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6F464D5-6466-42FE-A150-92021A99D485}">
  <a:tblStyle styleId="{26F464D5-6466-42FE-A150-92021A99D48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1" name="Google Shape;1111;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9" name="Google Shape;1169;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9" name="Google Shape;1299;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8" name="Shape 1388"/>
        <p:cNvGrpSpPr/>
        <p:nvPr/>
      </p:nvGrpSpPr>
      <p:grpSpPr>
        <a:xfrm>
          <a:off x="0" y="0"/>
          <a:ext cx="0" cy="0"/>
          <a:chOff x="0" y="0"/>
          <a:chExt cx="0" cy="0"/>
        </a:xfrm>
      </p:grpSpPr>
      <p:sp>
        <p:nvSpPr>
          <p:cNvPr id="1389" name="Google Shape;1389;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0" name="Google Shape;1390;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5" name="Shape 1495"/>
        <p:cNvGrpSpPr/>
        <p:nvPr/>
      </p:nvGrpSpPr>
      <p:grpSpPr>
        <a:xfrm>
          <a:off x="0" y="0"/>
          <a:ext cx="0" cy="0"/>
          <a:chOff x="0" y="0"/>
          <a:chExt cx="0" cy="0"/>
        </a:xfrm>
      </p:grpSpPr>
      <p:sp>
        <p:nvSpPr>
          <p:cNvPr id="1496" name="Google Shape;1496;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7" name="Google Shape;1497;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1" name="Google Shape;1641;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0" name="Google Shape;1770;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6" name="Shape 1896"/>
        <p:cNvGrpSpPr/>
        <p:nvPr/>
      </p:nvGrpSpPr>
      <p:grpSpPr>
        <a:xfrm>
          <a:off x="0" y="0"/>
          <a:ext cx="0" cy="0"/>
          <a:chOff x="0" y="0"/>
          <a:chExt cx="0" cy="0"/>
        </a:xfrm>
      </p:grpSpPr>
      <p:sp>
        <p:nvSpPr>
          <p:cNvPr id="1897" name="Google Shape;1897;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8" name="Google Shape;1898;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g252a93f0bc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2" name="Google Shape;2002;g252a93f0bc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9" name="Google Shape;2009;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0" name="Google Shape;2310;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3.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5.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33" name="Shape 33"/>
        <p:cNvGrpSpPr/>
        <p:nvPr/>
      </p:nvGrpSpPr>
      <p:grpSpPr>
        <a:xfrm>
          <a:off x="0" y="0"/>
          <a:ext cx="0" cy="0"/>
          <a:chOff x="0" y="0"/>
          <a:chExt cx="0" cy="0"/>
        </a:xfrm>
      </p:grpSpPr>
      <p:sp>
        <p:nvSpPr>
          <p:cNvPr id="34" name="Google Shape;34;p2"/>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35" name="Google Shape;35;p2"/>
          <p:cNvSpPr txBox="1"/>
          <p:nvPr>
            <p:ph type="title"/>
          </p:nvPr>
        </p:nvSpPr>
        <p:spPr>
          <a:xfrm>
            <a:off x="1540243" y="1937339"/>
            <a:ext cx="9474000" cy="2526900"/>
          </a:xfrm>
          <a:prstGeom prst="rect">
            <a:avLst/>
          </a:prstGeom>
        </p:spPr>
        <p:txBody>
          <a:bodyPr anchorCtr="0" anchor="ctr" bIns="121900" lIns="121900" spcFirstLastPara="1" rIns="121900" wrap="square" tIns="121900">
            <a:noAutofit/>
          </a:bodyPr>
          <a:lstStyle>
            <a:lvl1pPr indent="0" lvl="0" marL="0" marR="0" rtl="0" algn="ctr">
              <a:lnSpc>
                <a:spcPct val="95000"/>
              </a:lnSpc>
              <a:spcBef>
                <a:spcPts val="0"/>
              </a:spcBef>
              <a:spcAft>
                <a:spcPts val="0"/>
              </a:spcAft>
              <a:buClr>
                <a:schemeClr val="dk1"/>
              </a:buClr>
              <a:buSzPts val="9000"/>
              <a:buFont typeface="Aldrich"/>
              <a:buNone/>
              <a:defRPr sz="9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6" name="Google Shape;36;p2"/>
          <p:cNvSpPr/>
          <p:nvPr/>
        </p:nvSpPr>
        <p:spPr>
          <a:xfrm rot="-3248600">
            <a:off x="11979816" y="587701"/>
            <a:ext cx="162865" cy="162865"/>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rot="-3248931">
            <a:off x="11793150" y="391444"/>
            <a:ext cx="114738" cy="114738"/>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77" name="Shape 77"/>
        <p:cNvGrpSpPr/>
        <p:nvPr/>
      </p:nvGrpSpPr>
      <p:grpSpPr>
        <a:xfrm>
          <a:off x="0" y="0"/>
          <a:ext cx="0" cy="0"/>
          <a:chOff x="0" y="0"/>
          <a:chExt cx="0" cy="0"/>
        </a:xfrm>
      </p:grpSpPr>
      <p:sp>
        <p:nvSpPr>
          <p:cNvPr id="78" name="Google Shape;78;p11"/>
          <p:cNvSpPr txBox="1"/>
          <p:nvPr>
            <p:ph idx="1" type="subTitle"/>
          </p:nvPr>
        </p:nvSpPr>
        <p:spPr>
          <a:xfrm>
            <a:off x="41560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79" name="Google Shape;79;p11"/>
          <p:cNvSpPr txBox="1"/>
          <p:nvPr>
            <p:ph idx="2" type="subTitle"/>
          </p:nvPr>
        </p:nvSpPr>
        <p:spPr>
          <a:xfrm>
            <a:off x="277537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0" name="Google Shape;80;p11"/>
          <p:cNvSpPr txBox="1"/>
          <p:nvPr>
            <p:ph idx="3" type="subTitle"/>
          </p:nvPr>
        </p:nvSpPr>
        <p:spPr>
          <a:xfrm>
            <a:off x="5135153"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1" name="Google Shape;81;p11"/>
          <p:cNvSpPr txBox="1"/>
          <p:nvPr>
            <p:ph idx="4" type="subTitle"/>
          </p:nvPr>
        </p:nvSpPr>
        <p:spPr>
          <a:xfrm>
            <a:off x="749493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2" name="Google Shape;82;p11"/>
          <p:cNvSpPr txBox="1"/>
          <p:nvPr>
            <p:ph idx="5" type="subTitle"/>
          </p:nvPr>
        </p:nvSpPr>
        <p:spPr>
          <a:xfrm>
            <a:off x="985470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3" name="Google Shape;83;p11"/>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4" name="Google Shape;84;p11"/>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85" name="Google Shape;85;p11"/>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6" name="Google Shape;86;p11"/>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7" name="Google Shape;87;p11"/>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8" name="Google Shape;88;p11"/>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89" name="Shape 89"/>
        <p:cNvGrpSpPr/>
        <p:nvPr/>
      </p:nvGrpSpPr>
      <p:grpSpPr>
        <a:xfrm>
          <a:off x="0" y="0"/>
          <a:ext cx="0" cy="0"/>
          <a:chOff x="0" y="0"/>
          <a:chExt cx="0" cy="0"/>
        </a:xfrm>
      </p:grpSpPr>
      <p:sp>
        <p:nvSpPr>
          <p:cNvPr id="90" name="Google Shape;90;p12"/>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1" name="Google Shape;91;p1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92" name="Shape 92"/>
        <p:cNvGrpSpPr/>
        <p:nvPr/>
      </p:nvGrpSpPr>
      <p:grpSpPr>
        <a:xfrm>
          <a:off x="0" y="0"/>
          <a:ext cx="0" cy="0"/>
          <a:chOff x="0" y="0"/>
          <a:chExt cx="0" cy="0"/>
        </a:xfrm>
      </p:grpSpPr>
      <p:sp>
        <p:nvSpPr>
          <p:cNvPr id="93" name="Google Shape;93;p13"/>
          <p:cNvSpPr txBox="1"/>
          <p:nvPr>
            <p:ph type="title"/>
          </p:nvPr>
        </p:nvSpPr>
        <p:spPr>
          <a:xfrm>
            <a:off x="3305200" y="2032100"/>
            <a:ext cx="5581500" cy="8967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sz="9100"/>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4" name="Google Shape;94;p13"/>
          <p:cNvSpPr txBox="1"/>
          <p:nvPr>
            <p:ph idx="1" type="body"/>
          </p:nvPr>
        </p:nvSpPr>
        <p:spPr>
          <a:xfrm>
            <a:off x="3305300" y="3090125"/>
            <a:ext cx="5581500" cy="19848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95" name="Shape 95"/>
        <p:cNvGrpSpPr/>
        <p:nvPr/>
      </p:nvGrpSpPr>
      <p:grpSpPr>
        <a:xfrm>
          <a:off x="0" y="0"/>
          <a:ext cx="0" cy="0"/>
          <a:chOff x="0" y="0"/>
          <a:chExt cx="0" cy="0"/>
        </a:xfrm>
      </p:grpSpPr>
      <p:sp>
        <p:nvSpPr>
          <p:cNvPr id="96" name="Google Shape;96;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97" name="Shape 97"/>
        <p:cNvGrpSpPr/>
        <p:nvPr/>
      </p:nvGrpSpPr>
      <p:grpSpPr>
        <a:xfrm>
          <a:off x="0" y="0"/>
          <a:ext cx="0" cy="0"/>
          <a:chOff x="0" y="0"/>
          <a:chExt cx="0" cy="0"/>
        </a:xfrm>
      </p:grpSpPr>
      <p:sp>
        <p:nvSpPr>
          <p:cNvPr id="98" name="Google Shape;98;p15"/>
          <p:cNvSpPr/>
          <p:nvPr/>
        </p:nvSpPr>
        <p:spPr>
          <a:xfrm>
            <a:off x="1636050" y="3859125"/>
            <a:ext cx="8919900" cy="6663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txBox="1"/>
          <p:nvPr>
            <p:ph type="title"/>
          </p:nvPr>
        </p:nvSpPr>
        <p:spPr>
          <a:xfrm>
            <a:off x="415650" y="71271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00" name="Google Shape;100;p15"/>
          <p:cNvSpPr txBox="1"/>
          <p:nvPr>
            <p:ph idx="1" type="subTitle"/>
          </p:nvPr>
        </p:nvSpPr>
        <p:spPr>
          <a:xfrm>
            <a:off x="2187000" y="24542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101" name="Google Shape;101;p15"/>
          <p:cNvCxnSpPr/>
          <p:nvPr/>
        </p:nvCxnSpPr>
        <p:spPr>
          <a:xfrm>
            <a:off x="1783800" y="3033513"/>
            <a:ext cx="8624400" cy="0"/>
          </a:xfrm>
          <a:prstGeom prst="straightConnector1">
            <a:avLst/>
          </a:prstGeom>
          <a:noFill/>
          <a:ln cap="flat" cmpd="sng" w="9525">
            <a:solidFill>
              <a:schemeClr val="dk2"/>
            </a:solidFill>
            <a:prstDash val="solid"/>
            <a:round/>
            <a:headEnd len="med" w="med" type="none"/>
            <a:tailEnd len="med" w="med" type="none"/>
          </a:ln>
        </p:spPr>
      </p:cxnSp>
      <p:sp>
        <p:nvSpPr>
          <p:cNvPr id="102" name="Google Shape;102;p15"/>
          <p:cNvSpPr txBox="1"/>
          <p:nvPr>
            <p:ph idx="2" type="subTitle"/>
          </p:nvPr>
        </p:nvSpPr>
        <p:spPr>
          <a:xfrm>
            <a:off x="3914250" y="33573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03" name="Google Shape;103;p15"/>
          <p:cNvSpPr txBox="1"/>
          <p:nvPr>
            <p:ph idx="3" type="title"/>
          </p:nvPr>
        </p:nvSpPr>
        <p:spPr>
          <a:xfrm>
            <a:off x="1796650" y="3887422"/>
            <a:ext cx="8630100" cy="6381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6000"/>
              <a:buNone/>
              <a:defRPr b="1" sz="4000">
                <a:solidFill>
                  <a:srgbClr val="FFFCF9"/>
                </a:solidFill>
                <a:latin typeface="Happy Monkey"/>
                <a:ea typeface="Happy Monkey"/>
                <a:cs typeface="Happy Monkey"/>
                <a:sym typeface="Happy Monkey"/>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04" name="Google Shape;104;p15"/>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b="1" i="1">
                <a:solidFill>
                  <a:schemeClr val="dk1"/>
                </a:solidFill>
              </a:defRPr>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105" name="Google Shape;105;p15"/>
          <p:cNvGrpSpPr/>
          <p:nvPr/>
        </p:nvGrpSpPr>
        <p:grpSpPr>
          <a:xfrm>
            <a:off x="996863" y="5847088"/>
            <a:ext cx="10198275" cy="0"/>
            <a:chOff x="1007625" y="5986750"/>
            <a:chExt cx="10198275" cy="0"/>
          </a:xfrm>
        </p:grpSpPr>
        <p:cxnSp>
          <p:nvCxnSpPr>
            <p:cNvPr id="106" name="Google Shape;106;p15"/>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107" name="Google Shape;107;p15"/>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108" name="Google Shape;108;p15"/>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09" name="Google Shape;109;p15"/>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0" name="Google Shape;110;p15"/>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1" name="Google Shape;111;p15"/>
          <p:cNvSpPr txBox="1"/>
          <p:nvPr>
            <p:ph idx="8" type="subTitle"/>
          </p:nvPr>
        </p:nvSpPr>
        <p:spPr>
          <a:xfrm>
            <a:off x="8214050"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112" name="Shape 112"/>
        <p:cNvGrpSpPr/>
        <p:nvPr/>
      </p:nvGrpSpPr>
      <p:grpSpPr>
        <a:xfrm>
          <a:off x="0" y="0"/>
          <a:ext cx="0" cy="0"/>
          <a:chOff x="0" y="0"/>
          <a:chExt cx="0" cy="0"/>
        </a:xfrm>
      </p:grpSpPr>
      <p:sp>
        <p:nvSpPr>
          <p:cNvPr id="113" name="Google Shape;113;p16"/>
          <p:cNvSpPr/>
          <p:nvPr/>
        </p:nvSpPr>
        <p:spPr>
          <a:xfrm>
            <a:off x="380025" y="2073050"/>
            <a:ext cx="3164700" cy="43149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4" name="Google Shape;114;p16"/>
          <p:cNvSpPr/>
          <p:nvPr/>
        </p:nvSpPr>
        <p:spPr>
          <a:xfrm>
            <a:off x="8647275" y="2073050"/>
            <a:ext cx="3164700" cy="43149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5" name="Google Shape;115;p16"/>
          <p:cNvSpPr/>
          <p:nvPr/>
        </p:nvSpPr>
        <p:spPr>
          <a:xfrm>
            <a:off x="3801150" y="2073053"/>
            <a:ext cx="4589700" cy="16566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6" name="Google Shape;116;p16"/>
          <p:cNvSpPr/>
          <p:nvPr/>
        </p:nvSpPr>
        <p:spPr>
          <a:xfrm>
            <a:off x="3801150" y="4690325"/>
            <a:ext cx="4589700" cy="16977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7" name="Google Shape;117;p16"/>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18" name="Google Shape;118;p16"/>
          <p:cNvSpPr txBox="1"/>
          <p:nvPr>
            <p:ph idx="2" type="title"/>
          </p:nvPr>
        </p:nvSpPr>
        <p:spPr>
          <a:xfrm>
            <a:off x="380025" y="1430150"/>
            <a:ext cx="3164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9" name="Google Shape;119;p16"/>
          <p:cNvSpPr txBox="1"/>
          <p:nvPr>
            <p:ph idx="3" type="title"/>
          </p:nvPr>
        </p:nvSpPr>
        <p:spPr>
          <a:xfrm>
            <a:off x="3801150" y="1430150"/>
            <a:ext cx="4589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0" name="Google Shape;120;p16"/>
          <p:cNvSpPr txBox="1"/>
          <p:nvPr>
            <p:ph idx="4" type="title"/>
          </p:nvPr>
        </p:nvSpPr>
        <p:spPr>
          <a:xfrm>
            <a:off x="3793500" y="4084300"/>
            <a:ext cx="4589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1" name="Google Shape;121;p16"/>
          <p:cNvSpPr txBox="1"/>
          <p:nvPr>
            <p:ph idx="5" type="title"/>
          </p:nvPr>
        </p:nvSpPr>
        <p:spPr>
          <a:xfrm>
            <a:off x="8647425" y="1430150"/>
            <a:ext cx="3164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2" name="Google Shape;122;p16"/>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3" name="Google Shape;123;p16"/>
          <p:cNvSpPr/>
          <p:nvPr>
            <p:ph idx="6" type="pic"/>
          </p:nvPr>
        </p:nvSpPr>
        <p:spPr>
          <a:xfrm>
            <a:off x="4496050" y="4938350"/>
            <a:ext cx="1246800" cy="12468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sp>
      <p:sp>
        <p:nvSpPr>
          <p:cNvPr id="124" name="Google Shape;124;p16"/>
          <p:cNvSpPr/>
          <p:nvPr>
            <p:ph idx="7" type="pic"/>
          </p:nvPr>
        </p:nvSpPr>
        <p:spPr>
          <a:xfrm>
            <a:off x="6353825" y="4938350"/>
            <a:ext cx="1246800" cy="12468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sp>
      <p:sp>
        <p:nvSpPr>
          <p:cNvPr id="125" name="Google Shape;125;p16"/>
          <p:cNvSpPr txBox="1"/>
          <p:nvPr>
            <p:ph idx="8" type="subTitle"/>
          </p:nvPr>
        </p:nvSpPr>
        <p:spPr>
          <a:xfrm>
            <a:off x="4220850" y="2236450"/>
            <a:ext cx="37755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6" name="Google Shape;126;p16"/>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lvl1pPr lvl="0" rtl="0">
              <a:lnSpc>
                <a:spcPct val="150000"/>
              </a:lnSpc>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27" name="Shape 127"/>
        <p:cNvGrpSpPr/>
        <p:nvPr/>
      </p:nvGrpSpPr>
      <p:grpSpPr>
        <a:xfrm>
          <a:off x="0" y="0"/>
          <a:ext cx="0" cy="0"/>
          <a:chOff x="0" y="0"/>
          <a:chExt cx="0" cy="0"/>
        </a:xfrm>
      </p:grpSpPr>
      <p:grpSp>
        <p:nvGrpSpPr>
          <p:cNvPr id="128" name="Google Shape;128;p17"/>
          <p:cNvGrpSpPr/>
          <p:nvPr/>
        </p:nvGrpSpPr>
        <p:grpSpPr>
          <a:xfrm>
            <a:off x="0" y="0"/>
            <a:ext cx="12192000" cy="6858000"/>
            <a:chOff x="0" y="0"/>
            <a:chExt cx="12192000" cy="6858000"/>
          </a:xfrm>
        </p:grpSpPr>
        <p:sp>
          <p:nvSpPr>
            <p:cNvPr id="129" name="Google Shape;129;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31" name="Google Shape;131;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32" name="Google Shape;132;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33" name="Google Shape;133;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34" name="Google Shape;134;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35" name="Google Shape;135;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36" name="Google Shape;136;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37" name="Google Shape;137;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38" name="Shape 38"/>
        <p:cNvGrpSpPr/>
        <p:nvPr/>
      </p:nvGrpSpPr>
      <p:grpSpPr>
        <a:xfrm>
          <a:off x="0" y="0"/>
          <a:ext cx="0" cy="0"/>
          <a:chOff x="0" y="0"/>
          <a:chExt cx="0" cy="0"/>
        </a:xfrm>
      </p:grpSpPr>
      <p:sp>
        <p:nvSpPr>
          <p:cNvPr id="39" name="Google Shape;39;p3"/>
          <p:cNvSpPr txBox="1"/>
          <p:nvPr>
            <p:ph type="title"/>
          </p:nvPr>
        </p:nvSpPr>
        <p:spPr>
          <a:xfrm>
            <a:off x="1065200" y="1532650"/>
            <a:ext cx="5322600" cy="13248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SzPts val="7000"/>
              <a:buFont typeface="Aldrich"/>
              <a:buNone/>
              <a:defRPr sz="7000"/>
            </a:lvl1pPr>
            <a:lvl2pPr lvl="1" rtl="0" algn="r">
              <a:spcBef>
                <a:spcPts val="0"/>
              </a:spcBef>
              <a:spcAft>
                <a:spcPts val="0"/>
              </a:spcAft>
              <a:buSzPts val="7000"/>
              <a:buFont typeface="Abril Fatface"/>
              <a:buNone/>
              <a:defRPr sz="7000">
                <a:latin typeface="Abril Fatface"/>
                <a:ea typeface="Abril Fatface"/>
                <a:cs typeface="Abril Fatface"/>
                <a:sym typeface="Abril Fatface"/>
              </a:defRPr>
            </a:lvl2pPr>
            <a:lvl3pPr lvl="2" rtl="0" algn="r">
              <a:spcBef>
                <a:spcPts val="0"/>
              </a:spcBef>
              <a:spcAft>
                <a:spcPts val="0"/>
              </a:spcAft>
              <a:buSzPts val="7000"/>
              <a:buFont typeface="Abril Fatface"/>
              <a:buNone/>
              <a:defRPr sz="7000">
                <a:latin typeface="Abril Fatface"/>
                <a:ea typeface="Abril Fatface"/>
                <a:cs typeface="Abril Fatface"/>
                <a:sym typeface="Abril Fatface"/>
              </a:defRPr>
            </a:lvl3pPr>
            <a:lvl4pPr lvl="3" rtl="0" algn="r">
              <a:spcBef>
                <a:spcPts val="0"/>
              </a:spcBef>
              <a:spcAft>
                <a:spcPts val="0"/>
              </a:spcAft>
              <a:buSzPts val="7000"/>
              <a:buFont typeface="Abril Fatface"/>
              <a:buNone/>
              <a:defRPr sz="7000">
                <a:latin typeface="Abril Fatface"/>
                <a:ea typeface="Abril Fatface"/>
                <a:cs typeface="Abril Fatface"/>
                <a:sym typeface="Abril Fatface"/>
              </a:defRPr>
            </a:lvl4pPr>
            <a:lvl5pPr lvl="4" rtl="0" algn="r">
              <a:spcBef>
                <a:spcPts val="0"/>
              </a:spcBef>
              <a:spcAft>
                <a:spcPts val="0"/>
              </a:spcAft>
              <a:buSzPts val="7000"/>
              <a:buFont typeface="Abril Fatface"/>
              <a:buNone/>
              <a:defRPr sz="7000">
                <a:latin typeface="Abril Fatface"/>
                <a:ea typeface="Abril Fatface"/>
                <a:cs typeface="Abril Fatface"/>
                <a:sym typeface="Abril Fatface"/>
              </a:defRPr>
            </a:lvl5pPr>
            <a:lvl6pPr lvl="5" rtl="0" algn="r">
              <a:spcBef>
                <a:spcPts val="0"/>
              </a:spcBef>
              <a:spcAft>
                <a:spcPts val="0"/>
              </a:spcAft>
              <a:buSzPts val="7000"/>
              <a:buFont typeface="Abril Fatface"/>
              <a:buNone/>
              <a:defRPr sz="7000">
                <a:latin typeface="Abril Fatface"/>
                <a:ea typeface="Abril Fatface"/>
                <a:cs typeface="Abril Fatface"/>
                <a:sym typeface="Abril Fatface"/>
              </a:defRPr>
            </a:lvl6pPr>
            <a:lvl7pPr lvl="6" rtl="0" algn="r">
              <a:spcBef>
                <a:spcPts val="0"/>
              </a:spcBef>
              <a:spcAft>
                <a:spcPts val="0"/>
              </a:spcAft>
              <a:buSzPts val="7000"/>
              <a:buFont typeface="Abril Fatface"/>
              <a:buNone/>
              <a:defRPr sz="7000">
                <a:latin typeface="Abril Fatface"/>
                <a:ea typeface="Abril Fatface"/>
                <a:cs typeface="Abril Fatface"/>
                <a:sym typeface="Abril Fatface"/>
              </a:defRPr>
            </a:lvl7pPr>
            <a:lvl8pPr lvl="7" rtl="0" algn="r">
              <a:spcBef>
                <a:spcPts val="0"/>
              </a:spcBef>
              <a:spcAft>
                <a:spcPts val="0"/>
              </a:spcAft>
              <a:buSzPts val="7000"/>
              <a:buFont typeface="Abril Fatface"/>
              <a:buNone/>
              <a:defRPr sz="7000">
                <a:latin typeface="Abril Fatface"/>
                <a:ea typeface="Abril Fatface"/>
                <a:cs typeface="Abril Fatface"/>
                <a:sym typeface="Abril Fatface"/>
              </a:defRPr>
            </a:lvl8pPr>
            <a:lvl9pPr lvl="8" rtl="0" algn="r">
              <a:spcBef>
                <a:spcPts val="0"/>
              </a:spcBef>
              <a:spcAft>
                <a:spcPts val="0"/>
              </a:spcAft>
              <a:buSzPts val="7000"/>
              <a:buFont typeface="Abril Fatface"/>
              <a:buNone/>
              <a:defRPr sz="7000">
                <a:latin typeface="Abril Fatface"/>
                <a:ea typeface="Abril Fatface"/>
                <a:cs typeface="Abril Fatface"/>
                <a:sym typeface="Abril Fatface"/>
              </a:defRPr>
            </a:lvl9pPr>
          </a:lstStyle>
          <a:p/>
        </p:txBody>
      </p:sp>
      <p:sp>
        <p:nvSpPr>
          <p:cNvPr id="40" name="Google Shape;40;p3"/>
          <p:cNvSpPr txBox="1"/>
          <p:nvPr>
            <p:ph idx="1" type="body"/>
          </p:nvPr>
        </p:nvSpPr>
        <p:spPr>
          <a:xfrm>
            <a:off x="1065175" y="293695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41" name="Google Shape;41;p3"/>
          <p:cNvSpPr/>
          <p:nvPr>
            <p:ph idx="2" type="pic"/>
          </p:nvPr>
        </p:nvSpPr>
        <p:spPr>
          <a:xfrm>
            <a:off x="6674375" y="1083275"/>
            <a:ext cx="4619700" cy="4619700"/>
          </a:xfrm>
          <a:prstGeom prst="ellipse">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42" name="Shape 42"/>
        <p:cNvGrpSpPr/>
        <p:nvPr/>
      </p:nvGrpSpPr>
      <p:grpSpPr>
        <a:xfrm>
          <a:off x="0" y="0"/>
          <a:ext cx="0" cy="0"/>
          <a:chOff x="0" y="0"/>
          <a:chExt cx="0" cy="0"/>
        </a:xfrm>
      </p:grpSpPr>
      <p:sp>
        <p:nvSpPr>
          <p:cNvPr id="43" name="Google Shape;43;p4"/>
          <p:cNvSpPr txBox="1"/>
          <p:nvPr>
            <p:ph type="title"/>
          </p:nvPr>
        </p:nvSpPr>
        <p:spPr>
          <a:xfrm>
            <a:off x="1386300" y="728472"/>
            <a:ext cx="9419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SzPts val="4000"/>
              <a:buFont typeface="Aldrich"/>
              <a:buNone/>
              <a:defRPr/>
            </a:lvl1pPr>
            <a:lvl2pPr lvl="1" rtl="0">
              <a:spcBef>
                <a:spcPts val="0"/>
              </a:spcBef>
              <a:spcAft>
                <a:spcPts val="0"/>
              </a:spcAft>
              <a:buSzPts val="4000"/>
              <a:buFont typeface="Abril Fatface"/>
              <a:buNone/>
              <a:defRPr sz="4000">
                <a:latin typeface="Abril Fatface"/>
                <a:ea typeface="Abril Fatface"/>
                <a:cs typeface="Abril Fatface"/>
                <a:sym typeface="Abril Fatface"/>
              </a:defRPr>
            </a:lvl2pPr>
            <a:lvl3pPr lvl="2" rtl="0">
              <a:spcBef>
                <a:spcPts val="0"/>
              </a:spcBef>
              <a:spcAft>
                <a:spcPts val="0"/>
              </a:spcAft>
              <a:buSzPts val="4000"/>
              <a:buFont typeface="Abril Fatface"/>
              <a:buNone/>
              <a:defRPr sz="4000">
                <a:latin typeface="Abril Fatface"/>
                <a:ea typeface="Abril Fatface"/>
                <a:cs typeface="Abril Fatface"/>
                <a:sym typeface="Abril Fatface"/>
              </a:defRPr>
            </a:lvl3pPr>
            <a:lvl4pPr lvl="3" rtl="0">
              <a:spcBef>
                <a:spcPts val="0"/>
              </a:spcBef>
              <a:spcAft>
                <a:spcPts val="0"/>
              </a:spcAft>
              <a:buSzPts val="4000"/>
              <a:buFont typeface="Abril Fatface"/>
              <a:buNone/>
              <a:defRPr sz="4000">
                <a:latin typeface="Abril Fatface"/>
                <a:ea typeface="Abril Fatface"/>
                <a:cs typeface="Abril Fatface"/>
                <a:sym typeface="Abril Fatface"/>
              </a:defRPr>
            </a:lvl4pPr>
            <a:lvl5pPr lvl="4" rtl="0">
              <a:spcBef>
                <a:spcPts val="0"/>
              </a:spcBef>
              <a:spcAft>
                <a:spcPts val="0"/>
              </a:spcAft>
              <a:buSzPts val="4000"/>
              <a:buFont typeface="Abril Fatface"/>
              <a:buNone/>
              <a:defRPr sz="4000">
                <a:latin typeface="Abril Fatface"/>
                <a:ea typeface="Abril Fatface"/>
                <a:cs typeface="Abril Fatface"/>
                <a:sym typeface="Abril Fatface"/>
              </a:defRPr>
            </a:lvl5pPr>
            <a:lvl6pPr lvl="5" rtl="0">
              <a:spcBef>
                <a:spcPts val="0"/>
              </a:spcBef>
              <a:spcAft>
                <a:spcPts val="0"/>
              </a:spcAft>
              <a:buSzPts val="4000"/>
              <a:buFont typeface="Abril Fatface"/>
              <a:buNone/>
              <a:defRPr sz="4000">
                <a:latin typeface="Abril Fatface"/>
                <a:ea typeface="Abril Fatface"/>
                <a:cs typeface="Abril Fatface"/>
                <a:sym typeface="Abril Fatface"/>
              </a:defRPr>
            </a:lvl6pPr>
            <a:lvl7pPr lvl="6" rtl="0">
              <a:spcBef>
                <a:spcPts val="0"/>
              </a:spcBef>
              <a:spcAft>
                <a:spcPts val="0"/>
              </a:spcAft>
              <a:buSzPts val="4000"/>
              <a:buFont typeface="Abril Fatface"/>
              <a:buNone/>
              <a:defRPr sz="4000">
                <a:latin typeface="Abril Fatface"/>
                <a:ea typeface="Abril Fatface"/>
                <a:cs typeface="Abril Fatface"/>
                <a:sym typeface="Abril Fatface"/>
              </a:defRPr>
            </a:lvl7pPr>
            <a:lvl8pPr lvl="7" rtl="0">
              <a:spcBef>
                <a:spcPts val="0"/>
              </a:spcBef>
              <a:spcAft>
                <a:spcPts val="0"/>
              </a:spcAft>
              <a:buSzPts val="4000"/>
              <a:buFont typeface="Abril Fatface"/>
              <a:buNone/>
              <a:defRPr sz="4000">
                <a:latin typeface="Abril Fatface"/>
                <a:ea typeface="Abril Fatface"/>
                <a:cs typeface="Abril Fatface"/>
                <a:sym typeface="Abril Fatface"/>
              </a:defRPr>
            </a:lvl8pPr>
            <a:lvl9pPr lvl="8" rtl="0">
              <a:spcBef>
                <a:spcPts val="0"/>
              </a:spcBef>
              <a:spcAft>
                <a:spcPts val="0"/>
              </a:spcAft>
              <a:buSzPts val="4000"/>
              <a:buFont typeface="Abril Fatface"/>
              <a:buNone/>
              <a:defRPr sz="4000">
                <a:latin typeface="Abril Fatface"/>
                <a:ea typeface="Abril Fatface"/>
                <a:cs typeface="Abril Fatface"/>
                <a:sym typeface="Abril Fatface"/>
              </a:defRPr>
            </a:lvl9pPr>
          </a:lstStyle>
          <a:p/>
        </p:txBody>
      </p:sp>
      <p:sp>
        <p:nvSpPr>
          <p:cNvPr id="44" name="Google Shape;44;p4"/>
          <p:cNvSpPr txBox="1"/>
          <p:nvPr>
            <p:ph idx="1" type="body"/>
          </p:nvPr>
        </p:nvSpPr>
        <p:spPr>
          <a:xfrm>
            <a:off x="947975" y="27423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5" name="Google Shape;45;p4"/>
          <p:cNvSpPr txBox="1"/>
          <p:nvPr>
            <p:ph idx="2" type="body"/>
          </p:nvPr>
        </p:nvSpPr>
        <p:spPr>
          <a:xfrm>
            <a:off x="4905900" y="27423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6" name="Google Shape;46;p4"/>
          <p:cNvSpPr txBox="1"/>
          <p:nvPr>
            <p:ph idx="3" type="body"/>
          </p:nvPr>
        </p:nvSpPr>
        <p:spPr>
          <a:xfrm>
            <a:off x="5972700" y="4827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7" name="Google Shape;47;p4"/>
          <p:cNvSpPr txBox="1"/>
          <p:nvPr>
            <p:ph idx="4" type="title"/>
          </p:nvPr>
        </p:nvSpPr>
        <p:spPr>
          <a:xfrm>
            <a:off x="947975" y="20466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8" name="Google Shape;48;p4"/>
          <p:cNvSpPr txBox="1"/>
          <p:nvPr>
            <p:ph idx="5" type="title"/>
          </p:nvPr>
        </p:nvSpPr>
        <p:spPr>
          <a:xfrm>
            <a:off x="4905900" y="20466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9" name="Google Shape;49;p4"/>
          <p:cNvSpPr txBox="1"/>
          <p:nvPr>
            <p:ph idx="6" type="title"/>
          </p:nvPr>
        </p:nvSpPr>
        <p:spPr>
          <a:xfrm>
            <a:off x="5972700" y="4131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0" name="Google Shape;50;p4"/>
          <p:cNvSpPr txBox="1"/>
          <p:nvPr>
            <p:ph idx="7" type="body"/>
          </p:nvPr>
        </p:nvSpPr>
        <p:spPr>
          <a:xfrm>
            <a:off x="2014775" y="4827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1" name="Google Shape;51;p4"/>
          <p:cNvSpPr txBox="1"/>
          <p:nvPr>
            <p:ph idx="8" type="title"/>
          </p:nvPr>
        </p:nvSpPr>
        <p:spPr>
          <a:xfrm>
            <a:off x="2014775" y="4131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52" name="Shape 52"/>
        <p:cNvGrpSpPr/>
        <p:nvPr/>
      </p:nvGrpSpPr>
      <p:grpSpPr>
        <a:xfrm>
          <a:off x="0" y="0"/>
          <a:ext cx="0" cy="0"/>
          <a:chOff x="0" y="0"/>
          <a:chExt cx="0" cy="0"/>
        </a:xfrm>
      </p:grpSpPr>
      <p:sp>
        <p:nvSpPr>
          <p:cNvPr id="53" name="Google Shape;53;p5"/>
          <p:cNvSpPr txBox="1"/>
          <p:nvPr>
            <p:ph type="title"/>
          </p:nvPr>
        </p:nvSpPr>
        <p:spPr>
          <a:xfrm>
            <a:off x="3022500" y="2142475"/>
            <a:ext cx="6147000" cy="20661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54" name="Google Shape;54;p5"/>
          <p:cNvSpPr txBox="1"/>
          <p:nvPr>
            <p:ph idx="1" type="body"/>
          </p:nvPr>
        </p:nvSpPr>
        <p:spPr>
          <a:xfrm>
            <a:off x="2401350" y="4476700"/>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55" name="Shape 55"/>
        <p:cNvGrpSpPr/>
        <p:nvPr/>
      </p:nvGrpSpPr>
      <p:grpSpPr>
        <a:xfrm>
          <a:off x="0" y="0"/>
          <a:ext cx="0" cy="0"/>
          <a:chOff x="0" y="0"/>
          <a:chExt cx="0" cy="0"/>
        </a:xfrm>
      </p:grpSpPr>
      <p:sp>
        <p:nvSpPr>
          <p:cNvPr id="56" name="Google Shape;56;p6"/>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 name="Google Shape;57;p6"/>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8" name="Google Shape;58;p6"/>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59" name="Shape 59"/>
        <p:cNvGrpSpPr/>
        <p:nvPr/>
      </p:nvGrpSpPr>
      <p:grpSpPr>
        <a:xfrm>
          <a:off x="0" y="0"/>
          <a:ext cx="0" cy="0"/>
          <a:chOff x="0" y="0"/>
          <a:chExt cx="0" cy="0"/>
        </a:xfrm>
      </p:grpSpPr>
      <p:sp>
        <p:nvSpPr>
          <p:cNvPr id="60" name="Google Shape;60;p7"/>
          <p:cNvSpPr txBox="1"/>
          <p:nvPr>
            <p:ph type="title"/>
          </p:nvPr>
        </p:nvSpPr>
        <p:spPr>
          <a:xfrm>
            <a:off x="2199000" y="1093375"/>
            <a:ext cx="77940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 name="Google Shape;61;p7"/>
          <p:cNvSpPr txBox="1"/>
          <p:nvPr>
            <p:ph idx="1" type="body"/>
          </p:nvPr>
        </p:nvSpPr>
        <p:spPr>
          <a:xfrm>
            <a:off x="1797000" y="2460725"/>
            <a:ext cx="8598000" cy="3211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62" name="Shape 62"/>
        <p:cNvGrpSpPr/>
        <p:nvPr/>
      </p:nvGrpSpPr>
      <p:grpSpPr>
        <a:xfrm>
          <a:off x="0" y="0"/>
          <a:ext cx="0" cy="0"/>
          <a:chOff x="0" y="0"/>
          <a:chExt cx="0" cy="0"/>
        </a:xfrm>
      </p:grpSpPr>
      <p:sp>
        <p:nvSpPr>
          <p:cNvPr id="63" name="Google Shape;63;p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4" name="Google Shape;64;p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65" name="Shape 65"/>
        <p:cNvGrpSpPr/>
        <p:nvPr/>
      </p:nvGrpSpPr>
      <p:grpSpPr>
        <a:xfrm>
          <a:off x="0" y="0"/>
          <a:ext cx="0" cy="0"/>
          <a:chOff x="0" y="0"/>
          <a:chExt cx="0" cy="0"/>
        </a:xfrm>
      </p:grpSpPr>
      <p:sp>
        <p:nvSpPr>
          <p:cNvPr id="66" name="Google Shape;66;p9"/>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7" name="Google Shape;67;p9"/>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8" name="Google Shape;68;p9"/>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9" name="Google Shape;69;p9"/>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0" name="Google Shape;70;p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1" name="Google Shape;71;p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2" name="Google Shape;72;p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73" name="Shape 73"/>
        <p:cNvGrpSpPr/>
        <p:nvPr/>
      </p:nvGrpSpPr>
      <p:grpSpPr>
        <a:xfrm>
          <a:off x="0" y="0"/>
          <a:ext cx="0" cy="0"/>
          <a:chOff x="0" y="0"/>
          <a:chExt cx="0" cy="0"/>
        </a:xfrm>
      </p:grpSpPr>
      <p:sp>
        <p:nvSpPr>
          <p:cNvPr id="74" name="Google Shape;74;p10"/>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75" name="Google Shape;75;p10"/>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76" name="Google Shape;76;p10"/>
          <p:cNvSpPr/>
          <p:nvPr>
            <p:ph idx="2" type="pic"/>
          </p:nvPr>
        </p:nvSpPr>
        <p:spPr>
          <a:xfrm>
            <a:off x="4572000" y="1040950"/>
            <a:ext cx="6981900" cy="4476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graphicFrame>
        <p:nvGraphicFramePr>
          <p:cNvPr id="6" name="Google Shape;6;p1"/>
          <p:cNvGraphicFramePr/>
          <p:nvPr/>
        </p:nvGraphicFramePr>
        <p:xfrm>
          <a:off x="-36576" y="0"/>
          <a:ext cx="3000000" cy="3000000"/>
        </p:xfrm>
        <a:graphic>
          <a:graphicData uri="http://schemas.openxmlformats.org/drawingml/2006/table">
            <a:tbl>
              <a:tblPr>
                <a:noFill/>
                <a:tableStyleId>{26F464D5-6466-42FE-A150-92021A99D485}</a:tableStyleId>
              </a:tblPr>
              <a:tblGrid>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tblGrid>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sp>
        <p:nvSpPr>
          <p:cNvPr id="7" name="Google Shape;7;p1"/>
          <p:cNvSpPr/>
          <p:nvPr/>
        </p:nvSpPr>
        <p:spPr>
          <a:xfrm flipH="1" rot="-2700000">
            <a:off x="7155511" y="2356734"/>
            <a:ext cx="4422925" cy="6366027"/>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 name="Google Shape;8;p1"/>
          <p:cNvSpPr/>
          <p:nvPr/>
        </p:nvSpPr>
        <p:spPr>
          <a:xfrm flipH="1" rot="3452432">
            <a:off x="-954840" y="-561958"/>
            <a:ext cx="4259162" cy="6130318"/>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 name="Google Shape;9;p1"/>
          <p:cNvSpPr/>
          <p:nvPr/>
        </p:nvSpPr>
        <p:spPr>
          <a:xfrm flipH="1" rot="5400000">
            <a:off x="-267454" y="1948508"/>
            <a:ext cx="4264746" cy="6138355"/>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 name="Google Shape;10;p1"/>
          <p:cNvSpPr/>
          <p:nvPr/>
        </p:nvSpPr>
        <p:spPr>
          <a:xfrm flipH="1" rot="-3481550">
            <a:off x="7154886" y="-717588"/>
            <a:ext cx="4424182" cy="6367836"/>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 name="Google Shape;11;p1"/>
          <p:cNvSpPr/>
          <p:nvPr/>
        </p:nvSpPr>
        <p:spPr>
          <a:xfrm>
            <a:off x="620025" y="231950"/>
            <a:ext cx="293400" cy="2934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
          <p:cNvSpPr/>
          <p:nvPr/>
        </p:nvSpPr>
        <p:spPr>
          <a:xfrm>
            <a:off x="1058325" y="49432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
          <p:cNvSpPr/>
          <p:nvPr/>
        </p:nvSpPr>
        <p:spPr>
          <a:xfrm>
            <a:off x="800175" y="65722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
          <p:cNvSpPr/>
          <p:nvPr/>
        </p:nvSpPr>
        <p:spPr>
          <a:xfrm rot="-3446874">
            <a:off x="2895687" y="350854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
          <p:cNvSpPr/>
          <p:nvPr/>
        </p:nvSpPr>
        <p:spPr>
          <a:xfrm rot="-3448816">
            <a:off x="3326236" y="36705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rot="-3445731">
            <a:off x="430720" y="4720048"/>
            <a:ext cx="276959" cy="27695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rot="-3448816">
            <a:off x="864361" y="48713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
          <p:cNvSpPr/>
          <p:nvPr/>
        </p:nvSpPr>
        <p:spPr>
          <a:xfrm>
            <a:off x="10728375" y="6384250"/>
            <a:ext cx="114600" cy="1146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
          <p:cNvSpPr/>
          <p:nvPr/>
        </p:nvSpPr>
        <p:spPr>
          <a:xfrm>
            <a:off x="11379275" y="421707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
          <p:cNvSpPr/>
          <p:nvPr/>
        </p:nvSpPr>
        <p:spPr>
          <a:xfrm>
            <a:off x="10908525" y="6630700"/>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
          <p:cNvSpPr/>
          <p:nvPr/>
        </p:nvSpPr>
        <p:spPr>
          <a:xfrm>
            <a:off x="11458650" y="3941350"/>
            <a:ext cx="114600" cy="1146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
          <p:cNvSpPr/>
          <p:nvPr/>
        </p:nvSpPr>
        <p:spPr>
          <a:xfrm rot="-3446874">
            <a:off x="11070112" y="624159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rot="-8108952">
            <a:off x="7428245" y="133792"/>
            <a:ext cx="162918" cy="162918"/>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
          <p:cNvSpPr/>
          <p:nvPr/>
        </p:nvSpPr>
        <p:spPr>
          <a:xfrm rot="-8106354">
            <a:off x="7201710" y="331358"/>
            <a:ext cx="114764" cy="114764"/>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
          <p:cNvSpPr/>
          <p:nvPr/>
        </p:nvSpPr>
        <p:spPr>
          <a:xfrm rot="-3446874">
            <a:off x="3429337" y="13834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
          <p:cNvSpPr/>
          <p:nvPr/>
        </p:nvSpPr>
        <p:spPr>
          <a:xfrm rot="-3448816">
            <a:off x="3551236" y="5876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1pPr>
            <a:lvl2pPr lvl="1">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2pPr>
            <a:lvl3pPr lvl="2">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3pPr>
            <a:lvl4pPr lvl="3">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4pPr>
            <a:lvl5pPr lvl="4">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5pPr>
            <a:lvl6pPr lvl="5">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6pPr>
            <a:lvl7pPr lvl="6">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7pPr>
            <a:lvl8pPr lvl="7">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8pPr>
            <a:lvl9pPr lvl="8">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9pPr>
          </a:lstStyle>
          <a:p/>
        </p:txBody>
      </p:sp>
      <p:sp>
        <p:nvSpPr>
          <p:cNvPr id="28" name="Google Shape;2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1pPr>
            <a:lvl2pPr indent="-349250" lvl="1" marL="914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2pPr>
            <a:lvl3pPr indent="-349250" lvl="2" marL="1371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3pPr>
            <a:lvl4pPr indent="-349250" lvl="3" marL="18288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4pPr>
            <a:lvl5pPr indent="-349250" lvl="4" marL="22860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5pPr>
            <a:lvl6pPr indent="-349250" lvl="5" marL="27432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6pPr>
            <a:lvl7pPr indent="-349250" lvl="6" marL="3200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7pPr>
            <a:lvl8pPr indent="-349250" lvl="7" marL="3657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8pPr>
            <a:lvl9pPr indent="-349250" lvl="8" marL="4114800">
              <a:lnSpc>
                <a:spcPct val="115000"/>
              </a:lnSpc>
              <a:spcBef>
                <a:spcPts val="2100"/>
              </a:spcBef>
              <a:spcAft>
                <a:spcPts val="2100"/>
              </a:spcAft>
              <a:buClr>
                <a:schemeClr val="dk2"/>
              </a:buClr>
              <a:buSzPts val="1900"/>
              <a:buFont typeface="Happy Monkey"/>
              <a:buChar char="■"/>
              <a:defRPr b="1" sz="1900">
                <a:solidFill>
                  <a:schemeClr val="dk2"/>
                </a:solidFill>
                <a:latin typeface="Happy Monkey"/>
                <a:ea typeface="Happy Monkey"/>
                <a:cs typeface="Happy Monkey"/>
                <a:sym typeface="Happy Monkey"/>
              </a:defRPr>
            </a:lvl9pPr>
          </a:lstStyle>
          <a:p/>
        </p:txBody>
      </p:sp>
      <p:sp>
        <p:nvSpPr>
          <p:cNvPr id="29" name="Google Shape;2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1"/>
          <p:cNvSpPr/>
          <p:nvPr/>
        </p:nvSpPr>
        <p:spPr>
          <a:xfrm>
            <a:off x="6175" y="-20825"/>
            <a:ext cx="12192000" cy="6883800"/>
          </a:xfrm>
          <a:prstGeom prst="frame">
            <a:avLst>
              <a:gd fmla="val 2779" name="adj1"/>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hyperlink" Target="https://drive.google.com/file/d/1Kcwzvsb15JlzkAEXInOJSUyfL7r_uNDj/view" TargetMode="External"/><Relationship Id="rId4" Type="http://schemas.openxmlformats.org/officeDocument/2006/relationships/hyperlink" Target="https://drive.google.com/file/d/11bKhMzZAdPaMpGU1iMbUSU7FCRGyrka3/vie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8"/>
          <p:cNvSpPr/>
          <p:nvPr/>
        </p:nvSpPr>
        <p:spPr>
          <a:xfrm>
            <a:off x="3152400" y="5286250"/>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8"/>
          <p:cNvSpPr txBox="1"/>
          <p:nvPr>
            <p:ph idx="1" type="subTitle"/>
          </p:nvPr>
        </p:nvSpPr>
        <p:spPr>
          <a:xfrm>
            <a:off x="3790450" y="5212900"/>
            <a:ext cx="45309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a:solidFill>
                  <a:srgbClr val="FFFFFF"/>
                </a:solidFill>
              </a:rPr>
              <a:t>And here goes your subtitle.</a:t>
            </a:r>
            <a:endParaRPr b="1">
              <a:solidFill>
                <a:srgbClr val="FFFFFF"/>
              </a:solidFill>
            </a:endParaRPr>
          </a:p>
        </p:txBody>
      </p:sp>
      <p:sp>
        <p:nvSpPr>
          <p:cNvPr id="144" name="Google Shape;144;p18"/>
          <p:cNvSpPr/>
          <p:nvPr/>
        </p:nvSpPr>
        <p:spPr>
          <a:xfrm>
            <a:off x="1733581" y="2115652"/>
            <a:ext cx="8724860" cy="2338334"/>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Here goes your</a:t>
            </a:r>
            <a:br>
              <a:rPr b="0" i="0">
                <a:ln cap="flat" cmpd="sng" w="152400">
                  <a:solidFill>
                    <a:srgbClr val="FFFFFF"/>
                  </a:solidFill>
                  <a:prstDash val="solid"/>
                  <a:round/>
                  <a:headEnd len="sm" w="sm" type="none"/>
                  <a:tailEnd len="sm" w="sm" type="none"/>
                </a:ln>
                <a:solidFill>
                  <a:srgbClr val="FFFFFF"/>
                </a:solidFill>
                <a:latin typeface="Spicy Rice"/>
              </a:rPr>
            </a:br>
            <a:r>
              <a:rPr b="0" i="0">
                <a:ln cap="flat" cmpd="sng" w="152400">
                  <a:solidFill>
                    <a:srgbClr val="FFFFFF"/>
                  </a:solidFill>
                  <a:prstDash val="solid"/>
                  <a:round/>
                  <a:headEnd len="sm" w="sm" type="none"/>
                  <a:tailEnd len="sm" w="sm" type="none"/>
                </a:ln>
                <a:solidFill>
                  <a:srgbClr val="FFFFFF"/>
                </a:solidFill>
                <a:latin typeface="Spicy Rice"/>
              </a:rPr>
              <a:t>presentation title</a:t>
            </a:r>
          </a:p>
        </p:txBody>
      </p:sp>
      <p:sp>
        <p:nvSpPr>
          <p:cNvPr id="145" name="Google Shape;145;p18"/>
          <p:cNvSpPr txBox="1"/>
          <p:nvPr>
            <p:ph type="title"/>
          </p:nvPr>
        </p:nvSpPr>
        <p:spPr>
          <a:xfrm>
            <a:off x="1359000" y="1937339"/>
            <a:ext cx="9474000" cy="252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a:t>
            </a:r>
            <a:r>
              <a:rPr lang="en">
                <a:solidFill>
                  <a:schemeClr val="accent2"/>
                </a:solidFill>
              </a:rPr>
              <a:t>e</a:t>
            </a:r>
            <a:r>
              <a:rPr lang="en">
                <a:solidFill>
                  <a:schemeClr val="accent4"/>
                </a:solidFill>
              </a:rPr>
              <a:t>r</a:t>
            </a:r>
            <a:r>
              <a:rPr lang="en">
                <a:solidFill>
                  <a:schemeClr val="accent3"/>
                </a:solidFill>
              </a:rPr>
              <a:t>e</a:t>
            </a:r>
            <a:r>
              <a:rPr lang="en"/>
              <a:t> </a:t>
            </a:r>
            <a:r>
              <a:rPr lang="en">
                <a:solidFill>
                  <a:schemeClr val="accent1"/>
                </a:solidFill>
              </a:rPr>
              <a:t>g</a:t>
            </a:r>
            <a:r>
              <a:rPr lang="en">
                <a:solidFill>
                  <a:schemeClr val="accent2"/>
                </a:solidFill>
              </a:rPr>
              <a:t>o</a:t>
            </a:r>
            <a:r>
              <a:rPr lang="en">
                <a:solidFill>
                  <a:schemeClr val="accent4"/>
                </a:solidFill>
              </a:rPr>
              <a:t>e</a:t>
            </a:r>
            <a:r>
              <a:rPr lang="en">
                <a:solidFill>
                  <a:schemeClr val="accent3"/>
                </a:solidFill>
              </a:rPr>
              <a:t>s</a:t>
            </a:r>
            <a:r>
              <a:rPr lang="en"/>
              <a:t> </a:t>
            </a:r>
            <a:r>
              <a:rPr lang="en">
                <a:solidFill>
                  <a:schemeClr val="accent1"/>
                </a:solidFill>
              </a:rPr>
              <a:t>y</a:t>
            </a:r>
            <a:r>
              <a:rPr lang="en">
                <a:solidFill>
                  <a:schemeClr val="accent2"/>
                </a:solidFill>
              </a:rPr>
              <a:t>o</a:t>
            </a:r>
            <a:r>
              <a:rPr lang="en">
                <a:solidFill>
                  <a:schemeClr val="accent4"/>
                </a:solidFill>
              </a:rPr>
              <a:t>u</a:t>
            </a:r>
            <a:r>
              <a:rPr lang="en">
                <a:solidFill>
                  <a:schemeClr val="accent3"/>
                </a:solidFill>
              </a:rPr>
              <a:t>r</a:t>
            </a:r>
            <a:r>
              <a:rPr lang="en"/>
              <a:t> </a:t>
            </a:r>
            <a:r>
              <a:rPr lang="en">
                <a:solidFill>
                  <a:schemeClr val="accent1"/>
                </a:solidFill>
              </a:rPr>
              <a:t>p</a:t>
            </a:r>
            <a:r>
              <a:rPr lang="en">
                <a:solidFill>
                  <a:schemeClr val="accent2"/>
                </a:solidFill>
              </a:rPr>
              <a:t>r</a:t>
            </a:r>
            <a:r>
              <a:rPr lang="en">
                <a:solidFill>
                  <a:schemeClr val="accent4"/>
                </a:solidFill>
              </a:rPr>
              <a:t>e</a:t>
            </a:r>
            <a:r>
              <a:rPr lang="en">
                <a:solidFill>
                  <a:schemeClr val="accent3"/>
                </a:solidFill>
              </a:rPr>
              <a:t>s</a:t>
            </a:r>
            <a:r>
              <a:rPr lang="en">
                <a:solidFill>
                  <a:schemeClr val="accent1"/>
                </a:solidFill>
              </a:rPr>
              <a:t>e</a:t>
            </a:r>
            <a:r>
              <a:rPr lang="en">
                <a:solidFill>
                  <a:schemeClr val="accent2"/>
                </a:solidFill>
              </a:rPr>
              <a:t>n</a:t>
            </a:r>
            <a:r>
              <a:rPr lang="en">
                <a:solidFill>
                  <a:schemeClr val="accent4"/>
                </a:solidFill>
              </a:rPr>
              <a:t>t</a:t>
            </a:r>
            <a:r>
              <a:rPr lang="en">
                <a:solidFill>
                  <a:schemeClr val="accent3"/>
                </a:solidFill>
              </a:rPr>
              <a:t>a</a:t>
            </a:r>
            <a:r>
              <a:rPr lang="en">
                <a:solidFill>
                  <a:schemeClr val="accent1"/>
                </a:solidFill>
              </a:rPr>
              <a:t>t</a:t>
            </a:r>
            <a:r>
              <a:rPr lang="en">
                <a:solidFill>
                  <a:schemeClr val="accent2"/>
                </a:solidFill>
              </a:rPr>
              <a:t>i</a:t>
            </a:r>
            <a:r>
              <a:rPr lang="en">
                <a:solidFill>
                  <a:schemeClr val="accent4"/>
                </a:solidFill>
              </a:rPr>
              <a:t>o</a:t>
            </a:r>
            <a:r>
              <a:rPr lang="en">
                <a:solidFill>
                  <a:schemeClr val="accent3"/>
                </a:solidFill>
              </a:rPr>
              <a:t>n</a:t>
            </a:r>
            <a:r>
              <a:rPr lang="en"/>
              <a:t> </a:t>
            </a:r>
            <a:r>
              <a:rPr lang="en">
                <a:solidFill>
                  <a:schemeClr val="accent1"/>
                </a:solidFill>
              </a:rPr>
              <a:t>t</a:t>
            </a:r>
            <a:r>
              <a:rPr lang="en">
                <a:solidFill>
                  <a:schemeClr val="accent2"/>
                </a:solidFill>
              </a:rPr>
              <a:t>i</a:t>
            </a:r>
            <a:r>
              <a:rPr lang="en">
                <a:solidFill>
                  <a:schemeClr val="accent4"/>
                </a:solidFill>
              </a:rPr>
              <a:t>t</a:t>
            </a:r>
            <a:r>
              <a:rPr lang="en">
                <a:solidFill>
                  <a:schemeClr val="accent3"/>
                </a:solidFill>
              </a:rPr>
              <a:t>l</a:t>
            </a:r>
            <a:r>
              <a:rPr lang="en">
                <a:solidFill>
                  <a:schemeClr val="accent1"/>
                </a:solidFill>
              </a:rPr>
              <a:t>e</a:t>
            </a:r>
            <a:endParaRPr>
              <a:solidFill>
                <a:schemeClr val="accent1"/>
              </a:solidFill>
            </a:endParaRPr>
          </a:p>
        </p:txBody>
      </p:sp>
      <p:grpSp>
        <p:nvGrpSpPr>
          <p:cNvPr id="146" name="Google Shape;146;p18"/>
          <p:cNvGrpSpPr/>
          <p:nvPr/>
        </p:nvGrpSpPr>
        <p:grpSpPr>
          <a:xfrm rot="7876848">
            <a:off x="394067" y="491275"/>
            <a:ext cx="1680160" cy="1555259"/>
            <a:chOff x="1800137" y="386015"/>
            <a:chExt cx="1421864" cy="1316154"/>
          </a:xfrm>
        </p:grpSpPr>
        <p:sp>
          <p:nvSpPr>
            <p:cNvPr id="147" name="Google Shape;147;p18"/>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8" name="Google Shape;148;p18"/>
            <p:cNvGrpSpPr/>
            <p:nvPr/>
          </p:nvGrpSpPr>
          <p:grpSpPr>
            <a:xfrm>
              <a:off x="1813274" y="399386"/>
              <a:ext cx="1408727" cy="1302783"/>
              <a:chOff x="1813274" y="399386"/>
              <a:chExt cx="1408727" cy="1302783"/>
            </a:xfrm>
          </p:grpSpPr>
          <p:grpSp>
            <p:nvGrpSpPr>
              <p:cNvPr id="149" name="Google Shape;149;p18"/>
              <p:cNvGrpSpPr/>
              <p:nvPr/>
            </p:nvGrpSpPr>
            <p:grpSpPr>
              <a:xfrm>
                <a:off x="1813274" y="399386"/>
                <a:ext cx="1408727" cy="1302783"/>
                <a:chOff x="1813274" y="399386"/>
                <a:chExt cx="1408727" cy="1302783"/>
              </a:xfrm>
            </p:grpSpPr>
            <p:sp>
              <p:nvSpPr>
                <p:cNvPr id="150" name="Google Shape;150;p18"/>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18"/>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18"/>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 name="Google Shape;153;p18"/>
              <p:cNvGrpSpPr/>
              <p:nvPr/>
            </p:nvGrpSpPr>
            <p:grpSpPr>
              <a:xfrm>
                <a:off x="2040710" y="579350"/>
                <a:ext cx="884187" cy="760477"/>
                <a:chOff x="2040710" y="579350"/>
                <a:chExt cx="884187" cy="760477"/>
              </a:xfrm>
            </p:grpSpPr>
            <p:sp>
              <p:nvSpPr>
                <p:cNvPr id="154" name="Google Shape;154;p18"/>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18"/>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18"/>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18"/>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18"/>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18"/>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18"/>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18"/>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18"/>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3" name="Google Shape;163;p18"/>
            <p:cNvGrpSpPr/>
            <p:nvPr/>
          </p:nvGrpSpPr>
          <p:grpSpPr>
            <a:xfrm>
              <a:off x="1800137" y="386015"/>
              <a:ext cx="1421838" cy="1316151"/>
              <a:chOff x="1800137" y="386015"/>
              <a:chExt cx="1421838" cy="1316151"/>
            </a:xfrm>
          </p:grpSpPr>
          <p:sp>
            <p:nvSpPr>
              <p:cNvPr id="164" name="Google Shape;164;p18"/>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18"/>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 name="Google Shape;166;p18"/>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 name="Google Shape;167;p18"/>
          <p:cNvGrpSpPr/>
          <p:nvPr/>
        </p:nvGrpSpPr>
        <p:grpSpPr>
          <a:xfrm>
            <a:off x="95478" y="4738294"/>
            <a:ext cx="2236285" cy="1937104"/>
            <a:chOff x="3540575" y="179636"/>
            <a:chExt cx="2203888" cy="1909229"/>
          </a:xfrm>
        </p:grpSpPr>
        <p:sp>
          <p:nvSpPr>
            <p:cNvPr id="168" name="Google Shape;168;p18"/>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9" name="Google Shape;169;p18"/>
            <p:cNvGrpSpPr/>
            <p:nvPr/>
          </p:nvGrpSpPr>
          <p:grpSpPr>
            <a:xfrm>
              <a:off x="3540575" y="179636"/>
              <a:ext cx="2203888" cy="1909229"/>
              <a:chOff x="3540575" y="179636"/>
              <a:chExt cx="2203888" cy="1909229"/>
            </a:xfrm>
          </p:grpSpPr>
          <p:sp>
            <p:nvSpPr>
              <p:cNvPr id="170" name="Google Shape;170;p18"/>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18"/>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18"/>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3" name="Google Shape;173;p18"/>
              <p:cNvGrpSpPr/>
              <p:nvPr/>
            </p:nvGrpSpPr>
            <p:grpSpPr>
              <a:xfrm>
                <a:off x="3540575" y="179636"/>
                <a:ext cx="2203888" cy="1592821"/>
                <a:chOff x="3540575" y="179636"/>
                <a:chExt cx="2203888" cy="1592821"/>
              </a:xfrm>
            </p:grpSpPr>
            <p:grpSp>
              <p:nvGrpSpPr>
                <p:cNvPr id="174" name="Google Shape;174;p18"/>
                <p:cNvGrpSpPr/>
                <p:nvPr/>
              </p:nvGrpSpPr>
              <p:grpSpPr>
                <a:xfrm>
                  <a:off x="3540575" y="179636"/>
                  <a:ext cx="2203888" cy="1592821"/>
                  <a:chOff x="3540575" y="179636"/>
                  <a:chExt cx="2203888" cy="1592821"/>
                </a:xfrm>
              </p:grpSpPr>
              <p:sp>
                <p:nvSpPr>
                  <p:cNvPr id="175" name="Google Shape;175;p18"/>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18"/>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18"/>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18"/>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18"/>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18"/>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18"/>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8"/>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18"/>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18"/>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5" name="Google Shape;185;p18"/>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18"/>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18"/>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18"/>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18"/>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18"/>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1" name="Google Shape;191;p18"/>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18"/>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18"/>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18"/>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18"/>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6" name="Google Shape;196;p18"/>
          <p:cNvGrpSpPr/>
          <p:nvPr/>
        </p:nvGrpSpPr>
        <p:grpSpPr>
          <a:xfrm>
            <a:off x="2134809" y="547360"/>
            <a:ext cx="1151409" cy="1162040"/>
            <a:chOff x="2023843" y="5545490"/>
            <a:chExt cx="974449" cy="983446"/>
          </a:xfrm>
        </p:grpSpPr>
        <p:sp>
          <p:nvSpPr>
            <p:cNvPr id="197" name="Google Shape;197;p18"/>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8" name="Google Shape;198;p18"/>
            <p:cNvGrpSpPr/>
            <p:nvPr/>
          </p:nvGrpSpPr>
          <p:grpSpPr>
            <a:xfrm>
              <a:off x="2043721" y="5565467"/>
              <a:ext cx="947532" cy="956758"/>
              <a:chOff x="2043721" y="5565467"/>
              <a:chExt cx="947532" cy="956758"/>
            </a:xfrm>
          </p:grpSpPr>
          <p:sp>
            <p:nvSpPr>
              <p:cNvPr id="199" name="Google Shape;199;p18"/>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18"/>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1" name="Google Shape;201;p18"/>
              <p:cNvGrpSpPr/>
              <p:nvPr/>
            </p:nvGrpSpPr>
            <p:grpSpPr>
              <a:xfrm>
                <a:off x="2161328" y="5684451"/>
                <a:ext cx="716067" cy="722818"/>
                <a:chOff x="2161328" y="5684451"/>
                <a:chExt cx="716067" cy="722818"/>
              </a:xfrm>
            </p:grpSpPr>
            <p:sp>
              <p:nvSpPr>
                <p:cNvPr id="202" name="Google Shape;202;p18"/>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18"/>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18"/>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18"/>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18"/>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18"/>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18"/>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18"/>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10" name="Google Shape;210;p18"/>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1" name="Google Shape;211;p18"/>
          <p:cNvGrpSpPr/>
          <p:nvPr/>
        </p:nvGrpSpPr>
        <p:grpSpPr>
          <a:xfrm>
            <a:off x="8513384" y="5371180"/>
            <a:ext cx="1217533" cy="1304220"/>
            <a:chOff x="1885538" y="2088865"/>
            <a:chExt cx="1251061" cy="1340136"/>
          </a:xfrm>
        </p:grpSpPr>
        <p:sp>
          <p:nvSpPr>
            <p:cNvPr id="212" name="Google Shape;212;p18"/>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3" name="Google Shape;213;p18"/>
            <p:cNvGrpSpPr/>
            <p:nvPr/>
          </p:nvGrpSpPr>
          <p:grpSpPr>
            <a:xfrm>
              <a:off x="1898533" y="2102206"/>
              <a:ext cx="1237710" cy="1326765"/>
              <a:chOff x="1898533" y="2102206"/>
              <a:chExt cx="1237710" cy="1326765"/>
            </a:xfrm>
          </p:grpSpPr>
          <p:sp>
            <p:nvSpPr>
              <p:cNvPr id="214" name="Google Shape;214;p18"/>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 name="Google Shape;215;p18"/>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18"/>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7" name="Google Shape;217;p18"/>
              <p:cNvGrpSpPr/>
              <p:nvPr/>
            </p:nvGrpSpPr>
            <p:grpSpPr>
              <a:xfrm>
                <a:off x="1991663" y="2209876"/>
                <a:ext cx="1003013" cy="1098512"/>
                <a:chOff x="1991663" y="2209876"/>
                <a:chExt cx="1003013" cy="1098512"/>
              </a:xfrm>
            </p:grpSpPr>
            <p:sp>
              <p:nvSpPr>
                <p:cNvPr id="218" name="Google Shape;218;p18"/>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18"/>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18"/>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18"/>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18"/>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18"/>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18"/>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18"/>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18"/>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18"/>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18"/>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18"/>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18"/>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18"/>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18"/>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18"/>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34" name="Google Shape;234;p18"/>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5" name="Google Shape;235;p18"/>
          <p:cNvGrpSpPr/>
          <p:nvPr/>
        </p:nvGrpSpPr>
        <p:grpSpPr>
          <a:xfrm>
            <a:off x="10336035" y="367619"/>
            <a:ext cx="1457155" cy="1341775"/>
            <a:chOff x="1917709" y="3838343"/>
            <a:chExt cx="1304292" cy="1200908"/>
          </a:xfrm>
        </p:grpSpPr>
        <p:sp>
          <p:nvSpPr>
            <p:cNvPr id="236" name="Google Shape;236;p18"/>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7" name="Google Shape;237;p18"/>
            <p:cNvGrpSpPr/>
            <p:nvPr/>
          </p:nvGrpSpPr>
          <p:grpSpPr>
            <a:xfrm>
              <a:off x="1939879" y="3860913"/>
              <a:ext cx="1272699" cy="1169101"/>
              <a:chOff x="1939879" y="3860913"/>
              <a:chExt cx="1272699" cy="1169101"/>
            </a:xfrm>
          </p:grpSpPr>
          <p:sp>
            <p:nvSpPr>
              <p:cNvPr id="238" name="Google Shape;238;p18"/>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18"/>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18"/>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1" name="Google Shape;241;p18"/>
            <p:cNvGrpSpPr/>
            <p:nvPr/>
          </p:nvGrpSpPr>
          <p:grpSpPr>
            <a:xfrm>
              <a:off x="1917709" y="3838343"/>
              <a:ext cx="1304292" cy="1200908"/>
              <a:chOff x="1917709" y="3838343"/>
              <a:chExt cx="1304292" cy="1200908"/>
            </a:xfrm>
          </p:grpSpPr>
          <p:sp>
            <p:nvSpPr>
              <p:cNvPr id="242" name="Google Shape;242;p18"/>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18"/>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44" name="Google Shape;244;p18"/>
          <p:cNvGrpSpPr/>
          <p:nvPr/>
        </p:nvGrpSpPr>
        <p:grpSpPr>
          <a:xfrm rot="1351958">
            <a:off x="10203673" y="4847949"/>
            <a:ext cx="1721857" cy="1503910"/>
            <a:chOff x="3540572" y="5251367"/>
            <a:chExt cx="1462718" cy="1277572"/>
          </a:xfrm>
        </p:grpSpPr>
        <p:sp>
          <p:nvSpPr>
            <p:cNvPr id="245" name="Google Shape;245;p18"/>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46" name="Google Shape;246;p18"/>
            <p:cNvGrpSpPr/>
            <p:nvPr/>
          </p:nvGrpSpPr>
          <p:grpSpPr>
            <a:xfrm>
              <a:off x="3553994" y="5264713"/>
              <a:ext cx="1448907" cy="1263939"/>
              <a:chOff x="3553994" y="5264713"/>
              <a:chExt cx="1448907" cy="1263939"/>
            </a:xfrm>
          </p:grpSpPr>
          <p:sp>
            <p:nvSpPr>
              <p:cNvPr id="247" name="Google Shape;247;p18"/>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18"/>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18"/>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18"/>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18"/>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52" name="Google Shape;252;p18"/>
              <p:cNvGrpSpPr/>
              <p:nvPr/>
            </p:nvGrpSpPr>
            <p:grpSpPr>
              <a:xfrm>
                <a:off x="4051759" y="5375948"/>
                <a:ext cx="571739" cy="1057739"/>
                <a:chOff x="4051759" y="5375948"/>
                <a:chExt cx="571739" cy="1057739"/>
              </a:xfrm>
            </p:grpSpPr>
            <p:sp>
              <p:nvSpPr>
                <p:cNvPr id="253" name="Google Shape;253;p18"/>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18"/>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18"/>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6" name="Google Shape;256;p18"/>
              <p:cNvGrpSpPr/>
              <p:nvPr/>
            </p:nvGrpSpPr>
            <p:grpSpPr>
              <a:xfrm>
                <a:off x="3794621" y="5459918"/>
                <a:ext cx="1079649" cy="997846"/>
                <a:chOff x="3794621" y="5459918"/>
                <a:chExt cx="1079649" cy="997846"/>
              </a:xfrm>
            </p:grpSpPr>
            <p:sp>
              <p:nvSpPr>
                <p:cNvPr id="257" name="Google Shape;257;p18"/>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18"/>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18"/>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18"/>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18"/>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18"/>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18"/>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18"/>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18"/>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18"/>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18"/>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18"/>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18"/>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18"/>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71" name="Google Shape;271;p18"/>
            <p:cNvGrpSpPr/>
            <p:nvPr/>
          </p:nvGrpSpPr>
          <p:grpSpPr>
            <a:xfrm>
              <a:off x="3540572" y="5251367"/>
              <a:ext cx="1462718" cy="1277572"/>
              <a:chOff x="3540572" y="5251367"/>
              <a:chExt cx="1462718" cy="1277572"/>
            </a:xfrm>
          </p:grpSpPr>
          <p:sp>
            <p:nvSpPr>
              <p:cNvPr id="272" name="Google Shape;272;p18"/>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18"/>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18"/>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18"/>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27"/>
          <p:cNvSpPr/>
          <p:nvPr/>
        </p:nvSpPr>
        <p:spPr>
          <a:xfrm>
            <a:off x="4163655" y="3700175"/>
            <a:ext cx="3884398" cy="1301982"/>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facts!</a:t>
            </a:r>
          </a:p>
        </p:txBody>
      </p:sp>
      <p:sp>
        <p:nvSpPr>
          <p:cNvPr id="991" name="Google Shape;991;p27"/>
          <p:cNvSpPr/>
          <p:nvPr/>
        </p:nvSpPr>
        <p:spPr>
          <a:xfrm>
            <a:off x="640080" y="1831150"/>
            <a:ext cx="10859424" cy="166684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Very interesting</a:t>
            </a:r>
          </a:p>
        </p:txBody>
      </p:sp>
      <p:sp>
        <p:nvSpPr>
          <p:cNvPr id="992" name="Google Shape;992;p27"/>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0">
                <a:solidFill>
                  <a:schemeClr val="accent1"/>
                </a:solidFill>
              </a:rPr>
              <a:t>V</a:t>
            </a:r>
            <a:r>
              <a:rPr lang="en" sz="12000">
                <a:solidFill>
                  <a:schemeClr val="accent2"/>
                </a:solidFill>
              </a:rPr>
              <a:t>e</a:t>
            </a:r>
            <a:r>
              <a:rPr lang="en" sz="12000">
                <a:solidFill>
                  <a:schemeClr val="accent4"/>
                </a:solidFill>
              </a:rPr>
              <a:t>r</a:t>
            </a:r>
            <a:r>
              <a:rPr lang="en" sz="12000">
                <a:solidFill>
                  <a:schemeClr val="accent3"/>
                </a:solidFill>
              </a:rPr>
              <a:t>y</a:t>
            </a:r>
            <a:r>
              <a:rPr lang="en" sz="12000"/>
              <a:t> </a:t>
            </a:r>
            <a:r>
              <a:rPr lang="en" sz="12000">
                <a:solidFill>
                  <a:schemeClr val="accent1"/>
                </a:solidFill>
              </a:rPr>
              <a:t>i</a:t>
            </a:r>
            <a:r>
              <a:rPr lang="en" sz="12000">
                <a:solidFill>
                  <a:schemeClr val="accent2"/>
                </a:solidFill>
              </a:rPr>
              <a:t>n</a:t>
            </a:r>
            <a:r>
              <a:rPr lang="en" sz="12000">
                <a:solidFill>
                  <a:schemeClr val="accent4"/>
                </a:solidFill>
              </a:rPr>
              <a:t>t</a:t>
            </a:r>
            <a:r>
              <a:rPr lang="en" sz="12000">
                <a:solidFill>
                  <a:schemeClr val="accent3"/>
                </a:solidFill>
              </a:rPr>
              <a:t>e</a:t>
            </a:r>
            <a:r>
              <a:rPr lang="en" sz="12000">
                <a:solidFill>
                  <a:schemeClr val="accent1"/>
                </a:solidFill>
              </a:rPr>
              <a:t>r</a:t>
            </a:r>
            <a:r>
              <a:rPr lang="en" sz="12000">
                <a:solidFill>
                  <a:schemeClr val="accent2"/>
                </a:solidFill>
              </a:rPr>
              <a:t>e</a:t>
            </a:r>
            <a:r>
              <a:rPr lang="en" sz="12000">
                <a:solidFill>
                  <a:schemeClr val="accent4"/>
                </a:solidFill>
              </a:rPr>
              <a:t>s</a:t>
            </a:r>
            <a:r>
              <a:rPr lang="en" sz="12000">
                <a:solidFill>
                  <a:schemeClr val="accent3"/>
                </a:solidFill>
              </a:rPr>
              <a:t>t</a:t>
            </a:r>
            <a:r>
              <a:rPr lang="en" sz="12000">
                <a:solidFill>
                  <a:schemeClr val="accent1"/>
                </a:solidFill>
              </a:rPr>
              <a:t>i</a:t>
            </a:r>
            <a:r>
              <a:rPr lang="en" sz="12000">
                <a:solidFill>
                  <a:schemeClr val="accent2"/>
                </a:solidFill>
              </a:rPr>
              <a:t>n</a:t>
            </a:r>
            <a:r>
              <a:rPr lang="en" sz="12000">
                <a:solidFill>
                  <a:schemeClr val="accent4"/>
                </a:solidFill>
              </a:rPr>
              <a:t>g</a:t>
            </a:r>
            <a:r>
              <a:rPr lang="en" sz="12000"/>
              <a:t> </a:t>
            </a:r>
            <a:r>
              <a:rPr lang="en" sz="12000">
                <a:solidFill>
                  <a:schemeClr val="accent3"/>
                </a:solidFill>
              </a:rPr>
              <a:t>f</a:t>
            </a:r>
            <a:r>
              <a:rPr lang="en" sz="12000">
                <a:solidFill>
                  <a:schemeClr val="accent1"/>
                </a:solidFill>
              </a:rPr>
              <a:t>a</a:t>
            </a:r>
            <a:r>
              <a:rPr lang="en" sz="12000">
                <a:solidFill>
                  <a:schemeClr val="accent2"/>
                </a:solidFill>
              </a:rPr>
              <a:t>c</a:t>
            </a:r>
            <a:r>
              <a:rPr lang="en" sz="12000">
                <a:solidFill>
                  <a:schemeClr val="accent4"/>
                </a:solidFill>
              </a:rPr>
              <a:t>t</a:t>
            </a:r>
            <a:r>
              <a:rPr lang="en" sz="12000">
                <a:solidFill>
                  <a:schemeClr val="accent3"/>
                </a:solidFill>
              </a:rPr>
              <a:t>s</a:t>
            </a:r>
            <a:r>
              <a:rPr lang="en" sz="12000">
                <a:solidFill>
                  <a:schemeClr val="accent1"/>
                </a:solidFill>
              </a:rPr>
              <a:t>!</a:t>
            </a:r>
            <a:endParaRPr sz="12000">
              <a:solidFill>
                <a:schemeClr val="accent1"/>
              </a:solidFill>
            </a:endParaRPr>
          </a:p>
        </p:txBody>
      </p:sp>
      <p:sp>
        <p:nvSpPr>
          <p:cNvPr id="993" name="Google Shape;993;p27"/>
          <p:cNvSpPr txBox="1"/>
          <p:nvPr>
            <p:ph idx="1" type="subTitle"/>
          </p:nvPr>
        </p:nvSpPr>
        <p:spPr>
          <a:xfrm>
            <a:off x="3278850" y="6202000"/>
            <a:ext cx="5634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grpSp>
        <p:nvGrpSpPr>
          <p:cNvPr id="994" name="Google Shape;994;p27"/>
          <p:cNvGrpSpPr/>
          <p:nvPr/>
        </p:nvGrpSpPr>
        <p:grpSpPr>
          <a:xfrm rot="7876848">
            <a:off x="394067" y="491275"/>
            <a:ext cx="1680160" cy="1555259"/>
            <a:chOff x="1800137" y="386015"/>
            <a:chExt cx="1421864" cy="1316154"/>
          </a:xfrm>
        </p:grpSpPr>
        <p:sp>
          <p:nvSpPr>
            <p:cNvPr id="995" name="Google Shape;995;p27"/>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96" name="Google Shape;996;p27"/>
            <p:cNvGrpSpPr/>
            <p:nvPr/>
          </p:nvGrpSpPr>
          <p:grpSpPr>
            <a:xfrm>
              <a:off x="1813274" y="399386"/>
              <a:ext cx="1408727" cy="1302783"/>
              <a:chOff x="1813274" y="399386"/>
              <a:chExt cx="1408727" cy="1302783"/>
            </a:xfrm>
          </p:grpSpPr>
          <p:grpSp>
            <p:nvGrpSpPr>
              <p:cNvPr id="997" name="Google Shape;997;p27"/>
              <p:cNvGrpSpPr/>
              <p:nvPr/>
            </p:nvGrpSpPr>
            <p:grpSpPr>
              <a:xfrm>
                <a:off x="1813274" y="399386"/>
                <a:ext cx="1408727" cy="1302783"/>
                <a:chOff x="1813274" y="399386"/>
                <a:chExt cx="1408727" cy="1302783"/>
              </a:xfrm>
            </p:grpSpPr>
            <p:sp>
              <p:nvSpPr>
                <p:cNvPr id="998" name="Google Shape;998;p27"/>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9" name="Google Shape;999;p27"/>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0" name="Google Shape;1000;p27"/>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01" name="Google Shape;1001;p27"/>
              <p:cNvGrpSpPr/>
              <p:nvPr/>
            </p:nvGrpSpPr>
            <p:grpSpPr>
              <a:xfrm>
                <a:off x="2040710" y="579350"/>
                <a:ext cx="884187" cy="760477"/>
                <a:chOff x="2040710" y="579350"/>
                <a:chExt cx="884187" cy="760477"/>
              </a:xfrm>
            </p:grpSpPr>
            <p:sp>
              <p:nvSpPr>
                <p:cNvPr id="1002" name="Google Shape;1002;p27"/>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3" name="Google Shape;1003;p27"/>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4" name="Google Shape;1004;p27"/>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5" name="Google Shape;1005;p27"/>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6" name="Google Shape;1006;p27"/>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7" name="Google Shape;1007;p27"/>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8" name="Google Shape;1008;p27"/>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9" name="Google Shape;1009;p27"/>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0" name="Google Shape;1010;p27"/>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11" name="Google Shape;1011;p27"/>
            <p:cNvGrpSpPr/>
            <p:nvPr/>
          </p:nvGrpSpPr>
          <p:grpSpPr>
            <a:xfrm>
              <a:off x="1800137" y="386015"/>
              <a:ext cx="1421838" cy="1316151"/>
              <a:chOff x="1800137" y="386015"/>
              <a:chExt cx="1421838" cy="1316151"/>
            </a:xfrm>
          </p:grpSpPr>
          <p:sp>
            <p:nvSpPr>
              <p:cNvPr id="1012" name="Google Shape;1012;p27"/>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3" name="Google Shape;1013;p27"/>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4" name="Google Shape;1014;p27"/>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15" name="Google Shape;1015;p27"/>
          <p:cNvGrpSpPr/>
          <p:nvPr/>
        </p:nvGrpSpPr>
        <p:grpSpPr>
          <a:xfrm>
            <a:off x="95478" y="4738294"/>
            <a:ext cx="2236285" cy="1937104"/>
            <a:chOff x="3540575" y="179636"/>
            <a:chExt cx="2203888" cy="1909229"/>
          </a:xfrm>
        </p:grpSpPr>
        <p:sp>
          <p:nvSpPr>
            <p:cNvPr id="1016" name="Google Shape;1016;p27"/>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17" name="Google Shape;1017;p27"/>
            <p:cNvGrpSpPr/>
            <p:nvPr/>
          </p:nvGrpSpPr>
          <p:grpSpPr>
            <a:xfrm>
              <a:off x="3540575" y="179636"/>
              <a:ext cx="2203888" cy="1909229"/>
              <a:chOff x="3540575" y="179636"/>
              <a:chExt cx="2203888" cy="1909229"/>
            </a:xfrm>
          </p:grpSpPr>
          <p:sp>
            <p:nvSpPr>
              <p:cNvPr id="1018" name="Google Shape;1018;p27"/>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9" name="Google Shape;1019;p27"/>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27"/>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21" name="Google Shape;1021;p27"/>
              <p:cNvGrpSpPr/>
              <p:nvPr/>
            </p:nvGrpSpPr>
            <p:grpSpPr>
              <a:xfrm>
                <a:off x="3540575" y="179636"/>
                <a:ext cx="2203888" cy="1592821"/>
                <a:chOff x="3540575" y="179636"/>
                <a:chExt cx="2203888" cy="1592821"/>
              </a:xfrm>
            </p:grpSpPr>
            <p:grpSp>
              <p:nvGrpSpPr>
                <p:cNvPr id="1022" name="Google Shape;1022;p27"/>
                <p:cNvGrpSpPr/>
                <p:nvPr/>
              </p:nvGrpSpPr>
              <p:grpSpPr>
                <a:xfrm>
                  <a:off x="3540575" y="179636"/>
                  <a:ext cx="2203888" cy="1592821"/>
                  <a:chOff x="3540575" y="179636"/>
                  <a:chExt cx="2203888" cy="1592821"/>
                </a:xfrm>
              </p:grpSpPr>
              <p:sp>
                <p:nvSpPr>
                  <p:cNvPr id="1023" name="Google Shape;1023;p27"/>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27"/>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27"/>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27"/>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27"/>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8" name="Google Shape;1028;p27"/>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9" name="Google Shape;1029;p27"/>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0" name="Google Shape;1030;p27"/>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1" name="Google Shape;1031;p27"/>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2" name="Google Shape;1032;p27"/>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33" name="Google Shape;1033;p27"/>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4" name="Google Shape;1034;p27"/>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5" name="Google Shape;1035;p27"/>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6" name="Google Shape;1036;p27"/>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7" name="Google Shape;1037;p27"/>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8" name="Google Shape;1038;p27"/>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39" name="Google Shape;1039;p27"/>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0" name="Google Shape;1040;p27"/>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1" name="Google Shape;1041;p27"/>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2" name="Google Shape;1042;p27"/>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3" name="Google Shape;1043;p27"/>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44" name="Google Shape;1044;p27"/>
          <p:cNvGrpSpPr/>
          <p:nvPr/>
        </p:nvGrpSpPr>
        <p:grpSpPr>
          <a:xfrm>
            <a:off x="10336035" y="367619"/>
            <a:ext cx="1457155" cy="1341775"/>
            <a:chOff x="1917709" y="3838343"/>
            <a:chExt cx="1304292" cy="1200908"/>
          </a:xfrm>
        </p:grpSpPr>
        <p:sp>
          <p:nvSpPr>
            <p:cNvPr id="1045" name="Google Shape;1045;p27"/>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46" name="Google Shape;1046;p27"/>
            <p:cNvGrpSpPr/>
            <p:nvPr/>
          </p:nvGrpSpPr>
          <p:grpSpPr>
            <a:xfrm>
              <a:off x="1939879" y="3860913"/>
              <a:ext cx="1272699" cy="1169101"/>
              <a:chOff x="1939879" y="3860913"/>
              <a:chExt cx="1272699" cy="1169101"/>
            </a:xfrm>
          </p:grpSpPr>
          <p:sp>
            <p:nvSpPr>
              <p:cNvPr id="1047" name="Google Shape;1047;p27"/>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8" name="Google Shape;1048;p27"/>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9" name="Google Shape;1049;p27"/>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0" name="Google Shape;1050;p27"/>
            <p:cNvGrpSpPr/>
            <p:nvPr/>
          </p:nvGrpSpPr>
          <p:grpSpPr>
            <a:xfrm>
              <a:off x="1917709" y="3838343"/>
              <a:ext cx="1304292" cy="1200908"/>
              <a:chOff x="1917709" y="3838343"/>
              <a:chExt cx="1304292" cy="1200908"/>
            </a:xfrm>
          </p:grpSpPr>
          <p:sp>
            <p:nvSpPr>
              <p:cNvPr id="1051" name="Google Shape;1051;p27"/>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2" name="Google Shape;1052;p27"/>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53" name="Google Shape;1053;p27"/>
          <p:cNvGrpSpPr/>
          <p:nvPr/>
        </p:nvGrpSpPr>
        <p:grpSpPr>
          <a:xfrm rot="1351958">
            <a:off x="10203673" y="4847949"/>
            <a:ext cx="1721857" cy="1503910"/>
            <a:chOff x="3540572" y="5251367"/>
            <a:chExt cx="1462718" cy="1277572"/>
          </a:xfrm>
        </p:grpSpPr>
        <p:sp>
          <p:nvSpPr>
            <p:cNvPr id="1054" name="Google Shape;1054;p27"/>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55" name="Google Shape;1055;p27"/>
            <p:cNvGrpSpPr/>
            <p:nvPr/>
          </p:nvGrpSpPr>
          <p:grpSpPr>
            <a:xfrm>
              <a:off x="3553994" y="5264713"/>
              <a:ext cx="1448907" cy="1263939"/>
              <a:chOff x="3553994" y="5264713"/>
              <a:chExt cx="1448907" cy="1263939"/>
            </a:xfrm>
          </p:grpSpPr>
          <p:sp>
            <p:nvSpPr>
              <p:cNvPr id="1056" name="Google Shape;1056;p27"/>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7" name="Google Shape;1057;p27"/>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8" name="Google Shape;1058;p27"/>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9" name="Google Shape;1059;p27"/>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0" name="Google Shape;1060;p27"/>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61" name="Google Shape;1061;p27"/>
              <p:cNvGrpSpPr/>
              <p:nvPr/>
            </p:nvGrpSpPr>
            <p:grpSpPr>
              <a:xfrm>
                <a:off x="4051759" y="5375948"/>
                <a:ext cx="571739" cy="1057739"/>
                <a:chOff x="4051759" y="5375948"/>
                <a:chExt cx="571739" cy="1057739"/>
              </a:xfrm>
            </p:grpSpPr>
            <p:sp>
              <p:nvSpPr>
                <p:cNvPr id="1062" name="Google Shape;1062;p27"/>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3" name="Google Shape;1063;p27"/>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4" name="Google Shape;1064;p27"/>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5" name="Google Shape;1065;p27"/>
              <p:cNvGrpSpPr/>
              <p:nvPr/>
            </p:nvGrpSpPr>
            <p:grpSpPr>
              <a:xfrm>
                <a:off x="3794621" y="5459918"/>
                <a:ext cx="1079649" cy="997846"/>
                <a:chOff x="3794621" y="5459918"/>
                <a:chExt cx="1079649" cy="997846"/>
              </a:xfrm>
            </p:grpSpPr>
            <p:sp>
              <p:nvSpPr>
                <p:cNvPr id="1066" name="Google Shape;1066;p27"/>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7" name="Google Shape;1067;p27"/>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8" name="Google Shape;1068;p27"/>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9" name="Google Shape;1069;p27"/>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27"/>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27"/>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27"/>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27"/>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27"/>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27"/>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27"/>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27"/>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27"/>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27"/>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80" name="Google Shape;1080;p27"/>
            <p:cNvGrpSpPr/>
            <p:nvPr/>
          </p:nvGrpSpPr>
          <p:grpSpPr>
            <a:xfrm>
              <a:off x="3540572" y="5251367"/>
              <a:ext cx="1462718" cy="1277572"/>
              <a:chOff x="3540572" y="5251367"/>
              <a:chExt cx="1462718" cy="1277572"/>
            </a:xfrm>
          </p:grpSpPr>
          <p:sp>
            <p:nvSpPr>
              <p:cNvPr id="1081" name="Google Shape;1081;p27"/>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27"/>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27"/>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27"/>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85" name="Google Shape;1085;p27"/>
          <p:cNvGrpSpPr/>
          <p:nvPr/>
        </p:nvGrpSpPr>
        <p:grpSpPr>
          <a:xfrm>
            <a:off x="8513384" y="3783680"/>
            <a:ext cx="1217533" cy="1304220"/>
            <a:chOff x="1885538" y="2088865"/>
            <a:chExt cx="1251061" cy="1340136"/>
          </a:xfrm>
        </p:grpSpPr>
        <p:sp>
          <p:nvSpPr>
            <p:cNvPr id="1086" name="Google Shape;1086;p27"/>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87" name="Google Shape;1087;p27"/>
            <p:cNvGrpSpPr/>
            <p:nvPr/>
          </p:nvGrpSpPr>
          <p:grpSpPr>
            <a:xfrm>
              <a:off x="1898533" y="2102206"/>
              <a:ext cx="1237710" cy="1326765"/>
              <a:chOff x="1898533" y="2102206"/>
              <a:chExt cx="1237710" cy="1326765"/>
            </a:xfrm>
          </p:grpSpPr>
          <p:sp>
            <p:nvSpPr>
              <p:cNvPr id="1088" name="Google Shape;1088;p27"/>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27"/>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27"/>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91" name="Google Shape;1091;p27"/>
              <p:cNvGrpSpPr/>
              <p:nvPr/>
            </p:nvGrpSpPr>
            <p:grpSpPr>
              <a:xfrm>
                <a:off x="1991663" y="2209876"/>
                <a:ext cx="1003013" cy="1098512"/>
                <a:chOff x="1991663" y="2209876"/>
                <a:chExt cx="1003013" cy="1098512"/>
              </a:xfrm>
            </p:grpSpPr>
            <p:sp>
              <p:nvSpPr>
                <p:cNvPr id="1092" name="Google Shape;1092;p27"/>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27"/>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27"/>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27"/>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27"/>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27"/>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27"/>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27"/>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27"/>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27"/>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27"/>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27"/>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27"/>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27"/>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27"/>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27"/>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108" name="Google Shape;1108;p27"/>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28"/>
          <p:cNvSpPr/>
          <p:nvPr/>
        </p:nvSpPr>
        <p:spPr>
          <a:xfrm>
            <a:off x="47631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28"/>
          <p:cNvSpPr/>
          <p:nvPr/>
        </p:nvSpPr>
        <p:spPr>
          <a:xfrm>
            <a:off x="83445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28"/>
          <p:cNvSpPr/>
          <p:nvPr/>
        </p:nvSpPr>
        <p:spPr>
          <a:xfrm>
            <a:off x="12579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28"/>
          <p:cNvSpPr/>
          <p:nvPr/>
        </p:nvSpPr>
        <p:spPr>
          <a:xfrm>
            <a:off x="3429000" y="694944"/>
            <a:ext cx="5224425"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This is our team.</a:t>
            </a:r>
          </a:p>
        </p:txBody>
      </p:sp>
      <p:sp>
        <p:nvSpPr>
          <p:cNvPr id="1117" name="Google Shape;1117;p28"/>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118" name="Google Shape;1118;p28"/>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Erika V.</a:t>
            </a:r>
            <a:endParaRPr>
              <a:solidFill>
                <a:srgbClr val="FFFFFF"/>
              </a:solidFill>
            </a:endParaRPr>
          </a:p>
        </p:txBody>
      </p:sp>
      <p:sp>
        <p:nvSpPr>
          <p:cNvPr id="1119" name="Google Shape;1119;p28"/>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John S.</a:t>
            </a:r>
            <a:endParaRPr>
              <a:solidFill>
                <a:srgbClr val="FFFFFF"/>
              </a:solidFill>
            </a:endParaRPr>
          </a:p>
        </p:txBody>
      </p:sp>
      <p:sp>
        <p:nvSpPr>
          <p:cNvPr id="1120" name="Google Shape;1120;p28"/>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Marie M.</a:t>
            </a:r>
            <a:endParaRPr>
              <a:solidFill>
                <a:srgbClr val="FFFFFF"/>
              </a:solidFill>
            </a:endParaRPr>
          </a:p>
        </p:txBody>
      </p:sp>
      <p:sp>
        <p:nvSpPr>
          <p:cNvPr id="1121" name="Google Shape;1121;p28"/>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2" name="Google Shape;1122;p28"/>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3" name="Google Shape;1123;p28"/>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4" name="Google Shape;1124;p28"/>
          <p:cNvSpPr/>
          <p:nvPr/>
        </p:nvSpPr>
        <p:spPr>
          <a:xfrm>
            <a:off x="1798642" y="19572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28"/>
          <p:cNvSpPr/>
          <p:nvPr/>
        </p:nvSpPr>
        <p:spPr>
          <a:xfrm>
            <a:off x="5323717" y="1985967"/>
            <a:ext cx="1393200" cy="13932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28"/>
          <p:cNvSpPr/>
          <p:nvPr/>
        </p:nvSpPr>
        <p:spPr>
          <a:xfrm>
            <a:off x="8847142" y="19859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7" name="Google Shape;1127;p28"/>
          <p:cNvPicPr preferRelativeResize="0"/>
          <p:nvPr/>
        </p:nvPicPr>
        <p:blipFill rotWithShape="1">
          <a:blip r:embed="rId3">
            <a:alphaModFix/>
          </a:blip>
          <a:srcRect b="61744" l="33005" r="25212" t="8690"/>
          <a:stretch/>
        </p:blipFill>
        <p:spPr>
          <a:xfrm>
            <a:off x="1800302" y="1978607"/>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1128" name="Google Shape;1128;p28"/>
          <p:cNvPicPr preferRelativeResize="0"/>
          <p:nvPr/>
        </p:nvPicPr>
        <p:blipFill rotWithShape="1">
          <a:blip r:embed="rId4">
            <a:alphaModFix/>
          </a:blip>
          <a:srcRect b="14540" l="32898" r="25727" t="19488"/>
          <a:stretch/>
        </p:blipFill>
        <p:spPr>
          <a:xfrm>
            <a:off x="5325375" y="1987613"/>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1129" name="Google Shape;1129;p28"/>
          <p:cNvPicPr preferRelativeResize="0"/>
          <p:nvPr/>
        </p:nvPicPr>
        <p:blipFill rotWithShape="1">
          <a:blip r:embed="rId5">
            <a:alphaModFix/>
          </a:blip>
          <a:srcRect b="50920" l="24173" r="0" t="0"/>
          <a:stretch/>
        </p:blipFill>
        <p:spPr>
          <a:xfrm>
            <a:off x="8848802" y="1989284"/>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1130" name="Google Shape;1130;p28"/>
          <p:cNvGrpSpPr/>
          <p:nvPr/>
        </p:nvGrpSpPr>
        <p:grpSpPr>
          <a:xfrm>
            <a:off x="350963" y="273111"/>
            <a:ext cx="1370006" cy="1893701"/>
            <a:chOff x="5466252" y="2545094"/>
            <a:chExt cx="1370006" cy="1893701"/>
          </a:xfrm>
        </p:grpSpPr>
        <p:sp>
          <p:nvSpPr>
            <p:cNvPr id="1131" name="Google Shape;1131;p28"/>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32" name="Google Shape;1132;p28"/>
            <p:cNvGrpSpPr/>
            <p:nvPr/>
          </p:nvGrpSpPr>
          <p:grpSpPr>
            <a:xfrm>
              <a:off x="5466252" y="2545094"/>
              <a:ext cx="1370006" cy="1893701"/>
              <a:chOff x="5466252" y="2545094"/>
              <a:chExt cx="1370006" cy="1893701"/>
            </a:xfrm>
          </p:grpSpPr>
          <p:sp>
            <p:nvSpPr>
              <p:cNvPr id="1133" name="Google Shape;1133;p28"/>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28"/>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35" name="Google Shape;1135;p28"/>
              <p:cNvGrpSpPr/>
              <p:nvPr/>
            </p:nvGrpSpPr>
            <p:grpSpPr>
              <a:xfrm>
                <a:off x="5466252" y="2545094"/>
                <a:ext cx="1072857" cy="867044"/>
                <a:chOff x="5466252" y="2545094"/>
                <a:chExt cx="1072857" cy="867044"/>
              </a:xfrm>
            </p:grpSpPr>
            <p:sp>
              <p:nvSpPr>
                <p:cNvPr id="1136" name="Google Shape;1136;p28"/>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28"/>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28"/>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28"/>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28"/>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28"/>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28"/>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28"/>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44" name="Google Shape;1144;p28"/>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45" name="Google Shape;1145;p28"/>
          <p:cNvGrpSpPr/>
          <p:nvPr/>
        </p:nvGrpSpPr>
        <p:grpSpPr>
          <a:xfrm rot="-8563742">
            <a:off x="10401687" y="353042"/>
            <a:ext cx="1421905" cy="1316183"/>
            <a:chOff x="3781812" y="3429001"/>
            <a:chExt cx="1421870" cy="1316151"/>
          </a:xfrm>
        </p:grpSpPr>
        <p:sp>
          <p:nvSpPr>
            <p:cNvPr id="1146" name="Google Shape;1146;p28"/>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47" name="Google Shape;1147;p28"/>
            <p:cNvGrpSpPr/>
            <p:nvPr/>
          </p:nvGrpSpPr>
          <p:grpSpPr>
            <a:xfrm>
              <a:off x="3794953" y="3442334"/>
              <a:ext cx="1408729" cy="1302751"/>
              <a:chOff x="3794953" y="3442334"/>
              <a:chExt cx="1408729" cy="1302751"/>
            </a:xfrm>
          </p:grpSpPr>
          <p:grpSp>
            <p:nvGrpSpPr>
              <p:cNvPr id="1148" name="Google Shape;1148;p28"/>
              <p:cNvGrpSpPr/>
              <p:nvPr/>
            </p:nvGrpSpPr>
            <p:grpSpPr>
              <a:xfrm>
                <a:off x="3794953" y="3442334"/>
                <a:ext cx="1408729" cy="1302751"/>
                <a:chOff x="3794953" y="3442334"/>
                <a:chExt cx="1408729" cy="1302751"/>
              </a:xfrm>
            </p:grpSpPr>
            <p:sp>
              <p:nvSpPr>
                <p:cNvPr id="1149" name="Google Shape;1149;p28"/>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28"/>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28"/>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52" name="Google Shape;1152;p28"/>
              <p:cNvGrpSpPr/>
              <p:nvPr/>
            </p:nvGrpSpPr>
            <p:grpSpPr>
              <a:xfrm>
                <a:off x="4033898" y="3626323"/>
                <a:ext cx="884186" cy="760472"/>
                <a:chOff x="4033898" y="3626323"/>
                <a:chExt cx="884186" cy="760472"/>
              </a:xfrm>
            </p:grpSpPr>
            <p:sp>
              <p:nvSpPr>
                <p:cNvPr id="1153" name="Google Shape;1153;p28"/>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28"/>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28"/>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28"/>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28"/>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28"/>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28"/>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28"/>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28"/>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28"/>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63" name="Google Shape;1163;p28"/>
            <p:cNvGrpSpPr/>
            <p:nvPr/>
          </p:nvGrpSpPr>
          <p:grpSpPr>
            <a:xfrm>
              <a:off x="3781812" y="3429001"/>
              <a:ext cx="1421867" cy="1316151"/>
              <a:chOff x="3781812" y="3429001"/>
              <a:chExt cx="1421867" cy="1316151"/>
            </a:xfrm>
          </p:grpSpPr>
          <p:sp>
            <p:nvSpPr>
              <p:cNvPr id="1164" name="Google Shape;1164;p28"/>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28"/>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28"/>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29"/>
          <p:cNvSpPr/>
          <p:nvPr/>
        </p:nvSpPr>
        <p:spPr>
          <a:xfrm>
            <a:off x="201225" y="2375100"/>
            <a:ext cx="11821667" cy="641075"/>
          </a:xfrm>
          <a:custGeom>
            <a:rect b="b" l="l" r="r" t="t"/>
            <a:pathLst>
              <a:path extrusionOk="0" h="25643" w="367104">
                <a:moveTo>
                  <a:pt x="0" y="25643"/>
                </a:moveTo>
                <a:cubicBezTo>
                  <a:pt x="7545" y="24000"/>
                  <a:pt x="25624" y="16529"/>
                  <a:pt x="45271" y="15782"/>
                </a:cubicBezTo>
                <a:cubicBezTo>
                  <a:pt x="64919" y="15035"/>
                  <a:pt x="95548" y="22654"/>
                  <a:pt x="117885" y="21160"/>
                </a:cubicBezTo>
                <a:cubicBezTo>
                  <a:pt x="140222" y="19666"/>
                  <a:pt x="158750" y="6966"/>
                  <a:pt x="179294" y="6817"/>
                </a:cubicBezTo>
                <a:cubicBezTo>
                  <a:pt x="199838" y="6668"/>
                  <a:pt x="218066" y="21385"/>
                  <a:pt x="241150" y="20264"/>
                </a:cubicBezTo>
                <a:cubicBezTo>
                  <a:pt x="264234" y="19143"/>
                  <a:pt x="296806" y="840"/>
                  <a:pt x="317798" y="93"/>
                </a:cubicBezTo>
                <a:cubicBezTo>
                  <a:pt x="338790" y="-654"/>
                  <a:pt x="358886" y="13167"/>
                  <a:pt x="367104" y="15782"/>
                </a:cubicBezTo>
              </a:path>
            </a:pathLst>
          </a:custGeom>
          <a:noFill/>
          <a:ln cap="flat" cmpd="sng" w="28575">
            <a:solidFill>
              <a:schemeClr val="accent4"/>
            </a:solidFill>
            <a:prstDash val="solid"/>
            <a:round/>
            <a:headEnd len="med" w="med" type="none"/>
            <a:tailEnd len="med" w="med" type="none"/>
          </a:ln>
        </p:spPr>
      </p:sp>
      <p:sp>
        <p:nvSpPr>
          <p:cNvPr id="1172" name="Google Shape;1172;p29"/>
          <p:cNvSpPr/>
          <p:nvPr/>
        </p:nvSpPr>
        <p:spPr>
          <a:xfrm>
            <a:off x="2697480" y="777240"/>
            <a:ext cx="6779240"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And this is a timeline.</a:t>
            </a:r>
          </a:p>
        </p:txBody>
      </p:sp>
      <p:grpSp>
        <p:nvGrpSpPr>
          <p:cNvPr id="1173" name="Google Shape;1173;p29"/>
          <p:cNvGrpSpPr/>
          <p:nvPr/>
        </p:nvGrpSpPr>
        <p:grpSpPr>
          <a:xfrm rot="7877083">
            <a:off x="7832460" y="2150671"/>
            <a:ext cx="1342127" cy="1242357"/>
            <a:chOff x="1800137" y="386015"/>
            <a:chExt cx="1421864" cy="1316154"/>
          </a:xfrm>
        </p:grpSpPr>
        <p:sp>
          <p:nvSpPr>
            <p:cNvPr id="1174" name="Google Shape;1174;p29"/>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75" name="Google Shape;1175;p29"/>
            <p:cNvGrpSpPr/>
            <p:nvPr/>
          </p:nvGrpSpPr>
          <p:grpSpPr>
            <a:xfrm>
              <a:off x="1813274" y="399386"/>
              <a:ext cx="1408727" cy="1302783"/>
              <a:chOff x="1813274" y="399386"/>
              <a:chExt cx="1408727" cy="1302783"/>
            </a:xfrm>
          </p:grpSpPr>
          <p:grpSp>
            <p:nvGrpSpPr>
              <p:cNvPr id="1176" name="Google Shape;1176;p29"/>
              <p:cNvGrpSpPr/>
              <p:nvPr/>
            </p:nvGrpSpPr>
            <p:grpSpPr>
              <a:xfrm>
                <a:off x="1813274" y="399386"/>
                <a:ext cx="1408727" cy="1302783"/>
                <a:chOff x="1813274" y="399386"/>
                <a:chExt cx="1408727" cy="1302783"/>
              </a:xfrm>
            </p:grpSpPr>
            <p:sp>
              <p:nvSpPr>
                <p:cNvPr id="1177" name="Google Shape;1177;p29"/>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8" name="Google Shape;1178;p29"/>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9" name="Google Shape;1179;p29"/>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80" name="Google Shape;1180;p29"/>
              <p:cNvGrpSpPr/>
              <p:nvPr/>
            </p:nvGrpSpPr>
            <p:grpSpPr>
              <a:xfrm>
                <a:off x="2040710" y="579350"/>
                <a:ext cx="884187" cy="760477"/>
                <a:chOff x="2040710" y="579350"/>
                <a:chExt cx="884187" cy="760477"/>
              </a:xfrm>
            </p:grpSpPr>
            <p:sp>
              <p:nvSpPr>
                <p:cNvPr id="1181" name="Google Shape;1181;p29"/>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29"/>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3" name="Google Shape;1183;p29"/>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4" name="Google Shape;1184;p29"/>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29"/>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6" name="Google Shape;1186;p29"/>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7" name="Google Shape;1187;p29"/>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29"/>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29"/>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90" name="Google Shape;1190;p29"/>
            <p:cNvGrpSpPr/>
            <p:nvPr/>
          </p:nvGrpSpPr>
          <p:grpSpPr>
            <a:xfrm>
              <a:off x="1800137" y="386015"/>
              <a:ext cx="1421838" cy="1316151"/>
              <a:chOff x="1800137" y="386015"/>
              <a:chExt cx="1421838" cy="1316151"/>
            </a:xfrm>
          </p:grpSpPr>
          <p:sp>
            <p:nvSpPr>
              <p:cNvPr id="1191" name="Google Shape;1191;p29"/>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2" name="Google Shape;1192;p29"/>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3" name="Google Shape;1193;p29"/>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94" name="Google Shape;1194;p29"/>
          <p:cNvGrpSpPr/>
          <p:nvPr/>
        </p:nvGrpSpPr>
        <p:grpSpPr>
          <a:xfrm flipH="1" rot="3163223">
            <a:off x="5435417" y="2000198"/>
            <a:ext cx="1344157" cy="1238503"/>
            <a:chOff x="3781812" y="3429001"/>
            <a:chExt cx="1421870" cy="1316151"/>
          </a:xfrm>
        </p:grpSpPr>
        <p:sp>
          <p:nvSpPr>
            <p:cNvPr id="1195" name="Google Shape;1195;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96" name="Google Shape;1196;p29"/>
            <p:cNvGrpSpPr/>
            <p:nvPr/>
          </p:nvGrpSpPr>
          <p:grpSpPr>
            <a:xfrm>
              <a:off x="3794953" y="3442334"/>
              <a:ext cx="1408729" cy="1302751"/>
              <a:chOff x="3794953" y="3442334"/>
              <a:chExt cx="1408729" cy="1302751"/>
            </a:xfrm>
          </p:grpSpPr>
          <p:grpSp>
            <p:nvGrpSpPr>
              <p:cNvPr id="1197" name="Google Shape;1197;p29"/>
              <p:cNvGrpSpPr/>
              <p:nvPr/>
            </p:nvGrpSpPr>
            <p:grpSpPr>
              <a:xfrm>
                <a:off x="3794953" y="3442334"/>
                <a:ext cx="1408729" cy="1302751"/>
                <a:chOff x="3794953" y="3442334"/>
                <a:chExt cx="1408729" cy="1302751"/>
              </a:xfrm>
            </p:grpSpPr>
            <p:sp>
              <p:nvSpPr>
                <p:cNvPr id="1198" name="Google Shape;1198;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9" name="Google Shape;1199;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0" name="Google Shape;1200;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01" name="Google Shape;1201;p29"/>
              <p:cNvGrpSpPr/>
              <p:nvPr/>
            </p:nvGrpSpPr>
            <p:grpSpPr>
              <a:xfrm>
                <a:off x="4033898" y="3626323"/>
                <a:ext cx="884186" cy="760472"/>
                <a:chOff x="4033898" y="3626323"/>
                <a:chExt cx="884186" cy="760472"/>
              </a:xfrm>
            </p:grpSpPr>
            <p:sp>
              <p:nvSpPr>
                <p:cNvPr id="1202" name="Google Shape;1202;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4" name="Google Shape;1204;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5" name="Google Shape;1205;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6" name="Google Shape;1206;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7" name="Google Shape;1207;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8" name="Google Shape;1208;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9" name="Google Shape;1209;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0" name="Google Shape;1210;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1" name="Google Shape;1211;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12" name="Google Shape;1212;p29"/>
            <p:cNvGrpSpPr/>
            <p:nvPr/>
          </p:nvGrpSpPr>
          <p:grpSpPr>
            <a:xfrm>
              <a:off x="3781812" y="3429001"/>
              <a:ext cx="1421867" cy="1316151"/>
              <a:chOff x="3781812" y="3429001"/>
              <a:chExt cx="1421867" cy="1316151"/>
            </a:xfrm>
          </p:grpSpPr>
          <p:sp>
            <p:nvSpPr>
              <p:cNvPr id="1213" name="Google Shape;1213;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5" name="Google Shape;1215;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16" name="Google Shape;1216;p29"/>
          <p:cNvGrpSpPr/>
          <p:nvPr/>
        </p:nvGrpSpPr>
        <p:grpSpPr>
          <a:xfrm flipH="1" rot="-3776985">
            <a:off x="10184749" y="2000219"/>
            <a:ext cx="1344107" cy="1238461"/>
            <a:chOff x="3781812" y="3429001"/>
            <a:chExt cx="1421870" cy="1316151"/>
          </a:xfrm>
        </p:grpSpPr>
        <p:sp>
          <p:nvSpPr>
            <p:cNvPr id="1217" name="Google Shape;1217;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8" name="Google Shape;1218;p29"/>
            <p:cNvGrpSpPr/>
            <p:nvPr/>
          </p:nvGrpSpPr>
          <p:grpSpPr>
            <a:xfrm>
              <a:off x="3794953" y="3442334"/>
              <a:ext cx="1408729" cy="1302751"/>
              <a:chOff x="3794953" y="3442334"/>
              <a:chExt cx="1408729" cy="1302751"/>
            </a:xfrm>
          </p:grpSpPr>
          <p:grpSp>
            <p:nvGrpSpPr>
              <p:cNvPr id="1219" name="Google Shape;1219;p29"/>
              <p:cNvGrpSpPr/>
              <p:nvPr/>
            </p:nvGrpSpPr>
            <p:grpSpPr>
              <a:xfrm>
                <a:off x="3794953" y="3442334"/>
                <a:ext cx="1408729" cy="1302751"/>
                <a:chOff x="3794953" y="3442334"/>
                <a:chExt cx="1408729" cy="1302751"/>
              </a:xfrm>
            </p:grpSpPr>
            <p:sp>
              <p:nvSpPr>
                <p:cNvPr id="1220" name="Google Shape;1220;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1" name="Google Shape;1221;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2" name="Google Shape;1222;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23" name="Google Shape;1223;p29"/>
              <p:cNvGrpSpPr/>
              <p:nvPr/>
            </p:nvGrpSpPr>
            <p:grpSpPr>
              <a:xfrm>
                <a:off x="4033898" y="3626323"/>
                <a:ext cx="884186" cy="760472"/>
                <a:chOff x="4033898" y="3626323"/>
                <a:chExt cx="884186" cy="760472"/>
              </a:xfrm>
            </p:grpSpPr>
            <p:sp>
              <p:nvSpPr>
                <p:cNvPr id="1224" name="Google Shape;1224;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5" name="Google Shape;1225;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6" name="Google Shape;1226;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7" name="Google Shape;1227;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8" name="Google Shape;1228;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9" name="Google Shape;1229;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0" name="Google Shape;1230;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1" name="Google Shape;1231;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2" name="Google Shape;1232;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3" name="Google Shape;1233;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34" name="Google Shape;1234;p29"/>
            <p:cNvGrpSpPr/>
            <p:nvPr/>
          </p:nvGrpSpPr>
          <p:grpSpPr>
            <a:xfrm>
              <a:off x="3781812" y="3429001"/>
              <a:ext cx="1421867" cy="1316151"/>
              <a:chOff x="3781812" y="3429001"/>
              <a:chExt cx="1421867" cy="1316151"/>
            </a:xfrm>
          </p:grpSpPr>
          <p:sp>
            <p:nvSpPr>
              <p:cNvPr id="1235" name="Google Shape;1235;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6" name="Google Shape;1236;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7" name="Google Shape;1237;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38" name="Google Shape;1238;p29"/>
          <p:cNvGrpSpPr/>
          <p:nvPr/>
        </p:nvGrpSpPr>
        <p:grpSpPr>
          <a:xfrm flipH="1" rot="-7877083">
            <a:off x="3040403" y="2150671"/>
            <a:ext cx="1342127" cy="1242357"/>
            <a:chOff x="1800137" y="386015"/>
            <a:chExt cx="1421864" cy="1316154"/>
          </a:xfrm>
        </p:grpSpPr>
        <p:sp>
          <p:nvSpPr>
            <p:cNvPr id="1239" name="Google Shape;1239;p29"/>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40" name="Google Shape;1240;p29"/>
            <p:cNvGrpSpPr/>
            <p:nvPr/>
          </p:nvGrpSpPr>
          <p:grpSpPr>
            <a:xfrm>
              <a:off x="1813274" y="399386"/>
              <a:ext cx="1408727" cy="1302783"/>
              <a:chOff x="1813274" y="399386"/>
              <a:chExt cx="1408727" cy="1302783"/>
            </a:xfrm>
          </p:grpSpPr>
          <p:grpSp>
            <p:nvGrpSpPr>
              <p:cNvPr id="1241" name="Google Shape;1241;p29"/>
              <p:cNvGrpSpPr/>
              <p:nvPr/>
            </p:nvGrpSpPr>
            <p:grpSpPr>
              <a:xfrm>
                <a:off x="1813274" y="399386"/>
                <a:ext cx="1408727" cy="1302783"/>
                <a:chOff x="1813274" y="399386"/>
                <a:chExt cx="1408727" cy="1302783"/>
              </a:xfrm>
            </p:grpSpPr>
            <p:sp>
              <p:nvSpPr>
                <p:cNvPr id="1242" name="Google Shape;1242;p29"/>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3" name="Google Shape;1243;p29"/>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4" name="Google Shape;1244;p29"/>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45" name="Google Shape;1245;p29"/>
              <p:cNvGrpSpPr/>
              <p:nvPr/>
            </p:nvGrpSpPr>
            <p:grpSpPr>
              <a:xfrm>
                <a:off x="2040710" y="579350"/>
                <a:ext cx="884187" cy="760477"/>
                <a:chOff x="2040710" y="579350"/>
                <a:chExt cx="884187" cy="760477"/>
              </a:xfrm>
            </p:grpSpPr>
            <p:sp>
              <p:nvSpPr>
                <p:cNvPr id="1246" name="Google Shape;1246;p29"/>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7" name="Google Shape;1247;p29"/>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8" name="Google Shape;1248;p29"/>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9" name="Google Shape;1249;p29"/>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0" name="Google Shape;1250;p29"/>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1" name="Google Shape;1251;p29"/>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2" name="Google Shape;1252;p29"/>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3" name="Google Shape;1253;p29"/>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4" name="Google Shape;1254;p29"/>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55" name="Google Shape;1255;p29"/>
            <p:cNvGrpSpPr/>
            <p:nvPr/>
          </p:nvGrpSpPr>
          <p:grpSpPr>
            <a:xfrm>
              <a:off x="1800137" y="386015"/>
              <a:ext cx="1421838" cy="1316151"/>
              <a:chOff x="1800137" y="386015"/>
              <a:chExt cx="1421838" cy="1316151"/>
            </a:xfrm>
          </p:grpSpPr>
          <p:sp>
            <p:nvSpPr>
              <p:cNvPr id="1256" name="Google Shape;1256;p29"/>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7" name="Google Shape;1257;p29"/>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8" name="Google Shape;1258;p29"/>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59" name="Google Shape;1259;p29"/>
          <p:cNvGrpSpPr/>
          <p:nvPr/>
        </p:nvGrpSpPr>
        <p:grpSpPr>
          <a:xfrm rot="-3163223">
            <a:off x="643359" y="2000198"/>
            <a:ext cx="1344157" cy="1238503"/>
            <a:chOff x="3781812" y="3429001"/>
            <a:chExt cx="1421870" cy="1316151"/>
          </a:xfrm>
        </p:grpSpPr>
        <p:sp>
          <p:nvSpPr>
            <p:cNvPr id="1260" name="Google Shape;1260;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61" name="Google Shape;1261;p29"/>
            <p:cNvGrpSpPr/>
            <p:nvPr/>
          </p:nvGrpSpPr>
          <p:grpSpPr>
            <a:xfrm>
              <a:off x="3794953" y="3442334"/>
              <a:ext cx="1408729" cy="1302751"/>
              <a:chOff x="3794953" y="3442334"/>
              <a:chExt cx="1408729" cy="1302751"/>
            </a:xfrm>
          </p:grpSpPr>
          <p:grpSp>
            <p:nvGrpSpPr>
              <p:cNvPr id="1262" name="Google Shape;1262;p29"/>
              <p:cNvGrpSpPr/>
              <p:nvPr/>
            </p:nvGrpSpPr>
            <p:grpSpPr>
              <a:xfrm>
                <a:off x="3794953" y="3442334"/>
                <a:ext cx="1408729" cy="1302751"/>
                <a:chOff x="3794953" y="3442334"/>
                <a:chExt cx="1408729" cy="1302751"/>
              </a:xfrm>
            </p:grpSpPr>
            <p:sp>
              <p:nvSpPr>
                <p:cNvPr id="1263" name="Google Shape;1263;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4" name="Google Shape;1264;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5" name="Google Shape;1265;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6" name="Google Shape;1266;p29"/>
              <p:cNvGrpSpPr/>
              <p:nvPr/>
            </p:nvGrpSpPr>
            <p:grpSpPr>
              <a:xfrm>
                <a:off x="4033898" y="3626323"/>
                <a:ext cx="884186" cy="760472"/>
                <a:chOff x="4033898" y="3626323"/>
                <a:chExt cx="884186" cy="760472"/>
              </a:xfrm>
            </p:grpSpPr>
            <p:sp>
              <p:nvSpPr>
                <p:cNvPr id="1267" name="Google Shape;1267;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8" name="Google Shape;1268;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9" name="Google Shape;1269;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0" name="Google Shape;1270;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1" name="Google Shape;1271;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2" name="Google Shape;1272;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3" name="Google Shape;1273;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4" name="Google Shape;1274;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5" name="Google Shape;1275;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6" name="Google Shape;1276;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77" name="Google Shape;1277;p29"/>
            <p:cNvGrpSpPr/>
            <p:nvPr/>
          </p:nvGrpSpPr>
          <p:grpSpPr>
            <a:xfrm>
              <a:off x="3781812" y="3429001"/>
              <a:ext cx="1421867" cy="1316151"/>
              <a:chOff x="3781812" y="3429001"/>
              <a:chExt cx="1421867" cy="1316151"/>
            </a:xfrm>
          </p:grpSpPr>
          <p:sp>
            <p:nvSpPr>
              <p:cNvPr id="1278" name="Google Shape;1278;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9" name="Google Shape;1279;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0" name="Google Shape;1280;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281" name="Google Shape;1281;p29"/>
          <p:cNvSpPr txBox="1"/>
          <p:nvPr>
            <p:ph type="title"/>
          </p:nvPr>
        </p:nvSpPr>
        <p:spPr>
          <a:xfrm>
            <a:off x="415600" y="74576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1282" name="Google Shape;1282;p29"/>
          <p:cNvSpPr txBox="1"/>
          <p:nvPr>
            <p:ph idx="7" type="body"/>
          </p:nvPr>
        </p:nvSpPr>
        <p:spPr>
          <a:xfrm>
            <a:off x="2775375"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3" name="Google Shape;1283;p29"/>
          <p:cNvSpPr txBox="1"/>
          <p:nvPr>
            <p:ph idx="8" type="body"/>
          </p:nvPr>
        </p:nvSpPr>
        <p:spPr>
          <a:xfrm>
            <a:off x="513515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4" name="Google Shape;1284;p29"/>
          <p:cNvSpPr txBox="1"/>
          <p:nvPr>
            <p:ph idx="9" type="body"/>
          </p:nvPr>
        </p:nvSpPr>
        <p:spPr>
          <a:xfrm>
            <a:off x="7494925"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5" name="Google Shape;1285;p29"/>
          <p:cNvSpPr txBox="1"/>
          <p:nvPr>
            <p:ph idx="6" type="body"/>
          </p:nvPr>
        </p:nvSpPr>
        <p:spPr>
          <a:xfrm>
            <a:off x="41560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6" name="Google Shape;1286;p29"/>
          <p:cNvSpPr txBox="1"/>
          <p:nvPr>
            <p:ph idx="13" type="body"/>
          </p:nvPr>
        </p:nvSpPr>
        <p:spPr>
          <a:xfrm>
            <a:off x="985470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7" name="Google Shape;1287;p29"/>
          <p:cNvSpPr/>
          <p:nvPr/>
        </p:nvSpPr>
        <p:spPr>
          <a:xfrm>
            <a:off x="506575"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29"/>
          <p:cNvSpPr/>
          <p:nvPr/>
        </p:nvSpPr>
        <p:spPr>
          <a:xfrm>
            <a:off x="2855981"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29"/>
          <p:cNvSpPr/>
          <p:nvPr/>
        </p:nvSpPr>
        <p:spPr>
          <a:xfrm>
            <a:off x="5205388"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29"/>
          <p:cNvSpPr/>
          <p:nvPr/>
        </p:nvSpPr>
        <p:spPr>
          <a:xfrm>
            <a:off x="7554794"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29"/>
          <p:cNvSpPr/>
          <p:nvPr/>
        </p:nvSpPr>
        <p:spPr>
          <a:xfrm>
            <a:off x="9904200"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29"/>
          <p:cNvSpPr txBox="1"/>
          <p:nvPr>
            <p:ph idx="1" type="subTitle"/>
          </p:nvPr>
        </p:nvSpPr>
        <p:spPr>
          <a:xfrm>
            <a:off x="506500" y="3735600"/>
            <a:ext cx="1568100" cy="439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1999</a:t>
            </a:r>
            <a:endParaRPr>
              <a:solidFill>
                <a:srgbClr val="FFFFFF"/>
              </a:solidFill>
            </a:endParaRPr>
          </a:p>
        </p:txBody>
      </p:sp>
      <p:sp>
        <p:nvSpPr>
          <p:cNvPr id="1293" name="Google Shape;1293;p29"/>
          <p:cNvSpPr txBox="1"/>
          <p:nvPr>
            <p:ph idx="2" type="subTitle"/>
          </p:nvPr>
        </p:nvSpPr>
        <p:spPr>
          <a:xfrm>
            <a:off x="2858239" y="3736050"/>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2005</a:t>
            </a:r>
            <a:endParaRPr>
              <a:solidFill>
                <a:srgbClr val="FFFFFF"/>
              </a:solidFill>
            </a:endParaRPr>
          </a:p>
        </p:txBody>
      </p:sp>
      <p:sp>
        <p:nvSpPr>
          <p:cNvPr id="1294" name="Google Shape;1294;p29"/>
          <p:cNvSpPr txBox="1"/>
          <p:nvPr>
            <p:ph idx="3" type="subTitle"/>
          </p:nvPr>
        </p:nvSpPr>
        <p:spPr>
          <a:xfrm>
            <a:off x="5227203" y="3735975"/>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2015</a:t>
            </a:r>
            <a:endParaRPr>
              <a:solidFill>
                <a:srgbClr val="FFFFFF"/>
              </a:solidFill>
            </a:endParaRPr>
          </a:p>
        </p:txBody>
      </p:sp>
      <p:sp>
        <p:nvSpPr>
          <p:cNvPr id="1295" name="Google Shape;1295;p29"/>
          <p:cNvSpPr txBox="1"/>
          <p:nvPr>
            <p:ph idx="4" type="subTitle"/>
          </p:nvPr>
        </p:nvSpPr>
        <p:spPr>
          <a:xfrm>
            <a:off x="7565705" y="3736050"/>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2019</a:t>
            </a:r>
            <a:endParaRPr>
              <a:solidFill>
                <a:srgbClr val="FFFFFF"/>
              </a:solidFill>
            </a:endParaRPr>
          </a:p>
        </p:txBody>
      </p:sp>
      <p:sp>
        <p:nvSpPr>
          <p:cNvPr id="1296" name="Google Shape;1296;p29"/>
          <p:cNvSpPr txBox="1"/>
          <p:nvPr>
            <p:ph idx="5" type="subTitle"/>
          </p:nvPr>
        </p:nvSpPr>
        <p:spPr>
          <a:xfrm>
            <a:off x="9943332" y="3721188"/>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2022</a:t>
            </a:r>
            <a:endParaRPr>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0" name="Shape 1300"/>
        <p:cNvGrpSpPr/>
        <p:nvPr/>
      </p:nvGrpSpPr>
      <p:grpSpPr>
        <a:xfrm>
          <a:off x="0" y="0"/>
          <a:ext cx="0" cy="0"/>
          <a:chOff x="0" y="0"/>
          <a:chExt cx="0" cy="0"/>
        </a:xfrm>
      </p:grpSpPr>
      <p:sp>
        <p:nvSpPr>
          <p:cNvPr id="1301" name="Google Shape;1301;p30"/>
          <p:cNvSpPr/>
          <p:nvPr/>
        </p:nvSpPr>
        <p:spPr>
          <a:xfrm>
            <a:off x="4940980" y="2592890"/>
            <a:ext cx="6019380" cy="77873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website or an app?</a:t>
            </a:r>
          </a:p>
        </p:txBody>
      </p:sp>
      <p:sp>
        <p:nvSpPr>
          <p:cNvPr id="1302" name="Google Shape;1302;p30"/>
          <p:cNvSpPr/>
          <p:nvPr/>
        </p:nvSpPr>
        <p:spPr>
          <a:xfrm>
            <a:off x="4940980" y="1668365"/>
            <a:ext cx="4111335" cy="82504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Presenting a</a:t>
            </a:r>
          </a:p>
        </p:txBody>
      </p:sp>
      <p:grpSp>
        <p:nvGrpSpPr>
          <p:cNvPr id="1303" name="Google Shape;1303;p30"/>
          <p:cNvGrpSpPr/>
          <p:nvPr/>
        </p:nvGrpSpPr>
        <p:grpSpPr>
          <a:xfrm>
            <a:off x="1691402" y="656999"/>
            <a:ext cx="2721600" cy="5544000"/>
            <a:chOff x="1020040" y="533174"/>
            <a:chExt cx="2721600" cy="5544000"/>
          </a:xfrm>
        </p:grpSpPr>
        <p:sp>
          <p:nvSpPr>
            <p:cNvPr id="1304" name="Google Shape;1304;p3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5" name="Google Shape;1305;p3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6" name="Google Shape;1306;p3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7" name="Google Shape;1307;p3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3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3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10" name="Google Shape;1310;p30"/>
          <p:cNvSpPr txBox="1"/>
          <p:nvPr>
            <p:ph type="title"/>
          </p:nvPr>
        </p:nvSpPr>
        <p:spPr>
          <a:xfrm>
            <a:off x="4829200" y="2032100"/>
            <a:ext cx="6558600" cy="896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6000"/>
              <a:t>Presenting a website or an app?</a:t>
            </a:r>
            <a:endParaRPr sz="6000"/>
          </a:p>
        </p:txBody>
      </p:sp>
      <p:sp>
        <p:nvSpPr>
          <p:cNvPr id="1311" name="Google Shape;1311;p30"/>
          <p:cNvSpPr txBox="1"/>
          <p:nvPr>
            <p:ph idx="1" type="body"/>
          </p:nvPr>
        </p:nvSpPr>
        <p:spPr>
          <a:xfrm>
            <a:off x="4829300" y="3471125"/>
            <a:ext cx="55815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If you are presenting a website, an internet product or an app, you can place a screenshot of it here.</a:t>
            </a:r>
            <a:endParaRPr/>
          </a:p>
        </p:txBody>
      </p:sp>
      <p:grpSp>
        <p:nvGrpSpPr>
          <p:cNvPr id="1312" name="Google Shape;1312;p30"/>
          <p:cNvGrpSpPr/>
          <p:nvPr/>
        </p:nvGrpSpPr>
        <p:grpSpPr>
          <a:xfrm flipH="1" rot="2700000">
            <a:off x="541259" y="320304"/>
            <a:ext cx="740248" cy="1837547"/>
            <a:chOff x="6095999" y="386014"/>
            <a:chExt cx="740255" cy="1837565"/>
          </a:xfrm>
        </p:grpSpPr>
        <p:grpSp>
          <p:nvGrpSpPr>
            <p:cNvPr id="1313" name="Google Shape;1313;p30"/>
            <p:cNvGrpSpPr/>
            <p:nvPr/>
          </p:nvGrpSpPr>
          <p:grpSpPr>
            <a:xfrm>
              <a:off x="6109421" y="399477"/>
              <a:ext cx="713459" cy="1810787"/>
              <a:chOff x="6109421" y="399477"/>
              <a:chExt cx="713459" cy="1810787"/>
            </a:xfrm>
          </p:grpSpPr>
          <p:sp>
            <p:nvSpPr>
              <p:cNvPr id="1314" name="Google Shape;1314;p30"/>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5" name="Google Shape;1315;p30"/>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16" name="Google Shape;1316;p30"/>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7" name="Google Shape;1317;p30"/>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8" name="Google Shape;1318;p30"/>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9" name="Google Shape;1319;p30"/>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0" name="Google Shape;1320;p30"/>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1" name="Google Shape;1321;p30"/>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2" name="Google Shape;1322;p30"/>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3" name="Google Shape;1323;p30"/>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4" name="Google Shape;1324;p30"/>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25" name="Google Shape;1325;p30"/>
          <p:cNvGrpSpPr/>
          <p:nvPr/>
        </p:nvGrpSpPr>
        <p:grpSpPr>
          <a:xfrm rot="1351861">
            <a:off x="10285607" y="391442"/>
            <a:ext cx="1516604" cy="1324637"/>
            <a:chOff x="3540572" y="5251367"/>
            <a:chExt cx="1462718" cy="1277572"/>
          </a:xfrm>
        </p:grpSpPr>
        <p:sp>
          <p:nvSpPr>
            <p:cNvPr id="1326" name="Google Shape;1326;p30"/>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27" name="Google Shape;1327;p30"/>
            <p:cNvGrpSpPr/>
            <p:nvPr/>
          </p:nvGrpSpPr>
          <p:grpSpPr>
            <a:xfrm>
              <a:off x="3553994" y="5264713"/>
              <a:ext cx="1448907" cy="1263939"/>
              <a:chOff x="3553994" y="5264713"/>
              <a:chExt cx="1448907" cy="1263939"/>
            </a:xfrm>
          </p:grpSpPr>
          <p:sp>
            <p:nvSpPr>
              <p:cNvPr id="1328" name="Google Shape;1328;p30"/>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9" name="Google Shape;1329;p30"/>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0" name="Google Shape;1330;p30"/>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1" name="Google Shape;1331;p30"/>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2" name="Google Shape;1332;p30"/>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33" name="Google Shape;1333;p30"/>
              <p:cNvGrpSpPr/>
              <p:nvPr/>
            </p:nvGrpSpPr>
            <p:grpSpPr>
              <a:xfrm>
                <a:off x="4051759" y="5375948"/>
                <a:ext cx="571739" cy="1057739"/>
                <a:chOff x="4051759" y="5375948"/>
                <a:chExt cx="571739" cy="1057739"/>
              </a:xfrm>
            </p:grpSpPr>
            <p:sp>
              <p:nvSpPr>
                <p:cNvPr id="1334" name="Google Shape;1334;p30"/>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5" name="Google Shape;1335;p30"/>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6" name="Google Shape;1336;p30"/>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37" name="Google Shape;1337;p30"/>
              <p:cNvGrpSpPr/>
              <p:nvPr/>
            </p:nvGrpSpPr>
            <p:grpSpPr>
              <a:xfrm>
                <a:off x="3794621" y="5459918"/>
                <a:ext cx="1079649" cy="997846"/>
                <a:chOff x="3794621" y="5459918"/>
                <a:chExt cx="1079649" cy="997846"/>
              </a:xfrm>
            </p:grpSpPr>
            <p:sp>
              <p:nvSpPr>
                <p:cNvPr id="1338" name="Google Shape;1338;p30"/>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9" name="Google Shape;1339;p30"/>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0" name="Google Shape;1340;p30"/>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1" name="Google Shape;1341;p30"/>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2" name="Google Shape;1342;p30"/>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3" name="Google Shape;1343;p30"/>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4" name="Google Shape;1344;p30"/>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5" name="Google Shape;1345;p30"/>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6" name="Google Shape;1346;p30"/>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7" name="Google Shape;1347;p30"/>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8" name="Google Shape;1348;p30"/>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9" name="Google Shape;1349;p30"/>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0" name="Google Shape;1350;p30"/>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1" name="Google Shape;1351;p30"/>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52" name="Google Shape;1352;p30"/>
            <p:cNvGrpSpPr/>
            <p:nvPr/>
          </p:nvGrpSpPr>
          <p:grpSpPr>
            <a:xfrm>
              <a:off x="3540572" y="5251367"/>
              <a:ext cx="1462718" cy="1277572"/>
              <a:chOff x="3540572" y="5251367"/>
              <a:chExt cx="1462718" cy="1277572"/>
            </a:xfrm>
          </p:grpSpPr>
          <p:sp>
            <p:nvSpPr>
              <p:cNvPr id="1353" name="Google Shape;1353;p30"/>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4" name="Google Shape;1354;p30"/>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5" name="Google Shape;1355;p30"/>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6" name="Google Shape;1356;p30"/>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57" name="Google Shape;1357;p30"/>
          <p:cNvGrpSpPr/>
          <p:nvPr/>
        </p:nvGrpSpPr>
        <p:grpSpPr>
          <a:xfrm>
            <a:off x="95478" y="4738294"/>
            <a:ext cx="2236285" cy="1937104"/>
            <a:chOff x="3540575" y="179636"/>
            <a:chExt cx="2203888" cy="1909229"/>
          </a:xfrm>
        </p:grpSpPr>
        <p:sp>
          <p:nvSpPr>
            <p:cNvPr id="1358" name="Google Shape;1358;p30"/>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59" name="Google Shape;1359;p30"/>
            <p:cNvGrpSpPr/>
            <p:nvPr/>
          </p:nvGrpSpPr>
          <p:grpSpPr>
            <a:xfrm>
              <a:off x="3540575" y="179636"/>
              <a:ext cx="2203888" cy="1909229"/>
              <a:chOff x="3540575" y="179636"/>
              <a:chExt cx="2203888" cy="1909229"/>
            </a:xfrm>
          </p:grpSpPr>
          <p:sp>
            <p:nvSpPr>
              <p:cNvPr id="1360" name="Google Shape;1360;p30"/>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1" name="Google Shape;1361;p30"/>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2" name="Google Shape;1362;p30"/>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63" name="Google Shape;1363;p30"/>
              <p:cNvGrpSpPr/>
              <p:nvPr/>
            </p:nvGrpSpPr>
            <p:grpSpPr>
              <a:xfrm>
                <a:off x="3540575" y="179636"/>
                <a:ext cx="2203888" cy="1592821"/>
                <a:chOff x="3540575" y="179636"/>
                <a:chExt cx="2203888" cy="1592821"/>
              </a:xfrm>
            </p:grpSpPr>
            <p:grpSp>
              <p:nvGrpSpPr>
                <p:cNvPr id="1364" name="Google Shape;1364;p30"/>
                <p:cNvGrpSpPr/>
                <p:nvPr/>
              </p:nvGrpSpPr>
              <p:grpSpPr>
                <a:xfrm>
                  <a:off x="3540575" y="179636"/>
                  <a:ext cx="2203888" cy="1592821"/>
                  <a:chOff x="3540575" y="179636"/>
                  <a:chExt cx="2203888" cy="1592821"/>
                </a:xfrm>
              </p:grpSpPr>
              <p:sp>
                <p:nvSpPr>
                  <p:cNvPr id="1365" name="Google Shape;1365;p30"/>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6" name="Google Shape;1366;p30"/>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7" name="Google Shape;1367;p30"/>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8" name="Google Shape;1368;p30"/>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9" name="Google Shape;1369;p30"/>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0" name="Google Shape;1370;p30"/>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1" name="Google Shape;1371;p30"/>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2" name="Google Shape;1372;p30"/>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3" name="Google Shape;1373;p30"/>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4" name="Google Shape;1374;p30"/>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75" name="Google Shape;1375;p30"/>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6" name="Google Shape;1376;p30"/>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7" name="Google Shape;1377;p30"/>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8" name="Google Shape;1378;p30"/>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9" name="Google Shape;1379;p30"/>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0" name="Google Shape;1380;p30"/>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81" name="Google Shape;1381;p30"/>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2" name="Google Shape;1382;p30"/>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3" name="Google Shape;1383;p30"/>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4" name="Google Shape;1384;p30"/>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5" name="Google Shape;1385;p30"/>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386" name="Google Shape;1386;p30"/>
          <p:cNvSpPr/>
          <p:nvPr/>
        </p:nvSpPr>
        <p:spPr>
          <a:xfrm>
            <a:off x="4940975" y="4942775"/>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30"/>
          <p:cNvSpPr txBox="1"/>
          <p:nvPr>
            <p:ph idx="4294967295" type="subTitle"/>
          </p:nvPr>
        </p:nvSpPr>
        <p:spPr>
          <a:xfrm>
            <a:off x="5579025" y="4869425"/>
            <a:ext cx="4530900" cy="586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rgbClr val="FFFFFF"/>
                </a:solidFill>
              </a:rPr>
              <a:t>TRY IT!</a:t>
            </a:r>
            <a:endParaRPr b="1">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1" name="Shape 1391"/>
        <p:cNvGrpSpPr/>
        <p:nvPr/>
      </p:nvGrpSpPr>
      <p:grpSpPr>
        <a:xfrm>
          <a:off x="0" y="0"/>
          <a:ext cx="0" cy="0"/>
          <a:chOff x="0" y="0"/>
          <a:chExt cx="0" cy="0"/>
        </a:xfrm>
      </p:grpSpPr>
      <p:sp>
        <p:nvSpPr>
          <p:cNvPr id="1392" name="Google Shape;1392;p31"/>
          <p:cNvSpPr/>
          <p:nvPr/>
        </p:nvSpPr>
        <p:spPr>
          <a:xfrm>
            <a:off x="2494668" y="1956816"/>
            <a:ext cx="4111335" cy="82504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Presenting a</a:t>
            </a:r>
          </a:p>
        </p:txBody>
      </p:sp>
      <p:sp>
        <p:nvSpPr>
          <p:cNvPr id="1393" name="Google Shape;1393;p31"/>
          <p:cNvSpPr/>
          <p:nvPr/>
        </p:nvSpPr>
        <p:spPr>
          <a:xfrm>
            <a:off x="598280" y="2880360"/>
            <a:ext cx="6019380" cy="77873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website or an app?</a:t>
            </a:r>
          </a:p>
        </p:txBody>
      </p:sp>
      <p:sp>
        <p:nvSpPr>
          <p:cNvPr id="1394" name="Google Shape;1394;p31"/>
          <p:cNvSpPr/>
          <p:nvPr/>
        </p:nvSpPr>
        <p:spPr>
          <a:xfrm>
            <a:off x="875575" y="5276438"/>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31"/>
          <p:cNvSpPr txBox="1"/>
          <p:nvPr>
            <p:ph idx="4294967295" type="subTitle"/>
          </p:nvPr>
        </p:nvSpPr>
        <p:spPr>
          <a:xfrm>
            <a:off x="1513625" y="5203088"/>
            <a:ext cx="4530900" cy="586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rgbClr val="FFFFFF"/>
                </a:solidFill>
              </a:rPr>
              <a:t>TRY IT!</a:t>
            </a:r>
            <a:endParaRPr b="1">
              <a:solidFill>
                <a:srgbClr val="FFFFFF"/>
              </a:solidFill>
            </a:endParaRPr>
          </a:p>
        </p:txBody>
      </p:sp>
      <p:grpSp>
        <p:nvGrpSpPr>
          <p:cNvPr id="1396" name="Google Shape;1396;p31"/>
          <p:cNvGrpSpPr/>
          <p:nvPr/>
        </p:nvGrpSpPr>
        <p:grpSpPr>
          <a:xfrm rot="5400000">
            <a:off x="6280790" y="1376119"/>
            <a:ext cx="5778042" cy="3955122"/>
            <a:chOff x="2345366" y="140711"/>
            <a:chExt cx="6483441" cy="4437974"/>
          </a:xfrm>
        </p:grpSpPr>
        <p:sp>
          <p:nvSpPr>
            <p:cNvPr id="1397" name="Google Shape;1397;p3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98" name="Google Shape;1398;p31"/>
            <p:cNvGrpSpPr/>
            <p:nvPr/>
          </p:nvGrpSpPr>
          <p:grpSpPr>
            <a:xfrm>
              <a:off x="2345366" y="140711"/>
              <a:ext cx="6483441" cy="4437974"/>
              <a:chOff x="390725" y="192901"/>
              <a:chExt cx="9367780" cy="6412330"/>
            </a:xfrm>
          </p:grpSpPr>
          <p:sp>
            <p:nvSpPr>
              <p:cNvPr id="1399" name="Google Shape;1399;p3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l="0%" r="100%" t="0%"/>
                </a:path>
                <a:tileRect b="0%" l="-100%" r="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400" name="Google Shape;1400;p31"/>
              <p:cNvGrpSpPr/>
              <p:nvPr/>
            </p:nvGrpSpPr>
            <p:grpSpPr>
              <a:xfrm>
                <a:off x="9036100" y="3183177"/>
                <a:ext cx="492960" cy="492960"/>
                <a:chOff x="9132580" y="3159701"/>
                <a:chExt cx="371233" cy="371233"/>
              </a:xfrm>
            </p:grpSpPr>
            <p:sp>
              <p:nvSpPr>
                <p:cNvPr id="1401" name="Google Shape;1401;p3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2" name="Google Shape;1402;p3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3" name="Google Shape;1403;p3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404" name="Google Shape;1404;p31"/>
              <p:cNvGrpSpPr/>
              <p:nvPr/>
            </p:nvGrpSpPr>
            <p:grpSpPr>
              <a:xfrm>
                <a:off x="390725" y="192901"/>
                <a:ext cx="9367780" cy="6412330"/>
                <a:chOff x="1194635" y="234866"/>
                <a:chExt cx="9244824" cy="6489556"/>
              </a:xfrm>
            </p:grpSpPr>
            <p:sp>
              <p:nvSpPr>
                <p:cNvPr id="1405" name="Google Shape;1405;p3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6" name="Google Shape;1406;p3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7" name="Google Shape;1407;p3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8" name="Google Shape;1408;p3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9" name="Google Shape;1409;p3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0" name="Google Shape;1410;p3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1" name="Google Shape;1411;p3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2" name="Google Shape;1412;p3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3" name="Google Shape;1413;p3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4" name="Google Shape;1414;p3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5" name="Google Shape;1415;p3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6" name="Google Shape;1416;p3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7" name="Google Shape;1417;p3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8" name="Google Shape;1418;p3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9" name="Google Shape;1419;p3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0" name="Google Shape;1420;p3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1" name="Google Shape;1421;p3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422" name="Google Shape;1422;p3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3" name="Google Shape;1423;p3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4" name="Google Shape;1424;p31"/>
          <p:cNvSpPr txBox="1"/>
          <p:nvPr>
            <p:ph type="title"/>
          </p:nvPr>
        </p:nvSpPr>
        <p:spPr>
          <a:xfrm>
            <a:off x="453175" y="2133500"/>
            <a:ext cx="63096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1425" name="Google Shape;1425;p31"/>
          <p:cNvSpPr txBox="1"/>
          <p:nvPr>
            <p:ph idx="1" type="body"/>
          </p:nvPr>
        </p:nvSpPr>
        <p:spPr>
          <a:xfrm>
            <a:off x="1181325" y="37437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grpSp>
        <p:nvGrpSpPr>
          <p:cNvPr id="1426" name="Google Shape;1426;p31"/>
          <p:cNvGrpSpPr/>
          <p:nvPr/>
        </p:nvGrpSpPr>
        <p:grpSpPr>
          <a:xfrm>
            <a:off x="329813" y="4637836"/>
            <a:ext cx="1370006" cy="1893701"/>
            <a:chOff x="5466252" y="2545094"/>
            <a:chExt cx="1370006" cy="1893701"/>
          </a:xfrm>
        </p:grpSpPr>
        <p:sp>
          <p:nvSpPr>
            <p:cNvPr id="1427" name="Google Shape;1427;p31"/>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28" name="Google Shape;1428;p31"/>
            <p:cNvGrpSpPr/>
            <p:nvPr/>
          </p:nvGrpSpPr>
          <p:grpSpPr>
            <a:xfrm>
              <a:off x="5466252" y="2545094"/>
              <a:ext cx="1370006" cy="1893701"/>
              <a:chOff x="5466252" y="2545094"/>
              <a:chExt cx="1370006" cy="1893701"/>
            </a:xfrm>
          </p:grpSpPr>
          <p:sp>
            <p:nvSpPr>
              <p:cNvPr id="1429" name="Google Shape;1429;p31"/>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0" name="Google Shape;1430;p31"/>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31" name="Google Shape;1431;p31"/>
              <p:cNvGrpSpPr/>
              <p:nvPr/>
            </p:nvGrpSpPr>
            <p:grpSpPr>
              <a:xfrm>
                <a:off x="5466252" y="2545094"/>
                <a:ext cx="1072857" cy="867044"/>
                <a:chOff x="5466252" y="2545094"/>
                <a:chExt cx="1072857" cy="867044"/>
              </a:xfrm>
            </p:grpSpPr>
            <p:sp>
              <p:nvSpPr>
                <p:cNvPr id="1432" name="Google Shape;1432;p31"/>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3" name="Google Shape;1433;p31"/>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4" name="Google Shape;1434;p31"/>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5" name="Google Shape;1435;p31"/>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6" name="Google Shape;1436;p31"/>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7" name="Google Shape;1437;p31"/>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8" name="Google Shape;1438;p31"/>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9" name="Google Shape;1439;p31"/>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40" name="Google Shape;1440;p31"/>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41" name="Google Shape;1441;p31"/>
          <p:cNvGrpSpPr/>
          <p:nvPr/>
        </p:nvGrpSpPr>
        <p:grpSpPr>
          <a:xfrm rot="-3163742">
            <a:off x="10145587" y="4609642"/>
            <a:ext cx="1421905" cy="1316183"/>
            <a:chOff x="3781812" y="3429001"/>
            <a:chExt cx="1421870" cy="1316151"/>
          </a:xfrm>
        </p:grpSpPr>
        <p:sp>
          <p:nvSpPr>
            <p:cNvPr id="1442" name="Google Shape;1442;p31"/>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43" name="Google Shape;1443;p31"/>
            <p:cNvGrpSpPr/>
            <p:nvPr/>
          </p:nvGrpSpPr>
          <p:grpSpPr>
            <a:xfrm>
              <a:off x="3794953" y="3442334"/>
              <a:ext cx="1408729" cy="1302751"/>
              <a:chOff x="3794953" y="3442334"/>
              <a:chExt cx="1408729" cy="1302751"/>
            </a:xfrm>
          </p:grpSpPr>
          <p:grpSp>
            <p:nvGrpSpPr>
              <p:cNvPr id="1444" name="Google Shape;1444;p31"/>
              <p:cNvGrpSpPr/>
              <p:nvPr/>
            </p:nvGrpSpPr>
            <p:grpSpPr>
              <a:xfrm>
                <a:off x="3794953" y="3442334"/>
                <a:ext cx="1408729" cy="1302751"/>
                <a:chOff x="3794953" y="3442334"/>
                <a:chExt cx="1408729" cy="1302751"/>
              </a:xfrm>
            </p:grpSpPr>
            <p:sp>
              <p:nvSpPr>
                <p:cNvPr id="1445" name="Google Shape;1445;p31"/>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6" name="Google Shape;1446;p31"/>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7" name="Google Shape;1447;p31"/>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8" name="Google Shape;1448;p31"/>
              <p:cNvGrpSpPr/>
              <p:nvPr/>
            </p:nvGrpSpPr>
            <p:grpSpPr>
              <a:xfrm>
                <a:off x="4033898" y="3626323"/>
                <a:ext cx="884186" cy="760472"/>
                <a:chOff x="4033898" y="3626323"/>
                <a:chExt cx="884186" cy="760472"/>
              </a:xfrm>
            </p:grpSpPr>
            <p:sp>
              <p:nvSpPr>
                <p:cNvPr id="1449" name="Google Shape;1449;p31"/>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0" name="Google Shape;1450;p31"/>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1" name="Google Shape;1451;p31"/>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2" name="Google Shape;1452;p31"/>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3" name="Google Shape;1453;p31"/>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4" name="Google Shape;1454;p31"/>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5" name="Google Shape;1455;p31"/>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6" name="Google Shape;1456;p31"/>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7" name="Google Shape;1457;p31"/>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8" name="Google Shape;1458;p31"/>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59" name="Google Shape;1459;p31"/>
            <p:cNvGrpSpPr/>
            <p:nvPr/>
          </p:nvGrpSpPr>
          <p:grpSpPr>
            <a:xfrm>
              <a:off x="3781812" y="3429001"/>
              <a:ext cx="1421867" cy="1316151"/>
              <a:chOff x="3781812" y="3429001"/>
              <a:chExt cx="1421867" cy="1316151"/>
            </a:xfrm>
          </p:grpSpPr>
          <p:sp>
            <p:nvSpPr>
              <p:cNvPr id="1460" name="Google Shape;1460;p31"/>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1" name="Google Shape;1461;p31"/>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2" name="Google Shape;1462;p31"/>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63" name="Google Shape;1463;p31"/>
          <p:cNvGrpSpPr/>
          <p:nvPr/>
        </p:nvGrpSpPr>
        <p:grpSpPr>
          <a:xfrm flipH="1" rot="-1351861">
            <a:off x="195905" y="391442"/>
            <a:ext cx="1516604" cy="1324637"/>
            <a:chOff x="3540572" y="5251367"/>
            <a:chExt cx="1462718" cy="1277572"/>
          </a:xfrm>
        </p:grpSpPr>
        <p:sp>
          <p:nvSpPr>
            <p:cNvPr id="1464" name="Google Shape;1464;p31"/>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65" name="Google Shape;1465;p31"/>
            <p:cNvGrpSpPr/>
            <p:nvPr/>
          </p:nvGrpSpPr>
          <p:grpSpPr>
            <a:xfrm>
              <a:off x="3553994" y="5264713"/>
              <a:ext cx="1448907" cy="1263939"/>
              <a:chOff x="3553994" y="5264713"/>
              <a:chExt cx="1448907" cy="1263939"/>
            </a:xfrm>
          </p:grpSpPr>
          <p:sp>
            <p:nvSpPr>
              <p:cNvPr id="1466" name="Google Shape;1466;p31"/>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7" name="Google Shape;1467;p31"/>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8" name="Google Shape;1468;p31"/>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9" name="Google Shape;1469;p31"/>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0" name="Google Shape;1470;p31"/>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71" name="Google Shape;1471;p31"/>
              <p:cNvGrpSpPr/>
              <p:nvPr/>
            </p:nvGrpSpPr>
            <p:grpSpPr>
              <a:xfrm>
                <a:off x="4051759" y="5375948"/>
                <a:ext cx="571739" cy="1057739"/>
                <a:chOff x="4051759" y="5375948"/>
                <a:chExt cx="571739" cy="1057739"/>
              </a:xfrm>
            </p:grpSpPr>
            <p:sp>
              <p:nvSpPr>
                <p:cNvPr id="1472" name="Google Shape;1472;p31"/>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3" name="Google Shape;1473;p31"/>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4" name="Google Shape;1474;p31"/>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75" name="Google Shape;1475;p31"/>
              <p:cNvGrpSpPr/>
              <p:nvPr/>
            </p:nvGrpSpPr>
            <p:grpSpPr>
              <a:xfrm>
                <a:off x="3794621" y="5459918"/>
                <a:ext cx="1079649" cy="997846"/>
                <a:chOff x="3794621" y="5459918"/>
                <a:chExt cx="1079649" cy="997846"/>
              </a:xfrm>
            </p:grpSpPr>
            <p:sp>
              <p:nvSpPr>
                <p:cNvPr id="1476" name="Google Shape;1476;p31"/>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7" name="Google Shape;1477;p31"/>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8" name="Google Shape;1478;p31"/>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9" name="Google Shape;1479;p31"/>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0" name="Google Shape;1480;p31"/>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1" name="Google Shape;1481;p31"/>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2" name="Google Shape;1482;p31"/>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3" name="Google Shape;1483;p31"/>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4" name="Google Shape;1484;p31"/>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5" name="Google Shape;1485;p31"/>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6" name="Google Shape;1486;p31"/>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7" name="Google Shape;1487;p31"/>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8" name="Google Shape;1488;p31"/>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9" name="Google Shape;1489;p31"/>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90" name="Google Shape;1490;p31"/>
            <p:cNvGrpSpPr/>
            <p:nvPr/>
          </p:nvGrpSpPr>
          <p:grpSpPr>
            <a:xfrm>
              <a:off x="3540572" y="5251367"/>
              <a:ext cx="1462718" cy="1277572"/>
              <a:chOff x="3540572" y="5251367"/>
              <a:chExt cx="1462718" cy="1277572"/>
            </a:xfrm>
          </p:grpSpPr>
          <p:sp>
            <p:nvSpPr>
              <p:cNvPr id="1491" name="Google Shape;1491;p31"/>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2" name="Google Shape;1492;p31"/>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3" name="Google Shape;1493;p31"/>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4" name="Google Shape;1494;p31"/>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sp>
        <p:nvSpPr>
          <p:cNvPr id="1499" name="Google Shape;1499;p32"/>
          <p:cNvSpPr/>
          <p:nvPr/>
        </p:nvSpPr>
        <p:spPr>
          <a:xfrm>
            <a:off x="4813525" y="4693850"/>
            <a:ext cx="2635200" cy="5775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32"/>
          <p:cNvSpPr/>
          <p:nvPr/>
        </p:nvSpPr>
        <p:spPr>
          <a:xfrm>
            <a:off x="3464825" y="1803500"/>
            <a:ext cx="5280802" cy="11416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Thank you!</a:t>
            </a:r>
          </a:p>
        </p:txBody>
      </p:sp>
      <p:sp>
        <p:nvSpPr>
          <p:cNvPr id="1501" name="Google Shape;1501;p32"/>
          <p:cNvSpPr txBox="1"/>
          <p:nvPr>
            <p:ph type="title"/>
          </p:nvPr>
        </p:nvSpPr>
        <p:spPr>
          <a:xfrm>
            <a:off x="3305200" y="1803500"/>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T</a:t>
            </a:r>
            <a:r>
              <a:rPr lang="en">
                <a:solidFill>
                  <a:schemeClr val="accent2"/>
                </a:solidFill>
              </a:rPr>
              <a:t>h</a:t>
            </a:r>
            <a:r>
              <a:rPr lang="en">
                <a:solidFill>
                  <a:schemeClr val="accent4"/>
                </a:solidFill>
              </a:rPr>
              <a:t>a</a:t>
            </a:r>
            <a:r>
              <a:rPr lang="en">
                <a:solidFill>
                  <a:schemeClr val="accent3"/>
                </a:solidFill>
              </a:rPr>
              <a:t>n</a:t>
            </a:r>
            <a:r>
              <a:rPr lang="en">
                <a:solidFill>
                  <a:schemeClr val="accent1"/>
                </a:solidFill>
              </a:rPr>
              <a:t>k</a:t>
            </a:r>
            <a:r>
              <a:rPr lang="en"/>
              <a:t> </a:t>
            </a:r>
            <a:r>
              <a:rPr lang="en">
                <a:solidFill>
                  <a:schemeClr val="accent2"/>
                </a:solidFill>
              </a:rPr>
              <a:t>y</a:t>
            </a:r>
            <a:r>
              <a:rPr lang="en">
                <a:solidFill>
                  <a:schemeClr val="accent4"/>
                </a:solidFill>
              </a:rPr>
              <a:t>o</a:t>
            </a:r>
            <a:r>
              <a:rPr lang="en">
                <a:solidFill>
                  <a:schemeClr val="accent3"/>
                </a:solidFill>
              </a:rPr>
              <a:t>u</a:t>
            </a:r>
            <a:r>
              <a:rPr lang="en">
                <a:solidFill>
                  <a:schemeClr val="accent1"/>
                </a:solidFill>
              </a:rPr>
              <a:t>!</a:t>
            </a:r>
            <a:endParaRPr>
              <a:solidFill>
                <a:schemeClr val="accent1"/>
              </a:solidFill>
            </a:endParaRPr>
          </a:p>
        </p:txBody>
      </p:sp>
      <p:sp>
        <p:nvSpPr>
          <p:cNvPr id="1502" name="Google Shape;1502;p32"/>
          <p:cNvSpPr/>
          <p:nvPr/>
        </p:nvSpPr>
        <p:spPr>
          <a:xfrm>
            <a:off x="6019390" y="47965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3" name="Google Shape;1503;p32"/>
          <p:cNvGrpSpPr/>
          <p:nvPr/>
        </p:nvGrpSpPr>
        <p:grpSpPr>
          <a:xfrm>
            <a:off x="6552493" y="4786851"/>
            <a:ext cx="411849" cy="411917"/>
            <a:chOff x="5162200" y="4097750"/>
            <a:chExt cx="338385" cy="338414"/>
          </a:xfrm>
        </p:grpSpPr>
        <p:sp>
          <p:nvSpPr>
            <p:cNvPr id="1504" name="Google Shape;1504;p3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3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3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7" name="Google Shape;1507;p32"/>
          <p:cNvSpPr/>
          <p:nvPr/>
        </p:nvSpPr>
        <p:spPr>
          <a:xfrm>
            <a:off x="5286500" y="48378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32"/>
          <p:cNvSpPr txBox="1"/>
          <p:nvPr>
            <p:ph idx="1" type="body"/>
          </p:nvPr>
        </p:nvSpPr>
        <p:spPr>
          <a:xfrm>
            <a:off x="3305300" y="2861525"/>
            <a:ext cx="5581500" cy="1747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sz="900"/>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id="1509" name="Google Shape;1509;p32"/>
          <p:cNvGrpSpPr/>
          <p:nvPr/>
        </p:nvGrpSpPr>
        <p:grpSpPr>
          <a:xfrm rot="7876995">
            <a:off x="429073" y="402057"/>
            <a:ext cx="1842569" cy="1705692"/>
            <a:chOff x="1800137" y="386015"/>
            <a:chExt cx="1421864" cy="1316154"/>
          </a:xfrm>
        </p:grpSpPr>
        <p:sp>
          <p:nvSpPr>
            <p:cNvPr id="1510" name="Google Shape;1510;p32"/>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11" name="Google Shape;1511;p32"/>
            <p:cNvGrpSpPr/>
            <p:nvPr/>
          </p:nvGrpSpPr>
          <p:grpSpPr>
            <a:xfrm>
              <a:off x="1813274" y="399386"/>
              <a:ext cx="1408727" cy="1302783"/>
              <a:chOff x="1813274" y="399386"/>
              <a:chExt cx="1408727" cy="1302783"/>
            </a:xfrm>
          </p:grpSpPr>
          <p:grpSp>
            <p:nvGrpSpPr>
              <p:cNvPr id="1512" name="Google Shape;1512;p32"/>
              <p:cNvGrpSpPr/>
              <p:nvPr/>
            </p:nvGrpSpPr>
            <p:grpSpPr>
              <a:xfrm>
                <a:off x="1813274" y="399386"/>
                <a:ext cx="1408727" cy="1302783"/>
                <a:chOff x="1813274" y="399386"/>
                <a:chExt cx="1408727" cy="1302783"/>
              </a:xfrm>
            </p:grpSpPr>
            <p:sp>
              <p:nvSpPr>
                <p:cNvPr id="1513" name="Google Shape;1513;p32"/>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4" name="Google Shape;1514;p32"/>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5" name="Google Shape;1515;p32"/>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16" name="Google Shape;1516;p32"/>
              <p:cNvGrpSpPr/>
              <p:nvPr/>
            </p:nvGrpSpPr>
            <p:grpSpPr>
              <a:xfrm>
                <a:off x="2040710" y="579350"/>
                <a:ext cx="884187" cy="760477"/>
                <a:chOff x="2040710" y="579350"/>
                <a:chExt cx="884187" cy="760477"/>
              </a:xfrm>
            </p:grpSpPr>
            <p:sp>
              <p:nvSpPr>
                <p:cNvPr id="1517" name="Google Shape;1517;p32"/>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8" name="Google Shape;1518;p32"/>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9" name="Google Shape;1519;p32"/>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0" name="Google Shape;1520;p32"/>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1" name="Google Shape;1521;p32"/>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2" name="Google Shape;1522;p32"/>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3" name="Google Shape;1523;p32"/>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4" name="Google Shape;1524;p32"/>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5" name="Google Shape;1525;p32"/>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26" name="Google Shape;1526;p32"/>
            <p:cNvGrpSpPr/>
            <p:nvPr/>
          </p:nvGrpSpPr>
          <p:grpSpPr>
            <a:xfrm>
              <a:off x="1800137" y="386015"/>
              <a:ext cx="1421838" cy="1316151"/>
              <a:chOff x="1800137" y="386015"/>
              <a:chExt cx="1421838" cy="1316151"/>
            </a:xfrm>
          </p:grpSpPr>
          <p:sp>
            <p:nvSpPr>
              <p:cNvPr id="1527" name="Google Shape;1527;p32"/>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8" name="Google Shape;1528;p32"/>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9" name="Google Shape;1529;p32"/>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30" name="Google Shape;1530;p32"/>
          <p:cNvGrpSpPr/>
          <p:nvPr/>
        </p:nvGrpSpPr>
        <p:grpSpPr>
          <a:xfrm>
            <a:off x="444683" y="4398632"/>
            <a:ext cx="2452487" cy="2124399"/>
            <a:chOff x="3540575" y="179636"/>
            <a:chExt cx="2203888" cy="1909229"/>
          </a:xfrm>
        </p:grpSpPr>
        <p:sp>
          <p:nvSpPr>
            <p:cNvPr id="1531" name="Google Shape;1531;p32"/>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2" name="Google Shape;1532;p32"/>
            <p:cNvGrpSpPr/>
            <p:nvPr/>
          </p:nvGrpSpPr>
          <p:grpSpPr>
            <a:xfrm>
              <a:off x="3540575" y="179636"/>
              <a:ext cx="2203888" cy="1909229"/>
              <a:chOff x="3540575" y="179636"/>
              <a:chExt cx="2203888" cy="1909229"/>
            </a:xfrm>
          </p:grpSpPr>
          <p:sp>
            <p:nvSpPr>
              <p:cNvPr id="1533" name="Google Shape;1533;p32"/>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4" name="Google Shape;1534;p32"/>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5" name="Google Shape;1535;p32"/>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6" name="Google Shape;1536;p32"/>
              <p:cNvGrpSpPr/>
              <p:nvPr/>
            </p:nvGrpSpPr>
            <p:grpSpPr>
              <a:xfrm>
                <a:off x="3540575" y="179636"/>
                <a:ext cx="2203888" cy="1592821"/>
                <a:chOff x="3540575" y="179636"/>
                <a:chExt cx="2203888" cy="1592821"/>
              </a:xfrm>
            </p:grpSpPr>
            <p:grpSp>
              <p:nvGrpSpPr>
                <p:cNvPr id="1537" name="Google Shape;1537;p32"/>
                <p:cNvGrpSpPr/>
                <p:nvPr/>
              </p:nvGrpSpPr>
              <p:grpSpPr>
                <a:xfrm>
                  <a:off x="3540575" y="179636"/>
                  <a:ext cx="2203888" cy="1592821"/>
                  <a:chOff x="3540575" y="179636"/>
                  <a:chExt cx="2203888" cy="1592821"/>
                </a:xfrm>
              </p:grpSpPr>
              <p:sp>
                <p:nvSpPr>
                  <p:cNvPr id="1538" name="Google Shape;1538;p32"/>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9" name="Google Shape;1539;p32"/>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0" name="Google Shape;1540;p32"/>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1" name="Google Shape;1541;p32"/>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2" name="Google Shape;1542;p32"/>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3" name="Google Shape;1543;p32"/>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4" name="Google Shape;1544;p32"/>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5" name="Google Shape;1545;p32"/>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6" name="Google Shape;1546;p32"/>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7" name="Google Shape;1547;p32"/>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48" name="Google Shape;1548;p32"/>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9" name="Google Shape;1549;p32"/>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0" name="Google Shape;1550;p32"/>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1" name="Google Shape;1551;p32"/>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2" name="Google Shape;1552;p32"/>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3" name="Google Shape;1553;p32"/>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54" name="Google Shape;1554;p32"/>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5" name="Google Shape;1555;p32"/>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6" name="Google Shape;1556;p32"/>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7" name="Google Shape;1557;p32"/>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8" name="Google Shape;1558;p32"/>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59" name="Google Shape;1559;p32"/>
          <p:cNvGrpSpPr/>
          <p:nvPr/>
        </p:nvGrpSpPr>
        <p:grpSpPr>
          <a:xfrm>
            <a:off x="719012" y="2154655"/>
            <a:ext cx="1262691" cy="1274349"/>
            <a:chOff x="2023843" y="5545490"/>
            <a:chExt cx="974449" cy="983446"/>
          </a:xfrm>
        </p:grpSpPr>
        <p:sp>
          <p:nvSpPr>
            <p:cNvPr id="1560" name="Google Shape;1560;p32"/>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1" name="Google Shape;1561;p32"/>
            <p:cNvGrpSpPr/>
            <p:nvPr/>
          </p:nvGrpSpPr>
          <p:grpSpPr>
            <a:xfrm>
              <a:off x="2043721" y="5565467"/>
              <a:ext cx="947532" cy="956758"/>
              <a:chOff x="2043721" y="5565467"/>
              <a:chExt cx="947532" cy="956758"/>
            </a:xfrm>
          </p:grpSpPr>
          <p:sp>
            <p:nvSpPr>
              <p:cNvPr id="1562" name="Google Shape;1562;p32"/>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3" name="Google Shape;1563;p32"/>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4" name="Google Shape;1564;p32"/>
              <p:cNvGrpSpPr/>
              <p:nvPr/>
            </p:nvGrpSpPr>
            <p:grpSpPr>
              <a:xfrm>
                <a:off x="2161328" y="5684451"/>
                <a:ext cx="716067" cy="722818"/>
                <a:chOff x="2161328" y="5684451"/>
                <a:chExt cx="716067" cy="722818"/>
              </a:xfrm>
            </p:grpSpPr>
            <p:sp>
              <p:nvSpPr>
                <p:cNvPr id="1565" name="Google Shape;1565;p32"/>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6" name="Google Shape;1566;p32"/>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7" name="Google Shape;1567;p32"/>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8" name="Google Shape;1568;p32"/>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9" name="Google Shape;1569;p32"/>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0" name="Google Shape;1570;p32"/>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1" name="Google Shape;1571;p32"/>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2" name="Google Shape;1572;p32"/>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73" name="Google Shape;1573;p32"/>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74" name="Google Shape;1574;p32"/>
          <p:cNvGrpSpPr/>
          <p:nvPr/>
        </p:nvGrpSpPr>
        <p:grpSpPr>
          <a:xfrm>
            <a:off x="8247420" y="4997282"/>
            <a:ext cx="1335132" cy="1430193"/>
            <a:chOff x="1885538" y="2088865"/>
            <a:chExt cx="1251061" cy="1340136"/>
          </a:xfrm>
        </p:grpSpPr>
        <p:sp>
          <p:nvSpPr>
            <p:cNvPr id="1575" name="Google Shape;1575;p32"/>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76" name="Google Shape;1576;p32"/>
            <p:cNvGrpSpPr/>
            <p:nvPr/>
          </p:nvGrpSpPr>
          <p:grpSpPr>
            <a:xfrm>
              <a:off x="1898533" y="2102206"/>
              <a:ext cx="1237710" cy="1326765"/>
              <a:chOff x="1898533" y="2102206"/>
              <a:chExt cx="1237710" cy="1326765"/>
            </a:xfrm>
          </p:grpSpPr>
          <p:sp>
            <p:nvSpPr>
              <p:cNvPr id="1577" name="Google Shape;1577;p32"/>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8" name="Google Shape;1578;p32"/>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9" name="Google Shape;1579;p32"/>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80" name="Google Shape;1580;p32"/>
              <p:cNvGrpSpPr/>
              <p:nvPr/>
            </p:nvGrpSpPr>
            <p:grpSpPr>
              <a:xfrm>
                <a:off x="1991663" y="2209876"/>
                <a:ext cx="1003013" cy="1098512"/>
                <a:chOff x="1991663" y="2209876"/>
                <a:chExt cx="1003013" cy="1098512"/>
              </a:xfrm>
            </p:grpSpPr>
            <p:sp>
              <p:nvSpPr>
                <p:cNvPr id="1581" name="Google Shape;1581;p32"/>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2" name="Google Shape;1582;p32"/>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3" name="Google Shape;1583;p32"/>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4" name="Google Shape;1584;p32"/>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5" name="Google Shape;1585;p32"/>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6" name="Google Shape;1586;p32"/>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7" name="Google Shape;1587;p32"/>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8" name="Google Shape;1588;p32"/>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9" name="Google Shape;1589;p32"/>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0" name="Google Shape;1590;p32"/>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1" name="Google Shape;1591;p32"/>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2" name="Google Shape;1592;p32"/>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3" name="Google Shape;1593;p32"/>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4" name="Google Shape;1594;p32"/>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5" name="Google Shape;1595;p32"/>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6" name="Google Shape;1596;p32"/>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97" name="Google Shape;1597;p32"/>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98" name="Google Shape;1598;p32"/>
          <p:cNvGrpSpPr/>
          <p:nvPr/>
        </p:nvGrpSpPr>
        <p:grpSpPr>
          <a:xfrm>
            <a:off x="10096892" y="332015"/>
            <a:ext cx="1598019" cy="1471473"/>
            <a:chOff x="1917709" y="3838343"/>
            <a:chExt cx="1304292" cy="1200908"/>
          </a:xfrm>
        </p:grpSpPr>
        <p:sp>
          <p:nvSpPr>
            <p:cNvPr id="1599" name="Google Shape;1599;p32"/>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0" name="Google Shape;1600;p32"/>
            <p:cNvGrpSpPr/>
            <p:nvPr/>
          </p:nvGrpSpPr>
          <p:grpSpPr>
            <a:xfrm>
              <a:off x="1939879" y="3860913"/>
              <a:ext cx="1272699" cy="1169101"/>
              <a:chOff x="1939879" y="3860913"/>
              <a:chExt cx="1272699" cy="1169101"/>
            </a:xfrm>
          </p:grpSpPr>
          <p:sp>
            <p:nvSpPr>
              <p:cNvPr id="1601" name="Google Shape;1601;p32"/>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2" name="Google Shape;1602;p32"/>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3" name="Google Shape;1603;p32"/>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04" name="Google Shape;1604;p32"/>
            <p:cNvGrpSpPr/>
            <p:nvPr/>
          </p:nvGrpSpPr>
          <p:grpSpPr>
            <a:xfrm>
              <a:off x="1917709" y="3838343"/>
              <a:ext cx="1304292" cy="1200908"/>
              <a:chOff x="1917709" y="3838343"/>
              <a:chExt cx="1304292" cy="1200908"/>
            </a:xfrm>
          </p:grpSpPr>
          <p:sp>
            <p:nvSpPr>
              <p:cNvPr id="1605" name="Google Shape;1605;p32"/>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6" name="Google Shape;1606;p32"/>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07" name="Google Shape;1607;p32"/>
          <p:cNvGrpSpPr/>
          <p:nvPr/>
        </p:nvGrpSpPr>
        <p:grpSpPr>
          <a:xfrm>
            <a:off x="9806532" y="4788551"/>
            <a:ext cx="1888369" cy="1649345"/>
            <a:chOff x="3540572" y="5251367"/>
            <a:chExt cx="1462718" cy="1277572"/>
          </a:xfrm>
        </p:grpSpPr>
        <p:sp>
          <p:nvSpPr>
            <p:cNvPr id="1608" name="Google Shape;1608;p32"/>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9" name="Google Shape;1609;p32"/>
            <p:cNvGrpSpPr/>
            <p:nvPr/>
          </p:nvGrpSpPr>
          <p:grpSpPr>
            <a:xfrm>
              <a:off x="3553994" y="5264713"/>
              <a:ext cx="1448907" cy="1263939"/>
              <a:chOff x="3553994" y="5264713"/>
              <a:chExt cx="1448907" cy="1263939"/>
            </a:xfrm>
          </p:grpSpPr>
          <p:sp>
            <p:nvSpPr>
              <p:cNvPr id="1610" name="Google Shape;1610;p32"/>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1" name="Google Shape;1611;p32"/>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2" name="Google Shape;1612;p32"/>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3" name="Google Shape;1613;p32"/>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4" name="Google Shape;1614;p32"/>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15" name="Google Shape;1615;p32"/>
              <p:cNvGrpSpPr/>
              <p:nvPr/>
            </p:nvGrpSpPr>
            <p:grpSpPr>
              <a:xfrm>
                <a:off x="4051759" y="5375948"/>
                <a:ext cx="571739" cy="1057739"/>
                <a:chOff x="4051759" y="5375948"/>
                <a:chExt cx="571739" cy="1057739"/>
              </a:xfrm>
            </p:grpSpPr>
            <p:sp>
              <p:nvSpPr>
                <p:cNvPr id="1616" name="Google Shape;1616;p32"/>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7" name="Google Shape;1617;p32"/>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8" name="Google Shape;1618;p32"/>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19" name="Google Shape;1619;p32"/>
              <p:cNvGrpSpPr/>
              <p:nvPr/>
            </p:nvGrpSpPr>
            <p:grpSpPr>
              <a:xfrm>
                <a:off x="3794621" y="5459918"/>
                <a:ext cx="1079649" cy="997846"/>
                <a:chOff x="3794621" y="5459918"/>
                <a:chExt cx="1079649" cy="997846"/>
              </a:xfrm>
            </p:grpSpPr>
            <p:sp>
              <p:nvSpPr>
                <p:cNvPr id="1620" name="Google Shape;1620;p32"/>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1" name="Google Shape;1621;p32"/>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2" name="Google Shape;1622;p32"/>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3" name="Google Shape;1623;p32"/>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4" name="Google Shape;1624;p32"/>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5" name="Google Shape;1625;p32"/>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6" name="Google Shape;1626;p32"/>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7" name="Google Shape;1627;p32"/>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8" name="Google Shape;1628;p32"/>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9" name="Google Shape;1629;p32"/>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0" name="Google Shape;1630;p32"/>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1" name="Google Shape;1631;p32"/>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2" name="Google Shape;1632;p32"/>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3" name="Google Shape;1633;p32"/>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34" name="Google Shape;1634;p32"/>
            <p:cNvGrpSpPr/>
            <p:nvPr/>
          </p:nvGrpSpPr>
          <p:grpSpPr>
            <a:xfrm>
              <a:off x="3540572" y="5251367"/>
              <a:ext cx="1462718" cy="1277572"/>
              <a:chOff x="3540572" y="5251367"/>
              <a:chExt cx="1462718" cy="1277572"/>
            </a:xfrm>
          </p:grpSpPr>
          <p:sp>
            <p:nvSpPr>
              <p:cNvPr id="1635" name="Google Shape;1635;p32"/>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6" name="Google Shape;1636;p32"/>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7" name="Google Shape;1637;p32"/>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8" name="Google Shape;1638;p32"/>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sp>
        <p:nvSpPr>
          <p:cNvPr id="1643" name="Google Shape;1643;p33"/>
          <p:cNvSpPr txBox="1"/>
          <p:nvPr>
            <p:ph idx="3" type="title"/>
          </p:nvPr>
        </p:nvSpPr>
        <p:spPr>
          <a:xfrm>
            <a:off x="1796650" y="3887422"/>
            <a:ext cx="8630100" cy="638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1644" name="Google Shape;1644;p33"/>
          <p:cNvSpPr txBox="1"/>
          <p:nvPr>
            <p:ph idx="1" type="subTitle"/>
          </p:nvPr>
        </p:nvSpPr>
        <p:spPr>
          <a:xfrm>
            <a:off x="2187000" y="2454263"/>
            <a:ext cx="7818000" cy="945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1645" name="Google Shape;1645;p33"/>
          <p:cNvSpPr txBox="1"/>
          <p:nvPr>
            <p:ph idx="2" type="subTitle"/>
          </p:nvPr>
        </p:nvSpPr>
        <p:spPr>
          <a:xfrm>
            <a:off x="3914250" y="33573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1646" name="Google Shape;1646;p33"/>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1647" name="Google Shape;1647;p33"/>
          <p:cNvPicPr preferRelativeResize="0"/>
          <p:nvPr/>
        </p:nvPicPr>
        <p:blipFill>
          <a:blip r:embed="rId3">
            <a:alphaModFix/>
          </a:blip>
          <a:stretch>
            <a:fillRect/>
          </a:stretch>
        </p:blipFill>
        <p:spPr>
          <a:xfrm>
            <a:off x="8539774" y="5069650"/>
            <a:ext cx="2097249" cy="1426502"/>
          </a:xfrm>
          <a:prstGeom prst="rect">
            <a:avLst/>
          </a:prstGeom>
          <a:noFill/>
          <a:ln>
            <a:noFill/>
          </a:ln>
          <a:effectLst>
            <a:outerShdw rotWithShape="0" algn="bl">
              <a:srgbClr val="000000"/>
            </a:outerShdw>
          </a:effectLst>
        </p:spPr>
      </p:pic>
      <p:sp>
        <p:nvSpPr>
          <p:cNvPr id="1648" name="Google Shape;1648;p33"/>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1649" name="Google Shape;1649;p33"/>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1650" name="Google Shape;1650;p33"/>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
        <p:nvSpPr>
          <p:cNvPr id="1651" name="Google Shape;1651;p33"/>
          <p:cNvSpPr/>
          <p:nvPr/>
        </p:nvSpPr>
        <p:spPr>
          <a:xfrm>
            <a:off x="969275" y="829050"/>
            <a:ext cx="10225881" cy="94529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Certificate of Completion</a:t>
            </a:r>
          </a:p>
        </p:txBody>
      </p:sp>
      <p:sp>
        <p:nvSpPr>
          <p:cNvPr id="1652" name="Google Shape;1652;p33"/>
          <p:cNvSpPr txBox="1"/>
          <p:nvPr/>
        </p:nvSpPr>
        <p:spPr>
          <a:xfrm>
            <a:off x="361950" y="788975"/>
            <a:ext cx="114144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95000"/>
              </a:lnSpc>
              <a:spcBef>
                <a:spcPts val="0"/>
              </a:spcBef>
              <a:spcAft>
                <a:spcPts val="0"/>
              </a:spcAft>
              <a:buNone/>
            </a:pPr>
            <a:r>
              <a:rPr lang="en" sz="7500">
                <a:solidFill>
                  <a:srgbClr val="F47C7E"/>
                </a:solidFill>
                <a:latin typeface="Spicy Rice"/>
                <a:ea typeface="Spicy Rice"/>
                <a:cs typeface="Spicy Rice"/>
                <a:sym typeface="Spicy Rice"/>
              </a:rPr>
              <a:t>C</a:t>
            </a:r>
            <a:r>
              <a:rPr lang="en" sz="7500">
                <a:solidFill>
                  <a:srgbClr val="9BB66F"/>
                </a:solidFill>
                <a:latin typeface="Spicy Rice"/>
                <a:ea typeface="Spicy Rice"/>
                <a:cs typeface="Spicy Rice"/>
                <a:sym typeface="Spicy Rice"/>
              </a:rPr>
              <a:t>e</a:t>
            </a:r>
            <a:r>
              <a:rPr lang="en" sz="7500">
                <a:solidFill>
                  <a:srgbClr val="FFCB06"/>
                </a:solidFill>
                <a:latin typeface="Spicy Rice"/>
                <a:ea typeface="Spicy Rice"/>
                <a:cs typeface="Spicy Rice"/>
                <a:sym typeface="Spicy Rice"/>
              </a:rPr>
              <a:t>r</a:t>
            </a:r>
            <a:r>
              <a:rPr lang="en" sz="7500">
                <a:solidFill>
                  <a:srgbClr val="BDDA80"/>
                </a:solidFill>
                <a:latin typeface="Spicy Rice"/>
                <a:ea typeface="Spicy Rice"/>
                <a:cs typeface="Spicy Rice"/>
                <a:sym typeface="Spicy Rice"/>
              </a:rPr>
              <a:t>t</a:t>
            </a:r>
            <a:r>
              <a:rPr lang="en" sz="7500">
                <a:solidFill>
                  <a:srgbClr val="F47C7E"/>
                </a:solidFill>
                <a:latin typeface="Spicy Rice"/>
                <a:ea typeface="Spicy Rice"/>
                <a:cs typeface="Spicy Rice"/>
                <a:sym typeface="Spicy Rice"/>
              </a:rPr>
              <a:t>i</a:t>
            </a:r>
            <a:r>
              <a:rPr lang="en" sz="7500">
                <a:solidFill>
                  <a:srgbClr val="9BB66F"/>
                </a:solidFill>
                <a:latin typeface="Spicy Rice"/>
                <a:ea typeface="Spicy Rice"/>
                <a:cs typeface="Spicy Rice"/>
                <a:sym typeface="Spicy Rice"/>
              </a:rPr>
              <a:t>f</a:t>
            </a:r>
            <a:r>
              <a:rPr lang="en" sz="7500">
                <a:solidFill>
                  <a:srgbClr val="FFCB06"/>
                </a:solidFill>
                <a:latin typeface="Spicy Rice"/>
                <a:ea typeface="Spicy Rice"/>
                <a:cs typeface="Spicy Rice"/>
                <a:sym typeface="Spicy Rice"/>
              </a:rPr>
              <a:t>i</a:t>
            </a:r>
            <a:r>
              <a:rPr lang="en" sz="7500">
                <a:solidFill>
                  <a:srgbClr val="BDDA80"/>
                </a:solidFill>
                <a:latin typeface="Spicy Rice"/>
                <a:ea typeface="Spicy Rice"/>
                <a:cs typeface="Spicy Rice"/>
                <a:sym typeface="Spicy Rice"/>
              </a:rPr>
              <a:t>c</a:t>
            </a:r>
            <a:r>
              <a:rPr lang="en" sz="7500">
                <a:solidFill>
                  <a:srgbClr val="F47C7E"/>
                </a:solidFill>
                <a:latin typeface="Spicy Rice"/>
                <a:ea typeface="Spicy Rice"/>
                <a:cs typeface="Spicy Rice"/>
                <a:sym typeface="Spicy Rice"/>
              </a:rPr>
              <a:t>a</a:t>
            </a:r>
            <a:r>
              <a:rPr lang="en" sz="7500">
                <a:solidFill>
                  <a:srgbClr val="9BB66F"/>
                </a:solidFill>
                <a:latin typeface="Spicy Rice"/>
                <a:ea typeface="Spicy Rice"/>
                <a:cs typeface="Spicy Rice"/>
                <a:sym typeface="Spicy Rice"/>
              </a:rPr>
              <a:t>t</a:t>
            </a:r>
            <a:r>
              <a:rPr lang="en" sz="7500">
                <a:solidFill>
                  <a:srgbClr val="FFCB06"/>
                </a:solidFill>
                <a:latin typeface="Spicy Rice"/>
                <a:ea typeface="Spicy Rice"/>
                <a:cs typeface="Spicy Rice"/>
                <a:sym typeface="Spicy Rice"/>
              </a:rPr>
              <a:t>e </a:t>
            </a:r>
            <a:r>
              <a:rPr lang="en" sz="7500">
                <a:solidFill>
                  <a:srgbClr val="BDDA80"/>
                </a:solidFill>
                <a:latin typeface="Spicy Rice"/>
                <a:ea typeface="Spicy Rice"/>
                <a:cs typeface="Spicy Rice"/>
                <a:sym typeface="Spicy Rice"/>
              </a:rPr>
              <a:t>o</a:t>
            </a:r>
            <a:r>
              <a:rPr lang="en" sz="7500">
                <a:solidFill>
                  <a:srgbClr val="F47C7E"/>
                </a:solidFill>
                <a:latin typeface="Spicy Rice"/>
                <a:ea typeface="Spicy Rice"/>
                <a:cs typeface="Spicy Rice"/>
                <a:sym typeface="Spicy Rice"/>
              </a:rPr>
              <a:t>f </a:t>
            </a:r>
            <a:r>
              <a:rPr lang="en" sz="7500">
                <a:solidFill>
                  <a:srgbClr val="9BB66F"/>
                </a:solidFill>
                <a:latin typeface="Spicy Rice"/>
                <a:ea typeface="Spicy Rice"/>
                <a:cs typeface="Spicy Rice"/>
                <a:sym typeface="Spicy Rice"/>
              </a:rPr>
              <a:t>C</a:t>
            </a:r>
            <a:r>
              <a:rPr lang="en" sz="7500">
                <a:solidFill>
                  <a:srgbClr val="FFCB06"/>
                </a:solidFill>
                <a:latin typeface="Spicy Rice"/>
                <a:ea typeface="Spicy Rice"/>
                <a:cs typeface="Spicy Rice"/>
                <a:sym typeface="Spicy Rice"/>
              </a:rPr>
              <a:t>o</a:t>
            </a:r>
            <a:r>
              <a:rPr lang="en" sz="7500">
                <a:solidFill>
                  <a:srgbClr val="BDDA80"/>
                </a:solidFill>
                <a:latin typeface="Spicy Rice"/>
                <a:ea typeface="Spicy Rice"/>
                <a:cs typeface="Spicy Rice"/>
                <a:sym typeface="Spicy Rice"/>
              </a:rPr>
              <a:t>m</a:t>
            </a:r>
            <a:r>
              <a:rPr lang="en" sz="7500">
                <a:solidFill>
                  <a:srgbClr val="F47C7E"/>
                </a:solidFill>
                <a:latin typeface="Spicy Rice"/>
                <a:ea typeface="Spicy Rice"/>
                <a:cs typeface="Spicy Rice"/>
                <a:sym typeface="Spicy Rice"/>
              </a:rPr>
              <a:t>p</a:t>
            </a:r>
            <a:r>
              <a:rPr lang="en" sz="7500">
                <a:solidFill>
                  <a:srgbClr val="9BB66F"/>
                </a:solidFill>
                <a:latin typeface="Spicy Rice"/>
                <a:ea typeface="Spicy Rice"/>
                <a:cs typeface="Spicy Rice"/>
                <a:sym typeface="Spicy Rice"/>
              </a:rPr>
              <a:t>l</a:t>
            </a:r>
            <a:r>
              <a:rPr lang="en" sz="7500">
                <a:solidFill>
                  <a:srgbClr val="FFCB06"/>
                </a:solidFill>
                <a:latin typeface="Spicy Rice"/>
                <a:ea typeface="Spicy Rice"/>
                <a:cs typeface="Spicy Rice"/>
                <a:sym typeface="Spicy Rice"/>
              </a:rPr>
              <a:t>e</a:t>
            </a:r>
            <a:r>
              <a:rPr lang="en" sz="7500">
                <a:solidFill>
                  <a:srgbClr val="BDDA80"/>
                </a:solidFill>
                <a:latin typeface="Spicy Rice"/>
                <a:ea typeface="Spicy Rice"/>
                <a:cs typeface="Spicy Rice"/>
                <a:sym typeface="Spicy Rice"/>
              </a:rPr>
              <a:t>t</a:t>
            </a:r>
            <a:r>
              <a:rPr lang="en" sz="7500">
                <a:solidFill>
                  <a:srgbClr val="F47C7E"/>
                </a:solidFill>
                <a:latin typeface="Spicy Rice"/>
                <a:ea typeface="Spicy Rice"/>
                <a:cs typeface="Spicy Rice"/>
                <a:sym typeface="Spicy Rice"/>
              </a:rPr>
              <a:t>i</a:t>
            </a:r>
            <a:r>
              <a:rPr lang="en" sz="7500">
                <a:solidFill>
                  <a:srgbClr val="9BB66F"/>
                </a:solidFill>
                <a:latin typeface="Spicy Rice"/>
                <a:ea typeface="Spicy Rice"/>
                <a:cs typeface="Spicy Rice"/>
                <a:sym typeface="Spicy Rice"/>
              </a:rPr>
              <a:t>o</a:t>
            </a:r>
            <a:r>
              <a:rPr lang="en" sz="7500">
                <a:solidFill>
                  <a:srgbClr val="FFCB06"/>
                </a:solidFill>
                <a:latin typeface="Spicy Rice"/>
                <a:ea typeface="Spicy Rice"/>
                <a:cs typeface="Spicy Rice"/>
                <a:sym typeface="Spicy Rice"/>
              </a:rPr>
              <a:t>n</a:t>
            </a:r>
            <a:endParaRPr sz="7500">
              <a:solidFill>
                <a:srgbClr val="F47C7E"/>
              </a:solidFill>
              <a:latin typeface="Spicy Rice"/>
              <a:ea typeface="Spicy Rice"/>
              <a:cs typeface="Spicy Rice"/>
              <a:sym typeface="Spicy Rice"/>
            </a:endParaRPr>
          </a:p>
        </p:txBody>
      </p:sp>
      <p:grpSp>
        <p:nvGrpSpPr>
          <p:cNvPr id="1653" name="Google Shape;1653;p33"/>
          <p:cNvGrpSpPr/>
          <p:nvPr/>
        </p:nvGrpSpPr>
        <p:grpSpPr>
          <a:xfrm rot="7876761">
            <a:off x="318603" y="2040224"/>
            <a:ext cx="1254983" cy="1161692"/>
            <a:chOff x="1800137" y="386015"/>
            <a:chExt cx="1421864" cy="1316154"/>
          </a:xfrm>
        </p:grpSpPr>
        <p:sp>
          <p:nvSpPr>
            <p:cNvPr id="1654" name="Google Shape;1654;p33"/>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55" name="Google Shape;1655;p33"/>
            <p:cNvGrpSpPr/>
            <p:nvPr/>
          </p:nvGrpSpPr>
          <p:grpSpPr>
            <a:xfrm>
              <a:off x="1813274" y="399386"/>
              <a:ext cx="1408727" cy="1302783"/>
              <a:chOff x="1813274" y="399386"/>
              <a:chExt cx="1408727" cy="1302783"/>
            </a:xfrm>
          </p:grpSpPr>
          <p:grpSp>
            <p:nvGrpSpPr>
              <p:cNvPr id="1656" name="Google Shape;1656;p33"/>
              <p:cNvGrpSpPr/>
              <p:nvPr/>
            </p:nvGrpSpPr>
            <p:grpSpPr>
              <a:xfrm>
                <a:off x="1813274" y="399386"/>
                <a:ext cx="1408727" cy="1302783"/>
                <a:chOff x="1813274" y="399386"/>
                <a:chExt cx="1408727" cy="1302783"/>
              </a:xfrm>
            </p:grpSpPr>
            <p:sp>
              <p:nvSpPr>
                <p:cNvPr id="1657" name="Google Shape;1657;p33"/>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8" name="Google Shape;1658;p33"/>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9" name="Google Shape;1659;p33"/>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60" name="Google Shape;1660;p33"/>
              <p:cNvGrpSpPr/>
              <p:nvPr/>
            </p:nvGrpSpPr>
            <p:grpSpPr>
              <a:xfrm>
                <a:off x="2040710" y="579350"/>
                <a:ext cx="884187" cy="760477"/>
                <a:chOff x="2040710" y="579350"/>
                <a:chExt cx="884187" cy="760477"/>
              </a:xfrm>
            </p:grpSpPr>
            <p:sp>
              <p:nvSpPr>
                <p:cNvPr id="1661" name="Google Shape;1661;p33"/>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2" name="Google Shape;1662;p33"/>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3" name="Google Shape;1663;p33"/>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4" name="Google Shape;1664;p33"/>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5" name="Google Shape;1665;p33"/>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6" name="Google Shape;1666;p33"/>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7" name="Google Shape;1667;p33"/>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8" name="Google Shape;1668;p33"/>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9" name="Google Shape;1669;p33"/>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0" name="Google Shape;1670;p33"/>
            <p:cNvGrpSpPr/>
            <p:nvPr/>
          </p:nvGrpSpPr>
          <p:grpSpPr>
            <a:xfrm>
              <a:off x="1800137" y="386015"/>
              <a:ext cx="1421838" cy="1316151"/>
              <a:chOff x="1800137" y="386015"/>
              <a:chExt cx="1421838" cy="1316151"/>
            </a:xfrm>
          </p:grpSpPr>
          <p:sp>
            <p:nvSpPr>
              <p:cNvPr id="1671" name="Google Shape;1671;p33"/>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2" name="Google Shape;1672;p33"/>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3" name="Google Shape;1673;p33"/>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4" name="Google Shape;1674;p33"/>
          <p:cNvGrpSpPr/>
          <p:nvPr/>
        </p:nvGrpSpPr>
        <p:grpSpPr>
          <a:xfrm>
            <a:off x="225192" y="4275001"/>
            <a:ext cx="1670327" cy="1446814"/>
            <a:chOff x="3540575" y="179636"/>
            <a:chExt cx="2203888" cy="1909229"/>
          </a:xfrm>
        </p:grpSpPr>
        <p:sp>
          <p:nvSpPr>
            <p:cNvPr id="1675" name="Google Shape;1675;p33"/>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76" name="Google Shape;1676;p33"/>
            <p:cNvGrpSpPr/>
            <p:nvPr/>
          </p:nvGrpSpPr>
          <p:grpSpPr>
            <a:xfrm>
              <a:off x="3540575" y="179636"/>
              <a:ext cx="2203888" cy="1909229"/>
              <a:chOff x="3540575" y="179636"/>
              <a:chExt cx="2203888" cy="1909229"/>
            </a:xfrm>
          </p:grpSpPr>
          <p:sp>
            <p:nvSpPr>
              <p:cNvPr id="1677" name="Google Shape;1677;p33"/>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8" name="Google Shape;1678;p33"/>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9" name="Google Shape;1679;p33"/>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80" name="Google Shape;1680;p33"/>
              <p:cNvGrpSpPr/>
              <p:nvPr/>
            </p:nvGrpSpPr>
            <p:grpSpPr>
              <a:xfrm>
                <a:off x="3540575" y="179636"/>
                <a:ext cx="2203888" cy="1592821"/>
                <a:chOff x="3540575" y="179636"/>
                <a:chExt cx="2203888" cy="1592821"/>
              </a:xfrm>
            </p:grpSpPr>
            <p:grpSp>
              <p:nvGrpSpPr>
                <p:cNvPr id="1681" name="Google Shape;1681;p33"/>
                <p:cNvGrpSpPr/>
                <p:nvPr/>
              </p:nvGrpSpPr>
              <p:grpSpPr>
                <a:xfrm>
                  <a:off x="3540575" y="179636"/>
                  <a:ext cx="2203888" cy="1592821"/>
                  <a:chOff x="3540575" y="179636"/>
                  <a:chExt cx="2203888" cy="1592821"/>
                </a:xfrm>
              </p:grpSpPr>
              <p:sp>
                <p:nvSpPr>
                  <p:cNvPr id="1682" name="Google Shape;1682;p33"/>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3" name="Google Shape;1683;p33"/>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4" name="Google Shape;1684;p33"/>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5" name="Google Shape;1685;p33"/>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6" name="Google Shape;1686;p33"/>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7" name="Google Shape;1687;p33"/>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8" name="Google Shape;1688;p33"/>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9" name="Google Shape;1689;p33"/>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0" name="Google Shape;1690;p33"/>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1" name="Google Shape;1691;p33"/>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92" name="Google Shape;1692;p33"/>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3" name="Google Shape;1693;p33"/>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4" name="Google Shape;1694;p33"/>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5" name="Google Shape;1695;p33"/>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6" name="Google Shape;1696;p33"/>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7" name="Google Shape;1697;p33"/>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98" name="Google Shape;1698;p33"/>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9" name="Google Shape;1699;p33"/>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0" name="Google Shape;1700;p33"/>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1" name="Google Shape;1701;p33"/>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2" name="Google Shape;1702;p33"/>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03" name="Google Shape;1703;p33"/>
          <p:cNvGrpSpPr/>
          <p:nvPr/>
        </p:nvGrpSpPr>
        <p:grpSpPr>
          <a:xfrm>
            <a:off x="7768903" y="5458692"/>
            <a:ext cx="909396" cy="974279"/>
            <a:chOff x="1885538" y="2088865"/>
            <a:chExt cx="1251061" cy="1340136"/>
          </a:xfrm>
        </p:grpSpPr>
        <p:sp>
          <p:nvSpPr>
            <p:cNvPr id="1704" name="Google Shape;1704;p33"/>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05" name="Google Shape;1705;p33"/>
            <p:cNvGrpSpPr/>
            <p:nvPr/>
          </p:nvGrpSpPr>
          <p:grpSpPr>
            <a:xfrm>
              <a:off x="1898533" y="2102206"/>
              <a:ext cx="1237710" cy="1326765"/>
              <a:chOff x="1898533" y="2102206"/>
              <a:chExt cx="1237710" cy="1326765"/>
            </a:xfrm>
          </p:grpSpPr>
          <p:sp>
            <p:nvSpPr>
              <p:cNvPr id="1706" name="Google Shape;1706;p33"/>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7" name="Google Shape;1707;p33"/>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8" name="Google Shape;1708;p33"/>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09" name="Google Shape;1709;p33"/>
              <p:cNvGrpSpPr/>
              <p:nvPr/>
            </p:nvGrpSpPr>
            <p:grpSpPr>
              <a:xfrm>
                <a:off x="1991663" y="2209876"/>
                <a:ext cx="1003013" cy="1098512"/>
                <a:chOff x="1991663" y="2209876"/>
                <a:chExt cx="1003013" cy="1098512"/>
              </a:xfrm>
            </p:grpSpPr>
            <p:sp>
              <p:nvSpPr>
                <p:cNvPr id="1710" name="Google Shape;1710;p33"/>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1" name="Google Shape;1711;p33"/>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2" name="Google Shape;1712;p33"/>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3" name="Google Shape;1713;p33"/>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4" name="Google Shape;1714;p33"/>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5" name="Google Shape;1715;p33"/>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6" name="Google Shape;1716;p33"/>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7" name="Google Shape;1717;p33"/>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8" name="Google Shape;1718;p33"/>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9" name="Google Shape;1719;p33"/>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0" name="Google Shape;1720;p33"/>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1" name="Google Shape;1721;p33"/>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2" name="Google Shape;1722;p33"/>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3" name="Google Shape;1723;p33"/>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4" name="Google Shape;1724;p33"/>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5" name="Google Shape;1725;p33"/>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726" name="Google Shape;1726;p33"/>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27" name="Google Shape;1727;p33"/>
          <p:cNvGrpSpPr/>
          <p:nvPr/>
        </p:nvGrpSpPr>
        <p:grpSpPr>
          <a:xfrm>
            <a:off x="10772627" y="313525"/>
            <a:ext cx="1088432" cy="1002278"/>
            <a:chOff x="1917709" y="3838343"/>
            <a:chExt cx="1304292" cy="1200908"/>
          </a:xfrm>
        </p:grpSpPr>
        <p:sp>
          <p:nvSpPr>
            <p:cNvPr id="1728" name="Google Shape;1728;p33"/>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29" name="Google Shape;1729;p33"/>
            <p:cNvGrpSpPr/>
            <p:nvPr/>
          </p:nvGrpSpPr>
          <p:grpSpPr>
            <a:xfrm>
              <a:off x="1939879" y="3860913"/>
              <a:ext cx="1272699" cy="1169101"/>
              <a:chOff x="1939879" y="3860913"/>
              <a:chExt cx="1272699" cy="1169101"/>
            </a:xfrm>
          </p:grpSpPr>
          <p:sp>
            <p:nvSpPr>
              <p:cNvPr id="1730" name="Google Shape;1730;p33"/>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1" name="Google Shape;1731;p33"/>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2" name="Google Shape;1732;p33"/>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33" name="Google Shape;1733;p33"/>
            <p:cNvGrpSpPr/>
            <p:nvPr/>
          </p:nvGrpSpPr>
          <p:grpSpPr>
            <a:xfrm>
              <a:off x="1917709" y="3838343"/>
              <a:ext cx="1304292" cy="1200908"/>
              <a:chOff x="1917709" y="3838343"/>
              <a:chExt cx="1304292" cy="1200908"/>
            </a:xfrm>
          </p:grpSpPr>
          <p:sp>
            <p:nvSpPr>
              <p:cNvPr id="1734" name="Google Shape;1734;p33"/>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5" name="Google Shape;1735;p33"/>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36" name="Google Shape;1736;p33"/>
          <p:cNvGrpSpPr/>
          <p:nvPr/>
        </p:nvGrpSpPr>
        <p:grpSpPr>
          <a:xfrm rot="1352080">
            <a:off x="10592967" y="4436707"/>
            <a:ext cx="1286226" cy="1123419"/>
            <a:chOff x="3540572" y="5251367"/>
            <a:chExt cx="1462718" cy="1277572"/>
          </a:xfrm>
        </p:grpSpPr>
        <p:sp>
          <p:nvSpPr>
            <p:cNvPr id="1737" name="Google Shape;1737;p33"/>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38" name="Google Shape;1738;p33"/>
            <p:cNvGrpSpPr/>
            <p:nvPr/>
          </p:nvGrpSpPr>
          <p:grpSpPr>
            <a:xfrm>
              <a:off x="3553994" y="5264713"/>
              <a:ext cx="1448907" cy="1263939"/>
              <a:chOff x="3553994" y="5264713"/>
              <a:chExt cx="1448907" cy="1263939"/>
            </a:xfrm>
          </p:grpSpPr>
          <p:sp>
            <p:nvSpPr>
              <p:cNvPr id="1739" name="Google Shape;1739;p33"/>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0" name="Google Shape;1740;p33"/>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1" name="Google Shape;1741;p33"/>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2" name="Google Shape;1742;p33"/>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3" name="Google Shape;1743;p33"/>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44" name="Google Shape;1744;p33"/>
              <p:cNvGrpSpPr/>
              <p:nvPr/>
            </p:nvGrpSpPr>
            <p:grpSpPr>
              <a:xfrm>
                <a:off x="4051759" y="5375948"/>
                <a:ext cx="571739" cy="1057739"/>
                <a:chOff x="4051759" y="5375948"/>
                <a:chExt cx="571739" cy="1057739"/>
              </a:xfrm>
            </p:grpSpPr>
            <p:sp>
              <p:nvSpPr>
                <p:cNvPr id="1745" name="Google Shape;1745;p33"/>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6" name="Google Shape;1746;p33"/>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7" name="Google Shape;1747;p33"/>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48" name="Google Shape;1748;p33"/>
              <p:cNvGrpSpPr/>
              <p:nvPr/>
            </p:nvGrpSpPr>
            <p:grpSpPr>
              <a:xfrm>
                <a:off x="3794621" y="5459918"/>
                <a:ext cx="1079649" cy="997846"/>
                <a:chOff x="3794621" y="5459918"/>
                <a:chExt cx="1079649" cy="997846"/>
              </a:xfrm>
            </p:grpSpPr>
            <p:sp>
              <p:nvSpPr>
                <p:cNvPr id="1749" name="Google Shape;1749;p33"/>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0" name="Google Shape;1750;p33"/>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1" name="Google Shape;1751;p33"/>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2" name="Google Shape;1752;p33"/>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3" name="Google Shape;1753;p33"/>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4" name="Google Shape;1754;p33"/>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5" name="Google Shape;1755;p33"/>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6" name="Google Shape;1756;p33"/>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7" name="Google Shape;1757;p33"/>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8" name="Google Shape;1758;p33"/>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9" name="Google Shape;1759;p33"/>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0" name="Google Shape;1760;p33"/>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1" name="Google Shape;1761;p33"/>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2" name="Google Shape;1762;p33"/>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63" name="Google Shape;1763;p33"/>
            <p:cNvGrpSpPr/>
            <p:nvPr/>
          </p:nvGrpSpPr>
          <p:grpSpPr>
            <a:xfrm>
              <a:off x="3540572" y="5251367"/>
              <a:ext cx="1462718" cy="1277572"/>
              <a:chOff x="3540572" y="5251367"/>
              <a:chExt cx="1462718" cy="1277572"/>
            </a:xfrm>
          </p:grpSpPr>
          <p:sp>
            <p:nvSpPr>
              <p:cNvPr id="1764" name="Google Shape;1764;p33"/>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5" name="Google Shape;1765;p33"/>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6" name="Google Shape;1766;p33"/>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7" name="Google Shape;1767;p33"/>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1" name="Shape 1771"/>
        <p:cNvGrpSpPr/>
        <p:nvPr/>
      </p:nvGrpSpPr>
      <p:grpSpPr>
        <a:xfrm>
          <a:off x="0" y="0"/>
          <a:ext cx="0" cy="0"/>
          <a:chOff x="0" y="0"/>
          <a:chExt cx="0" cy="0"/>
        </a:xfrm>
      </p:grpSpPr>
      <p:sp>
        <p:nvSpPr>
          <p:cNvPr id="1772" name="Google Shape;1772;p34"/>
          <p:cNvSpPr/>
          <p:nvPr/>
        </p:nvSpPr>
        <p:spPr>
          <a:xfrm>
            <a:off x="8838300" y="38036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34"/>
          <p:cNvSpPr/>
          <p:nvPr/>
        </p:nvSpPr>
        <p:spPr>
          <a:xfrm>
            <a:off x="8838300" y="31178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34"/>
          <p:cNvSpPr/>
          <p:nvPr/>
        </p:nvSpPr>
        <p:spPr>
          <a:xfrm>
            <a:off x="8838300" y="27368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34"/>
          <p:cNvSpPr/>
          <p:nvPr/>
        </p:nvSpPr>
        <p:spPr>
          <a:xfrm>
            <a:off x="8838300" y="22796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34"/>
          <p:cNvSpPr/>
          <p:nvPr/>
        </p:nvSpPr>
        <p:spPr>
          <a:xfrm>
            <a:off x="3796425" y="1486350"/>
            <a:ext cx="4589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34"/>
          <p:cNvSpPr/>
          <p:nvPr/>
        </p:nvSpPr>
        <p:spPr>
          <a:xfrm>
            <a:off x="8647425" y="1486350"/>
            <a:ext cx="3164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34"/>
          <p:cNvSpPr/>
          <p:nvPr/>
        </p:nvSpPr>
        <p:spPr>
          <a:xfrm>
            <a:off x="3801150" y="4098625"/>
            <a:ext cx="4589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34"/>
          <p:cNvSpPr/>
          <p:nvPr/>
        </p:nvSpPr>
        <p:spPr>
          <a:xfrm>
            <a:off x="380025" y="1486350"/>
            <a:ext cx="3164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34"/>
          <p:cNvSpPr/>
          <p:nvPr/>
        </p:nvSpPr>
        <p:spPr>
          <a:xfrm>
            <a:off x="1217125" y="365750"/>
            <a:ext cx="9699333" cy="871001"/>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Today is Monday June 12th.</a:t>
            </a:r>
          </a:p>
        </p:txBody>
      </p:sp>
      <p:sp>
        <p:nvSpPr>
          <p:cNvPr id="1781" name="Google Shape;1781;p34"/>
          <p:cNvSpPr txBox="1"/>
          <p:nvPr/>
        </p:nvSpPr>
        <p:spPr>
          <a:xfrm>
            <a:off x="361950" y="255575"/>
            <a:ext cx="114144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95000"/>
              </a:lnSpc>
              <a:spcBef>
                <a:spcPts val="0"/>
              </a:spcBef>
              <a:spcAft>
                <a:spcPts val="0"/>
              </a:spcAft>
              <a:buNone/>
            </a:pPr>
            <a:r>
              <a:rPr lang="en" sz="6500">
                <a:solidFill>
                  <a:srgbClr val="F47C7E"/>
                </a:solidFill>
                <a:latin typeface="Spicy Rice"/>
                <a:ea typeface="Spicy Rice"/>
                <a:cs typeface="Spicy Rice"/>
                <a:sym typeface="Spicy Rice"/>
              </a:rPr>
              <a:t>T</a:t>
            </a:r>
            <a:r>
              <a:rPr lang="en" sz="6500">
                <a:solidFill>
                  <a:srgbClr val="9BB66F"/>
                </a:solidFill>
                <a:latin typeface="Spicy Rice"/>
                <a:ea typeface="Spicy Rice"/>
                <a:cs typeface="Spicy Rice"/>
                <a:sym typeface="Spicy Rice"/>
              </a:rPr>
              <a:t>o</a:t>
            </a:r>
            <a:r>
              <a:rPr lang="en" sz="6500">
                <a:solidFill>
                  <a:srgbClr val="FFCB06"/>
                </a:solidFill>
                <a:latin typeface="Spicy Rice"/>
                <a:ea typeface="Spicy Rice"/>
                <a:cs typeface="Spicy Rice"/>
                <a:sym typeface="Spicy Rice"/>
              </a:rPr>
              <a:t>d</a:t>
            </a:r>
            <a:r>
              <a:rPr lang="en" sz="6500">
                <a:solidFill>
                  <a:srgbClr val="BDDA80"/>
                </a:solidFill>
                <a:latin typeface="Spicy Rice"/>
                <a:ea typeface="Spicy Rice"/>
                <a:cs typeface="Spicy Rice"/>
                <a:sym typeface="Spicy Rice"/>
              </a:rPr>
              <a:t>a</a:t>
            </a:r>
            <a:r>
              <a:rPr lang="en" sz="6500">
                <a:solidFill>
                  <a:srgbClr val="F47C7E"/>
                </a:solidFill>
                <a:latin typeface="Spicy Rice"/>
                <a:ea typeface="Spicy Rice"/>
                <a:cs typeface="Spicy Rice"/>
                <a:sym typeface="Spicy Rice"/>
              </a:rPr>
              <a:t>y </a:t>
            </a:r>
            <a:r>
              <a:rPr lang="en" sz="6500">
                <a:solidFill>
                  <a:srgbClr val="9BB66F"/>
                </a:solidFill>
                <a:latin typeface="Spicy Rice"/>
                <a:ea typeface="Spicy Rice"/>
                <a:cs typeface="Spicy Rice"/>
                <a:sym typeface="Spicy Rice"/>
              </a:rPr>
              <a:t>i</a:t>
            </a:r>
            <a:r>
              <a:rPr lang="en" sz="6500">
                <a:solidFill>
                  <a:srgbClr val="FFCB06"/>
                </a:solidFill>
                <a:latin typeface="Spicy Rice"/>
                <a:ea typeface="Spicy Rice"/>
                <a:cs typeface="Spicy Rice"/>
                <a:sym typeface="Spicy Rice"/>
              </a:rPr>
              <a:t>s </a:t>
            </a:r>
            <a:r>
              <a:rPr lang="en" sz="6500">
                <a:solidFill>
                  <a:srgbClr val="BDDA80"/>
                </a:solidFill>
                <a:latin typeface="Spicy Rice"/>
                <a:ea typeface="Spicy Rice"/>
                <a:cs typeface="Spicy Rice"/>
                <a:sym typeface="Spicy Rice"/>
              </a:rPr>
              <a:t>M</a:t>
            </a:r>
            <a:r>
              <a:rPr lang="en" sz="6500">
                <a:solidFill>
                  <a:srgbClr val="F47C7E"/>
                </a:solidFill>
                <a:latin typeface="Spicy Rice"/>
                <a:ea typeface="Spicy Rice"/>
                <a:cs typeface="Spicy Rice"/>
                <a:sym typeface="Spicy Rice"/>
              </a:rPr>
              <a:t>o</a:t>
            </a:r>
            <a:r>
              <a:rPr lang="en" sz="6500">
                <a:solidFill>
                  <a:srgbClr val="9BB66F"/>
                </a:solidFill>
                <a:latin typeface="Spicy Rice"/>
                <a:ea typeface="Spicy Rice"/>
                <a:cs typeface="Spicy Rice"/>
                <a:sym typeface="Spicy Rice"/>
              </a:rPr>
              <a:t>n</a:t>
            </a:r>
            <a:r>
              <a:rPr lang="en" sz="6500">
                <a:solidFill>
                  <a:srgbClr val="FFCB06"/>
                </a:solidFill>
                <a:latin typeface="Spicy Rice"/>
                <a:ea typeface="Spicy Rice"/>
                <a:cs typeface="Spicy Rice"/>
                <a:sym typeface="Spicy Rice"/>
              </a:rPr>
              <a:t>d</a:t>
            </a:r>
            <a:r>
              <a:rPr lang="en" sz="6500">
                <a:solidFill>
                  <a:srgbClr val="BDDA80"/>
                </a:solidFill>
                <a:latin typeface="Spicy Rice"/>
                <a:ea typeface="Spicy Rice"/>
                <a:cs typeface="Spicy Rice"/>
                <a:sym typeface="Spicy Rice"/>
              </a:rPr>
              <a:t>a</a:t>
            </a:r>
            <a:r>
              <a:rPr lang="en" sz="6500">
                <a:solidFill>
                  <a:srgbClr val="F47C7E"/>
                </a:solidFill>
                <a:latin typeface="Spicy Rice"/>
                <a:ea typeface="Spicy Rice"/>
                <a:cs typeface="Spicy Rice"/>
                <a:sym typeface="Spicy Rice"/>
              </a:rPr>
              <a:t>y </a:t>
            </a:r>
            <a:r>
              <a:rPr lang="en" sz="6500">
                <a:solidFill>
                  <a:srgbClr val="F47C7E"/>
                </a:solidFill>
                <a:latin typeface="Spicy Rice"/>
                <a:ea typeface="Spicy Rice"/>
                <a:cs typeface="Spicy Rice"/>
                <a:sym typeface="Spicy Rice"/>
              </a:rPr>
              <a:t> </a:t>
            </a:r>
            <a:r>
              <a:rPr lang="en" sz="6500">
                <a:solidFill>
                  <a:srgbClr val="9BB66F"/>
                </a:solidFill>
                <a:latin typeface="Spicy Rice"/>
                <a:ea typeface="Spicy Rice"/>
                <a:cs typeface="Spicy Rice"/>
                <a:sym typeface="Spicy Rice"/>
              </a:rPr>
              <a:t>J</a:t>
            </a:r>
            <a:r>
              <a:rPr lang="en" sz="6500">
                <a:solidFill>
                  <a:srgbClr val="FFCB06"/>
                </a:solidFill>
                <a:latin typeface="Spicy Rice"/>
                <a:ea typeface="Spicy Rice"/>
                <a:cs typeface="Spicy Rice"/>
                <a:sym typeface="Spicy Rice"/>
              </a:rPr>
              <a:t>u</a:t>
            </a:r>
            <a:r>
              <a:rPr lang="en" sz="6500">
                <a:solidFill>
                  <a:srgbClr val="BDDA80"/>
                </a:solidFill>
                <a:latin typeface="Spicy Rice"/>
                <a:ea typeface="Spicy Rice"/>
                <a:cs typeface="Spicy Rice"/>
                <a:sym typeface="Spicy Rice"/>
              </a:rPr>
              <a:t>n</a:t>
            </a:r>
            <a:r>
              <a:rPr lang="en" sz="6500">
                <a:solidFill>
                  <a:srgbClr val="F47C7E"/>
                </a:solidFill>
                <a:latin typeface="Spicy Rice"/>
                <a:ea typeface="Spicy Rice"/>
                <a:cs typeface="Spicy Rice"/>
                <a:sym typeface="Spicy Rice"/>
              </a:rPr>
              <a:t>e </a:t>
            </a:r>
            <a:r>
              <a:rPr lang="en" sz="6500">
                <a:solidFill>
                  <a:srgbClr val="9BB66F"/>
                </a:solidFill>
                <a:latin typeface="Spicy Rice"/>
                <a:ea typeface="Spicy Rice"/>
                <a:cs typeface="Spicy Rice"/>
                <a:sym typeface="Spicy Rice"/>
              </a:rPr>
              <a:t>1</a:t>
            </a:r>
            <a:r>
              <a:rPr lang="en" sz="6500">
                <a:solidFill>
                  <a:srgbClr val="FFCB06"/>
                </a:solidFill>
                <a:latin typeface="Spicy Rice"/>
                <a:ea typeface="Spicy Rice"/>
                <a:cs typeface="Spicy Rice"/>
                <a:sym typeface="Spicy Rice"/>
              </a:rPr>
              <a:t>2</a:t>
            </a:r>
            <a:r>
              <a:rPr lang="en" sz="6500">
                <a:solidFill>
                  <a:srgbClr val="BDDA80"/>
                </a:solidFill>
                <a:latin typeface="Spicy Rice"/>
                <a:ea typeface="Spicy Rice"/>
                <a:cs typeface="Spicy Rice"/>
                <a:sym typeface="Spicy Rice"/>
              </a:rPr>
              <a:t>t</a:t>
            </a:r>
            <a:r>
              <a:rPr lang="en" sz="6500">
                <a:solidFill>
                  <a:srgbClr val="F47C7E"/>
                </a:solidFill>
                <a:latin typeface="Spicy Rice"/>
                <a:ea typeface="Spicy Rice"/>
                <a:cs typeface="Spicy Rice"/>
                <a:sym typeface="Spicy Rice"/>
              </a:rPr>
              <a:t>h</a:t>
            </a:r>
            <a:r>
              <a:rPr lang="en" sz="6500">
                <a:solidFill>
                  <a:srgbClr val="9BB66F"/>
                </a:solidFill>
                <a:latin typeface="Spicy Rice"/>
                <a:ea typeface="Spicy Rice"/>
                <a:cs typeface="Spicy Rice"/>
                <a:sym typeface="Spicy Rice"/>
              </a:rPr>
              <a:t>.</a:t>
            </a:r>
            <a:endParaRPr sz="6500">
              <a:solidFill>
                <a:srgbClr val="F47C7E"/>
              </a:solidFill>
              <a:latin typeface="Spicy Rice"/>
              <a:ea typeface="Spicy Rice"/>
              <a:cs typeface="Spicy Rice"/>
              <a:sym typeface="Spicy Rice"/>
            </a:endParaRPr>
          </a:p>
        </p:txBody>
      </p:sp>
      <p:sp>
        <p:nvSpPr>
          <p:cNvPr id="1782" name="Google Shape;1782;p34"/>
          <p:cNvSpPr txBox="1"/>
          <p:nvPr>
            <p:ph idx="2" type="title"/>
          </p:nvPr>
        </p:nvSpPr>
        <p:spPr>
          <a:xfrm>
            <a:off x="380025" y="1531850"/>
            <a:ext cx="3164700" cy="37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Announcements</a:t>
            </a:r>
            <a:endParaRPr/>
          </a:p>
        </p:txBody>
      </p:sp>
      <p:sp>
        <p:nvSpPr>
          <p:cNvPr id="1783" name="Google Shape;1783;p34"/>
          <p:cNvSpPr txBox="1"/>
          <p:nvPr>
            <p:ph idx="3" type="title"/>
          </p:nvPr>
        </p:nvSpPr>
        <p:spPr>
          <a:xfrm>
            <a:off x="3801150" y="1531850"/>
            <a:ext cx="4589700" cy="346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Quote of the Day</a:t>
            </a:r>
            <a:endParaRPr/>
          </a:p>
        </p:txBody>
      </p:sp>
      <p:sp>
        <p:nvSpPr>
          <p:cNvPr id="1784" name="Google Shape;1784;p34"/>
          <p:cNvSpPr txBox="1"/>
          <p:nvPr>
            <p:ph idx="4" type="title"/>
          </p:nvPr>
        </p:nvSpPr>
        <p:spPr>
          <a:xfrm>
            <a:off x="3793500" y="4151125"/>
            <a:ext cx="4589700" cy="37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Would you rather…</a:t>
            </a:r>
            <a:endParaRPr/>
          </a:p>
        </p:txBody>
      </p:sp>
      <p:sp>
        <p:nvSpPr>
          <p:cNvPr id="1785" name="Google Shape;1785;p34"/>
          <p:cNvSpPr txBox="1"/>
          <p:nvPr>
            <p:ph idx="5" type="title"/>
          </p:nvPr>
        </p:nvSpPr>
        <p:spPr>
          <a:xfrm>
            <a:off x="8647425" y="1531850"/>
            <a:ext cx="3164700" cy="346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Check List</a:t>
            </a:r>
            <a:endParaRPr/>
          </a:p>
        </p:txBody>
      </p:sp>
      <p:sp>
        <p:nvSpPr>
          <p:cNvPr id="1786" name="Google Shape;1786;p34"/>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Aenean massa.</a:t>
            </a:r>
            <a:endParaRPr/>
          </a:p>
        </p:txBody>
      </p:sp>
      <p:sp>
        <p:nvSpPr>
          <p:cNvPr id="1787" name="Google Shape;1787;p34"/>
          <p:cNvSpPr/>
          <p:nvPr>
            <p:ph idx="6" type="pic"/>
          </p:nvPr>
        </p:nvSpPr>
        <p:spPr>
          <a:xfrm>
            <a:off x="4496050" y="4938350"/>
            <a:ext cx="1246800" cy="1246800"/>
          </a:xfrm>
          <a:prstGeom prst="ellipse">
            <a:avLst/>
          </a:prstGeom>
        </p:spPr>
      </p:sp>
      <p:sp>
        <p:nvSpPr>
          <p:cNvPr id="1788" name="Google Shape;1788;p34"/>
          <p:cNvSpPr/>
          <p:nvPr>
            <p:ph idx="7" type="pic"/>
          </p:nvPr>
        </p:nvSpPr>
        <p:spPr>
          <a:xfrm>
            <a:off x="6353825" y="4938350"/>
            <a:ext cx="1246800" cy="1246800"/>
          </a:xfrm>
          <a:prstGeom prst="ellipse">
            <a:avLst/>
          </a:prstGeom>
        </p:spPr>
      </p:sp>
      <p:sp>
        <p:nvSpPr>
          <p:cNvPr id="1789" name="Google Shape;1789;p34"/>
          <p:cNvSpPr txBox="1"/>
          <p:nvPr>
            <p:ph idx="8" type="subTitle"/>
          </p:nvPr>
        </p:nvSpPr>
        <p:spPr>
          <a:xfrm>
            <a:off x="4220850" y="2388850"/>
            <a:ext cx="37755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a:t>“</a:t>
            </a:r>
            <a:r>
              <a:rPr b="1" lang="en"/>
              <a:t>Do the best you can until you know better. Then when you know better, do better.”</a:t>
            </a:r>
            <a:endParaRPr b="1"/>
          </a:p>
        </p:txBody>
      </p:sp>
      <p:sp>
        <p:nvSpPr>
          <p:cNvPr id="1790" name="Google Shape;1790;p34"/>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here.</a:t>
            </a:r>
            <a:endParaRPr/>
          </a:p>
          <a:p>
            <a:pPr indent="0" lvl="0" marL="0" rtl="0" algn="l">
              <a:spcBef>
                <a:spcPts val="0"/>
              </a:spcBef>
              <a:spcAft>
                <a:spcPts val="0"/>
              </a:spcAft>
              <a:buNone/>
            </a:pPr>
            <a:r>
              <a:rPr lang="en"/>
              <a:t>Something else here</a:t>
            </a:r>
            <a:endParaRPr/>
          </a:p>
          <a:p>
            <a:pPr indent="0" lvl="0" marL="0" rtl="0" algn="l">
              <a:spcBef>
                <a:spcPts val="0"/>
              </a:spcBef>
              <a:spcAft>
                <a:spcPts val="0"/>
              </a:spcAft>
              <a:buNone/>
            </a:pPr>
            <a:r>
              <a:rPr lang="en"/>
              <a:t>And a third thing here.</a:t>
            </a:r>
            <a:endParaRPr/>
          </a:p>
          <a:p>
            <a:pPr indent="0" lvl="0" marL="0" rtl="0" algn="l">
              <a:spcBef>
                <a:spcPts val="0"/>
              </a:spcBef>
              <a:spcAft>
                <a:spcPts val="0"/>
              </a:spcAft>
              <a:buNone/>
            </a:pPr>
            <a:r>
              <a:rPr lang="en"/>
              <a:t>Duplicate the check mark. </a:t>
            </a:r>
            <a:endParaRPr/>
          </a:p>
          <a:p>
            <a:pPr indent="0" lvl="0" marL="0" rtl="0" algn="l">
              <a:spcBef>
                <a:spcPts val="0"/>
              </a:spcBef>
              <a:spcAft>
                <a:spcPts val="0"/>
              </a:spcAft>
              <a:buNone/>
            </a:pPr>
            <a:r>
              <a:rPr lang="en"/>
              <a:t>And the check boxes.</a:t>
            </a:r>
            <a:endParaRPr/>
          </a:p>
          <a:p>
            <a:pPr indent="0" lvl="0" marL="0" rtl="0" algn="l">
              <a:spcBef>
                <a:spcPts val="0"/>
              </a:spcBef>
              <a:spcAft>
                <a:spcPts val="0"/>
              </a:spcAft>
              <a:buNone/>
            </a:pPr>
            <a:r>
              <a:t/>
            </a:r>
            <a:endParaRPr/>
          </a:p>
        </p:txBody>
      </p:sp>
      <p:sp>
        <p:nvSpPr>
          <p:cNvPr id="1791" name="Google Shape;1791;p34"/>
          <p:cNvSpPr txBox="1"/>
          <p:nvPr/>
        </p:nvSpPr>
        <p:spPr>
          <a:xfrm>
            <a:off x="3878775" y="3259138"/>
            <a:ext cx="3000000" cy="34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181818"/>
                </a:solidFill>
                <a:latin typeface="Merriweather"/>
                <a:ea typeface="Merriweather"/>
                <a:cs typeface="Merriweather"/>
                <a:sym typeface="Merriweather"/>
              </a:rPr>
              <a:t>― </a:t>
            </a:r>
            <a:r>
              <a:rPr b="1" lang="en" sz="1050">
                <a:solidFill>
                  <a:srgbClr val="333333"/>
                </a:solidFill>
                <a:latin typeface="Lato"/>
                <a:ea typeface="Lato"/>
                <a:cs typeface="Lato"/>
                <a:sym typeface="Lato"/>
              </a:rPr>
              <a:t>Maya Angelou</a:t>
            </a:r>
            <a:endParaRPr/>
          </a:p>
        </p:txBody>
      </p:sp>
      <p:grpSp>
        <p:nvGrpSpPr>
          <p:cNvPr id="1792" name="Google Shape;1792;p34"/>
          <p:cNvGrpSpPr/>
          <p:nvPr/>
        </p:nvGrpSpPr>
        <p:grpSpPr>
          <a:xfrm rot="7876729">
            <a:off x="564726" y="5650557"/>
            <a:ext cx="1039473" cy="962105"/>
            <a:chOff x="1800137" y="386015"/>
            <a:chExt cx="1421864" cy="1316154"/>
          </a:xfrm>
        </p:grpSpPr>
        <p:sp>
          <p:nvSpPr>
            <p:cNvPr id="1793" name="Google Shape;1793;p34"/>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94" name="Google Shape;1794;p34"/>
            <p:cNvGrpSpPr/>
            <p:nvPr/>
          </p:nvGrpSpPr>
          <p:grpSpPr>
            <a:xfrm>
              <a:off x="1813274" y="399386"/>
              <a:ext cx="1408727" cy="1302783"/>
              <a:chOff x="1813274" y="399386"/>
              <a:chExt cx="1408727" cy="1302783"/>
            </a:xfrm>
          </p:grpSpPr>
          <p:grpSp>
            <p:nvGrpSpPr>
              <p:cNvPr id="1795" name="Google Shape;1795;p34"/>
              <p:cNvGrpSpPr/>
              <p:nvPr/>
            </p:nvGrpSpPr>
            <p:grpSpPr>
              <a:xfrm>
                <a:off x="1813274" y="399386"/>
                <a:ext cx="1408727" cy="1302783"/>
                <a:chOff x="1813274" y="399386"/>
                <a:chExt cx="1408727" cy="1302783"/>
              </a:xfrm>
            </p:grpSpPr>
            <p:sp>
              <p:nvSpPr>
                <p:cNvPr id="1796" name="Google Shape;1796;p34"/>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7" name="Google Shape;1797;p34"/>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8" name="Google Shape;1798;p34"/>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99" name="Google Shape;1799;p34"/>
              <p:cNvGrpSpPr/>
              <p:nvPr/>
            </p:nvGrpSpPr>
            <p:grpSpPr>
              <a:xfrm>
                <a:off x="2040710" y="579350"/>
                <a:ext cx="884187" cy="760477"/>
                <a:chOff x="2040710" y="579350"/>
                <a:chExt cx="884187" cy="760477"/>
              </a:xfrm>
            </p:grpSpPr>
            <p:sp>
              <p:nvSpPr>
                <p:cNvPr id="1800" name="Google Shape;1800;p34"/>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1" name="Google Shape;1801;p34"/>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2" name="Google Shape;1802;p34"/>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3" name="Google Shape;1803;p34"/>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4" name="Google Shape;1804;p34"/>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5" name="Google Shape;1805;p34"/>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6" name="Google Shape;1806;p34"/>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7" name="Google Shape;1807;p34"/>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8" name="Google Shape;1808;p34"/>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09" name="Google Shape;1809;p34"/>
            <p:cNvGrpSpPr/>
            <p:nvPr/>
          </p:nvGrpSpPr>
          <p:grpSpPr>
            <a:xfrm>
              <a:off x="1800137" y="386015"/>
              <a:ext cx="1421838" cy="1316151"/>
              <a:chOff x="1800137" y="386015"/>
              <a:chExt cx="1421838" cy="1316151"/>
            </a:xfrm>
          </p:grpSpPr>
          <p:sp>
            <p:nvSpPr>
              <p:cNvPr id="1810" name="Google Shape;1810;p34"/>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1" name="Google Shape;1811;p34"/>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2" name="Google Shape;1812;p34"/>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13" name="Google Shape;1813;p34"/>
          <p:cNvGrpSpPr/>
          <p:nvPr/>
        </p:nvGrpSpPr>
        <p:grpSpPr>
          <a:xfrm>
            <a:off x="7565116" y="3096541"/>
            <a:ext cx="753139" cy="806896"/>
            <a:chOff x="1885538" y="2088865"/>
            <a:chExt cx="1251061" cy="1340136"/>
          </a:xfrm>
        </p:grpSpPr>
        <p:sp>
          <p:nvSpPr>
            <p:cNvPr id="1814" name="Google Shape;1814;p34"/>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1430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15" name="Google Shape;1815;p34"/>
            <p:cNvGrpSpPr/>
            <p:nvPr/>
          </p:nvGrpSpPr>
          <p:grpSpPr>
            <a:xfrm>
              <a:off x="1898533" y="2102206"/>
              <a:ext cx="1237710" cy="1326765"/>
              <a:chOff x="1898533" y="2102206"/>
              <a:chExt cx="1237710" cy="1326765"/>
            </a:xfrm>
          </p:grpSpPr>
          <p:sp>
            <p:nvSpPr>
              <p:cNvPr id="1816" name="Google Shape;1816;p34"/>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7" name="Google Shape;1817;p34"/>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8" name="Google Shape;1818;p34"/>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19" name="Google Shape;1819;p34"/>
              <p:cNvGrpSpPr/>
              <p:nvPr/>
            </p:nvGrpSpPr>
            <p:grpSpPr>
              <a:xfrm>
                <a:off x="1991663" y="2209876"/>
                <a:ext cx="1003013" cy="1098512"/>
                <a:chOff x="1991663" y="2209876"/>
                <a:chExt cx="1003013" cy="1098512"/>
              </a:xfrm>
            </p:grpSpPr>
            <p:sp>
              <p:nvSpPr>
                <p:cNvPr id="1820" name="Google Shape;1820;p34"/>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1" name="Google Shape;1821;p34"/>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2" name="Google Shape;1822;p34"/>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3" name="Google Shape;1823;p34"/>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4" name="Google Shape;1824;p34"/>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5" name="Google Shape;1825;p34"/>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6" name="Google Shape;1826;p34"/>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7" name="Google Shape;1827;p34"/>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8" name="Google Shape;1828;p34"/>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9" name="Google Shape;1829;p34"/>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0" name="Google Shape;1830;p34"/>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1" name="Google Shape;1831;p34"/>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2" name="Google Shape;1832;p34"/>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3" name="Google Shape;1833;p34"/>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4" name="Google Shape;1834;p34"/>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5" name="Google Shape;1835;p34"/>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36" name="Google Shape;1836;p34"/>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37" name="Google Shape;1837;p34"/>
          <p:cNvGrpSpPr/>
          <p:nvPr/>
        </p:nvGrpSpPr>
        <p:grpSpPr>
          <a:xfrm>
            <a:off x="11028119" y="5716573"/>
            <a:ext cx="901527" cy="830068"/>
            <a:chOff x="1917709" y="3838343"/>
            <a:chExt cx="1304292" cy="1200908"/>
          </a:xfrm>
        </p:grpSpPr>
        <p:sp>
          <p:nvSpPr>
            <p:cNvPr id="1838" name="Google Shape;1838;p34"/>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39" name="Google Shape;1839;p34"/>
            <p:cNvGrpSpPr/>
            <p:nvPr/>
          </p:nvGrpSpPr>
          <p:grpSpPr>
            <a:xfrm>
              <a:off x="1939879" y="3860913"/>
              <a:ext cx="1272699" cy="1169101"/>
              <a:chOff x="1939879" y="3860913"/>
              <a:chExt cx="1272699" cy="1169101"/>
            </a:xfrm>
          </p:grpSpPr>
          <p:sp>
            <p:nvSpPr>
              <p:cNvPr id="1840" name="Google Shape;1840;p34"/>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1" name="Google Shape;1841;p34"/>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2" name="Google Shape;1842;p34"/>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43" name="Google Shape;1843;p34"/>
            <p:cNvGrpSpPr/>
            <p:nvPr/>
          </p:nvGrpSpPr>
          <p:grpSpPr>
            <a:xfrm>
              <a:off x="1917709" y="3838343"/>
              <a:ext cx="1304292" cy="1200908"/>
              <a:chOff x="1917709" y="3838343"/>
              <a:chExt cx="1304292" cy="1200908"/>
            </a:xfrm>
          </p:grpSpPr>
          <p:sp>
            <p:nvSpPr>
              <p:cNvPr id="1844" name="Google Shape;1844;p34"/>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5" name="Google Shape;1845;p34"/>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46" name="Google Shape;1846;p34"/>
          <p:cNvGrpSpPr/>
          <p:nvPr/>
        </p:nvGrpSpPr>
        <p:grpSpPr>
          <a:xfrm rot="1352000">
            <a:off x="10825187" y="744627"/>
            <a:ext cx="1065299" cy="930457"/>
            <a:chOff x="3540572" y="5251367"/>
            <a:chExt cx="1462718" cy="1277572"/>
          </a:xfrm>
        </p:grpSpPr>
        <p:sp>
          <p:nvSpPr>
            <p:cNvPr id="1847" name="Google Shape;1847;p34"/>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48" name="Google Shape;1848;p34"/>
            <p:cNvGrpSpPr/>
            <p:nvPr/>
          </p:nvGrpSpPr>
          <p:grpSpPr>
            <a:xfrm>
              <a:off x="3553994" y="5264713"/>
              <a:ext cx="1448907" cy="1263939"/>
              <a:chOff x="3553994" y="5264713"/>
              <a:chExt cx="1448907" cy="1263939"/>
            </a:xfrm>
          </p:grpSpPr>
          <p:sp>
            <p:nvSpPr>
              <p:cNvPr id="1849" name="Google Shape;1849;p34"/>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0" name="Google Shape;1850;p34"/>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1" name="Google Shape;1851;p34"/>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2" name="Google Shape;1852;p34"/>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3" name="Google Shape;1853;p34"/>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54" name="Google Shape;1854;p34"/>
              <p:cNvGrpSpPr/>
              <p:nvPr/>
            </p:nvGrpSpPr>
            <p:grpSpPr>
              <a:xfrm>
                <a:off x="4051759" y="5375948"/>
                <a:ext cx="571739" cy="1057739"/>
                <a:chOff x="4051759" y="5375948"/>
                <a:chExt cx="571739" cy="1057739"/>
              </a:xfrm>
            </p:grpSpPr>
            <p:sp>
              <p:nvSpPr>
                <p:cNvPr id="1855" name="Google Shape;1855;p34"/>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6" name="Google Shape;1856;p34"/>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7" name="Google Shape;1857;p34"/>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58" name="Google Shape;1858;p34"/>
              <p:cNvGrpSpPr/>
              <p:nvPr/>
            </p:nvGrpSpPr>
            <p:grpSpPr>
              <a:xfrm>
                <a:off x="3794621" y="5459918"/>
                <a:ext cx="1079649" cy="997846"/>
                <a:chOff x="3794621" y="5459918"/>
                <a:chExt cx="1079649" cy="997846"/>
              </a:xfrm>
            </p:grpSpPr>
            <p:sp>
              <p:nvSpPr>
                <p:cNvPr id="1859" name="Google Shape;1859;p34"/>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0" name="Google Shape;1860;p34"/>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1" name="Google Shape;1861;p34"/>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2" name="Google Shape;1862;p34"/>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3" name="Google Shape;1863;p34"/>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4" name="Google Shape;1864;p34"/>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5" name="Google Shape;1865;p34"/>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6" name="Google Shape;1866;p34"/>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7" name="Google Shape;1867;p34"/>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8" name="Google Shape;1868;p34"/>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9" name="Google Shape;1869;p34"/>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0" name="Google Shape;1870;p34"/>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1" name="Google Shape;1871;p34"/>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2" name="Google Shape;1872;p34"/>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73" name="Google Shape;1873;p34"/>
            <p:cNvGrpSpPr/>
            <p:nvPr/>
          </p:nvGrpSpPr>
          <p:grpSpPr>
            <a:xfrm>
              <a:off x="3540572" y="5251367"/>
              <a:ext cx="1462718" cy="1277572"/>
              <a:chOff x="3540572" y="5251367"/>
              <a:chExt cx="1462718" cy="1277572"/>
            </a:xfrm>
          </p:grpSpPr>
          <p:sp>
            <p:nvSpPr>
              <p:cNvPr id="1874" name="Google Shape;1874;p34"/>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5" name="Google Shape;1875;p34"/>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6" name="Google Shape;1876;p34"/>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7" name="Google Shape;1877;p34"/>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78" name="Google Shape;1878;p34"/>
          <p:cNvGrpSpPr/>
          <p:nvPr/>
        </p:nvGrpSpPr>
        <p:grpSpPr>
          <a:xfrm>
            <a:off x="320160" y="365743"/>
            <a:ext cx="701032" cy="969007"/>
            <a:chOff x="5466252" y="2545094"/>
            <a:chExt cx="1370006" cy="1893701"/>
          </a:xfrm>
        </p:grpSpPr>
        <p:sp>
          <p:nvSpPr>
            <p:cNvPr id="1879" name="Google Shape;1879;p34"/>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80" name="Google Shape;1880;p34"/>
            <p:cNvGrpSpPr/>
            <p:nvPr/>
          </p:nvGrpSpPr>
          <p:grpSpPr>
            <a:xfrm>
              <a:off x="5466252" y="2545094"/>
              <a:ext cx="1370006" cy="1893701"/>
              <a:chOff x="5466252" y="2545094"/>
              <a:chExt cx="1370006" cy="1893701"/>
            </a:xfrm>
          </p:grpSpPr>
          <p:sp>
            <p:nvSpPr>
              <p:cNvPr id="1881" name="Google Shape;1881;p34"/>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2" name="Google Shape;1882;p34"/>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83" name="Google Shape;1883;p34"/>
              <p:cNvGrpSpPr/>
              <p:nvPr/>
            </p:nvGrpSpPr>
            <p:grpSpPr>
              <a:xfrm>
                <a:off x="5466252" y="2545094"/>
                <a:ext cx="1072857" cy="867044"/>
                <a:chOff x="5466252" y="2545094"/>
                <a:chExt cx="1072857" cy="867044"/>
              </a:xfrm>
            </p:grpSpPr>
            <p:sp>
              <p:nvSpPr>
                <p:cNvPr id="1884" name="Google Shape;1884;p34"/>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5" name="Google Shape;1885;p34"/>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6" name="Google Shape;1886;p34"/>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7" name="Google Shape;1887;p34"/>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8" name="Google Shape;1888;p34"/>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9" name="Google Shape;1889;p34"/>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0" name="Google Shape;1890;p34"/>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1" name="Google Shape;1891;p34"/>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92" name="Google Shape;1892;p34"/>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93" name="Google Shape;1893;p34"/>
          <p:cNvSpPr/>
          <p:nvPr/>
        </p:nvSpPr>
        <p:spPr>
          <a:xfrm>
            <a:off x="8834200" y="4545850"/>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34"/>
          <p:cNvSpPr/>
          <p:nvPr/>
        </p:nvSpPr>
        <p:spPr>
          <a:xfrm>
            <a:off x="8860563" y="2627513"/>
            <a:ext cx="219075" cy="357175"/>
          </a:xfrm>
          <a:custGeom>
            <a:rect b="b" l="l" r="r" t="t"/>
            <a:pathLst>
              <a:path extrusionOk="0" h="14287" w="8763">
                <a:moveTo>
                  <a:pt x="0" y="6286"/>
                </a:moveTo>
                <a:lnTo>
                  <a:pt x="4762" y="14287"/>
                </a:lnTo>
                <a:lnTo>
                  <a:pt x="8763" y="0"/>
                </a:lnTo>
              </a:path>
            </a:pathLst>
          </a:custGeom>
          <a:noFill/>
          <a:ln cap="rnd" cmpd="sng" w="28575">
            <a:solidFill>
              <a:schemeClr val="dk2"/>
            </a:solidFill>
            <a:prstDash val="solid"/>
            <a:round/>
            <a:headEnd len="med" w="med" type="none"/>
            <a:tailEnd len="med" w="med" type="none"/>
          </a:ln>
        </p:spPr>
      </p:sp>
      <p:sp>
        <p:nvSpPr>
          <p:cNvPr id="1895" name="Google Shape;1895;p34"/>
          <p:cNvSpPr/>
          <p:nvPr/>
        </p:nvSpPr>
        <p:spPr>
          <a:xfrm>
            <a:off x="8864650" y="2175750"/>
            <a:ext cx="219075" cy="357175"/>
          </a:xfrm>
          <a:custGeom>
            <a:rect b="b" l="l" r="r" t="t"/>
            <a:pathLst>
              <a:path extrusionOk="0" h="14287" w="8763">
                <a:moveTo>
                  <a:pt x="0" y="6286"/>
                </a:moveTo>
                <a:lnTo>
                  <a:pt x="4762" y="14287"/>
                </a:lnTo>
                <a:lnTo>
                  <a:pt x="8763" y="0"/>
                </a:lnTo>
              </a:path>
            </a:pathLst>
          </a:custGeom>
          <a:noFill/>
          <a:ln cap="rnd" cmpd="sng" w="28575">
            <a:solidFill>
              <a:schemeClr val="dk2"/>
            </a:solidFill>
            <a:prstDash val="solid"/>
            <a:round/>
            <a:headEnd len="med" w="med" type="none"/>
            <a:tailEnd len="med" w="med" type="none"/>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9" name="Shape 1899"/>
        <p:cNvGrpSpPr/>
        <p:nvPr/>
      </p:nvGrpSpPr>
      <p:grpSpPr>
        <a:xfrm>
          <a:off x="0" y="0"/>
          <a:ext cx="0" cy="0"/>
          <a:chOff x="0" y="0"/>
          <a:chExt cx="0" cy="0"/>
        </a:xfrm>
      </p:grpSpPr>
      <p:sp>
        <p:nvSpPr>
          <p:cNvPr id="1900" name="Google Shape;1900;p35"/>
          <p:cNvSpPr/>
          <p:nvPr/>
        </p:nvSpPr>
        <p:spPr>
          <a:xfrm>
            <a:off x="4795155" y="1545215"/>
            <a:ext cx="2601532"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Credits.</a:t>
            </a:r>
          </a:p>
        </p:txBody>
      </p:sp>
      <p:sp>
        <p:nvSpPr>
          <p:cNvPr id="1901" name="Google Shape;1901;p35"/>
          <p:cNvSpPr txBox="1"/>
          <p:nvPr>
            <p:ph type="title"/>
          </p:nvPr>
        </p:nvSpPr>
        <p:spPr>
          <a:xfrm>
            <a:off x="1594119" y="1387125"/>
            <a:ext cx="9003600" cy="969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r</a:t>
            </a:r>
            <a:r>
              <a:rPr lang="en">
                <a:solidFill>
                  <a:schemeClr val="accent4"/>
                </a:solidFill>
              </a:rPr>
              <a:t>e</a:t>
            </a:r>
            <a:r>
              <a:rPr lang="en">
                <a:solidFill>
                  <a:schemeClr val="accent3"/>
                </a:solidFill>
              </a:rPr>
              <a:t>d</a:t>
            </a:r>
            <a:r>
              <a:rPr lang="en">
                <a:solidFill>
                  <a:schemeClr val="accent1"/>
                </a:solidFill>
              </a:rPr>
              <a:t>i</a:t>
            </a:r>
            <a:r>
              <a:rPr lang="en">
                <a:solidFill>
                  <a:schemeClr val="accent2"/>
                </a:solidFill>
              </a:rPr>
              <a:t>t</a:t>
            </a:r>
            <a:r>
              <a:rPr lang="en">
                <a:solidFill>
                  <a:schemeClr val="accent4"/>
                </a:solidFill>
              </a:rPr>
              <a:t>s.</a:t>
            </a:r>
            <a:endParaRPr>
              <a:solidFill>
                <a:schemeClr val="accent4"/>
              </a:solidFill>
            </a:endParaRPr>
          </a:p>
        </p:txBody>
      </p:sp>
      <p:sp>
        <p:nvSpPr>
          <p:cNvPr id="1902" name="Google Shape;1902;p35"/>
          <p:cNvSpPr txBox="1"/>
          <p:nvPr>
            <p:ph idx="1" type="body"/>
          </p:nvPr>
        </p:nvSpPr>
        <p:spPr>
          <a:xfrm>
            <a:off x="1594275" y="2768775"/>
            <a:ext cx="9003600" cy="22338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ctr">
              <a:lnSpc>
                <a:spcPct val="200000"/>
              </a:lnSpc>
              <a:spcBef>
                <a:spcPts val="0"/>
              </a:spcBef>
              <a:spcAft>
                <a:spcPts val="0"/>
              </a:spcAft>
              <a:buNone/>
            </a:pPr>
            <a:r>
              <a:rPr lang="en" sz="2400"/>
              <a:t>Sample Images: </a:t>
            </a:r>
            <a:r>
              <a:rPr lang="en" sz="2400" u="sng">
                <a:solidFill>
                  <a:schemeClr val="hlink"/>
                </a:solidFill>
                <a:hlinkClick r:id="rId4"/>
              </a:rPr>
              <a:t>Unsplash</a:t>
            </a:r>
            <a:endParaRPr sz="2400"/>
          </a:p>
          <a:p>
            <a:pPr indent="0" lvl="0" marL="0" rtl="0" algn="ctr">
              <a:lnSpc>
                <a:spcPct val="200000"/>
              </a:lnSpc>
              <a:spcBef>
                <a:spcPts val="0"/>
              </a:spcBef>
              <a:spcAft>
                <a:spcPts val="0"/>
              </a:spcAft>
              <a:buNone/>
            </a:pPr>
            <a:r>
              <a:rPr lang="en"/>
              <a:t>Fonts used in this presentation: Happy Monkey and </a:t>
            </a:r>
            <a:r>
              <a:rPr b="0" lang="en">
                <a:latin typeface="Spicy Rice"/>
                <a:ea typeface="Spicy Rice"/>
                <a:cs typeface="Spicy Rice"/>
                <a:sym typeface="Spicy Rice"/>
              </a:rPr>
              <a:t>Spicy Rice.</a:t>
            </a:r>
            <a:endParaRPr b="0">
              <a:latin typeface="Spicy Rice"/>
              <a:ea typeface="Spicy Rice"/>
              <a:cs typeface="Spicy Rice"/>
              <a:sym typeface="Spicy Rice"/>
            </a:endParaRPr>
          </a:p>
        </p:txBody>
      </p:sp>
      <p:grpSp>
        <p:nvGrpSpPr>
          <p:cNvPr id="1903" name="Google Shape;1903;p35"/>
          <p:cNvGrpSpPr/>
          <p:nvPr/>
        </p:nvGrpSpPr>
        <p:grpSpPr>
          <a:xfrm rot="-2700000">
            <a:off x="10716609" y="320304"/>
            <a:ext cx="740248" cy="1837547"/>
            <a:chOff x="6095999" y="386014"/>
            <a:chExt cx="740255" cy="1837565"/>
          </a:xfrm>
        </p:grpSpPr>
        <p:grpSp>
          <p:nvGrpSpPr>
            <p:cNvPr id="1904" name="Google Shape;1904;p35"/>
            <p:cNvGrpSpPr/>
            <p:nvPr/>
          </p:nvGrpSpPr>
          <p:grpSpPr>
            <a:xfrm>
              <a:off x="6109421" y="399477"/>
              <a:ext cx="713459" cy="1810787"/>
              <a:chOff x="6109421" y="399477"/>
              <a:chExt cx="713459" cy="1810787"/>
            </a:xfrm>
          </p:grpSpPr>
          <p:sp>
            <p:nvSpPr>
              <p:cNvPr id="1905" name="Google Shape;1905;p35"/>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6" name="Google Shape;1906;p35"/>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07" name="Google Shape;1907;p35"/>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8" name="Google Shape;1908;p35"/>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9" name="Google Shape;1909;p35"/>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0" name="Google Shape;1910;p35"/>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1" name="Google Shape;1911;p35"/>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2" name="Google Shape;1912;p35"/>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3" name="Google Shape;1913;p35"/>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4" name="Google Shape;1914;p35"/>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5" name="Google Shape;1915;p35"/>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16" name="Google Shape;1916;p35"/>
          <p:cNvGrpSpPr/>
          <p:nvPr/>
        </p:nvGrpSpPr>
        <p:grpSpPr>
          <a:xfrm>
            <a:off x="431413" y="4411211"/>
            <a:ext cx="1370006" cy="1893701"/>
            <a:chOff x="5466252" y="2545094"/>
            <a:chExt cx="1370006" cy="1893701"/>
          </a:xfrm>
        </p:grpSpPr>
        <p:sp>
          <p:nvSpPr>
            <p:cNvPr id="1917" name="Google Shape;1917;p35"/>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18" name="Google Shape;1918;p35"/>
            <p:cNvGrpSpPr/>
            <p:nvPr/>
          </p:nvGrpSpPr>
          <p:grpSpPr>
            <a:xfrm>
              <a:off x="5466252" y="2545094"/>
              <a:ext cx="1370006" cy="1893701"/>
              <a:chOff x="5466252" y="2545094"/>
              <a:chExt cx="1370006" cy="1893701"/>
            </a:xfrm>
          </p:grpSpPr>
          <p:sp>
            <p:nvSpPr>
              <p:cNvPr id="1919" name="Google Shape;1919;p35"/>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0" name="Google Shape;1920;p35"/>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21" name="Google Shape;1921;p35"/>
              <p:cNvGrpSpPr/>
              <p:nvPr/>
            </p:nvGrpSpPr>
            <p:grpSpPr>
              <a:xfrm>
                <a:off x="5466252" y="2545094"/>
                <a:ext cx="1072857" cy="867044"/>
                <a:chOff x="5466252" y="2545094"/>
                <a:chExt cx="1072857" cy="867044"/>
              </a:xfrm>
            </p:grpSpPr>
            <p:sp>
              <p:nvSpPr>
                <p:cNvPr id="1922" name="Google Shape;1922;p35"/>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3" name="Google Shape;1923;p35"/>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4" name="Google Shape;1924;p35"/>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5" name="Google Shape;1925;p35"/>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6" name="Google Shape;1926;p35"/>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7" name="Google Shape;1927;p35"/>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8" name="Google Shape;1928;p35"/>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9" name="Google Shape;1929;p35"/>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30" name="Google Shape;1930;p35"/>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31" name="Google Shape;1931;p35"/>
          <p:cNvGrpSpPr/>
          <p:nvPr/>
        </p:nvGrpSpPr>
        <p:grpSpPr>
          <a:xfrm rot="-3163742">
            <a:off x="10145587" y="4609642"/>
            <a:ext cx="1421905" cy="1316183"/>
            <a:chOff x="3781812" y="3429001"/>
            <a:chExt cx="1421870" cy="1316151"/>
          </a:xfrm>
        </p:grpSpPr>
        <p:sp>
          <p:nvSpPr>
            <p:cNvPr id="1932" name="Google Shape;1932;p35"/>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33" name="Google Shape;1933;p35"/>
            <p:cNvGrpSpPr/>
            <p:nvPr/>
          </p:nvGrpSpPr>
          <p:grpSpPr>
            <a:xfrm>
              <a:off x="3794953" y="3442334"/>
              <a:ext cx="1408729" cy="1302751"/>
              <a:chOff x="3794953" y="3442334"/>
              <a:chExt cx="1408729" cy="1302751"/>
            </a:xfrm>
          </p:grpSpPr>
          <p:grpSp>
            <p:nvGrpSpPr>
              <p:cNvPr id="1934" name="Google Shape;1934;p35"/>
              <p:cNvGrpSpPr/>
              <p:nvPr/>
            </p:nvGrpSpPr>
            <p:grpSpPr>
              <a:xfrm>
                <a:off x="3794953" y="3442334"/>
                <a:ext cx="1408729" cy="1302751"/>
                <a:chOff x="3794953" y="3442334"/>
                <a:chExt cx="1408729" cy="1302751"/>
              </a:xfrm>
            </p:grpSpPr>
            <p:sp>
              <p:nvSpPr>
                <p:cNvPr id="1935" name="Google Shape;1935;p35"/>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6" name="Google Shape;1936;p35"/>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7" name="Google Shape;1937;p35"/>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38" name="Google Shape;1938;p35"/>
              <p:cNvGrpSpPr/>
              <p:nvPr/>
            </p:nvGrpSpPr>
            <p:grpSpPr>
              <a:xfrm>
                <a:off x="4033898" y="3626323"/>
                <a:ext cx="884186" cy="760472"/>
                <a:chOff x="4033898" y="3626323"/>
                <a:chExt cx="884186" cy="760472"/>
              </a:xfrm>
            </p:grpSpPr>
            <p:sp>
              <p:nvSpPr>
                <p:cNvPr id="1939" name="Google Shape;1939;p35"/>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0" name="Google Shape;1940;p35"/>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1" name="Google Shape;1941;p35"/>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2" name="Google Shape;1942;p35"/>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3" name="Google Shape;1943;p35"/>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4" name="Google Shape;1944;p35"/>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5" name="Google Shape;1945;p35"/>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6" name="Google Shape;1946;p35"/>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7" name="Google Shape;1947;p35"/>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8" name="Google Shape;1948;p35"/>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49" name="Google Shape;1949;p35"/>
            <p:cNvGrpSpPr/>
            <p:nvPr/>
          </p:nvGrpSpPr>
          <p:grpSpPr>
            <a:xfrm>
              <a:off x="3781812" y="3429001"/>
              <a:ext cx="1421867" cy="1316151"/>
              <a:chOff x="3781812" y="3429001"/>
              <a:chExt cx="1421867" cy="1316151"/>
            </a:xfrm>
          </p:grpSpPr>
          <p:sp>
            <p:nvSpPr>
              <p:cNvPr id="1950" name="Google Shape;1950;p35"/>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1" name="Google Shape;1951;p35"/>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2" name="Google Shape;1952;p35"/>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53" name="Google Shape;1953;p35"/>
          <p:cNvGrpSpPr/>
          <p:nvPr/>
        </p:nvGrpSpPr>
        <p:grpSpPr>
          <a:xfrm flipH="1" rot="-1351861">
            <a:off x="195905" y="391442"/>
            <a:ext cx="1516604" cy="1324637"/>
            <a:chOff x="3540572" y="5251367"/>
            <a:chExt cx="1462718" cy="1277572"/>
          </a:xfrm>
        </p:grpSpPr>
        <p:sp>
          <p:nvSpPr>
            <p:cNvPr id="1954" name="Google Shape;1954;p35"/>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55" name="Google Shape;1955;p35"/>
            <p:cNvGrpSpPr/>
            <p:nvPr/>
          </p:nvGrpSpPr>
          <p:grpSpPr>
            <a:xfrm>
              <a:off x="3553994" y="5264713"/>
              <a:ext cx="1448907" cy="1263939"/>
              <a:chOff x="3553994" y="5264713"/>
              <a:chExt cx="1448907" cy="1263939"/>
            </a:xfrm>
          </p:grpSpPr>
          <p:sp>
            <p:nvSpPr>
              <p:cNvPr id="1956" name="Google Shape;1956;p35"/>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7" name="Google Shape;1957;p35"/>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8" name="Google Shape;1958;p35"/>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9" name="Google Shape;1959;p35"/>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0" name="Google Shape;1960;p35"/>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61" name="Google Shape;1961;p35"/>
              <p:cNvGrpSpPr/>
              <p:nvPr/>
            </p:nvGrpSpPr>
            <p:grpSpPr>
              <a:xfrm>
                <a:off x="4051759" y="5375948"/>
                <a:ext cx="571739" cy="1057739"/>
                <a:chOff x="4051759" y="5375948"/>
                <a:chExt cx="571739" cy="1057739"/>
              </a:xfrm>
            </p:grpSpPr>
            <p:sp>
              <p:nvSpPr>
                <p:cNvPr id="1962" name="Google Shape;1962;p35"/>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3" name="Google Shape;1963;p35"/>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4" name="Google Shape;1964;p35"/>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65" name="Google Shape;1965;p35"/>
              <p:cNvGrpSpPr/>
              <p:nvPr/>
            </p:nvGrpSpPr>
            <p:grpSpPr>
              <a:xfrm>
                <a:off x="3794621" y="5459918"/>
                <a:ext cx="1079649" cy="997846"/>
                <a:chOff x="3794621" y="5459918"/>
                <a:chExt cx="1079649" cy="997846"/>
              </a:xfrm>
            </p:grpSpPr>
            <p:sp>
              <p:nvSpPr>
                <p:cNvPr id="1966" name="Google Shape;1966;p35"/>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7" name="Google Shape;1967;p35"/>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8" name="Google Shape;1968;p35"/>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9" name="Google Shape;1969;p35"/>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0" name="Google Shape;1970;p35"/>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1" name="Google Shape;1971;p35"/>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2" name="Google Shape;1972;p35"/>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3" name="Google Shape;1973;p35"/>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4" name="Google Shape;1974;p35"/>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5" name="Google Shape;1975;p35"/>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6" name="Google Shape;1976;p35"/>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7" name="Google Shape;1977;p35"/>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8" name="Google Shape;1978;p35"/>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9" name="Google Shape;1979;p35"/>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80" name="Google Shape;1980;p35"/>
            <p:cNvGrpSpPr/>
            <p:nvPr/>
          </p:nvGrpSpPr>
          <p:grpSpPr>
            <a:xfrm>
              <a:off x="3540572" y="5251367"/>
              <a:ext cx="1462718" cy="1277572"/>
              <a:chOff x="3540572" y="5251367"/>
              <a:chExt cx="1462718" cy="1277572"/>
            </a:xfrm>
          </p:grpSpPr>
          <p:sp>
            <p:nvSpPr>
              <p:cNvPr id="1981" name="Google Shape;1981;p35"/>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2" name="Google Shape;1982;p35"/>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3" name="Google Shape;1983;p35"/>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4" name="Google Shape;1984;p35"/>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85" name="Google Shape;1985;p35"/>
          <p:cNvGrpSpPr/>
          <p:nvPr/>
        </p:nvGrpSpPr>
        <p:grpSpPr>
          <a:xfrm>
            <a:off x="9136234" y="5369485"/>
            <a:ext cx="1151409" cy="1162040"/>
            <a:chOff x="2023843" y="5545490"/>
            <a:chExt cx="974449" cy="983446"/>
          </a:xfrm>
        </p:grpSpPr>
        <p:sp>
          <p:nvSpPr>
            <p:cNvPr id="1986" name="Google Shape;1986;p35"/>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87" name="Google Shape;1987;p35"/>
            <p:cNvGrpSpPr/>
            <p:nvPr/>
          </p:nvGrpSpPr>
          <p:grpSpPr>
            <a:xfrm>
              <a:off x="2043721" y="5565467"/>
              <a:ext cx="947532" cy="956758"/>
              <a:chOff x="2043721" y="5565467"/>
              <a:chExt cx="947532" cy="956758"/>
            </a:xfrm>
          </p:grpSpPr>
          <p:sp>
            <p:nvSpPr>
              <p:cNvPr id="1988" name="Google Shape;1988;p35"/>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9" name="Google Shape;1989;p35"/>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90" name="Google Shape;1990;p35"/>
              <p:cNvGrpSpPr/>
              <p:nvPr/>
            </p:nvGrpSpPr>
            <p:grpSpPr>
              <a:xfrm>
                <a:off x="2161328" y="5684451"/>
                <a:ext cx="716067" cy="722818"/>
                <a:chOff x="2161328" y="5684451"/>
                <a:chExt cx="716067" cy="722818"/>
              </a:xfrm>
            </p:grpSpPr>
            <p:sp>
              <p:nvSpPr>
                <p:cNvPr id="1991" name="Google Shape;1991;p35"/>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2" name="Google Shape;1992;p35"/>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3" name="Google Shape;1993;p35"/>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4" name="Google Shape;1994;p35"/>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5" name="Google Shape;1995;p35"/>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6" name="Google Shape;1996;p35"/>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7" name="Google Shape;1997;p35"/>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8" name="Google Shape;1998;p35"/>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999" name="Google Shape;1999;p35"/>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36"/>
          <p:cNvSpPr txBox="1"/>
          <p:nvPr>
            <p:ph idx="1" type="body"/>
          </p:nvPr>
        </p:nvSpPr>
        <p:spPr>
          <a:xfrm>
            <a:off x="1594200" y="2267557"/>
            <a:ext cx="9003600" cy="3541800"/>
          </a:xfrm>
          <a:prstGeom prst="rect">
            <a:avLst/>
          </a:prstGeom>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b="0" lang="en"/>
              <a:t>If you are editing the slides using Google Slides, </a:t>
            </a:r>
            <a:r>
              <a:rPr b="0" lang="en" u="sng">
                <a:solidFill>
                  <a:schemeClr val="hlink"/>
                </a:solidFill>
                <a:hlinkClick r:id="rId3"/>
              </a:rPr>
              <a:t>click here</a:t>
            </a:r>
            <a:r>
              <a:rPr b="0" lang="en"/>
              <a:t> for a screencast of the process. And if you are using PowerPoint, </a:t>
            </a:r>
            <a:r>
              <a:rPr b="0" lang="en" u="sng">
                <a:solidFill>
                  <a:schemeClr val="hlink"/>
                </a:solidFill>
                <a:hlinkClick r:id="rId4"/>
              </a:rPr>
              <a:t>here</a:t>
            </a:r>
            <a:r>
              <a:rPr b="0" lang="en"/>
              <a:t>. </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In order to create the "puffy" look in Google Slides I had to add WordArt text behind the title, so you'll need to edit not only the title, but the wordart text behind it.</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In PowerPoint it simply shows as double text, one behind the other, so you'll need to edit both text boxes and then resize them so they both have the same size.</a:t>
            </a:r>
            <a:endParaRPr b="0"/>
          </a:p>
        </p:txBody>
      </p:sp>
      <p:sp>
        <p:nvSpPr>
          <p:cNvPr id="2005" name="Google Shape;2005;p36"/>
          <p:cNvSpPr/>
          <p:nvPr/>
        </p:nvSpPr>
        <p:spPr>
          <a:xfrm>
            <a:off x="2811000" y="774192"/>
            <a:ext cx="6618885" cy="6928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How to edit the titles</a:t>
            </a:r>
          </a:p>
        </p:txBody>
      </p:sp>
      <p:sp>
        <p:nvSpPr>
          <p:cNvPr id="2006" name="Google Shape;2006;p36"/>
          <p:cNvSpPr txBox="1"/>
          <p:nvPr>
            <p:ph type="title"/>
          </p:nvPr>
        </p:nvSpPr>
        <p:spPr>
          <a:xfrm>
            <a:off x="558100" y="730525"/>
            <a:ext cx="11095500" cy="82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a:t>
            </a:r>
            <a:r>
              <a:rPr lang="en">
                <a:solidFill>
                  <a:schemeClr val="accent2"/>
                </a:solidFill>
              </a:rPr>
              <a:t>o</a:t>
            </a:r>
            <a:r>
              <a:rPr lang="en">
                <a:solidFill>
                  <a:schemeClr val="accent4"/>
                </a:solidFill>
              </a:rPr>
              <a:t>w </a:t>
            </a:r>
            <a:r>
              <a:rPr lang="en">
                <a:solidFill>
                  <a:schemeClr val="accent3"/>
                </a:solidFill>
              </a:rPr>
              <a:t>t</a:t>
            </a:r>
            <a:r>
              <a:rPr lang="en">
                <a:solidFill>
                  <a:schemeClr val="accent1"/>
                </a:solidFill>
              </a:rPr>
              <a:t>o </a:t>
            </a:r>
            <a:r>
              <a:rPr lang="en">
                <a:solidFill>
                  <a:schemeClr val="accent2"/>
                </a:solidFill>
              </a:rPr>
              <a:t>e</a:t>
            </a:r>
            <a:r>
              <a:rPr lang="en">
                <a:solidFill>
                  <a:schemeClr val="accent4"/>
                </a:solidFill>
              </a:rPr>
              <a:t>d</a:t>
            </a:r>
            <a:r>
              <a:rPr lang="en">
                <a:solidFill>
                  <a:schemeClr val="accent3"/>
                </a:solidFill>
              </a:rPr>
              <a:t>i</a:t>
            </a:r>
            <a:r>
              <a:rPr lang="en">
                <a:solidFill>
                  <a:schemeClr val="accent1"/>
                </a:solidFill>
              </a:rPr>
              <a:t>t </a:t>
            </a:r>
            <a:r>
              <a:rPr lang="en">
                <a:solidFill>
                  <a:schemeClr val="accent2"/>
                </a:solidFill>
              </a:rPr>
              <a:t>t</a:t>
            </a:r>
            <a:r>
              <a:rPr lang="en">
                <a:solidFill>
                  <a:schemeClr val="accent4"/>
                </a:solidFill>
              </a:rPr>
              <a:t>h</a:t>
            </a:r>
            <a:r>
              <a:rPr lang="en">
                <a:solidFill>
                  <a:schemeClr val="accent3"/>
                </a:solidFill>
              </a:rPr>
              <a:t>e </a:t>
            </a:r>
            <a:r>
              <a:rPr lang="en">
                <a:solidFill>
                  <a:schemeClr val="accent1"/>
                </a:solidFill>
              </a:rPr>
              <a:t>t</a:t>
            </a:r>
            <a:r>
              <a:rPr lang="en">
                <a:solidFill>
                  <a:schemeClr val="accent2"/>
                </a:solidFill>
              </a:rPr>
              <a:t>i</a:t>
            </a:r>
            <a:r>
              <a:rPr lang="en">
                <a:solidFill>
                  <a:schemeClr val="accent4"/>
                </a:solidFill>
              </a:rPr>
              <a:t>t</a:t>
            </a:r>
            <a:r>
              <a:rPr lang="en">
                <a:solidFill>
                  <a:schemeClr val="accent3"/>
                </a:solidFill>
              </a:rPr>
              <a:t>l</a:t>
            </a:r>
            <a:r>
              <a:rPr lang="en">
                <a:solidFill>
                  <a:schemeClr val="accent1"/>
                </a:solidFill>
              </a:rPr>
              <a:t>e</a:t>
            </a:r>
            <a:r>
              <a:rPr lang="en">
                <a:solidFill>
                  <a:schemeClr val="accent2"/>
                </a:solidFill>
              </a:rPr>
              <a: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9"/>
          <p:cNvSpPr/>
          <p:nvPr/>
        </p:nvSpPr>
        <p:spPr>
          <a:xfrm>
            <a:off x="935450" y="2989200"/>
            <a:ext cx="5190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9"/>
          <p:cNvSpPr/>
          <p:nvPr/>
        </p:nvSpPr>
        <p:spPr>
          <a:xfrm>
            <a:off x="1193950" y="1837050"/>
            <a:ext cx="4084502" cy="7024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Hello! I'm...</a:t>
            </a:r>
          </a:p>
        </p:txBody>
      </p:sp>
      <p:sp>
        <p:nvSpPr>
          <p:cNvPr id="282" name="Google Shape;282;p19"/>
          <p:cNvSpPr txBox="1"/>
          <p:nvPr>
            <p:ph type="title"/>
          </p:nvPr>
        </p:nvSpPr>
        <p:spPr>
          <a:xfrm>
            <a:off x="1065200" y="1532650"/>
            <a:ext cx="5322600" cy="132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a:t>
            </a:r>
            <a:r>
              <a:rPr lang="en"/>
              <a:t>I</a:t>
            </a:r>
            <a:r>
              <a:rPr lang="en"/>
              <a:t>’m...</a:t>
            </a:r>
            <a:endParaRPr/>
          </a:p>
        </p:txBody>
      </p:sp>
      <p:sp>
        <p:nvSpPr>
          <p:cNvPr id="283" name="Google Shape;283;p19"/>
          <p:cNvSpPr txBox="1"/>
          <p:nvPr>
            <p:ph idx="1" type="body"/>
          </p:nvPr>
        </p:nvSpPr>
        <p:spPr>
          <a:xfrm>
            <a:off x="1065175" y="293695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solidFill>
                  <a:srgbClr val="FFFFFF"/>
                </a:solidFill>
              </a:rPr>
              <a:t>Here is where you introduce yourself.</a:t>
            </a:r>
            <a:endParaRPr b="1">
              <a:solidFill>
                <a:srgbClr val="FFFFFF"/>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 title and a little background. Right click the image and replace it with your own.</a:t>
            </a:r>
            <a:endParaRPr/>
          </a:p>
        </p:txBody>
      </p:sp>
      <p:pic>
        <p:nvPicPr>
          <p:cNvPr id="284" name="Google Shape;284;p19"/>
          <p:cNvPicPr preferRelativeResize="0"/>
          <p:nvPr>
            <p:ph idx="2" type="pic"/>
          </p:nvPr>
        </p:nvPicPr>
        <p:blipFill rotWithShape="1">
          <a:blip r:embed="rId3">
            <a:alphaModFix/>
          </a:blip>
          <a:srcRect b="16674" l="0" r="0" t="16681"/>
          <a:stretch/>
        </p:blipFill>
        <p:spPr>
          <a:xfrm>
            <a:off x="6674375" y="1083275"/>
            <a:ext cx="4619700" cy="4619700"/>
          </a:xfrm>
          <a:prstGeom prst="ellipse">
            <a:avLst/>
          </a:prstGeom>
          <a:ln cap="flat" cmpd="sng" w="1524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285" name="Google Shape;285;p19"/>
          <p:cNvGrpSpPr/>
          <p:nvPr/>
        </p:nvGrpSpPr>
        <p:grpSpPr>
          <a:xfrm rot="-2700000">
            <a:off x="10716609" y="320304"/>
            <a:ext cx="740248" cy="1837547"/>
            <a:chOff x="6095999" y="386014"/>
            <a:chExt cx="740255" cy="1837565"/>
          </a:xfrm>
        </p:grpSpPr>
        <p:grpSp>
          <p:nvGrpSpPr>
            <p:cNvPr id="286" name="Google Shape;286;p19"/>
            <p:cNvGrpSpPr/>
            <p:nvPr/>
          </p:nvGrpSpPr>
          <p:grpSpPr>
            <a:xfrm>
              <a:off x="6109421" y="399477"/>
              <a:ext cx="713459" cy="1810787"/>
              <a:chOff x="6109421" y="399477"/>
              <a:chExt cx="713459" cy="1810787"/>
            </a:xfrm>
          </p:grpSpPr>
          <p:sp>
            <p:nvSpPr>
              <p:cNvPr id="287" name="Google Shape;287;p19"/>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19"/>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9" name="Google Shape;289;p19"/>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19"/>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19"/>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19"/>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19"/>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19"/>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19"/>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19"/>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19"/>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8" name="Google Shape;298;p19"/>
          <p:cNvGrpSpPr/>
          <p:nvPr/>
        </p:nvGrpSpPr>
        <p:grpSpPr>
          <a:xfrm>
            <a:off x="499138" y="4781611"/>
            <a:ext cx="1370006" cy="1893701"/>
            <a:chOff x="5466252" y="2545094"/>
            <a:chExt cx="1370006" cy="1893701"/>
          </a:xfrm>
        </p:grpSpPr>
        <p:sp>
          <p:nvSpPr>
            <p:cNvPr id="299" name="Google Shape;299;p19"/>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00" name="Google Shape;300;p19"/>
            <p:cNvGrpSpPr/>
            <p:nvPr/>
          </p:nvGrpSpPr>
          <p:grpSpPr>
            <a:xfrm>
              <a:off x="5466252" y="2545094"/>
              <a:ext cx="1370006" cy="1893701"/>
              <a:chOff x="5466252" y="2545094"/>
              <a:chExt cx="1370006" cy="1893701"/>
            </a:xfrm>
          </p:grpSpPr>
          <p:sp>
            <p:nvSpPr>
              <p:cNvPr id="301" name="Google Shape;301;p19"/>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19"/>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03" name="Google Shape;303;p19"/>
              <p:cNvGrpSpPr/>
              <p:nvPr/>
            </p:nvGrpSpPr>
            <p:grpSpPr>
              <a:xfrm>
                <a:off x="5466252" y="2545094"/>
                <a:ext cx="1072857" cy="867044"/>
                <a:chOff x="5466252" y="2545094"/>
                <a:chExt cx="1072857" cy="867044"/>
              </a:xfrm>
            </p:grpSpPr>
            <p:sp>
              <p:nvSpPr>
                <p:cNvPr id="304" name="Google Shape;304;p19"/>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19"/>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19"/>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19"/>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19"/>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9"/>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9"/>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9"/>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12" name="Google Shape;312;p19"/>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13" name="Google Shape;313;p19"/>
          <p:cNvGrpSpPr/>
          <p:nvPr/>
        </p:nvGrpSpPr>
        <p:grpSpPr>
          <a:xfrm rot="-3163742">
            <a:off x="10145587" y="4609642"/>
            <a:ext cx="1421905" cy="1316183"/>
            <a:chOff x="3781812" y="3429001"/>
            <a:chExt cx="1421870" cy="1316151"/>
          </a:xfrm>
        </p:grpSpPr>
        <p:sp>
          <p:nvSpPr>
            <p:cNvPr id="314" name="Google Shape;314;p1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15" name="Google Shape;315;p19"/>
            <p:cNvGrpSpPr/>
            <p:nvPr/>
          </p:nvGrpSpPr>
          <p:grpSpPr>
            <a:xfrm>
              <a:off x="3794953" y="3442334"/>
              <a:ext cx="1408729" cy="1302751"/>
              <a:chOff x="3794953" y="3442334"/>
              <a:chExt cx="1408729" cy="1302751"/>
            </a:xfrm>
          </p:grpSpPr>
          <p:grpSp>
            <p:nvGrpSpPr>
              <p:cNvPr id="316" name="Google Shape;316;p19"/>
              <p:cNvGrpSpPr/>
              <p:nvPr/>
            </p:nvGrpSpPr>
            <p:grpSpPr>
              <a:xfrm>
                <a:off x="3794953" y="3442334"/>
                <a:ext cx="1408729" cy="1302751"/>
                <a:chOff x="3794953" y="3442334"/>
                <a:chExt cx="1408729" cy="1302751"/>
              </a:xfrm>
            </p:grpSpPr>
            <p:sp>
              <p:nvSpPr>
                <p:cNvPr id="317" name="Google Shape;317;p1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1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1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0" name="Google Shape;320;p19"/>
              <p:cNvGrpSpPr/>
              <p:nvPr/>
            </p:nvGrpSpPr>
            <p:grpSpPr>
              <a:xfrm>
                <a:off x="4033898" y="3626323"/>
                <a:ext cx="884186" cy="760472"/>
                <a:chOff x="4033898" y="3626323"/>
                <a:chExt cx="884186" cy="760472"/>
              </a:xfrm>
            </p:grpSpPr>
            <p:sp>
              <p:nvSpPr>
                <p:cNvPr id="321" name="Google Shape;321;p1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1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1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1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1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1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1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1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1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1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31" name="Google Shape;331;p19"/>
            <p:cNvGrpSpPr/>
            <p:nvPr/>
          </p:nvGrpSpPr>
          <p:grpSpPr>
            <a:xfrm>
              <a:off x="3781812" y="3429001"/>
              <a:ext cx="1421867" cy="1316151"/>
              <a:chOff x="3781812" y="3429001"/>
              <a:chExt cx="1421867" cy="1316151"/>
            </a:xfrm>
          </p:grpSpPr>
          <p:sp>
            <p:nvSpPr>
              <p:cNvPr id="332" name="Google Shape;332;p1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1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1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35" name="Google Shape;335;p19"/>
          <p:cNvGrpSpPr/>
          <p:nvPr/>
        </p:nvGrpSpPr>
        <p:grpSpPr>
          <a:xfrm flipH="1" rot="-1351861">
            <a:off x="195905" y="391442"/>
            <a:ext cx="1516604" cy="1324637"/>
            <a:chOff x="3540572" y="5251367"/>
            <a:chExt cx="1462718" cy="1277572"/>
          </a:xfrm>
        </p:grpSpPr>
        <p:sp>
          <p:nvSpPr>
            <p:cNvPr id="336" name="Google Shape;336;p19"/>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37" name="Google Shape;337;p19"/>
            <p:cNvGrpSpPr/>
            <p:nvPr/>
          </p:nvGrpSpPr>
          <p:grpSpPr>
            <a:xfrm>
              <a:off x="3553994" y="5264713"/>
              <a:ext cx="1448907" cy="1263939"/>
              <a:chOff x="3553994" y="5264713"/>
              <a:chExt cx="1448907" cy="1263939"/>
            </a:xfrm>
          </p:grpSpPr>
          <p:sp>
            <p:nvSpPr>
              <p:cNvPr id="338" name="Google Shape;338;p19"/>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9"/>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19"/>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19"/>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19"/>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3" name="Google Shape;343;p19"/>
              <p:cNvGrpSpPr/>
              <p:nvPr/>
            </p:nvGrpSpPr>
            <p:grpSpPr>
              <a:xfrm>
                <a:off x="4051759" y="5375948"/>
                <a:ext cx="571739" cy="1057739"/>
                <a:chOff x="4051759" y="5375948"/>
                <a:chExt cx="571739" cy="1057739"/>
              </a:xfrm>
            </p:grpSpPr>
            <p:sp>
              <p:nvSpPr>
                <p:cNvPr id="344" name="Google Shape;344;p19"/>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9"/>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19"/>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7" name="Google Shape;347;p19"/>
              <p:cNvGrpSpPr/>
              <p:nvPr/>
            </p:nvGrpSpPr>
            <p:grpSpPr>
              <a:xfrm>
                <a:off x="3794621" y="5459918"/>
                <a:ext cx="1079649" cy="997846"/>
                <a:chOff x="3794621" y="5459918"/>
                <a:chExt cx="1079649" cy="997846"/>
              </a:xfrm>
            </p:grpSpPr>
            <p:sp>
              <p:nvSpPr>
                <p:cNvPr id="348" name="Google Shape;348;p19"/>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19"/>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9"/>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9"/>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19"/>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19"/>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19"/>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19"/>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19"/>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19"/>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19"/>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19"/>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19"/>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19"/>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2" name="Google Shape;362;p19"/>
            <p:cNvGrpSpPr/>
            <p:nvPr/>
          </p:nvGrpSpPr>
          <p:grpSpPr>
            <a:xfrm>
              <a:off x="3540572" y="5251367"/>
              <a:ext cx="1462718" cy="1277572"/>
              <a:chOff x="3540572" y="5251367"/>
              <a:chExt cx="1462718" cy="1277572"/>
            </a:xfrm>
          </p:grpSpPr>
          <p:sp>
            <p:nvSpPr>
              <p:cNvPr id="363" name="Google Shape;363;p19"/>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19"/>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19"/>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19"/>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7" name="Google Shape;367;p19"/>
          <p:cNvGrpSpPr/>
          <p:nvPr/>
        </p:nvGrpSpPr>
        <p:grpSpPr>
          <a:xfrm>
            <a:off x="9136234" y="5369485"/>
            <a:ext cx="1151409" cy="1162040"/>
            <a:chOff x="2023843" y="5545490"/>
            <a:chExt cx="974449" cy="983446"/>
          </a:xfrm>
        </p:grpSpPr>
        <p:sp>
          <p:nvSpPr>
            <p:cNvPr id="368" name="Google Shape;368;p19"/>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69" name="Google Shape;369;p19"/>
            <p:cNvGrpSpPr/>
            <p:nvPr/>
          </p:nvGrpSpPr>
          <p:grpSpPr>
            <a:xfrm>
              <a:off x="2043721" y="5565467"/>
              <a:ext cx="947532" cy="956758"/>
              <a:chOff x="2043721" y="5565467"/>
              <a:chExt cx="947532" cy="956758"/>
            </a:xfrm>
          </p:grpSpPr>
          <p:sp>
            <p:nvSpPr>
              <p:cNvPr id="370" name="Google Shape;370;p19"/>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19"/>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72" name="Google Shape;372;p19"/>
              <p:cNvGrpSpPr/>
              <p:nvPr/>
            </p:nvGrpSpPr>
            <p:grpSpPr>
              <a:xfrm>
                <a:off x="2161328" y="5684451"/>
                <a:ext cx="716067" cy="722818"/>
                <a:chOff x="2161328" y="5684451"/>
                <a:chExt cx="716067" cy="722818"/>
              </a:xfrm>
            </p:grpSpPr>
            <p:sp>
              <p:nvSpPr>
                <p:cNvPr id="373" name="Google Shape;373;p19"/>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9"/>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9"/>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9"/>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19"/>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19"/>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19"/>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19"/>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381" name="Google Shape;381;p19"/>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0" name="Shape 2010"/>
        <p:cNvGrpSpPr/>
        <p:nvPr/>
      </p:nvGrpSpPr>
      <p:grpSpPr>
        <a:xfrm>
          <a:off x="0" y="0"/>
          <a:ext cx="0" cy="0"/>
          <a:chOff x="0" y="0"/>
          <a:chExt cx="0" cy="0"/>
        </a:xfrm>
      </p:grpSpPr>
      <p:sp>
        <p:nvSpPr>
          <p:cNvPr id="2011" name="Google Shape;2011;p37"/>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2012" name="Google Shape;2012;p37"/>
          <p:cNvGrpSpPr/>
          <p:nvPr/>
        </p:nvGrpSpPr>
        <p:grpSpPr>
          <a:xfrm>
            <a:off x="3570764" y="1773752"/>
            <a:ext cx="405160" cy="253589"/>
            <a:chOff x="4797800" y="1994125"/>
            <a:chExt cx="306475" cy="186025"/>
          </a:xfrm>
        </p:grpSpPr>
        <p:sp>
          <p:nvSpPr>
            <p:cNvPr id="2013" name="Google Shape;2013;p37"/>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4" name="Google Shape;2014;p37"/>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15" name="Google Shape;2015;p37"/>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6" name="Google Shape;2016;p37"/>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7" name="Google Shape;2017;p37"/>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8" name="Google Shape;2018;p37"/>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9" name="Google Shape;2019;p37"/>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0" name="Google Shape;2020;p37"/>
          <p:cNvGrpSpPr/>
          <p:nvPr/>
        </p:nvGrpSpPr>
        <p:grpSpPr>
          <a:xfrm>
            <a:off x="6164058" y="1777777"/>
            <a:ext cx="352082" cy="254203"/>
            <a:chOff x="4250025" y="2848800"/>
            <a:chExt cx="266325" cy="186475"/>
          </a:xfrm>
        </p:grpSpPr>
        <p:sp>
          <p:nvSpPr>
            <p:cNvPr id="2021" name="Google Shape;2021;p37"/>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2" name="Google Shape;2022;p37"/>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23" name="Google Shape;2023;p37"/>
          <p:cNvGrpSpPr/>
          <p:nvPr/>
        </p:nvGrpSpPr>
        <p:grpSpPr>
          <a:xfrm>
            <a:off x="6761406" y="1741891"/>
            <a:ext cx="343224" cy="326555"/>
            <a:chOff x="4707700" y="2822475"/>
            <a:chExt cx="259625" cy="239550"/>
          </a:xfrm>
        </p:grpSpPr>
        <p:sp>
          <p:nvSpPr>
            <p:cNvPr id="2024" name="Google Shape;2024;p37"/>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5" name="Google Shape;2025;p37"/>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6" name="Google Shape;2026;p37"/>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27" name="Google Shape;2027;p37"/>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8" name="Google Shape;2028;p37"/>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9" name="Google Shape;2029;p37"/>
          <p:cNvGrpSpPr/>
          <p:nvPr/>
        </p:nvGrpSpPr>
        <p:grpSpPr>
          <a:xfrm>
            <a:off x="8396572" y="1705391"/>
            <a:ext cx="351487" cy="398940"/>
            <a:chOff x="6425500" y="2795700"/>
            <a:chExt cx="265875" cy="292650"/>
          </a:xfrm>
        </p:grpSpPr>
        <p:sp>
          <p:nvSpPr>
            <p:cNvPr id="2030" name="Google Shape;2030;p37"/>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1" name="Google Shape;2031;p37"/>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2" name="Google Shape;2032;p37"/>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3" name="Google Shape;2033;p37"/>
          <p:cNvGrpSpPr/>
          <p:nvPr/>
        </p:nvGrpSpPr>
        <p:grpSpPr>
          <a:xfrm>
            <a:off x="9474618" y="1760035"/>
            <a:ext cx="350297" cy="290464"/>
            <a:chOff x="5549875" y="2418425"/>
            <a:chExt cx="264975" cy="213075"/>
          </a:xfrm>
        </p:grpSpPr>
        <p:sp>
          <p:nvSpPr>
            <p:cNvPr id="2034" name="Google Shape;2034;p37"/>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5" name="Google Shape;2035;p37"/>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6" name="Google Shape;2036;p37"/>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7" name="Google Shape;2037;p37"/>
          <p:cNvGrpSpPr/>
          <p:nvPr/>
        </p:nvGrpSpPr>
        <p:grpSpPr>
          <a:xfrm>
            <a:off x="3570694" y="2404542"/>
            <a:ext cx="299598" cy="308322"/>
            <a:chOff x="3739275" y="2525850"/>
            <a:chExt cx="226625" cy="226175"/>
          </a:xfrm>
        </p:grpSpPr>
        <p:sp>
          <p:nvSpPr>
            <p:cNvPr id="2038" name="Google Shape;2038;p37"/>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9" name="Google Shape;2039;p37"/>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0" name="Google Shape;2040;p37"/>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1" name="Google Shape;2041;p37"/>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42" name="Google Shape;2042;p37"/>
          <p:cNvGrpSpPr/>
          <p:nvPr/>
        </p:nvGrpSpPr>
        <p:grpSpPr>
          <a:xfrm>
            <a:off x="3043876" y="2377772"/>
            <a:ext cx="272464" cy="361861"/>
            <a:chOff x="4518575" y="2506200"/>
            <a:chExt cx="206100" cy="265450"/>
          </a:xfrm>
        </p:grpSpPr>
        <p:sp>
          <p:nvSpPr>
            <p:cNvPr id="2043" name="Google Shape;2043;p37"/>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4" name="Google Shape;2044;p37"/>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5" name="Google Shape;2045;p37"/>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6" name="Google Shape;2046;p37"/>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7" name="Google Shape;2047;p37"/>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8" name="Google Shape;2048;p37"/>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9" name="Google Shape;2049;p37"/>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0" name="Google Shape;2050;p37"/>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1" name="Google Shape;2051;p37"/>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2" name="Google Shape;2052;p37"/>
          <p:cNvGrpSpPr/>
          <p:nvPr/>
        </p:nvGrpSpPr>
        <p:grpSpPr>
          <a:xfrm>
            <a:off x="4125077" y="2404742"/>
            <a:ext cx="299631" cy="308322"/>
            <a:chOff x="4164375" y="1677425"/>
            <a:chExt cx="226650" cy="226175"/>
          </a:xfrm>
        </p:grpSpPr>
        <p:sp>
          <p:nvSpPr>
            <p:cNvPr id="2053" name="Google Shape;2053;p37"/>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4" name="Google Shape;2054;p37"/>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5" name="Google Shape;2055;p37"/>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6" name="Google Shape;2056;p37"/>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7" name="Google Shape;2057;p37"/>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8" name="Google Shape;2058;p37"/>
          <p:cNvGrpSpPr/>
          <p:nvPr/>
        </p:nvGrpSpPr>
        <p:grpSpPr>
          <a:xfrm>
            <a:off x="5179042" y="2395931"/>
            <a:ext cx="299003" cy="308322"/>
            <a:chOff x="5226025" y="1677425"/>
            <a:chExt cx="226175" cy="226175"/>
          </a:xfrm>
        </p:grpSpPr>
        <p:sp>
          <p:nvSpPr>
            <p:cNvPr id="2059" name="Google Shape;2059;p37"/>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0" name="Google Shape;2060;p37"/>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1" name="Google Shape;2061;p37"/>
          <p:cNvGrpSpPr/>
          <p:nvPr/>
        </p:nvGrpSpPr>
        <p:grpSpPr>
          <a:xfrm>
            <a:off x="4652426" y="2396024"/>
            <a:ext cx="299003" cy="308322"/>
            <a:chOff x="4835275" y="1198350"/>
            <a:chExt cx="226175" cy="226175"/>
          </a:xfrm>
        </p:grpSpPr>
        <p:sp>
          <p:nvSpPr>
            <p:cNvPr id="2062" name="Google Shape;2062;p37"/>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3" name="Google Shape;2063;p37"/>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4" name="Google Shape;2064;p37"/>
          <p:cNvGrpSpPr/>
          <p:nvPr/>
        </p:nvGrpSpPr>
        <p:grpSpPr>
          <a:xfrm>
            <a:off x="6339271" y="2379923"/>
            <a:ext cx="347356" cy="358215"/>
            <a:chOff x="968775" y="1180050"/>
            <a:chExt cx="262750" cy="262775"/>
          </a:xfrm>
        </p:grpSpPr>
        <p:sp>
          <p:nvSpPr>
            <p:cNvPr id="2065" name="Google Shape;2065;p37"/>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6" name="Google Shape;2066;p37"/>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7" name="Google Shape;2067;p37"/>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8" name="Google Shape;2068;p37"/>
          <p:cNvGrpSpPr/>
          <p:nvPr/>
        </p:nvGrpSpPr>
        <p:grpSpPr>
          <a:xfrm>
            <a:off x="5704170" y="2446992"/>
            <a:ext cx="386288" cy="224042"/>
            <a:chOff x="1678900" y="1231350"/>
            <a:chExt cx="292200" cy="164350"/>
          </a:xfrm>
        </p:grpSpPr>
        <p:sp>
          <p:nvSpPr>
            <p:cNvPr id="2069" name="Google Shape;2069;p37"/>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0" name="Google Shape;2070;p37"/>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1" name="Google Shape;2071;p37"/>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72" name="Google Shape;2072;p37"/>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73" name="Google Shape;2073;p37"/>
          <p:cNvGrpSpPr/>
          <p:nvPr/>
        </p:nvGrpSpPr>
        <p:grpSpPr>
          <a:xfrm>
            <a:off x="7467406" y="2373531"/>
            <a:ext cx="322006" cy="353205"/>
            <a:chOff x="2405550" y="1181850"/>
            <a:chExt cx="243575" cy="259100"/>
          </a:xfrm>
        </p:grpSpPr>
        <p:sp>
          <p:nvSpPr>
            <p:cNvPr id="2074" name="Google Shape;2074;p37"/>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5" name="Google Shape;2075;p37"/>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6" name="Google Shape;2076;p37"/>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7" name="Google Shape;2077;p37"/>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8" name="Google Shape;2078;p37"/>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9" name="Google Shape;2079;p37"/>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80" name="Google Shape;2080;p37"/>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81" name="Google Shape;2081;p37"/>
          <p:cNvGrpSpPr/>
          <p:nvPr/>
        </p:nvGrpSpPr>
        <p:grpSpPr>
          <a:xfrm>
            <a:off x="8500593" y="2371333"/>
            <a:ext cx="286610" cy="357601"/>
            <a:chOff x="3086700" y="1180050"/>
            <a:chExt cx="216800" cy="262325"/>
          </a:xfrm>
        </p:grpSpPr>
        <p:sp>
          <p:nvSpPr>
            <p:cNvPr id="2082" name="Google Shape;2082;p37"/>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3" name="Google Shape;2083;p37"/>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84" name="Google Shape;2084;p37"/>
          <p:cNvGrpSpPr/>
          <p:nvPr/>
        </p:nvGrpSpPr>
        <p:grpSpPr>
          <a:xfrm>
            <a:off x="9007187" y="2359473"/>
            <a:ext cx="228243" cy="381321"/>
            <a:chOff x="3741075" y="1171575"/>
            <a:chExt cx="172650" cy="279725"/>
          </a:xfrm>
        </p:grpSpPr>
        <p:sp>
          <p:nvSpPr>
            <p:cNvPr id="2085" name="Google Shape;2085;p37"/>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6" name="Google Shape;2086;p37"/>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7" name="Google Shape;2087;p37"/>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8" name="Google Shape;2088;p37"/>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89" name="Google Shape;2089;p37"/>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0" name="Google Shape;2090;p37"/>
          <p:cNvGrpSpPr/>
          <p:nvPr/>
        </p:nvGrpSpPr>
        <p:grpSpPr>
          <a:xfrm>
            <a:off x="2528682" y="3103577"/>
            <a:ext cx="351520" cy="253623"/>
            <a:chOff x="952700" y="1101100"/>
            <a:chExt cx="265900" cy="186050"/>
          </a:xfrm>
        </p:grpSpPr>
        <p:sp>
          <p:nvSpPr>
            <p:cNvPr id="2091" name="Google Shape;2091;p37"/>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2" name="Google Shape;2092;p37"/>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3" name="Google Shape;2093;p37"/>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94" name="Google Shape;2094;p37"/>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5" name="Google Shape;2095;p37"/>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6" name="Google Shape;2096;p37"/>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7" name="Google Shape;2097;p37"/>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8" name="Google Shape;2098;p37"/>
          <p:cNvGrpSpPr/>
          <p:nvPr/>
        </p:nvGrpSpPr>
        <p:grpSpPr>
          <a:xfrm>
            <a:off x="5219949" y="3082177"/>
            <a:ext cx="317875" cy="344208"/>
            <a:chOff x="5583325" y="1073450"/>
            <a:chExt cx="240450" cy="252500"/>
          </a:xfrm>
        </p:grpSpPr>
        <p:sp>
          <p:nvSpPr>
            <p:cNvPr id="2099" name="Google Shape;2099;p37"/>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0" name="Google Shape;2100;p37"/>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1" name="Google Shape;2101;p37"/>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2" name="Google Shape;2102;p37"/>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3" name="Google Shape;2103;p37"/>
          <p:cNvGrpSpPr/>
          <p:nvPr/>
        </p:nvGrpSpPr>
        <p:grpSpPr>
          <a:xfrm>
            <a:off x="5703822" y="3071928"/>
            <a:ext cx="386850" cy="294962"/>
            <a:chOff x="1502275" y="3638775"/>
            <a:chExt cx="292625" cy="216375"/>
          </a:xfrm>
        </p:grpSpPr>
        <p:sp>
          <p:nvSpPr>
            <p:cNvPr id="2104" name="Google Shape;2104;p37"/>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5" name="Google Shape;2105;p37"/>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6" name="Google Shape;2106;p37"/>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7" name="Google Shape;2107;p37"/>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8" name="Google Shape;2108;p37"/>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9" name="Google Shape;2109;p37"/>
          <p:cNvGrpSpPr/>
          <p:nvPr/>
        </p:nvGrpSpPr>
        <p:grpSpPr>
          <a:xfrm>
            <a:off x="6258857" y="3016414"/>
            <a:ext cx="354428" cy="362441"/>
            <a:chOff x="3171000" y="4021950"/>
            <a:chExt cx="268100" cy="265875"/>
          </a:xfrm>
        </p:grpSpPr>
        <p:sp>
          <p:nvSpPr>
            <p:cNvPr id="2110" name="Google Shape;2110;p37"/>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1" name="Google Shape;2111;p37"/>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12" name="Google Shape;2112;p37"/>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3" name="Google Shape;2113;p37"/>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14" name="Google Shape;2114;p37"/>
          <p:cNvGrpSpPr/>
          <p:nvPr/>
        </p:nvGrpSpPr>
        <p:grpSpPr>
          <a:xfrm>
            <a:off x="7848132" y="3068067"/>
            <a:ext cx="334400" cy="344821"/>
            <a:chOff x="5684575" y="4038000"/>
            <a:chExt cx="252950" cy="252950"/>
          </a:xfrm>
        </p:grpSpPr>
        <p:sp>
          <p:nvSpPr>
            <p:cNvPr id="2115" name="Google Shape;2115;p37"/>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6" name="Google Shape;2116;p37"/>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7" name="Google Shape;2117;p37"/>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8" name="Google Shape;2118;p37"/>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9" name="Google Shape;2119;p37"/>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0" name="Google Shape;2120;p37"/>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1" name="Google Shape;2121;p37"/>
          <p:cNvGrpSpPr/>
          <p:nvPr/>
        </p:nvGrpSpPr>
        <p:grpSpPr>
          <a:xfrm>
            <a:off x="8441727" y="3026501"/>
            <a:ext cx="247115" cy="399520"/>
            <a:chOff x="1982675" y="3599525"/>
            <a:chExt cx="186925" cy="293075"/>
          </a:xfrm>
        </p:grpSpPr>
        <p:sp>
          <p:nvSpPr>
            <p:cNvPr id="2122" name="Google Shape;2122;p37"/>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3" name="Google Shape;2123;p37"/>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4" name="Google Shape;2124;p37"/>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5" name="Google Shape;2125;p37"/>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6" name="Google Shape;2126;p37"/>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7" name="Google Shape;2127;p37"/>
          <p:cNvGrpSpPr/>
          <p:nvPr/>
        </p:nvGrpSpPr>
        <p:grpSpPr>
          <a:xfrm>
            <a:off x="8947735" y="3026500"/>
            <a:ext cx="178106" cy="398940"/>
            <a:chOff x="2397075" y="3602200"/>
            <a:chExt cx="134725" cy="292650"/>
          </a:xfrm>
        </p:grpSpPr>
        <p:sp>
          <p:nvSpPr>
            <p:cNvPr id="2128" name="Google Shape;2128;p37"/>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9" name="Google Shape;2129;p37"/>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0" name="Google Shape;2130;p37"/>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1" name="Google Shape;2131;p37"/>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2" name="Google Shape;2132;p37"/>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33" name="Google Shape;2133;p37"/>
          <p:cNvGrpSpPr/>
          <p:nvPr/>
        </p:nvGrpSpPr>
        <p:grpSpPr>
          <a:xfrm>
            <a:off x="2581850" y="3710924"/>
            <a:ext cx="246520" cy="383741"/>
            <a:chOff x="2717350" y="3603525"/>
            <a:chExt cx="186475" cy="281500"/>
          </a:xfrm>
        </p:grpSpPr>
        <p:sp>
          <p:nvSpPr>
            <p:cNvPr id="2134" name="Google Shape;2134;p37"/>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5" name="Google Shape;2135;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6" name="Google Shape;2136;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7" name="Google Shape;2137;p37"/>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38" name="Google Shape;2138;p37"/>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39" name="Google Shape;2139;p37"/>
          <p:cNvGrpSpPr/>
          <p:nvPr/>
        </p:nvGrpSpPr>
        <p:grpSpPr>
          <a:xfrm>
            <a:off x="3024770" y="3721267"/>
            <a:ext cx="332053" cy="363054"/>
            <a:chOff x="3927075" y="3612900"/>
            <a:chExt cx="251175" cy="266325"/>
          </a:xfrm>
        </p:grpSpPr>
        <p:sp>
          <p:nvSpPr>
            <p:cNvPr id="2140" name="Google Shape;2140;p37"/>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1" name="Google Shape;2141;p37"/>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2" name="Google Shape;2142;p37"/>
          <p:cNvGrpSpPr/>
          <p:nvPr/>
        </p:nvGrpSpPr>
        <p:grpSpPr>
          <a:xfrm>
            <a:off x="3552875" y="3780864"/>
            <a:ext cx="336152" cy="347241"/>
            <a:chOff x="4324975" y="3617800"/>
            <a:chExt cx="254275" cy="254725"/>
          </a:xfrm>
        </p:grpSpPr>
        <p:sp>
          <p:nvSpPr>
            <p:cNvPr id="2143" name="Google Shape;2143;p37"/>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4" name="Google Shape;2144;p37"/>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5" name="Google Shape;2145;p37"/>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6" name="Google Shape;2146;p37"/>
          <p:cNvGrpSpPr/>
          <p:nvPr/>
        </p:nvGrpSpPr>
        <p:grpSpPr>
          <a:xfrm>
            <a:off x="4086534" y="3846536"/>
            <a:ext cx="399872" cy="217737"/>
            <a:chOff x="4728650" y="3665975"/>
            <a:chExt cx="302475" cy="159725"/>
          </a:xfrm>
        </p:grpSpPr>
        <p:sp>
          <p:nvSpPr>
            <p:cNvPr id="2147" name="Google Shape;2147;p37"/>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8" name="Google Shape;2148;p37"/>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9" name="Google Shape;2149;p37"/>
          <p:cNvGrpSpPr/>
          <p:nvPr/>
        </p:nvGrpSpPr>
        <p:grpSpPr>
          <a:xfrm>
            <a:off x="4613200" y="3803696"/>
            <a:ext cx="382719" cy="282796"/>
            <a:chOff x="5164925" y="3642775"/>
            <a:chExt cx="289500" cy="207450"/>
          </a:xfrm>
        </p:grpSpPr>
        <p:sp>
          <p:nvSpPr>
            <p:cNvPr id="2150" name="Google Shape;2150;p37"/>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1" name="Google Shape;2151;p37"/>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2" name="Google Shape;2152;p37"/>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3" name="Google Shape;2153;p37"/>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4" name="Google Shape;2154;p37"/>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55" name="Google Shape;2155;p37"/>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6" name="Google Shape;2156;p37"/>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7" name="Google Shape;2157;p37"/>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8" name="Google Shape;2158;p37"/>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9" name="Google Shape;2159;p37"/>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0" name="Google Shape;2160;p37"/>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1" name="Google Shape;2161;p37"/>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2" name="Google Shape;2162;p37"/>
          <p:cNvGrpSpPr/>
          <p:nvPr/>
        </p:nvGrpSpPr>
        <p:grpSpPr>
          <a:xfrm>
            <a:off x="8933824" y="3717916"/>
            <a:ext cx="327294" cy="334632"/>
            <a:chOff x="5717150" y="2098500"/>
            <a:chExt cx="247575" cy="245475"/>
          </a:xfrm>
        </p:grpSpPr>
        <p:sp>
          <p:nvSpPr>
            <p:cNvPr id="2163" name="Google Shape;2163;p37"/>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4" name="Google Shape;2164;p37"/>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5" name="Google Shape;2165;p37"/>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66" name="Google Shape;2166;p37"/>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7" name="Google Shape;2167;p37"/>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8" name="Google Shape;2168;p37"/>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9" name="Google Shape;2169;p37"/>
          <p:cNvGrpSpPr/>
          <p:nvPr/>
        </p:nvGrpSpPr>
        <p:grpSpPr>
          <a:xfrm>
            <a:off x="3511298" y="4358842"/>
            <a:ext cx="352082" cy="317455"/>
            <a:chOff x="6435300" y="2742175"/>
            <a:chExt cx="266325" cy="232875"/>
          </a:xfrm>
        </p:grpSpPr>
        <p:sp>
          <p:nvSpPr>
            <p:cNvPr id="2170" name="Google Shape;2170;p37"/>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1" name="Google Shape;2171;p37"/>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2" name="Google Shape;2172;p37"/>
          <p:cNvGrpSpPr/>
          <p:nvPr/>
        </p:nvGrpSpPr>
        <p:grpSpPr>
          <a:xfrm>
            <a:off x="4558258" y="4437967"/>
            <a:ext cx="333805" cy="344208"/>
            <a:chOff x="674800" y="2146225"/>
            <a:chExt cx="252500" cy="252500"/>
          </a:xfrm>
        </p:grpSpPr>
        <p:sp>
          <p:nvSpPr>
            <p:cNvPr id="2173" name="Google Shape;2173;p37"/>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4" name="Google Shape;2174;p37"/>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5" name="Google Shape;2175;p37"/>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6" name="Google Shape;2176;p37"/>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7" name="Google Shape;2177;p37"/>
          <p:cNvGrpSpPr/>
          <p:nvPr/>
        </p:nvGrpSpPr>
        <p:grpSpPr>
          <a:xfrm>
            <a:off x="5085306" y="4449453"/>
            <a:ext cx="333805" cy="344208"/>
            <a:chOff x="2164225" y="2146225"/>
            <a:chExt cx="252500" cy="252500"/>
          </a:xfrm>
        </p:grpSpPr>
        <p:sp>
          <p:nvSpPr>
            <p:cNvPr id="2178" name="Google Shape;2178;p37"/>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9" name="Google Shape;2179;p37"/>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0" name="Google Shape;2180;p37"/>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1" name="Google Shape;2181;p37"/>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82" name="Google Shape;2182;p37"/>
          <p:cNvGrpSpPr/>
          <p:nvPr/>
        </p:nvGrpSpPr>
        <p:grpSpPr>
          <a:xfrm>
            <a:off x="4031217" y="4449226"/>
            <a:ext cx="334400" cy="344821"/>
            <a:chOff x="689975" y="1737200"/>
            <a:chExt cx="252950" cy="252950"/>
          </a:xfrm>
        </p:grpSpPr>
        <p:sp>
          <p:nvSpPr>
            <p:cNvPr id="2183" name="Google Shape;2183;p37"/>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4" name="Google Shape;2184;p37"/>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5" name="Google Shape;2185;p37"/>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6" name="Google Shape;2186;p37"/>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7" name="Google Shape;2187;p37"/>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8" name="Google Shape;2188;p37"/>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89" name="Google Shape;2189;p37"/>
          <p:cNvGrpSpPr/>
          <p:nvPr/>
        </p:nvGrpSpPr>
        <p:grpSpPr>
          <a:xfrm>
            <a:off x="5612075" y="4439102"/>
            <a:ext cx="334400" cy="344208"/>
            <a:chOff x="2961350" y="1740750"/>
            <a:chExt cx="252950" cy="252500"/>
          </a:xfrm>
        </p:grpSpPr>
        <p:sp>
          <p:nvSpPr>
            <p:cNvPr id="2190" name="Google Shape;2190;p37"/>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1" name="Google Shape;2191;p37"/>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2" name="Google Shape;2192;p37"/>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3" name="Google Shape;2193;p37"/>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4" name="Google Shape;2194;p37"/>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5" name="Google Shape;2195;p37"/>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96" name="Google Shape;2196;p37"/>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197" name="Google Shape;2197;p37"/>
          <p:cNvGrpSpPr/>
          <p:nvPr/>
        </p:nvGrpSpPr>
        <p:grpSpPr>
          <a:xfrm>
            <a:off x="6696108" y="4387468"/>
            <a:ext cx="271902" cy="376448"/>
            <a:chOff x="4026550" y="3640100"/>
            <a:chExt cx="205675" cy="276150"/>
          </a:xfrm>
        </p:grpSpPr>
        <p:sp>
          <p:nvSpPr>
            <p:cNvPr id="2198" name="Google Shape;2198;p37"/>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9" name="Google Shape;2199;p37"/>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0" name="Google Shape;2200;p37"/>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1" name="Google Shape;2201;p37"/>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2" name="Google Shape;2202;p37"/>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3" name="Google Shape;2203;p37"/>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04" name="Google Shape;2204;p37"/>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05" name="Google Shape;2205;p37"/>
          <p:cNvGrpSpPr/>
          <p:nvPr/>
        </p:nvGrpSpPr>
        <p:grpSpPr>
          <a:xfrm>
            <a:off x="7732713" y="4486703"/>
            <a:ext cx="351487" cy="294826"/>
            <a:chOff x="853250" y="4006875"/>
            <a:chExt cx="265875" cy="216275"/>
          </a:xfrm>
        </p:grpSpPr>
        <p:sp>
          <p:nvSpPr>
            <p:cNvPr id="2206" name="Google Shape;2206;p37"/>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7" name="Google Shape;2207;p37"/>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08" name="Google Shape;2208;p37"/>
          <p:cNvGrpSpPr/>
          <p:nvPr/>
        </p:nvGrpSpPr>
        <p:grpSpPr>
          <a:xfrm>
            <a:off x="8910280" y="4452282"/>
            <a:ext cx="245925" cy="363668"/>
            <a:chOff x="1978675" y="3981800"/>
            <a:chExt cx="186025" cy="266775"/>
          </a:xfrm>
        </p:grpSpPr>
        <p:sp>
          <p:nvSpPr>
            <p:cNvPr id="2209" name="Google Shape;2209;p37"/>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0" name="Google Shape;2210;p37"/>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1" name="Google Shape;2211;p37"/>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2" name="Google Shape;2212;p37"/>
          <p:cNvGrpSpPr/>
          <p:nvPr/>
        </p:nvGrpSpPr>
        <p:grpSpPr>
          <a:xfrm>
            <a:off x="9440020" y="4461726"/>
            <a:ext cx="333805" cy="344821"/>
            <a:chOff x="480325" y="3970200"/>
            <a:chExt cx="252500" cy="252950"/>
          </a:xfrm>
        </p:grpSpPr>
        <p:sp>
          <p:nvSpPr>
            <p:cNvPr id="2213" name="Google Shape;2213;p37"/>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4" name="Google Shape;2214;p37"/>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5" name="Google Shape;2215;p37"/>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6" name="Google Shape;2216;p37"/>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7" name="Google Shape;2217;p37"/>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8" name="Google Shape;2218;p37"/>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9" name="Google Shape;2219;p37"/>
          <p:cNvGrpSpPr/>
          <p:nvPr/>
        </p:nvGrpSpPr>
        <p:grpSpPr>
          <a:xfrm>
            <a:off x="3015743" y="5051331"/>
            <a:ext cx="334400" cy="344208"/>
            <a:chOff x="5745250" y="4378350"/>
            <a:chExt cx="252950" cy="252500"/>
          </a:xfrm>
        </p:grpSpPr>
        <p:sp>
          <p:nvSpPr>
            <p:cNvPr id="2220" name="Google Shape;2220;p37"/>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1" name="Google Shape;2221;p37"/>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22" name="Google Shape;2222;p37"/>
          <p:cNvGrpSpPr/>
          <p:nvPr/>
        </p:nvGrpSpPr>
        <p:grpSpPr>
          <a:xfrm>
            <a:off x="3525242" y="5055591"/>
            <a:ext cx="334400" cy="344821"/>
            <a:chOff x="6130650" y="4381475"/>
            <a:chExt cx="252950" cy="252950"/>
          </a:xfrm>
        </p:grpSpPr>
        <p:sp>
          <p:nvSpPr>
            <p:cNvPr id="2223" name="Google Shape;2223;p37"/>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4" name="Google Shape;2224;p37"/>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25" name="Google Shape;2225;p37"/>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26" name="Google Shape;2226;p37"/>
          <p:cNvGrpSpPr/>
          <p:nvPr/>
        </p:nvGrpSpPr>
        <p:grpSpPr>
          <a:xfrm>
            <a:off x="4533046" y="5078674"/>
            <a:ext cx="352082" cy="299802"/>
            <a:chOff x="6919750" y="1464650"/>
            <a:chExt cx="266325" cy="219925"/>
          </a:xfrm>
        </p:grpSpPr>
        <p:sp>
          <p:nvSpPr>
            <p:cNvPr id="2227" name="Google Shape;2227;p37"/>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8" name="Google Shape;2228;p37"/>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29" name="Google Shape;2229;p37"/>
          <p:cNvGrpSpPr/>
          <p:nvPr/>
        </p:nvGrpSpPr>
        <p:grpSpPr>
          <a:xfrm>
            <a:off x="5059243" y="5054116"/>
            <a:ext cx="366855" cy="339948"/>
            <a:chOff x="4759875" y="1027050"/>
            <a:chExt cx="277500" cy="249375"/>
          </a:xfrm>
        </p:grpSpPr>
        <p:sp>
          <p:nvSpPr>
            <p:cNvPr id="2230" name="Google Shape;2230;p37"/>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1" name="Google Shape;2231;p37"/>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2" name="Google Shape;2232;p37"/>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3" name="Google Shape;2233;p37"/>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4" name="Google Shape;2234;p37"/>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5" name="Google Shape;2235;p37"/>
          <p:cNvGrpSpPr/>
          <p:nvPr/>
        </p:nvGrpSpPr>
        <p:grpSpPr>
          <a:xfrm>
            <a:off x="5600528" y="5038090"/>
            <a:ext cx="372738" cy="343186"/>
            <a:chOff x="3357900" y="1057675"/>
            <a:chExt cx="281950" cy="251750"/>
          </a:xfrm>
        </p:grpSpPr>
        <p:sp>
          <p:nvSpPr>
            <p:cNvPr id="2236" name="Google Shape;2236;p37"/>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7" name="Google Shape;2237;p37"/>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8" name="Google Shape;2238;p37"/>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9" name="Google Shape;2239;p37"/>
          <p:cNvGrpSpPr/>
          <p:nvPr/>
        </p:nvGrpSpPr>
        <p:grpSpPr>
          <a:xfrm>
            <a:off x="6163700" y="5023095"/>
            <a:ext cx="191095" cy="401974"/>
            <a:chOff x="3783900" y="1046675"/>
            <a:chExt cx="144550" cy="294875"/>
          </a:xfrm>
        </p:grpSpPr>
        <p:sp>
          <p:nvSpPr>
            <p:cNvPr id="2240" name="Google Shape;2240;p37"/>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1" name="Google Shape;2241;p37"/>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42" name="Google Shape;2242;p37"/>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43" name="Google Shape;2243;p37"/>
          <p:cNvGrpSpPr/>
          <p:nvPr/>
        </p:nvGrpSpPr>
        <p:grpSpPr>
          <a:xfrm>
            <a:off x="7062980" y="4780478"/>
            <a:ext cx="552596" cy="674409"/>
            <a:chOff x="238550" y="1487175"/>
            <a:chExt cx="418000" cy="494725"/>
          </a:xfrm>
        </p:grpSpPr>
        <p:sp>
          <p:nvSpPr>
            <p:cNvPr id="2244" name="Google Shape;2244;p37"/>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5" name="Google Shape;2245;p37"/>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6" name="Google Shape;2246;p37"/>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7" name="Google Shape;2247;p37"/>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8" name="Google Shape;2248;p37"/>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9" name="Google Shape;2249;p37"/>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0" name="Google Shape;2250;p37"/>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1" name="Google Shape;2251;p37"/>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2" name="Google Shape;2252;p37"/>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53" name="Google Shape;2253;p37"/>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4" name="Google Shape;2254;p37"/>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55" name="Google Shape;2255;p37"/>
          <p:cNvGrpSpPr/>
          <p:nvPr/>
        </p:nvGrpSpPr>
        <p:grpSpPr>
          <a:xfrm>
            <a:off x="8815358" y="5107237"/>
            <a:ext cx="364707" cy="363804"/>
            <a:chOff x="6010925" y="3998175"/>
            <a:chExt cx="275875" cy="266875"/>
          </a:xfrm>
        </p:grpSpPr>
        <p:sp>
          <p:nvSpPr>
            <p:cNvPr id="2256" name="Google Shape;2256;p37"/>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7" name="Google Shape;2257;p37"/>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8" name="Google Shape;2258;p37"/>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9" name="Google Shape;2259;p37"/>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0" name="Google Shape;2260;p37"/>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61" name="Google Shape;2261;p37"/>
          <p:cNvGrpSpPr/>
          <p:nvPr/>
        </p:nvGrpSpPr>
        <p:grpSpPr>
          <a:xfrm>
            <a:off x="9417554" y="5125862"/>
            <a:ext cx="352082" cy="308322"/>
            <a:chOff x="6866650" y="1038650"/>
            <a:chExt cx="266325" cy="226175"/>
          </a:xfrm>
        </p:grpSpPr>
        <p:sp>
          <p:nvSpPr>
            <p:cNvPr id="2262" name="Google Shape;2262;p37"/>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3" name="Google Shape;2263;p37"/>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4" name="Google Shape;2264;p37"/>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65" name="Google Shape;2265;p37"/>
          <p:cNvGrpSpPr/>
          <p:nvPr/>
        </p:nvGrpSpPr>
        <p:grpSpPr>
          <a:xfrm>
            <a:off x="5155087" y="1762012"/>
            <a:ext cx="272497" cy="362441"/>
            <a:chOff x="2033075" y="2942475"/>
            <a:chExt cx="206125" cy="265875"/>
          </a:xfrm>
        </p:grpSpPr>
        <p:sp>
          <p:nvSpPr>
            <p:cNvPr id="2266" name="Google Shape;2266;p37"/>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7" name="Google Shape;2267;p37"/>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8" name="Google Shape;2268;p37"/>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9" name="Google Shape;2269;p37"/>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0" name="Google Shape;2270;p37"/>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1" name="Google Shape;2271;p37"/>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72" name="Google Shape;2272;p37"/>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73" name="Google Shape;2273;p37"/>
          <p:cNvGrpSpPr/>
          <p:nvPr/>
        </p:nvGrpSpPr>
        <p:grpSpPr>
          <a:xfrm>
            <a:off x="3016802" y="5738414"/>
            <a:ext cx="325576" cy="362441"/>
            <a:chOff x="3081775" y="1061400"/>
            <a:chExt cx="246275" cy="265875"/>
          </a:xfrm>
        </p:grpSpPr>
        <p:sp>
          <p:nvSpPr>
            <p:cNvPr id="2274" name="Google Shape;2274;p37"/>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5" name="Google Shape;2275;p37"/>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6" name="Google Shape;2276;p37"/>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77" name="Google Shape;2277;p37"/>
          <p:cNvGrpSpPr/>
          <p:nvPr/>
        </p:nvGrpSpPr>
        <p:grpSpPr>
          <a:xfrm>
            <a:off x="3556513" y="5780534"/>
            <a:ext cx="369202" cy="325941"/>
            <a:chOff x="2847150" y="1805000"/>
            <a:chExt cx="279275" cy="239100"/>
          </a:xfrm>
        </p:grpSpPr>
        <p:sp>
          <p:nvSpPr>
            <p:cNvPr id="2278" name="Google Shape;2278;p37"/>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9" name="Google Shape;2279;p37"/>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0" name="Google Shape;2280;p37"/>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1" name="Google Shape;2281;p37"/>
          <p:cNvGrpSpPr/>
          <p:nvPr/>
        </p:nvGrpSpPr>
        <p:grpSpPr>
          <a:xfrm>
            <a:off x="4742307" y="5724791"/>
            <a:ext cx="352082" cy="363054"/>
            <a:chOff x="6435300" y="1095300"/>
            <a:chExt cx="266325" cy="266325"/>
          </a:xfrm>
        </p:grpSpPr>
        <p:sp>
          <p:nvSpPr>
            <p:cNvPr id="2282" name="Google Shape;2282;p37"/>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3" name="Google Shape;2283;p37"/>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4" name="Google Shape;2284;p37"/>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5" name="Google Shape;2285;p37"/>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6" name="Google Shape;2286;p37"/>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7" name="Google Shape;2287;p37"/>
          <p:cNvGrpSpPr/>
          <p:nvPr/>
        </p:nvGrpSpPr>
        <p:grpSpPr>
          <a:xfrm>
            <a:off x="6295376" y="5719855"/>
            <a:ext cx="301350" cy="363054"/>
            <a:chOff x="4506525" y="1060950"/>
            <a:chExt cx="227950" cy="266325"/>
          </a:xfrm>
        </p:grpSpPr>
        <p:sp>
          <p:nvSpPr>
            <p:cNvPr id="2288" name="Google Shape;2288;p37"/>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9" name="Google Shape;2289;p37"/>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0" name="Google Shape;2290;p37"/>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1" name="Google Shape;2291;p37"/>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2" name="Google Shape;2292;p37"/>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3" name="Google Shape;2293;p37"/>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4" name="Google Shape;2294;p37"/>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95" name="Google Shape;2295;p37"/>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6" name="Google Shape;2296;p37"/>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97" name="Google Shape;2297;p37"/>
          <p:cNvGrpSpPr/>
          <p:nvPr/>
        </p:nvGrpSpPr>
        <p:grpSpPr>
          <a:xfrm>
            <a:off x="7301010" y="5797711"/>
            <a:ext cx="251246" cy="356340"/>
            <a:chOff x="867500" y="3647700"/>
            <a:chExt cx="190050" cy="261400"/>
          </a:xfrm>
        </p:grpSpPr>
        <p:sp>
          <p:nvSpPr>
            <p:cNvPr id="2298" name="Google Shape;2298;p37"/>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9" name="Google Shape;2299;p37"/>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0" name="Google Shape;2300;p37"/>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1" name="Google Shape;2301;p37"/>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2" name="Google Shape;2302;p37"/>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03" name="Google Shape;2303;p37"/>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4" name="Google Shape;2304;p37"/>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05" name="Google Shape;2305;p37"/>
          <p:cNvGrpSpPr/>
          <p:nvPr/>
        </p:nvGrpSpPr>
        <p:grpSpPr>
          <a:xfrm>
            <a:off x="9443288" y="5752884"/>
            <a:ext cx="299598" cy="398327"/>
            <a:chOff x="3707175" y="1322350"/>
            <a:chExt cx="226625" cy="292200"/>
          </a:xfrm>
        </p:grpSpPr>
        <p:sp>
          <p:nvSpPr>
            <p:cNvPr id="2306" name="Google Shape;2306;p37"/>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7" name="Google Shape;2307;p37"/>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1" name="Shape 231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0"/>
          <p:cNvSpPr/>
          <p:nvPr/>
        </p:nvSpPr>
        <p:spPr>
          <a:xfrm>
            <a:off x="7237922" y="4321200"/>
            <a:ext cx="2120952" cy="377999"/>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04 | Kangaroos</a:t>
            </a:r>
          </a:p>
        </p:txBody>
      </p:sp>
      <p:sp>
        <p:nvSpPr>
          <p:cNvPr id="387" name="Google Shape;387;p20"/>
          <p:cNvSpPr/>
          <p:nvPr/>
        </p:nvSpPr>
        <p:spPr>
          <a:xfrm>
            <a:off x="2811347" y="4321200"/>
            <a:ext cx="1976940" cy="357058"/>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03 | Elephants</a:t>
            </a:r>
          </a:p>
        </p:txBody>
      </p:sp>
      <p:sp>
        <p:nvSpPr>
          <p:cNvPr id="388" name="Google Shape;388;p20"/>
          <p:cNvSpPr/>
          <p:nvPr/>
        </p:nvSpPr>
        <p:spPr>
          <a:xfrm>
            <a:off x="7225247" y="2546524"/>
            <a:ext cx="1224919" cy="314476"/>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02 | Cats</a:t>
            </a:r>
          </a:p>
        </p:txBody>
      </p:sp>
      <p:sp>
        <p:nvSpPr>
          <p:cNvPr id="389" name="Google Shape;389;p20"/>
          <p:cNvSpPr/>
          <p:nvPr/>
        </p:nvSpPr>
        <p:spPr>
          <a:xfrm>
            <a:off x="2800222" y="2544088"/>
            <a:ext cx="1217998" cy="377999"/>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01 | Dogs</a:t>
            </a:r>
          </a:p>
        </p:txBody>
      </p:sp>
      <p:sp>
        <p:nvSpPr>
          <p:cNvPr id="390" name="Google Shape;390;p20"/>
          <p:cNvSpPr/>
          <p:nvPr/>
        </p:nvSpPr>
        <p:spPr>
          <a:xfrm>
            <a:off x="3232425" y="738825"/>
            <a:ext cx="5742442" cy="64984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Table of contents.</a:t>
            </a:r>
          </a:p>
        </p:txBody>
      </p:sp>
      <p:sp>
        <p:nvSpPr>
          <p:cNvPr id="391" name="Google Shape;391;p20"/>
          <p:cNvSpPr txBox="1"/>
          <p:nvPr>
            <p:ph type="title"/>
          </p:nvPr>
        </p:nvSpPr>
        <p:spPr>
          <a:xfrm>
            <a:off x="1386300" y="713232"/>
            <a:ext cx="9419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392" name="Google Shape;392;p20"/>
          <p:cNvSpPr txBox="1"/>
          <p:nvPr>
            <p:ph idx="1" type="body"/>
          </p:nvPr>
        </p:nvSpPr>
        <p:spPr>
          <a:xfrm>
            <a:off x="2674588" y="3057752"/>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393" name="Google Shape;393;p20"/>
          <p:cNvSpPr txBox="1"/>
          <p:nvPr>
            <p:ph idx="2" type="body"/>
          </p:nvPr>
        </p:nvSpPr>
        <p:spPr>
          <a:xfrm>
            <a:off x="7089713" y="3057752"/>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394" name="Google Shape;394;p20"/>
          <p:cNvSpPr txBox="1"/>
          <p:nvPr>
            <p:ph idx="3" type="body"/>
          </p:nvPr>
        </p:nvSpPr>
        <p:spPr>
          <a:xfrm>
            <a:off x="7089713" y="4842800"/>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395" name="Google Shape;395;p20"/>
          <p:cNvSpPr txBox="1"/>
          <p:nvPr>
            <p:ph idx="4" type="title"/>
          </p:nvPr>
        </p:nvSpPr>
        <p:spPr>
          <a:xfrm>
            <a:off x="2674588" y="23619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1"/>
                </a:solidFill>
              </a:rPr>
              <a:t>01 | Dogs</a:t>
            </a:r>
            <a:endParaRPr>
              <a:solidFill>
                <a:schemeClr val="accent1"/>
              </a:solidFill>
            </a:endParaRPr>
          </a:p>
        </p:txBody>
      </p:sp>
      <p:sp>
        <p:nvSpPr>
          <p:cNvPr id="396" name="Google Shape;396;p20"/>
          <p:cNvSpPr txBox="1"/>
          <p:nvPr>
            <p:ph idx="5" type="title"/>
          </p:nvPr>
        </p:nvSpPr>
        <p:spPr>
          <a:xfrm>
            <a:off x="7089713" y="23619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3"/>
                </a:solidFill>
              </a:rPr>
              <a:t>02 | Cats</a:t>
            </a:r>
            <a:endParaRPr>
              <a:solidFill>
                <a:schemeClr val="accent3"/>
              </a:solidFill>
            </a:endParaRPr>
          </a:p>
        </p:txBody>
      </p:sp>
      <p:sp>
        <p:nvSpPr>
          <p:cNvPr id="397" name="Google Shape;397;p20"/>
          <p:cNvSpPr txBox="1"/>
          <p:nvPr>
            <p:ph idx="6" type="title"/>
          </p:nvPr>
        </p:nvSpPr>
        <p:spPr>
          <a:xfrm>
            <a:off x="7089713" y="414703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4"/>
                </a:solidFill>
              </a:rPr>
              <a:t>04 | </a:t>
            </a:r>
            <a:r>
              <a:rPr lang="en">
                <a:solidFill>
                  <a:schemeClr val="accent4"/>
                </a:solidFill>
              </a:rPr>
              <a:t>Kangaroos</a:t>
            </a:r>
            <a:r>
              <a:rPr lang="en">
                <a:solidFill>
                  <a:schemeClr val="accent4"/>
                </a:solidFill>
              </a:rPr>
              <a:t> </a:t>
            </a:r>
            <a:endParaRPr>
              <a:solidFill>
                <a:schemeClr val="accent4"/>
              </a:solidFill>
            </a:endParaRPr>
          </a:p>
        </p:txBody>
      </p:sp>
      <p:sp>
        <p:nvSpPr>
          <p:cNvPr id="398" name="Google Shape;398;p20"/>
          <p:cNvSpPr txBox="1"/>
          <p:nvPr>
            <p:ph idx="7" type="body"/>
          </p:nvPr>
        </p:nvSpPr>
        <p:spPr>
          <a:xfrm>
            <a:off x="2674588" y="4842800"/>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399" name="Google Shape;399;p20"/>
          <p:cNvSpPr txBox="1"/>
          <p:nvPr>
            <p:ph idx="8" type="title"/>
          </p:nvPr>
        </p:nvSpPr>
        <p:spPr>
          <a:xfrm>
            <a:off x="2674588" y="414703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2"/>
                </a:solidFill>
              </a:rPr>
              <a:t>03 | Elephants</a:t>
            </a:r>
            <a:endParaRPr>
              <a:solidFill>
                <a:schemeClr val="accent2"/>
              </a:solidFill>
            </a:endParaRPr>
          </a:p>
        </p:txBody>
      </p:sp>
      <p:grpSp>
        <p:nvGrpSpPr>
          <p:cNvPr id="400" name="Google Shape;400;p20"/>
          <p:cNvGrpSpPr/>
          <p:nvPr/>
        </p:nvGrpSpPr>
        <p:grpSpPr>
          <a:xfrm rot="7877061">
            <a:off x="1955800" y="2328075"/>
            <a:ext cx="833125" cy="771197"/>
            <a:chOff x="1800137" y="386015"/>
            <a:chExt cx="1421864" cy="1316154"/>
          </a:xfrm>
        </p:grpSpPr>
        <p:sp>
          <p:nvSpPr>
            <p:cNvPr id="401" name="Google Shape;401;p20"/>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2" name="Google Shape;402;p20"/>
            <p:cNvGrpSpPr/>
            <p:nvPr/>
          </p:nvGrpSpPr>
          <p:grpSpPr>
            <a:xfrm>
              <a:off x="1813274" y="399386"/>
              <a:ext cx="1408727" cy="1302783"/>
              <a:chOff x="1813274" y="399386"/>
              <a:chExt cx="1408727" cy="1302783"/>
            </a:xfrm>
          </p:grpSpPr>
          <p:grpSp>
            <p:nvGrpSpPr>
              <p:cNvPr id="403" name="Google Shape;403;p20"/>
              <p:cNvGrpSpPr/>
              <p:nvPr/>
            </p:nvGrpSpPr>
            <p:grpSpPr>
              <a:xfrm>
                <a:off x="1813274" y="399386"/>
                <a:ext cx="1408727" cy="1302783"/>
                <a:chOff x="1813274" y="399386"/>
                <a:chExt cx="1408727" cy="1302783"/>
              </a:xfrm>
            </p:grpSpPr>
            <p:sp>
              <p:nvSpPr>
                <p:cNvPr id="404" name="Google Shape;404;p20"/>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20"/>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20"/>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07" name="Google Shape;407;p20"/>
              <p:cNvGrpSpPr/>
              <p:nvPr/>
            </p:nvGrpSpPr>
            <p:grpSpPr>
              <a:xfrm>
                <a:off x="2040710" y="579350"/>
                <a:ext cx="884187" cy="760477"/>
                <a:chOff x="2040710" y="579350"/>
                <a:chExt cx="884187" cy="760477"/>
              </a:xfrm>
            </p:grpSpPr>
            <p:sp>
              <p:nvSpPr>
                <p:cNvPr id="408" name="Google Shape;408;p20"/>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20"/>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20"/>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20"/>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20"/>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20"/>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20"/>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20"/>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20"/>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17" name="Google Shape;417;p20"/>
            <p:cNvGrpSpPr/>
            <p:nvPr/>
          </p:nvGrpSpPr>
          <p:grpSpPr>
            <a:xfrm>
              <a:off x="1800137" y="386015"/>
              <a:ext cx="1421838" cy="1316151"/>
              <a:chOff x="1800137" y="386015"/>
              <a:chExt cx="1421838" cy="1316151"/>
            </a:xfrm>
          </p:grpSpPr>
          <p:sp>
            <p:nvSpPr>
              <p:cNvPr id="418" name="Google Shape;418;p20"/>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20"/>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20"/>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21" name="Google Shape;421;p20"/>
          <p:cNvGrpSpPr/>
          <p:nvPr/>
        </p:nvGrpSpPr>
        <p:grpSpPr>
          <a:xfrm>
            <a:off x="5892994" y="2146305"/>
            <a:ext cx="1155278" cy="1000818"/>
            <a:chOff x="3540575" y="179636"/>
            <a:chExt cx="2203888" cy="1909229"/>
          </a:xfrm>
        </p:grpSpPr>
        <p:sp>
          <p:nvSpPr>
            <p:cNvPr id="422" name="Google Shape;422;p20"/>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3" name="Google Shape;423;p20"/>
            <p:cNvGrpSpPr/>
            <p:nvPr/>
          </p:nvGrpSpPr>
          <p:grpSpPr>
            <a:xfrm>
              <a:off x="3540575" y="179636"/>
              <a:ext cx="2203888" cy="1909229"/>
              <a:chOff x="3540575" y="179636"/>
              <a:chExt cx="2203888" cy="1909229"/>
            </a:xfrm>
          </p:grpSpPr>
          <p:sp>
            <p:nvSpPr>
              <p:cNvPr id="424" name="Google Shape;424;p20"/>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20"/>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20"/>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7" name="Google Shape;427;p20"/>
              <p:cNvGrpSpPr/>
              <p:nvPr/>
            </p:nvGrpSpPr>
            <p:grpSpPr>
              <a:xfrm>
                <a:off x="3540575" y="179636"/>
                <a:ext cx="2203888" cy="1592821"/>
                <a:chOff x="3540575" y="179636"/>
                <a:chExt cx="2203888" cy="1592821"/>
              </a:xfrm>
            </p:grpSpPr>
            <p:grpSp>
              <p:nvGrpSpPr>
                <p:cNvPr id="428" name="Google Shape;428;p20"/>
                <p:cNvGrpSpPr/>
                <p:nvPr/>
              </p:nvGrpSpPr>
              <p:grpSpPr>
                <a:xfrm>
                  <a:off x="3540575" y="179636"/>
                  <a:ext cx="2203888" cy="1592821"/>
                  <a:chOff x="3540575" y="179636"/>
                  <a:chExt cx="2203888" cy="1592821"/>
                </a:xfrm>
              </p:grpSpPr>
              <p:sp>
                <p:nvSpPr>
                  <p:cNvPr id="429" name="Google Shape;429;p20"/>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20"/>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20"/>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20"/>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20"/>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20"/>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20"/>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20"/>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20"/>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 name="Google Shape;438;p20"/>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9" name="Google Shape;439;p20"/>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20"/>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20"/>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20"/>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 name="Google Shape;443;p20"/>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20"/>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5" name="Google Shape;445;p20"/>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20"/>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20"/>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20"/>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20"/>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50" name="Google Shape;450;p20"/>
          <p:cNvGrpSpPr/>
          <p:nvPr/>
        </p:nvGrpSpPr>
        <p:grpSpPr>
          <a:xfrm>
            <a:off x="6346903" y="4169943"/>
            <a:ext cx="643916" cy="649861"/>
            <a:chOff x="2023843" y="5545490"/>
            <a:chExt cx="974449" cy="983446"/>
          </a:xfrm>
        </p:grpSpPr>
        <p:sp>
          <p:nvSpPr>
            <p:cNvPr id="451" name="Google Shape;451;p20"/>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2" name="Google Shape;452;p20"/>
            <p:cNvGrpSpPr/>
            <p:nvPr/>
          </p:nvGrpSpPr>
          <p:grpSpPr>
            <a:xfrm>
              <a:off x="2043721" y="5565467"/>
              <a:ext cx="947532" cy="956758"/>
              <a:chOff x="2043721" y="5565467"/>
              <a:chExt cx="947532" cy="956758"/>
            </a:xfrm>
          </p:grpSpPr>
          <p:sp>
            <p:nvSpPr>
              <p:cNvPr id="453" name="Google Shape;453;p20"/>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20"/>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5" name="Google Shape;455;p20"/>
              <p:cNvGrpSpPr/>
              <p:nvPr/>
            </p:nvGrpSpPr>
            <p:grpSpPr>
              <a:xfrm>
                <a:off x="2161328" y="5684451"/>
                <a:ext cx="716067" cy="722818"/>
                <a:chOff x="2161328" y="5684451"/>
                <a:chExt cx="716067" cy="722818"/>
              </a:xfrm>
            </p:grpSpPr>
            <p:sp>
              <p:nvSpPr>
                <p:cNvPr id="456" name="Google Shape;456;p20"/>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20"/>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20"/>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20"/>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20"/>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20"/>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20"/>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20"/>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64" name="Google Shape;464;p20"/>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5" name="Google Shape;465;p20"/>
          <p:cNvGrpSpPr/>
          <p:nvPr/>
        </p:nvGrpSpPr>
        <p:grpSpPr>
          <a:xfrm>
            <a:off x="1936172" y="3960193"/>
            <a:ext cx="701032" cy="969007"/>
            <a:chOff x="5466252" y="2545094"/>
            <a:chExt cx="1370006" cy="1893701"/>
          </a:xfrm>
        </p:grpSpPr>
        <p:sp>
          <p:nvSpPr>
            <p:cNvPr id="466" name="Google Shape;466;p20"/>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67" name="Google Shape;467;p20"/>
            <p:cNvGrpSpPr/>
            <p:nvPr/>
          </p:nvGrpSpPr>
          <p:grpSpPr>
            <a:xfrm>
              <a:off x="5466252" y="2545094"/>
              <a:ext cx="1370006" cy="1893701"/>
              <a:chOff x="5466252" y="2545094"/>
              <a:chExt cx="1370006" cy="1893701"/>
            </a:xfrm>
          </p:grpSpPr>
          <p:sp>
            <p:nvSpPr>
              <p:cNvPr id="468" name="Google Shape;468;p20"/>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20"/>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70" name="Google Shape;470;p20"/>
              <p:cNvGrpSpPr/>
              <p:nvPr/>
            </p:nvGrpSpPr>
            <p:grpSpPr>
              <a:xfrm>
                <a:off x="5466252" y="2545094"/>
                <a:ext cx="1072857" cy="867044"/>
                <a:chOff x="5466252" y="2545094"/>
                <a:chExt cx="1072857" cy="867044"/>
              </a:xfrm>
            </p:grpSpPr>
            <p:sp>
              <p:nvSpPr>
                <p:cNvPr id="471" name="Google Shape;471;p20"/>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20"/>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20"/>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20"/>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20"/>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20"/>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20"/>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20"/>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79" name="Google Shape;479;p20"/>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21"/>
          <p:cNvSpPr/>
          <p:nvPr/>
        </p:nvSpPr>
        <p:spPr>
          <a:xfrm>
            <a:off x="4528910" y="3618188"/>
            <a:ext cx="3110393" cy="655983"/>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this first.</a:t>
            </a:r>
          </a:p>
        </p:txBody>
      </p:sp>
      <p:sp>
        <p:nvSpPr>
          <p:cNvPr id="485" name="Google Shape;485;p21"/>
          <p:cNvSpPr/>
          <p:nvPr/>
        </p:nvSpPr>
        <p:spPr>
          <a:xfrm>
            <a:off x="3310128" y="2686475"/>
            <a:ext cx="5547956" cy="6614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 will talk about</a:t>
            </a:r>
          </a:p>
        </p:txBody>
      </p:sp>
      <p:sp>
        <p:nvSpPr>
          <p:cNvPr id="486" name="Google Shape;486;p21"/>
          <p:cNvSpPr/>
          <p:nvPr/>
        </p:nvSpPr>
        <p:spPr>
          <a:xfrm>
            <a:off x="5276537" y="942301"/>
            <a:ext cx="1638915" cy="124550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01</a:t>
            </a:r>
          </a:p>
        </p:txBody>
      </p:sp>
      <p:sp>
        <p:nvSpPr>
          <p:cNvPr id="487" name="Google Shape;487;p21"/>
          <p:cNvSpPr txBox="1"/>
          <p:nvPr>
            <p:ph idx="1" type="body"/>
          </p:nvPr>
        </p:nvSpPr>
        <p:spPr>
          <a:xfrm>
            <a:off x="2401350" y="478150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488" name="Google Shape;488;p21"/>
          <p:cNvSpPr txBox="1"/>
          <p:nvPr>
            <p:ph type="title"/>
          </p:nvPr>
        </p:nvSpPr>
        <p:spPr>
          <a:xfrm>
            <a:off x="3022500" y="2468880"/>
            <a:ext cx="6147000" cy="2066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W</a:t>
            </a:r>
            <a:r>
              <a:rPr lang="en">
                <a:solidFill>
                  <a:schemeClr val="accent2"/>
                </a:solidFill>
              </a:rPr>
              <a:t>e</a:t>
            </a:r>
            <a:r>
              <a:rPr lang="en"/>
              <a:t> </a:t>
            </a:r>
            <a:r>
              <a:rPr lang="en">
                <a:solidFill>
                  <a:schemeClr val="accent4"/>
                </a:solidFill>
              </a:rPr>
              <a:t>w</a:t>
            </a:r>
            <a:r>
              <a:rPr lang="en">
                <a:solidFill>
                  <a:schemeClr val="accent3"/>
                </a:solidFill>
              </a:rPr>
              <a:t>i</a:t>
            </a:r>
            <a:r>
              <a:rPr lang="en">
                <a:solidFill>
                  <a:schemeClr val="accent1"/>
                </a:solidFill>
              </a:rPr>
              <a:t>l</a:t>
            </a:r>
            <a:r>
              <a:rPr lang="en">
                <a:solidFill>
                  <a:schemeClr val="accent2"/>
                </a:solidFill>
              </a:rPr>
              <a:t>l</a:t>
            </a:r>
            <a:r>
              <a:rPr lang="en"/>
              <a:t> </a:t>
            </a:r>
            <a:r>
              <a:rPr lang="en">
                <a:solidFill>
                  <a:schemeClr val="accent4"/>
                </a:solidFill>
              </a:rPr>
              <a:t>t</a:t>
            </a:r>
            <a:r>
              <a:rPr lang="en">
                <a:solidFill>
                  <a:schemeClr val="accent3"/>
                </a:solidFill>
              </a:rPr>
              <a:t>a</a:t>
            </a:r>
            <a:r>
              <a:rPr lang="en">
                <a:solidFill>
                  <a:schemeClr val="accent1"/>
                </a:solidFill>
              </a:rPr>
              <a:t>l</a:t>
            </a:r>
            <a:r>
              <a:rPr lang="en">
                <a:solidFill>
                  <a:schemeClr val="accent2"/>
                </a:solidFill>
              </a:rPr>
              <a:t>k</a:t>
            </a:r>
            <a:r>
              <a:rPr lang="en"/>
              <a:t> </a:t>
            </a:r>
            <a:r>
              <a:rPr lang="en">
                <a:solidFill>
                  <a:schemeClr val="accent4"/>
                </a:solidFill>
              </a:rPr>
              <a:t>a</a:t>
            </a:r>
            <a:r>
              <a:rPr lang="en">
                <a:solidFill>
                  <a:schemeClr val="accent3"/>
                </a:solidFill>
              </a:rPr>
              <a:t>b</a:t>
            </a:r>
            <a:r>
              <a:rPr lang="en">
                <a:solidFill>
                  <a:schemeClr val="accent1"/>
                </a:solidFill>
              </a:rPr>
              <a:t>o</a:t>
            </a:r>
            <a:r>
              <a:rPr lang="en">
                <a:solidFill>
                  <a:schemeClr val="accent2"/>
                </a:solidFill>
              </a:rPr>
              <a:t>u</a:t>
            </a:r>
            <a:r>
              <a:rPr lang="en">
                <a:solidFill>
                  <a:schemeClr val="accent4"/>
                </a:solidFill>
              </a:rPr>
              <a:t>t</a:t>
            </a:r>
            <a:r>
              <a:rPr lang="en"/>
              <a:t> </a:t>
            </a:r>
            <a:r>
              <a:rPr lang="en">
                <a:solidFill>
                  <a:schemeClr val="accent3"/>
                </a:solidFill>
              </a:rPr>
              <a:t>t</a:t>
            </a:r>
            <a:r>
              <a:rPr lang="en">
                <a:solidFill>
                  <a:schemeClr val="accent1"/>
                </a:solidFill>
              </a:rPr>
              <a:t>h</a:t>
            </a:r>
            <a:r>
              <a:rPr lang="en">
                <a:solidFill>
                  <a:schemeClr val="accent2"/>
                </a:solidFill>
              </a:rPr>
              <a:t>i</a:t>
            </a:r>
            <a:r>
              <a:rPr lang="en">
                <a:solidFill>
                  <a:schemeClr val="accent4"/>
                </a:solidFill>
              </a:rPr>
              <a:t>s</a:t>
            </a:r>
            <a:r>
              <a:rPr lang="en"/>
              <a:t> </a:t>
            </a:r>
            <a:r>
              <a:rPr lang="en">
                <a:solidFill>
                  <a:schemeClr val="accent3"/>
                </a:solidFill>
              </a:rPr>
              <a:t>f</a:t>
            </a:r>
            <a:r>
              <a:rPr lang="en">
                <a:solidFill>
                  <a:schemeClr val="accent1"/>
                </a:solidFill>
              </a:rPr>
              <a:t>i</a:t>
            </a:r>
            <a:r>
              <a:rPr lang="en">
                <a:solidFill>
                  <a:schemeClr val="accent2"/>
                </a:solidFill>
              </a:rPr>
              <a:t>r</a:t>
            </a:r>
            <a:r>
              <a:rPr lang="en">
                <a:solidFill>
                  <a:schemeClr val="accent4"/>
                </a:solidFill>
              </a:rPr>
              <a:t>s</a:t>
            </a:r>
            <a:r>
              <a:rPr lang="en">
                <a:solidFill>
                  <a:schemeClr val="accent3"/>
                </a:solidFill>
              </a:rPr>
              <a:t>t</a:t>
            </a:r>
            <a:r>
              <a:rPr lang="en">
                <a:solidFill>
                  <a:schemeClr val="accent1"/>
                </a:solidFill>
              </a:rPr>
              <a:t>.</a:t>
            </a:r>
            <a:endParaRPr>
              <a:solidFill>
                <a:schemeClr val="accent1"/>
              </a:solidFill>
            </a:endParaRPr>
          </a:p>
        </p:txBody>
      </p:sp>
      <p:sp>
        <p:nvSpPr>
          <p:cNvPr id="489" name="Google Shape;489;p21"/>
          <p:cNvSpPr/>
          <p:nvPr/>
        </p:nvSpPr>
        <p:spPr>
          <a:xfrm>
            <a:off x="5276537" y="942301"/>
            <a:ext cx="1638915" cy="1245506"/>
          </a:xfrm>
          <a:prstGeom prst="rect">
            <a:avLst/>
          </a:prstGeom>
        </p:spPr>
        <p:txBody>
          <a:bodyPr>
            <a:prstTxWarp prst="textPlain"/>
          </a:bodyPr>
          <a:lstStyle/>
          <a:p>
            <a:pPr lvl="0" algn="ctr"/>
            <a:r>
              <a:rPr b="0" i="0">
                <a:ln>
                  <a:noFill/>
                </a:ln>
                <a:solidFill>
                  <a:schemeClr val="accent6"/>
                </a:solidFill>
                <a:latin typeface="Spicy Rice"/>
              </a:rPr>
              <a:t>01</a:t>
            </a:r>
          </a:p>
        </p:txBody>
      </p:sp>
      <p:grpSp>
        <p:nvGrpSpPr>
          <p:cNvPr id="490" name="Google Shape;490;p21"/>
          <p:cNvGrpSpPr/>
          <p:nvPr/>
        </p:nvGrpSpPr>
        <p:grpSpPr>
          <a:xfrm rot="7876848">
            <a:off x="3187317" y="679575"/>
            <a:ext cx="1680160" cy="1555259"/>
            <a:chOff x="1800137" y="386015"/>
            <a:chExt cx="1421864" cy="1316154"/>
          </a:xfrm>
        </p:grpSpPr>
        <p:sp>
          <p:nvSpPr>
            <p:cNvPr id="491" name="Google Shape;491;p21"/>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92" name="Google Shape;492;p21"/>
            <p:cNvGrpSpPr/>
            <p:nvPr/>
          </p:nvGrpSpPr>
          <p:grpSpPr>
            <a:xfrm>
              <a:off x="1813274" y="399386"/>
              <a:ext cx="1408727" cy="1302783"/>
              <a:chOff x="1813274" y="399386"/>
              <a:chExt cx="1408727" cy="1302783"/>
            </a:xfrm>
          </p:grpSpPr>
          <p:grpSp>
            <p:nvGrpSpPr>
              <p:cNvPr id="493" name="Google Shape;493;p21"/>
              <p:cNvGrpSpPr/>
              <p:nvPr/>
            </p:nvGrpSpPr>
            <p:grpSpPr>
              <a:xfrm>
                <a:off x="1813274" y="399386"/>
                <a:ext cx="1408727" cy="1302783"/>
                <a:chOff x="1813274" y="399386"/>
                <a:chExt cx="1408727" cy="1302783"/>
              </a:xfrm>
            </p:grpSpPr>
            <p:sp>
              <p:nvSpPr>
                <p:cNvPr id="494" name="Google Shape;494;p21"/>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21"/>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21"/>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7" name="Google Shape;497;p21"/>
              <p:cNvGrpSpPr/>
              <p:nvPr/>
            </p:nvGrpSpPr>
            <p:grpSpPr>
              <a:xfrm>
                <a:off x="2040710" y="579350"/>
                <a:ext cx="884187" cy="760477"/>
                <a:chOff x="2040710" y="579350"/>
                <a:chExt cx="884187" cy="760477"/>
              </a:xfrm>
            </p:grpSpPr>
            <p:sp>
              <p:nvSpPr>
                <p:cNvPr id="498" name="Google Shape;498;p21"/>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21"/>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21"/>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21"/>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21"/>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21"/>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21"/>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21"/>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21"/>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07" name="Google Shape;507;p21"/>
            <p:cNvGrpSpPr/>
            <p:nvPr/>
          </p:nvGrpSpPr>
          <p:grpSpPr>
            <a:xfrm>
              <a:off x="1800137" y="386015"/>
              <a:ext cx="1421838" cy="1316151"/>
              <a:chOff x="1800137" y="386015"/>
              <a:chExt cx="1421838" cy="1316151"/>
            </a:xfrm>
          </p:grpSpPr>
          <p:sp>
            <p:nvSpPr>
              <p:cNvPr id="508" name="Google Shape;508;p21"/>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21"/>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21"/>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11" name="Google Shape;511;p21"/>
          <p:cNvGrpSpPr/>
          <p:nvPr/>
        </p:nvGrpSpPr>
        <p:grpSpPr>
          <a:xfrm>
            <a:off x="165053" y="4664994"/>
            <a:ext cx="2236285" cy="1937104"/>
            <a:chOff x="3540575" y="179636"/>
            <a:chExt cx="2203888" cy="1909229"/>
          </a:xfrm>
        </p:grpSpPr>
        <p:sp>
          <p:nvSpPr>
            <p:cNvPr id="512" name="Google Shape;512;p21"/>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3" name="Google Shape;513;p21"/>
            <p:cNvGrpSpPr/>
            <p:nvPr/>
          </p:nvGrpSpPr>
          <p:grpSpPr>
            <a:xfrm>
              <a:off x="3540575" y="179636"/>
              <a:ext cx="2203888" cy="1909229"/>
              <a:chOff x="3540575" y="179636"/>
              <a:chExt cx="2203888" cy="1909229"/>
            </a:xfrm>
          </p:grpSpPr>
          <p:sp>
            <p:nvSpPr>
              <p:cNvPr id="514" name="Google Shape;514;p21"/>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21"/>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21"/>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7" name="Google Shape;517;p21"/>
              <p:cNvGrpSpPr/>
              <p:nvPr/>
            </p:nvGrpSpPr>
            <p:grpSpPr>
              <a:xfrm>
                <a:off x="3540575" y="179636"/>
                <a:ext cx="2203888" cy="1592821"/>
                <a:chOff x="3540575" y="179636"/>
                <a:chExt cx="2203888" cy="1592821"/>
              </a:xfrm>
            </p:grpSpPr>
            <p:grpSp>
              <p:nvGrpSpPr>
                <p:cNvPr id="518" name="Google Shape;518;p21"/>
                <p:cNvGrpSpPr/>
                <p:nvPr/>
              </p:nvGrpSpPr>
              <p:grpSpPr>
                <a:xfrm>
                  <a:off x="3540575" y="179636"/>
                  <a:ext cx="2203888" cy="1592821"/>
                  <a:chOff x="3540575" y="179636"/>
                  <a:chExt cx="2203888" cy="1592821"/>
                </a:xfrm>
              </p:grpSpPr>
              <p:sp>
                <p:nvSpPr>
                  <p:cNvPr id="519" name="Google Shape;519;p21"/>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21"/>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21"/>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21"/>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21"/>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21"/>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21"/>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 name="Google Shape;526;p21"/>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21"/>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21"/>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29" name="Google Shape;529;p21"/>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21"/>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21"/>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21"/>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21"/>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21"/>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35" name="Google Shape;535;p21"/>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21"/>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21"/>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21"/>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21"/>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40" name="Google Shape;540;p21"/>
          <p:cNvGrpSpPr/>
          <p:nvPr/>
        </p:nvGrpSpPr>
        <p:grpSpPr>
          <a:xfrm>
            <a:off x="10586527" y="371448"/>
            <a:ext cx="1306639" cy="1318703"/>
            <a:chOff x="2023843" y="5545490"/>
            <a:chExt cx="974449" cy="983446"/>
          </a:xfrm>
        </p:grpSpPr>
        <p:sp>
          <p:nvSpPr>
            <p:cNvPr id="541" name="Google Shape;541;p21"/>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2" name="Google Shape;542;p21"/>
            <p:cNvGrpSpPr/>
            <p:nvPr/>
          </p:nvGrpSpPr>
          <p:grpSpPr>
            <a:xfrm>
              <a:off x="2043721" y="5565467"/>
              <a:ext cx="947532" cy="956758"/>
              <a:chOff x="2043721" y="5565467"/>
              <a:chExt cx="947532" cy="956758"/>
            </a:xfrm>
          </p:grpSpPr>
          <p:sp>
            <p:nvSpPr>
              <p:cNvPr id="543" name="Google Shape;543;p21"/>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21"/>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5" name="Google Shape;545;p21"/>
              <p:cNvGrpSpPr/>
              <p:nvPr/>
            </p:nvGrpSpPr>
            <p:grpSpPr>
              <a:xfrm>
                <a:off x="2161328" y="5684451"/>
                <a:ext cx="716067" cy="722818"/>
                <a:chOff x="2161328" y="5684451"/>
                <a:chExt cx="716067" cy="722818"/>
              </a:xfrm>
            </p:grpSpPr>
            <p:sp>
              <p:nvSpPr>
                <p:cNvPr id="546" name="Google Shape;546;p21"/>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21"/>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21"/>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21"/>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21"/>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21"/>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21"/>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21"/>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54" name="Google Shape;554;p21"/>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22"/>
          <p:cNvSpPr/>
          <p:nvPr/>
        </p:nvSpPr>
        <p:spPr>
          <a:xfrm>
            <a:off x="3825250" y="1097280"/>
            <a:ext cx="4524501" cy="8572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Did you know?</a:t>
            </a:r>
          </a:p>
        </p:txBody>
      </p:sp>
      <p:sp>
        <p:nvSpPr>
          <p:cNvPr id="560" name="Google Shape;560;p22"/>
          <p:cNvSpPr txBox="1"/>
          <p:nvPr>
            <p:ph type="title"/>
          </p:nvPr>
        </p:nvSpPr>
        <p:spPr>
          <a:xfrm>
            <a:off x="2199000" y="1093375"/>
            <a:ext cx="77940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D</a:t>
            </a:r>
            <a:r>
              <a:rPr lang="en">
                <a:solidFill>
                  <a:schemeClr val="accent2"/>
                </a:solidFill>
              </a:rPr>
              <a:t>i</a:t>
            </a:r>
            <a:r>
              <a:rPr lang="en">
                <a:solidFill>
                  <a:schemeClr val="accent4"/>
                </a:solidFill>
              </a:rPr>
              <a:t>d</a:t>
            </a:r>
            <a:r>
              <a:rPr lang="en"/>
              <a:t> </a:t>
            </a:r>
            <a:r>
              <a:rPr lang="en">
                <a:solidFill>
                  <a:schemeClr val="accent3"/>
                </a:solidFill>
              </a:rPr>
              <a:t>y</a:t>
            </a:r>
            <a:r>
              <a:rPr lang="en">
                <a:solidFill>
                  <a:schemeClr val="accent1"/>
                </a:solidFill>
              </a:rPr>
              <a:t>o</a:t>
            </a:r>
            <a:r>
              <a:rPr lang="en">
                <a:solidFill>
                  <a:schemeClr val="accent2"/>
                </a:solidFill>
              </a:rPr>
              <a:t>u</a:t>
            </a:r>
            <a:r>
              <a:rPr lang="en"/>
              <a:t> </a:t>
            </a:r>
            <a:r>
              <a:rPr lang="en">
                <a:solidFill>
                  <a:schemeClr val="accent4"/>
                </a:solidFill>
              </a:rPr>
              <a:t>k</a:t>
            </a:r>
            <a:r>
              <a:rPr lang="en">
                <a:solidFill>
                  <a:schemeClr val="accent3"/>
                </a:solidFill>
              </a:rPr>
              <a:t>n</a:t>
            </a:r>
            <a:r>
              <a:rPr lang="en">
                <a:solidFill>
                  <a:schemeClr val="accent1"/>
                </a:solidFill>
              </a:rPr>
              <a:t>o</a:t>
            </a:r>
            <a:r>
              <a:rPr lang="en">
                <a:solidFill>
                  <a:schemeClr val="accent2"/>
                </a:solidFill>
              </a:rPr>
              <a:t>w</a:t>
            </a:r>
            <a:r>
              <a:rPr lang="en">
                <a:solidFill>
                  <a:schemeClr val="accent4"/>
                </a:solidFill>
              </a:rPr>
              <a:t>?</a:t>
            </a:r>
            <a:endParaRPr>
              <a:solidFill>
                <a:schemeClr val="accent4"/>
              </a:solidFill>
            </a:endParaRPr>
          </a:p>
        </p:txBody>
      </p:sp>
      <p:sp>
        <p:nvSpPr>
          <p:cNvPr id="561" name="Google Shape;561;p22"/>
          <p:cNvSpPr txBox="1"/>
          <p:nvPr>
            <p:ph idx="1" type="body"/>
          </p:nvPr>
        </p:nvSpPr>
        <p:spPr>
          <a:xfrm>
            <a:off x="1797000" y="2460725"/>
            <a:ext cx="8598000" cy="3211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Elephants may be able to detect a thunderstorm from hundreds of miles away, and will head towards it, looking for water.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a little bit more information. But try to not overload your slides with text.</a:t>
            </a:r>
            <a:endParaRPr/>
          </a:p>
        </p:txBody>
      </p:sp>
      <p:grpSp>
        <p:nvGrpSpPr>
          <p:cNvPr id="562" name="Google Shape;562;p22"/>
          <p:cNvGrpSpPr/>
          <p:nvPr/>
        </p:nvGrpSpPr>
        <p:grpSpPr>
          <a:xfrm rot="-2923152">
            <a:off x="10070458" y="4608200"/>
            <a:ext cx="1680160" cy="1555259"/>
            <a:chOff x="1800137" y="386015"/>
            <a:chExt cx="1421864" cy="1316154"/>
          </a:xfrm>
        </p:grpSpPr>
        <p:sp>
          <p:nvSpPr>
            <p:cNvPr id="563" name="Google Shape;563;p22"/>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4" name="Google Shape;564;p22"/>
            <p:cNvGrpSpPr/>
            <p:nvPr/>
          </p:nvGrpSpPr>
          <p:grpSpPr>
            <a:xfrm>
              <a:off x="1813274" y="399386"/>
              <a:ext cx="1408727" cy="1302783"/>
              <a:chOff x="1813274" y="399386"/>
              <a:chExt cx="1408727" cy="1302783"/>
            </a:xfrm>
          </p:grpSpPr>
          <p:grpSp>
            <p:nvGrpSpPr>
              <p:cNvPr id="565" name="Google Shape;565;p22"/>
              <p:cNvGrpSpPr/>
              <p:nvPr/>
            </p:nvGrpSpPr>
            <p:grpSpPr>
              <a:xfrm>
                <a:off x="1813274" y="399386"/>
                <a:ext cx="1408727" cy="1302783"/>
                <a:chOff x="1813274" y="399386"/>
                <a:chExt cx="1408727" cy="1302783"/>
              </a:xfrm>
            </p:grpSpPr>
            <p:sp>
              <p:nvSpPr>
                <p:cNvPr id="566" name="Google Shape;566;p22"/>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 name="Google Shape;567;p22"/>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22"/>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9" name="Google Shape;569;p22"/>
              <p:cNvGrpSpPr/>
              <p:nvPr/>
            </p:nvGrpSpPr>
            <p:grpSpPr>
              <a:xfrm>
                <a:off x="2040710" y="579350"/>
                <a:ext cx="884187" cy="760477"/>
                <a:chOff x="2040710" y="579350"/>
                <a:chExt cx="884187" cy="760477"/>
              </a:xfrm>
            </p:grpSpPr>
            <p:sp>
              <p:nvSpPr>
                <p:cNvPr id="570" name="Google Shape;570;p22"/>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22"/>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22"/>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22"/>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22"/>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 name="Google Shape;575;p22"/>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 name="Google Shape;576;p22"/>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 name="Google Shape;577;p22"/>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 name="Google Shape;578;p22"/>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79" name="Google Shape;579;p22"/>
            <p:cNvGrpSpPr/>
            <p:nvPr/>
          </p:nvGrpSpPr>
          <p:grpSpPr>
            <a:xfrm>
              <a:off x="1800137" y="386015"/>
              <a:ext cx="1421838" cy="1316151"/>
              <a:chOff x="1800137" y="386015"/>
              <a:chExt cx="1421838" cy="1316151"/>
            </a:xfrm>
          </p:grpSpPr>
          <p:sp>
            <p:nvSpPr>
              <p:cNvPr id="580" name="Google Shape;580;p22"/>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22"/>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22"/>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83" name="Google Shape;583;p22"/>
          <p:cNvGrpSpPr/>
          <p:nvPr/>
        </p:nvGrpSpPr>
        <p:grpSpPr>
          <a:xfrm rot="10800000">
            <a:off x="8858466" y="4945334"/>
            <a:ext cx="1151409" cy="1162040"/>
            <a:chOff x="2023843" y="5545490"/>
            <a:chExt cx="974449" cy="983446"/>
          </a:xfrm>
        </p:grpSpPr>
        <p:sp>
          <p:nvSpPr>
            <p:cNvPr id="584" name="Google Shape;584;p22"/>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5" name="Google Shape;585;p22"/>
            <p:cNvGrpSpPr/>
            <p:nvPr/>
          </p:nvGrpSpPr>
          <p:grpSpPr>
            <a:xfrm>
              <a:off x="2043721" y="5565467"/>
              <a:ext cx="947532" cy="956758"/>
              <a:chOff x="2043721" y="5565467"/>
              <a:chExt cx="947532" cy="956758"/>
            </a:xfrm>
          </p:grpSpPr>
          <p:sp>
            <p:nvSpPr>
              <p:cNvPr id="586" name="Google Shape;586;p22"/>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22"/>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8" name="Google Shape;588;p22"/>
              <p:cNvGrpSpPr/>
              <p:nvPr/>
            </p:nvGrpSpPr>
            <p:grpSpPr>
              <a:xfrm>
                <a:off x="2161328" y="5684451"/>
                <a:ext cx="716067" cy="722818"/>
                <a:chOff x="2161328" y="5684451"/>
                <a:chExt cx="716067" cy="722818"/>
              </a:xfrm>
            </p:grpSpPr>
            <p:sp>
              <p:nvSpPr>
                <p:cNvPr id="589" name="Google Shape;589;p22"/>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22"/>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22"/>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22"/>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22"/>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22"/>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22"/>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22"/>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97" name="Google Shape;597;p22"/>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8" name="Google Shape;598;p22"/>
          <p:cNvGrpSpPr/>
          <p:nvPr/>
        </p:nvGrpSpPr>
        <p:grpSpPr>
          <a:xfrm>
            <a:off x="10336035" y="367619"/>
            <a:ext cx="1457155" cy="1341775"/>
            <a:chOff x="1917709" y="3838343"/>
            <a:chExt cx="1304292" cy="1200908"/>
          </a:xfrm>
        </p:grpSpPr>
        <p:sp>
          <p:nvSpPr>
            <p:cNvPr id="599" name="Google Shape;599;p22"/>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00" name="Google Shape;600;p22"/>
            <p:cNvGrpSpPr/>
            <p:nvPr/>
          </p:nvGrpSpPr>
          <p:grpSpPr>
            <a:xfrm>
              <a:off x="1939879" y="3860913"/>
              <a:ext cx="1272699" cy="1169101"/>
              <a:chOff x="1939879" y="3860913"/>
              <a:chExt cx="1272699" cy="1169101"/>
            </a:xfrm>
          </p:grpSpPr>
          <p:sp>
            <p:nvSpPr>
              <p:cNvPr id="601" name="Google Shape;601;p22"/>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22"/>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22"/>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 name="Google Shape;604;p22"/>
            <p:cNvGrpSpPr/>
            <p:nvPr/>
          </p:nvGrpSpPr>
          <p:grpSpPr>
            <a:xfrm>
              <a:off x="1917709" y="3838343"/>
              <a:ext cx="1304292" cy="1200908"/>
              <a:chOff x="1917709" y="3838343"/>
              <a:chExt cx="1304292" cy="1200908"/>
            </a:xfrm>
          </p:grpSpPr>
          <p:sp>
            <p:nvSpPr>
              <p:cNvPr id="605" name="Google Shape;605;p22"/>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22"/>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07" name="Google Shape;607;p22"/>
          <p:cNvGrpSpPr/>
          <p:nvPr/>
        </p:nvGrpSpPr>
        <p:grpSpPr>
          <a:xfrm flipH="1" rot="2700000">
            <a:off x="589934" y="246229"/>
            <a:ext cx="740248" cy="1837547"/>
            <a:chOff x="6095999" y="386014"/>
            <a:chExt cx="740255" cy="1837565"/>
          </a:xfrm>
        </p:grpSpPr>
        <p:grpSp>
          <p:nvGrpSpPr>
            <p:cNvPr id="608" name="Google Shape;608;p22"/>
            <p:cNvGrpSpPr/>
            <p:nvPr/>
          </p:nvGrpSpPr>
          <p:grpSpPr>
            <a:xfrm>
              <a:off x="6109421" y="399477"/>
              <a:ext cx="713459" cy="1810787"/>
              <a:chOff x="6109421" y="399477"/>
              <a:chExt cx="713459" cy="1810787"/>
            </a:xfrm>
          </p:grpSpPr>
          <p:sp>
            <p:nvSpPr>
              <p:cNvPr id="609" name="Google Shape;609;p22"/>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22"/>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11" name="Google Shape;611;p22"/>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22"/>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22"/>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22"/>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5" name="Google Shape;615;p22"/>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6" name="Google Shape;616;p22"/>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22"/>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 name="Google Shape;618;p22"/>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 name="Google Shape;619;p22"/>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0" name="Google Shape;620;p22"/>
          <p:cNvGrpSpPr/>
          <p:nvPr/>
        </p:nvGrpSpPr>
        <p:grpSpPr>
          <a:xfrm>
            <a:off x="165053" y="4664994"/>
            <a:ext cx="2236285" cy="1937104"/>
            <a:chOff x="3540575" y="179636"/>
            <a:chExt cx="2203888" cy="1909229"/>
          </a:xfrm>
        </p:grpSpPr>
        <p:sp>
          <p:nvSpPr>
            <p:cNvPr id="621" name="Google Shape;621;p22"/>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2" name="Google Shape;622;p22"/>
            <p:cNvGrpSpPr/>
            <p:nvPr/>
          </p:nvGrpSpPr>
          <p:grpSpPr>
            <a:xfrm>
              <a:off x="3540575" y="179636"/>
              <a:ext cx="2203888" cy="1909229"/>
              <a:chOff x="3540575" y="179636"/>
              <a:chExt cx="2203888" cy="1909229"/>
            </a:xfrm>
          </p:grpSpPr>
          <p:sp>
            <p:nvSpPr>
              <p:cNvPr id="623" name="Google Shape;623;p22"/>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4" name="Google Shape;624;p22"/>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 name="Google Shape;625;p22"/>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6" name="Google Shape;626;p22"/>
              <p:cNvGrpSpPr/>
              <p:nvPr/>
            </p:nvGrpSpPr>
            <p:grpSpPr>
              <a:xfrm>
                <a:off x="3540575" y="179636"/>
                <a:ext cx="2203888" cy="1592821"/>
                <a:chOff x="3540575" y="179636"/>
                <a:chExt cx="2203888" cy="1592821"/>
              </a:xfrm>
            </p:grpSpPr>
            <p:grpSp>
              <p:nvGrpSpPr>
                <p:cNvPr id="627" name="Google Shape;627;p22"/>
                <p:cNvGrpSpPr/>
                <p:nvPr/>
              </p:nvGrpSpPr>
              <p:grpSpPr>
                <a:xfrm>
                  <a:off x="3540575" y="179636"/>
                  <a:ext cx="2203888" cy="1592821"/>
                  <a:chOff x="3540575" y="179636"/>
                  <a:chExt cx="2203888" cy="1592821"/>
                </a:xfrm>
              </p:grpSpPr>
              <p:sp>
                <p:nvSpPr>
                  <p:cNvPr id="628" name="Google Shape;628;p22"/>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 name="Google Shape;629;p22"/>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22"/>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22"/>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22"/>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22"/>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22"/>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22"/>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22"/>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22"/>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38" name="Google Shape;638;p22"/>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9" name="Google Shape;639;p22"/>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0" name="Google Shape;640;p22"/>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 name="Google Shape;641;p22"/>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22"/>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22"/>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44" name="Google Shape;644;p22"/>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22"/>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22"/>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22"/>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 name="Google Shape;648;p22"/>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23"/>
          <p:cNvSpPr/>
          <p:nvPr/>
        </p:nvSpPr>
        <p:spPr>
          <a:xfrm>
            <a:off x="6735675" y="3895344"/>
            <a:ext cx="1851738" cy="641625"/>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cats.</a:t>
            </a:r>
          </a:p>
        </p:txBody>
      </p:sp>
      <p:sp>
        <p:nvSpPr>
          <p:cNvPr id="654" name="Google Shape;654;p23"/>
          <p:cNvSpPr/>
          <p:nvPr/>
        </p:nvSpPr>
        <p:spPr>
          <a:xfrm>
            <a:off x="6735675" y="3008376"/>
            <a:ext cx="3492890" cy="866151"/>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lazy than</a:t>
            </a:r>
          </a:p>
        </p:txBody>
      </p:sp>
      <p:sp>
        <p:nvSpPr>
          <p:cNvPr id="655" name="Google Shape;655;p23"/>
          <p:cNvSpPr/>
          <p:nvPr/>
        </p:nvSpPr>
        <p:spPr>
          <a:xfrm>
            <a:off x="6735675" y="2282675"/>
            <a:ext cx="3833205" cy="541452"/>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even more</a:t>
            </a:r>
          </a:p>
        </p:txBody>
      </p:sp>
      <p:sp>
        <p:nvSpPr>
          <p:cNvPr id="656" name="Google Shape;656;p23"/>
          <p:cNvSpPr/>
          <p:nvPr/>
        </p:nvSpPr>
        <p:spPr>
          <a:xfrm>
            <a:off x="6735675" y="1273025"/>
            <a:ext cx="4027797" cy="6830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Koalas are</a:t>
            </a:r>
          </a:p>
        </p:txBody>
      </p:sp>
      <p:pic>
        <p:nvPicPr>
          <p:cNvPr id="657" name="Google Shape;657;p23"/>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sp>
        <p:nvSpPr>
          <p:cNvPr id="658" name="Google Shape;658;p23"/>
          <p:cNvSpPr txBox="1"/>
          <p:nvPr>
            <p:ph idx="4294967295" type="title"/>
          </p:nvPr>
        </p:nvSpPr>
        <p:spPr>
          <a:xfrm>
            <a:off x="6591400" y="80297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659" name="Google Shape;659;p23"/>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grpSp>
        <p:nvGrpSpPr>
          <p:cNvPr id="660" name="Google Shape;660;p23"/>
          <p:cNvGrpSpPr/>
          <p:nvPr/>
        </p:nvGrpSpPr>
        <p:grpSpPr>
          <a:xfrm rot="-2700000">
            <a:off x="10473184" y="3685804"/>
            <a:ext cx="740248" cy="1837547"/>
            <a:chOff x="6095999" y="386014"/>
            <a:chExt cx="740255" cy="1837565"/>
          </a:xfrm>
        </p:grpSpPr>
        <p:grpSp>
          <p:nvGrpSpPr>
            <p:cNvPr id="661" name="Google Shape;661;p23"/>
            <p:cNvGrpSpPr/>
            <p:nvPr/>
          </p:nvGrpSpPr>
          <p:grpSpPr>
            <a:xfrm>
              <a:off x="6109421" y="399477"/>
              <a:ext cx="713459" cy="1810787"/>
              <a:chOff x="6109421" y="399477"/>
              <a:chExt cx="713459" cy="1810787"/>
            </a:xfrm>
          </p:grpSpPr>
          <p:sp>
            <p:nvSpPr>
              <p:cNvPr id="662" name="Google Shape;662;p23"/>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3" name="Google Shape;663;p23"/>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64" name="Google Shape;664;p23"/>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23"/>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 name="Google Shape;666;p23"/>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 name="Google Shape;667;p23"/>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 name="Google Shape;668;p23"/>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9" name="Google Shape;669;p23"/>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23"/>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23"/>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23"/>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3" name="Google Shape;673;p23"/>
          <p:cNvGrpSpPr/>
          <p:nvPr/>
        </p:nvGrpSpPr>
        <p:grpSpPr>
          <a:xfrm flipH="1" rot="-1351861">
            <a:off x="195905" y="391442"/>
            <a:ext cx="1516604" cy="1324637"/>
            <a:chOff x="3540572" y="5251367"/>
            <a:chExt cx="1462718" cy="1277572"/>
          </a:xfrm>
        </p:grpSpPr>
        <p:sp>
          <p:nvSpPr>
            <p:cNvPr id="674" name="Google Shape;674;p23"/>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75" name="Google Shape;675;p23"/>
            <p:cNvGrpSpPr/>
            <p:nvPr/>
          </p:nvGrpSpPr>
          <p:grpSpPr>
            <a:xfrm>
              <a:off x="3553994" y="5264713"/>
              <a:ext cx="1448907" cy="1263939"/>
              <a:chOff x="3553994" y="5264713"/>
              <a:chExt cx="1448907" cy="1263939"/>
            </a:xfrm>
          </p:grpSpPr>
          <p:sp>
            <p:nvSpPr>
              <p:cNvPr id="676" name="Google Shape;676;p23"/>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23"/>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23"/>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23"/>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23"/>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81" name="Google Shape;681;p23"/>
              <p:cNvGrpSpPr/>
              <p:nvPr/>
            </p:nvGrpSpPr>
            <p:grpSpPr>
              <a:xfrm>
                <a:off x="4051759" y="5375948"/>
                <a:ext cx="571739" cy="1057739"/>
                <a:chOff x="4051759" y="5375948"/>
                <a:chExt cx="571739" cy="1057739"/>
              </a:xfrm>
            </p:grpSpPr>
            <p:sp>
              <p:nvSpPr>
                <p:cNvPr id="682" name="Google Shape;682;p23"/>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23"/>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23"/>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85" name="Google Shape;685;p23"/>
              <p:cNvGrpSpPr/>
              <p:nvPr/>
            </p:nvGrpSpPr>
            <p:grpSpPr>
              <a:xfrm>
                <a:off x="3794621" y="5459918"/>
                <a:ext cx="1079649" cy="997846"/>
                <a:chOff x="3794621" y="5459918"/>
                <a:chExt cx="1079649" cy="997846"/>
              </a:xfrm>
            </p:grpSpPr>
            <p:sp>
              <p:nvSpPr>
                <p:cNvPr id="686" name="Google Shape;686;p23"/>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23"/>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8" name="Google Shape;688;p23"/>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23"/>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23"/>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1" name="Google Shape;691;p23"/>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23"/>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23"/>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23"/>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23"/>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23"/>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23"/>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23"/>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23"/>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00" name="Google Shape;700;p23"/>
            <p:cNvGrpSpPr/>
            <p:nvPr/>
          </p:nvGrpSpPr>
          <p:grpSpPr>
            <a:xfrm>
              <a:off x="3540572" y="5251367"/>
              <a:ext cx="1462718" cy="1277572"/>
              <a:chOff x="3540572" y="5251367"/>
              <a:chExt cx="1462718" cy="1277572"/>
            </a:xfrm>
          </p:grpSpPr>
          <p:sp>
            <p:nvSpPr>
              <p:cNvPr id="701" name="Google Shape;701;p23"/>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23"/>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23"/>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23"/>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24"/>
          <p:cNvSpPr/>
          <p:nvPr/>
        </p:nvSpPr>
        <p:spPr>
          <a:xfrm>
            <a:off x="4954538" y="3962275"/>
            <a:ext cx="2282932" cy="54096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 know.</a:t>
            </a:r>
          </a:p>
        </p:txBody>
      </p:sp>
      <p:sp>
        <p:nvSpPr>
          <p:cNvPr id="710" name="Google Shape;710;p24"/>
          <p:cNvSpPr/>
          <p:nvPr/>
        </p:nvSpPr>
        <p:spPr>
          <a:xfrm>
            <a:off x="866125" y="3136392"/>
            <a:ext cx="10509394" cy="72467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think, and think a great deal more than</a:t>
            </a:r>
          </a:p>
        </p:txBody>
      </p:sp>
      <p:sp>
        <p:nvSpPr>
          <p:cNvPr id="711" name="Google Shape;711;p24"/>
          <p:cNvSpPr/>
          <p:nvPr/>
        </p:nvSpPr>
        <p:spPr>
          <a:xfrm>
            <a:off x="1358625" y="2387475"/>
            <a:ext cx="9523799" cy="71789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Clearly, animals know more than we</a:t>
            </a:r>
          </a:p>
        </p:txBody>
      </p:sp>
      <p:sp>
        <p:nvSpPr>
          <p:cNvPr id="712" name="Google Shape;712;p24"/>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l</a:t>
            </a:r>
            <a:r>
              <a:rPr lang="en">
                <a:solidFill>
                  <a:schemeClr val="accent4"/>
                </a:solidFill>
              </a:rPr>
              <a:t>e</a:t>
            </a:r>
            <a:r>
              <a:rPr lang="en">
                <a:solidFill>
                  <a:schemeClr val="accent3"/>
                </a:solidFill>
              </a:rPr>
              <a:t>a</a:t>
            </a:r>
            <a:r>
              <a:rPr lang="en">
                <a:solidFill>
                  <a:schemeClr val="accent1"/>
                </a:solidFill>
              </a:rPr>
              <a:t>r</a:t>
            </a:r>
            <a:r>
              <a:rPr lang="en">
                <a:solidFill>
                  <a:schemeClr val="accent2"/>
                </a:solidFill>
              </a:rPr>
              <a:t>l</a:t>
            </a:r>
            <a:r>
              <a:rPr lang="en">
                <a:solidFill>
                  <a:schemeClr val="accent4"/>
                </a:solidFill>
              </a:rPr>
              <a:t>y,</a:t>
            </a:r>
            <a:r>
              <a:rPr lang="en"/>
              <a:t> </a:t>
            </a:r>
            <a:r>
              <a:rPr lang="en">
                <a:solidFill>
                  <a:schemeClr val="accent3"/>
                </a:solidFill>
              </a:rPr>
              <a:t>a</a:t>
            </a:r>
            <a:r>
              <a:rPr lang="en">
                <a:solidFill>
                  <a:schemeClr val="accent1"/>
                </a:solidFill>
              </a:rPr>
              <a:t>n</a:t>
            </a:r>
            <a:r>
              <a:rPr lang="en">
                <a:solidFill>
                  <a:schemeClr val="accent2"/>
                </a:solidFill>
              </a:rPr>
              <a:t>i</a:t>
            </a:r>
            <a:r>
              <a:rPr lang="en">
                <a:solidFill>
                  <a:schemeClr val="accent4"/>
                </a:solidFill>
              </a:rPr>
              <a:t>m</a:t>
            </a:r>
            <a:r>
              <a:rPr lang="en">
                <a:solidFill>
                  <a:schemeClr val="accent3"/>
                </a:solidFill>
              </a:rPr>
              <a:t>a</a:t>
            </a:r>
            <a:r>
              <a:rPr lang="en">
                <a:solidFill>
                  <a:schemeClr val="accent1"/>
                </a:solidFill>
              </a:rPr>
              <a:t>l</a:t>
            </a:r>
            <a:r>
              <a:rPr lang="en">
                <a:solidFill>
                  <a:schemeClr val="accent2"/>
                </a:solidFill>
              </a:rPr>
              <a:t>s</a:t>
            </a:r>
            <a:r>
              <a:rPr lang="en"/>
              <a:t> </a:t>
            </a:r>
            <a:r>
              <a:rPr lang="en">
                <a:solidFill>
                  <a:schemeClr val="accent4"/>
                </a:solidFill>
              </a:rPr>
              <a:t>k</a:t>
            </a:r>
            <a:r>
              <a:rPr lang="en">
                <a:solidFill>
                  <a:schemeClr val="accent3"/>
                </a:solidFill>
              </a:rPr>
              <a:t>n</a:t>
            </a:r>
            <a:r>
              <a:rPr lang="en">
                <a:solidFill>
                  <a:schemeClr val="accent1"/>
                </a:solidFill>
              </a:rPr>
              <a:t>o</a:t>
            </a:r>
            <a:r>
              <a:rPr lang="en">
                <a:solidFill>
                  <a:schemeClr val="accent2"/>
                </a:solidFill>
              </a:rPr>
              <a:t>w</a:t>
            </a:r>
            <a:r>
              <a:rPr lang="en"/>
              <a:t> </a:t>
            </a:r>
            <a:r>
              <a:rPr lang="en">
                <a:solidFill>
                  <a:schemeClr val="accent4"/>
                </a:solidFill>
              </a:rPr>
              <a:t>m</a:t>
            </a:r>
            <a:r>
              <a:rPr lang="en">
                <a:solidFill>
                  <a:schemeClr val="accent3"/>
                </a:solidFill>
              </a:rPr>
              <a:t>o</a:t>
            </a:r>
            <a:r>
              <a:rPr lang="en">
                <a:solidFill>
                  <a:schemeClr val="accent1"/>
                </a:solidFill>
              </a:rPr>
              <a:t>r</a:t>
            </a:r>
            <a:r>
              <a:rPr lang="en">
                <a:solidFill>
                  <a:schemeClr val="accent2"/>
                </a:solidFill>
              </a:rPr>
              <a:t>e</a:t>
            </a:r>
            <a:r>
              <a:rPr lang="en"/>
              <a:t> </a:t>
            </a:r>
            <a:r>
              <a:rPr lang="en">
                <a:solidFill>
                  <a:schemeClr val="accent4"/>
                </a:solidFill>
              </a:rPr>
              <a:t>t</a:t>
            </a:r>
            <a:r>
              <a:rPr lang="en">
                <a:solidFill>
                  <a:schemeClr val="accent3"/>
                </a:solidFill>
              </a:rPr>
              <a:t>h</a:t>
            </a:r>
            <a:r>
              <a:rPr lang="en">
                <a:solidFill>
                  <a:schemeClr val="accent1"/>
                </a:solidFill>
              </a:rPr>
              <a:t>a</a:t>
            </a:r>
            <a:r>
              <a:rPr lang="en">
                <a:solidFill>
                  <a:schemeClr val="accent2"/>
                </a:solidFill>
              </a:rPr>
              <a:t>n</a:t>
            </a:r>
            <a:r>
              <a:rPr lang="en"/>
              <a:t> </a:t>
            </a:r>
            <a:r>
              <a:rPr lang="en">
                <a:solidFill>
                  <a:schemeClr val="accent4"/>
                </a:solidFill>
              </a:rPr>
              <a:t>w</a:t>
            </a:r>
            <a:r>
              <a:rPr lang="en">
                <a:solidFill>
                  <a:schemeClr val="accent3"/>
                </a:solidFill>
              </a:rPr>
              <a:t>e </a:t>
            </a:r>
            <a:r>
              <a:rPr lang="en">
                <a:solidFill>
                  <a:schemeClr val="accent1"/>
                </a:solidFill>
              </a:rPr>
              <a:t>t</a:t>
            </a:r>
            <a:r>
              <a:rPr lang="en">
                <a:solidFill>
                  <a:schemeClr val="accent2"/>
                </a:solidFill>
              </a:rPr>
              <a:t>h</a:t>
            </a:r>
            <a:r>
              <a:rPr lang="en">
                <a:solidFill>
                  <a:schemeClr val="accent4"/>
                </a:solidFill>
              </a:rPr>
              <a:t>i</a:t>
            </a:r>
            <a:r>
              <a:rPr lang="en">
                <a:solidFill>
                  <a:schemeClr val="accent3"/>
                </a:solidFill>
              </a:rPr>
              <a:t>n</a:t>
            </a:r>
            <a:r>
              <a:rPr lang="en">
                <a:solidFill>
                  <a:schemeClr val="accent1"/>
                </a:solidFill>
              </a:rPr>
              <a:t>k,</a:t>
            </a:r>
            <a:r>
              <a:rPr lang="en"/>
              <a:t> </a:t>
            </a:r>
            <a:r>
              <a:rPr lang="en">
                <a:solidFill>
                  <a:schemeClr val="accent2"/>
                </a:solidFill>
              </a:rPr>
              <a:t>a</a:t>
            </a:r>
            <a:r>
              <a:rPr lang="en">
                <a:solidFill>
                  <a:schemeClr val="accent4"/>
                </a:solidFill>
              </a:rPr>
              <a:t>n</a:t>
            </a:r>
            <a:r>
              <a:rPr lang="en">
                <a:solidFill>
                  <a:schemeClr val="accent3"/>
                </a:solidFill>
              </a:rPr>
              <a:t>d </a:t>
            </a:r>
            <a:r>
              <a:rPr lang="en">
                <a:solidFill>
                  <a:schemeClr val="accent1"/>
                </a:solidFill>
              </a:rPr>
              <a:t>t</a:t>
            </a:r>
            <a:r>
              <a:rPr lang="en">
                <a:solidFill>
                  <a:schemeClr val="accent2"/>
                </a:solidFill>
              </a:rPr>
              <a:t>h</a:t>
            </a:r>
            <a:r>
              <a:rPr lang="en">
                <a:solidFill>
                  <a:schemeClr val="accent4"/>
                </a:solidFill>
              </a:rPr>
              <a:t>i</a:t>
            </a:r>
            <a:r>
              <a:rPr lang="en">
                <a:solidFill>
                  <a:schemeClr val="accent3"/>
                </a:solidFill>
              </a:rPr>
              <a:t>n</a:t>
            </a:r>
            <a:r>
              <a:rPr lang="en">
                <a:solidFill>
                  <a:schemeClr val="accent1"/>
                </a:solidFill>
              </a:rPr>
              <a:t>k </a:t>
            </a:r>
            <a:r>
              <a:rPr lang="en">
                <a:solidFill>
                  <a:schemeClr val="accent2"/>
                </a:solidFill>
              </a:rPr>
              <a:t>a </a:t>
            </a:r>
            <a:r>
              <a:rPr lang="en">
                <a:solidFill>
                  <a:schemeClr val="accent4"/>
                </a:solidFill>
              </a:rPr>
              <a:t>g</a:t>
            </a:r>
            <a:r>
              <a:rPr lang="en">
                <a:solidFill>
                  <a:schemeClr val="accent3"/>
                </a:solidFill>
              </a:rPr>
              <a:t>r</a:t>
            </a:r>
            <a:r>
              <a:rPr lang="en">
                <a:solidFill>
                  <a:schemeClr val="accent1"/>
                </a:solidFill>
              </a:rPr>
              <a:t>e</a:t>
            </a:r>
            <a:r>
              <a:rPr lang="en">
                <a:solidFill>
                  <a:schemeClr val="accent2"/>
                </a:solidFill>
              </a:rPr>
              <a:t>a</a:t>
            </a:r>
            <a:r>
              <a:rPr lang="en">
                <a:solidFill>
                  <a:schemeClr val="accent4"/>
                </a:solidFill>
              </a:rPr>
              <a:t>t </a:t>
            </a:r>
            <a:r>
              <a:rPr lang="en">
                <a:solidFill>
                  <a:schemeClr val="accent3"/>
                </a:solidFill>
              </a:rPr>
              <a:t>d</a:t>
            </a:r>
            <a:r>
              <a:rPr lang="en">
                <a:solidFill>
                  <a:schemeClr val="accent1"/>
                </a:solidFill>
              </a:rPr>
              <a:t>e</a:t>
            </a:r>
            <a:r>
              <a:rPr lang="en">
                <a:solidFill>
                  <a:schemeClr val="accent2"/>
                </a:solidFill>
              </a:rPr>
              <a:t>a</a:t>
            </a:r>
            <a:r>
              <a:rPr lang="en">
                <a:solidFill>
                  <a:schemeClr val="accent4"/>
                </a:solidFill>
              </a:rPr>
              <a:t>l </a:t>
            </a:r>
            <a:r>
              <a:rPr lang="en">
                <a:solidFill>
                  <a:schemeClr val="accent3"/>
                </a:solidFill>
              </a:rPr>
              <a:t>m</a:t>
            </a:r>
            <a:r>
              <a:rPr lang="en">
                <a:solidFill>
                  <a:schemeClr val="accent1"/>
                </a:solidFill>
              </a:rPr>
              <a:t>o</a:t>
            </a:r>
            <a:r>
              <a:rPr lang="en">
                <a:solidFill>
                  <a:schemeClr val="accent2"/>
                </a:solidFill>
              </a:rPr>
              <a:t>r</a:t>
            </a:r>
            <a:r>
              <a:rPr lang="en">
                <a:solidFill>
                  <a:schemeClr val="accent4"/>
                </a:solidFill>
              </a:rPr>
              <a:t>e </a:t>
            </a:r>
            <a:r>
              <a:rPr lang="en">
                <a:solidFill>
                  <a:schemeClr val="accent3"/>
                </a:solidFill>
              </a:rPr>
              <a:t>t</a:t>
            </a:r>
            <a:r>
              <a:rPr lang="en">
                <a:solidFill>
                  <a:schemeClr val="accent1"/>
                </a:solidFill>
              </a:rPr>
              <a:t>h</a:t>
            </a:r>
            <a:r>
              <a:rPr lang="en">
                <a:solidFill>
                  <a:schemeClr val="accent2"/>
                </a:solidFill>
              </a:rPr>
              <a:t>a</a:t>
            </a:r>
            <a:r>
              <a:rPr lang="en">
                <a:solidFill>
                  <a:schemeClr val="accent4"/>
                </a:solidFill>
              </a:rPr>
              <a:t>n </a:t>
            </a:r>
            <a:r>
              <a:rPr lang="en">
                <a:solidFill>
                  <a:schemeClr val="accent3"/>
                </a:solidFill>
              </a:rPr>
              <a:t>w</a:t>
            </a:r>
            <a:r>
              <a:rPr lang="en">
                <a:solidFill>
                  <a:schemeClr val="accent1"/>
                </a:solidFill>
              </a:rPr>
              <a:t>e </a:t>
            </a:r>
            <a:r>
              <a:rPr lang="en">
                <a:solidFill>
                  <a:schemeClr val="accent2"/>
                </a:solidFill>
              </a:rPr>
              <a:t>k</a:t>
            </a:r>
            <a:r>
              <a:rPr lang="en">
                <a:solidFill>
                  <a:schemeClr val="accent4"/>
                </a:solidFill>
              </a:rPr>
              <a:t>n</a:t>
            </a:r>
            <a:r>
              <a:rPr lang="en">
                <a:solidFill>
                  <a:schemeClr val="accent3"/>
                </a:solidFill>
              </a:rPr>
              <a:t>o</a:t>
            </a:r>
            <a:r>
              <a:rPr lang="en">
                <a:solidFill>
                  <a:schemeClr val="accent1"/>
                </a:solidFill>
              </a:rPr>
              <a:t>w.</a:t>
            </a:r>
            <a:endParaRPr/>
          </a:p>
        </p:txBody>
      </p:sp>
      <p:sp>
        <p:nvSpPr>
          <p:cNvPr id="713" name="Google Shape;713;p24"/>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714" name="Google Shape;714;p24"/>
          <p:cNvGrpSpPr/>
          <p:nvPr/>
        </p:nvGrpSpPr>
        <p:grpSpPr>
          <a:xfrm rot="10800000">
            <a:off x="5477077" y="891526"/>
            <a:ext cx="1390246" cy="872004"/>
            <a:chOff x="425868" y="597265"/>
            <a:chExt cx="1783739" cy="1118814"/>
          </a:xfrm>
        </p:grpSpPr>
        <p:sp>
          <p:nvSpPr>
            <p:cNvPr id="715" name="Google Shape;715;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FFFFFF"/>
            </a:solidFill>
            <a:ln cap="flat" cmpd="sng" w="152400">
              <a:solidFill>
                <a:srgbClr val="FFFFFF"/>
              </a:solidFill>
              <a:prstDash val="solid"/>
              <a:round/>
              <a:headEnd len="sm" w="sm" type="none"/>
              <a:tailEnd len="sm" w="sm" type="none"/>
            </a:ln>
            <a:effectLst>
              <a:outerShdw blurRad="128588" rotWithShape="0" algn="bl">
                <a:srgbClr val="1C0935">
                  <a:alpha val="47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 name="Google Shape;716;p24"/>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FFFFFF"/>
            </a:solidFill>
            <a:ln cap="flat" cmpd="sng" w="152400">
              <a:solidFill>
                <a:srgbClr val="FFFFFF"/>
              </a:solidFill>
              <a:prstDash val="solid"/>
              <a:round/>
              <a:headEnd len="sm" w="sm" type="none"/>
              <a:tailEnd len="sm" w="sm" type="none"/>
            </a:ln>
            <a:effectLst>
              <a:outerShdw blurRad="128588" rotWithShape="0" algn="bl">
                <a:srgbClr val="1C0935">
                  <a:alpha val="47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7" name="Google Shape;717;p24"/>
          <p:cNvGrpSpPr/>
          <p:nvPr/>
        </p:nvGrpSpPr>
        <p:grpSpPr>
          <a:xfrm rot="10800000">
            <a:off x="5477077" y="891526"/>
            <a:ext cx="1390246" cy="872004"/>
            <a:chOff x="425868" y="597265"/>
            <a:chExt cx="1783739" cy="1118814"/>
          </a:xfrm>
        </p:grpSpPr>
        <p:sp>
          <p:nvSpPr>
            <p:cNvPr id="718" name="Google Shape;718;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6"/>
            </a:solidFill>
            <a:ln cap="flat" cmpd="sng" w="9525">
              <a:solidFill>
                <a:srgbClr val="2525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 name="Google Shape;719;p24"/>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6"/>
            </a:solidFill>
            <a:ln cap="flat" cmpd="sng" w="9525">
              <a:solidFill>
                <a:srgbClr val="2525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20" name="Google Shape;720;p24"/>
          <p:cNvGrpSpPr/>
          <p:nvPr/>
        </p:nvGrpSpPr>
        <p:grpSpPr>
          <a:xfrm flipH="1" rot="-7876848">
            <a:off x="10169204" y="491275"/>
            <a:ext cx="1680160" cy="1555259"/>
            <a:chOff x="1800137" y="386015"/>
            <a:chExt cx="1421864" cy="1316154"/>
          </a:xfrm>
        </p:grpSpPr>
        <p:sp>
          <p:nvSpPr>
            <p:cNvPr id="721" name="Google Shape;721;p24"/>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22" name="Google Shape;722;p24"/>
            <p:cNvGrpSpPr/>
            <p:nvPr/>
          </p:nvGrpSpPr>
          <p:grpSpPr>
            <a:xfrm>
              <a:off x="1813274" y="399386"/>
              <a:ext cx="1408727" cy="1302783"/>
              <a:chOff x="1813274" y="399386"/>
              <a:chExt cx="1408727" cy="1302783"/>
            </a:xfrm>
          </p:grpSpPr>
          <p:grpSp>
            <p:nvGrpSpPr>
              <p:cNvPr id="723" name="Google Shape;723;p24"/>
              <p:cNvGrpSpPr/>
              <p:nvPr/>
            </p:nvGrpSpPr>
            <p:grpSpPr>
              <a:xfrm>
                <a:off x="1813274" y="399386"/>
                <a:ext cx="1408727" cy="1302783"/>
                <a:chOff x="1813274" y="399386"/>
                <a:chExt cx="1408727" cy="1302783"/>
              </a:xfrm>
            </p:grpSpPr>
            <p:sp>
              <p:nvSpPr>
                <p:cNvPr id="724" name="Google Shape;724;p24"/>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24"/>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24"/>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27" name="Google Shape;727;p24"/>
              <p:cNvGrpSpPr/>
              <p:nvPr/>
            </p:nvGrpSpPr>
            <p:grpSpPr>
              <a:xfrm>
                <a:off x="2040710" y="579350"/>
                <a:ext cx="884187" cy="760477"/>
                <a:chOff x="2040710" y="579350"/>
                <a:chExt cx="884187" cy="760477"/>
              </a:xfrm>
            </p:grpSpPr>
            <p:sp>
              <p:nvSpPr>
                <p:cNvPr id="728" name="Google Shape;728;p24"/>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24"/>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0" name="Google Shape;730;p24"/>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1" name="Google Shape;731;p24"/>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24"/>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24"/>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24"/>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24"/>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24"/>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37" name="Google Shape;737;p24"/>
            <p:cNvGrpSpPr/>
            <p:nvPr/>
          </p:nvGrpSpPr>
          <p:grpSpPr>
            <a:xfrm>
              <a:off x="1800137" y="386015"/>
              <a:ext cx="1421838" cy="1316151"/>
              <a:chOff x="1800137" y="386015"/>
              <a:chExt cx="1421838" cy="1316151"/>
            </a:xfrm>
          </p:grpSpPr>
          <p:sp>
            <p:nvSpPr>
              <p:cNvPr id="738" name="Google Shape;738;p24"/>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24"/>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24"/>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41" name="Google Shape;741;p24"/>
          <p:cNvGrpSpPr/>
          <p:nvPr/>
        </p:nvGrpSpPr>
        <p:grpSpPr>
          <a:xfrm flipH="1">
            <a:off x="9911667" y="3900094"/>
            <a:ext cx="2236285" cy="1937104"/>
            <a:chOff x="3540575" y="179636"/>
            <a:chExt cx="2203888" cy="1909229"/>
          </a:xfrm>
        </p:grpSpPr>
        <p:sp>
          <p:nvSpPr>
            <p:cNvPr id="742" name="Google Shape;742;p24"/>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43" name="Google Shape;743;p24"/>
            <p:cNvGrpSpPr/>
            <p:nvPr/>
          </p:nvGrpSpPr>
          <p:grpSpPr>
            <a:xfrm>
              <a:off x="3540575" y="179636"/>
              <a:ext cx="2203888" cy="1909229"/>
              <a:chOff x="3540575" y="179636"/>
              <a:chExt cx="2203888" cy="1909229"/>
            </a:xfrm>
          </p:grpSpPr>
          <p:sp>
            <p:nvSpPr>
              <p:cNvPr id="744" name="Google Shape;744;p24"/>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5" name="Google Shape;745;p24"/>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6" name="Google Shape;746;p24"/>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47" name="Google Shape;747;p24"/>
              <p:cNvGrpSpPr/>
              <p:nvPr/>
            </p:nvGrpSpPr>
            <p:grpSpPr>
              <a:xfrm>
                <a:off x="3540575" y="179636"/>
                <a:ext cx="2203888" cy="1592821"/>
                <a:chOff x="3540575" y="179636"/>
                <a:chExt cx="2203888" cy="1592821"/>
              </a:xfrm>
            </p:grpSpPr>
            <p:grpSp>
              <p:nvGrpSpPr>
                <p:cNvPr id="748" name="Google Shape;748;p24"/>
                <p:cNvGrpSpPr/>
                <p:nvPr/>
              </p:nvGrpSpPr>
              <p:grpSpPr>
                <a:xfrm>
                  <a:off x="3540575" y="179636"/>
                  <a:ext cx="2203888" cy="1592821"/>
                  <a:chOff x="3540575" y="179636"/>
                  <a:chExt cx="2203888" cy="1592821"/>
                </a:xfrm>
              </p:grpSpPr>
              <p:sp>
                <p:nvSpPr>
                  <p:cNvPr id="749" name="Google Shape;749;p24"/>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0" name="Google Shape;750;p24"/>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1" name="Google Shape;751;p24"/>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2" name="Google Shape;752;p24"/>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3" name="Google Shape;753;p24"/>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4" name="Google Shape;754;p24"/>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5" name="Google Shape;755;p24"/>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24"/>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7" name="Google Shape;757;p24"/>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8" name="Google Shape;758;p24"/>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59" name="Google Shape;759;p24"/>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24"/>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24"/>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24"/>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24"/>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24"/>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65" name="Google Shape;765;p24"/>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6" name="Google Shape;766;p24"/>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7" name="Google Shape;767;p24"/>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24"/>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24"/>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70" name="Google Shape;770;p24"/>
          <p:cNvGrpSpPr/>
          <p:nvPr/>
        </p:nvGrpSpPr>
        <p:grpSpPr>
          <a:xfrm flipH="1">
            <a:off x="8957212" y="547360"/>
            <a:ext cx="1151409" cy="1162040"/>
            <a:chOff x="2023843" y="5545490"/>
            <a:chExt cx="974449" cy="983446"/>
          </a:xfrm>
        </p:grpSpPr>
        <p:sp>
          <p:nvSpPr>
            <p:cNvPr id="771" name="Google Shape;771;p24"/>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2" name="Google Shape;772;p24"/>
            <p:cNvGrpSpPr/>
            <p:nvPr/>
          </p:nvGrpSpPr>
          <p:grpSpPr>
            <a:xfrm>
              <a:off x="2043721" y="5565467"/>
              <a:ext cx="947532" cy="956758"/>
              <a:chOff x="2043721" y="5565467"/>
              <a:chExt cx="947532" cy="956758"/>
            </a:xfrm>
          </p:grpSpPr>
          <p:sp>
            <p:nvSpPr>
              <p:cNvPr id="773" name="Google Shape;773;p24"/>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24"/>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5" name="Google Shape;775;p24"/>
              <p:cNvGrpSpPr/>
              <p:nvPr/>
            </p:nvGrpSpPr>
            <p:grpSpPr>
              <a:xfrm>
                <a:off x="2161328" y="5684451"/>
                <a:ext cx="716067" cy="722818"/>
                <a:chOff x="2161328" y="5684451"/>
                <a:chExt cx="716067" cy="722818"/>
              </a:xfrm>
            </p:grpSpPr>
            <p:sp>
              <p:nvSpPr>
                <p:cNvPr id="776" name="Google Shape;776;p24"/>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24"/>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24"/>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24"/>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24"/>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24"/>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24"/>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24"/>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784" name="Google Shape;784;p24"/>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5" name="Google Shape;785;p24"/>
          <p:cNvGrpSpPr/>
          <p:nvPr/>
        </p:nvGrpSpPr>
        <p:grpSpPr>
          <a:xfrm flipH="1">
            <a:off x="2512513" y="5371180"/>
            <a:ext cx="1217533" cy="1304220"/>
            <a:chOff x="1885538" y="2088865"/>
            <a:chExt cx="1251061" cy="1340136"/>
          </a:xfrm>
        </p:grpSpPr>
        <p:sp>
          <p:nvSpPr>
            <p:cNvPr id="786" name="Google Shape;786;p24"/>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87" name="Google Shape;787;p24"/>
            <p:cNvGrpSpPr/>
            <p:nvPr/>
          </p:nvGrpSpPr>
          <p:grpSpPr>
            <a:xfrm>
              <a:off x="1898533" y="2102206"/>
              <a:ext cx="1237710" cy="1326765"/>
              <a:chOff x="1898533" y="2102206"/>
              <a:chExt cx="1237710" cy="1326765"/>
            </a:xfrm>
          </p:grpSpPr>
          <p:sp>
            <p:nvSpPr>
              <p:cNvPr id="788" name="Google Shape;788;p24"/>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24"/>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24"/>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91" name="Google Shape;791;p24"/>
              <p:cNvGrpSpPr/>
              <p:nvPr/>
            </p:nvGrpSpPr>
            <p:grpSpPr>
              <a:xfrm>
                <a:off x="1991663" y="2209876"/>
                <a:ext cx="1003013" cy="1098512"/>
                <a:chOff x="1991663" y="2209876"/>
                <a:chExt cx="1003013" cy="1098512"/>
              </a:xfrm>
            </p:grpSpPr>
            <p:sp>
              <p:nvSpPr>
                <p:cNvPr id="792" name="Google Shape;792;p24"/>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24"/>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24"/>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24"/>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24"/>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24"/>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24"/>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24"/>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24"/>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1" name="Google Shape;801;p24"/>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2" name="Google Shape;802;p24"/>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3" name="Google Shape;803;p24"/>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24"/>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5" name="Google Shape;805;p24"/>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6" name="Google Shape;806;p24"/>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7" name="Google Shape;807;p24"/>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808" name="Google Shape;808;p24"/>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09" name="Google Shape;809;p24"/>
          <p:cNvGrpSpPr/>
          <p:nvPr/>
        </p:nvGrpSpPr>
        <p:grpSpPr>
          <a:xfrm flipH="1">
            <a:off x="450240" y="367619"/>
            <a:ext cx="1457155" cy="1341775"/>
            <a:chOff x="1917709" y="3838343"/>
            <a:chExt cx="1304292" cy="1200908"/>
          </a:xfrm>
        </p:grpSpPr>
        <p:sp>
          <p:nvSpPr>
            <p:cNvPr id="810" name="Google Shape;810;p24"/>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11" name="Google Shape;811;p24"/>
            <p:cNvGrpSpPr/>
            <p:nvPr/>
          </p:nvGrpSpPr>
          <p:grpSpPr>
            <a:xfrm>
              <a:off x="1939879" y="3860913"/>
              <a:ext cx="1272699" cy="1169101"/>
              <a:chOff x="1939879" y="3860913"/>
              <a:chExt cx="1272699" cy="1169101"/>
            </a:xfrm>
          </p:grpSpPr>
          <p:sp>
            <p:nvSpPr>
              <p:cNvPr id="812" name="Google Shape;812;p24"/>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3" name="Google Shape;813;p24"/>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4" name="Google Shape;814;p24"/>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15" name="Google Shape;815;p24"/>
            <p:cNvGrpSpPr/>
            <p:nvPr/>
          </p:nvGrpSpPr>
          <p:grpSpPr>
            <a:xfrm>
              <a:off x="1917709" y="3838343"/>
              <a:ext cx="1304292" cy="1200908"/>
              <a:chOff x="1917709" y="3838343"/>
              <a:chExt cx="1304292" cy="1200908"/>
            </a:xfrm>
          </p:grpSpPr>
          <p:sp>
            <p:nvSpPr>
              <p:cNvPr id="816" name="Google Shape;816;p24"/>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24"/>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18" name="Google Shape;818;p24"/>
          <p:cNvGrpSpPr/>
          <p:nvPr/>
        </p:nvGrpSpPr>
        <p:grpSpPr>
          <a:xfrm flipH="1" rot="-1351958">
            <a:off x="317900" y="4847949"/>
            <a:ext cx="1721857" cy="1503910"/>
            <a:chOff x="3540572" y="5251367"/>
            <a:chExt cx="1462718" cy="1277572"/>
          </a:xfrm>
        </p:grpSpPr>
        <p:sp>
          <p:nvSpPr>
            <p:cNvPr id="819" name="Google Shape;819;p24"/>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0" name="Google Shape;820;p24"/>
            <p:cNvGrpSpPr/>
            <p:nvPr/>
          </p:nvGrpSpPr>
          <p:grpSpPr>
            <a:xfrm>
              <a:off x="3553994" y="5264713"/>
              <a:ext cx="1448907" cy="1263939"/>
              <a:chOff x="3553994" y="5264713"/>
              <a:chExt cx="1448907" cy="1263939"/>
            </a:xfrm>
          </p:grpSpPr>
          <p:sp>
            <p:nvSpPr>
              <p:cNvPr id="821" name="Google Shape;821;p24"/>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24"/>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24"/>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24"/>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24"/>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6" name="Google Shape;826;p24"/>
              <p:cNvGrpSpPr/>
              <p:nvPr/>
            </p:nvGrpSpPr>
            <p:grpSpPr>
              <a:xfrm>
                <a:off x="4051759" y="5375948"/>
                <a:ext cx="571739" cy="1057739"/>
                <a:chOff x="4051759" y="5375948"/>
                <a:chExt cx="571739" cy="1057739"/>
              </a:xfrm>
            </p:grpSpPr>
            <p:sp>
              <p:nvSpPr>
                <p:cNvPr id="827" name="Google Shape;827;p24"/>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24"/>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24"/>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0" name="Google Shape;830;p24"/>
              <p:cNvGrpSpPr/>
              <p:nvPr/>
            </p:nvGrpSpPr>
            <p:grpSpPr>
              <a:xfrm>
                <a:off x="3794621" y="5459918"/>
                <a:ext cx="1079649" cy="997846"/>
                <a:chOff x="3794621" y="5459918"/>
                <a:chExt cx="1079649" cy="997846"/>
              </a:xfrm>
            </p:grpSpPr>
            <p:sp>
              <p:nvSpPr>
                <p:cNvPr id="831" name="Google Shape;831;p24"/>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24"/>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24"/>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24"/>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24"/>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24"/>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24"/>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24"/>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24"/>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0" name="Google Shape;840;p24"/>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24"/>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24"/>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24"/>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24"/>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45" name="Google Shape;845;p24"/>
            <p:cNvGrpSpPr/>
            <p:nvPr/>
          </p:nvGrpSpPr>
          <p:grpSpPr>
            <a:xfrm>
              <a:off x="3540572" y="5251367"/>
              <a:ext cx="1462718" cy="1277572"/>
              <a:chOff x="3540572" y="5251367"/>
              <a:chExt cx="1462718" cy="1277572"/>
            </a:xfrm>
          </p:grpSpPr>
          <p:sp>
            <p:nvSpPr>
              <p:cNvPr id="846" name="Google Shape;846;p24"/>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24"/>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24"/>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24"/>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25"/>
          <p:cNvSpPr txBox="1"/>
          <p:nvPr>
            <p:ph idx="2" type="body"/>
          </p:nvPr>
        </p:nvSpPr>
        <p:spPr>
          <a:xfrm>
            <a:off x="6464149" y="2341800"/>
            <a:ext cx="4961100" cy="3055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855" name="Google Shape;855;p25"/>
          <p:cNvSpPr txBox="1"/>
          <p:nvPr>
            <p:ph idx="1" type="body"/>
          </p:nvPr>
        </p:nvSpPr>
        <p:spPr>
          <a:xfrm>
            <a:off x="873350" y="2353314"/>
            <a:ext cx="4960800" cy="3055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grpSp>
        <p:nvGrpSpPr>
          <p:cNvPr id="856" name="Google Shape;856;p25"/>
          <p:cNvGrpSpPr/>
          <p:nvPr/>
        </p:nvGrpSpPr>
        <p:grpSpPr>
          <a:xfrm>
            <a:off x="194490" y="5086441"/>
            <a:ext cx="1090936" cy="1507954"/>
            <a:chOff x="5466252" y="2545094"/>
            <a:chExt cx="1370006" cy="1893701"/>
          </a:xfrm>
        </p:grpSpPr>
        <p:sp>
          <p:nvSpPr>
            <p:cNvPr id="857" name="Google Shape;857;p25"/>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58" name="Google Shape;858;p25"/>
            <p:cNvGrpSpPr/>
            <p:nvPr/>
          </p:nvGrpSpPr>
          <p:grpSpPr>
            <a:xfrm>
              <a:off x="5466252" y="2545094"/>
              <a:ext cx="1370006" cy="1893701"/>
              <a:chOff x="5466252" y="2545094"/>
              <a:chExt cx="1370006" cy="1893701"/>
            </a:xfrm>
          </p:grpSpPr>
          <p:sp>
            <p:nvSpPr>
              <p:cNvPr id="859" name="Google Shape;859;p25"/>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25"/>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61" name="Google Shape;861;p25"/>
              <p:cNvGrpSpPr/>
              <p:nvPr/>
            </p:nvGrpSpPr>
            <p:grpSpPr>
              <a:xfrm>
                <a:off x="5466252" y="2545094"/>
                <a:ext cx="1072857" cy="867044"/>
                <a:chOff x="5466252" y="2545094"/>
                <a:chExt cx="1072857" cy="867044"/>
              </a:xfrm>
            </p:grpSpPr>
            <p:sp>
              <p:nvSpPr>
                <p:cNvPr id="862" name="Google Shape;862;p25"/>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25"/>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25"/>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25"/>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6" name="Google Shape;866;p25"/>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7" name="Google Shape;867;p25"/>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25"/>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25"/>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70" name="Google Shape;870;p25"/>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71" name="Google Shape;871;p25"/>
          <p:cNvGrpSpPr/>
          <p:nvPr/>
        </p:nvGrpSpPr>
        <p:grpSpPr>
          <a:xfrm rot="-3163742">
            <a:off x="10221787" y="4914442"/>
            <a:ext cx="1421905" cy="1316183"/>
            <a:chOff x="3781812" y="3429001"/>
            <a:chExt cx="1421870" cy="1316151"/>
          </a:xfrm>
        </p:grpSpPr>
        <p:sp>
          <p:nvSpPr>
            <p:cNvPr id="872" name="Google Shape;872;p25"/>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73" name="Google Shape;873;p25"/>
            <p:cNvGrpSpPr/>
            <p:nvPr/>
          </p:nvGrpSpPr>
          <p:grpSpPr>
            <a:xfrm>
              <a:off x="3794953" y="3442334"/>
              <a:ext cx="1408729" cy="1302751"/>
              <a:chOff x="3794953" y="3442334"/>
              <a:chExt cx="1408729" cy="1302751"/>
            </a:xfrm>
          </p:grpSpPr>
          <p:grpSp>
            <p:nvGrpSpPr>
              <p:cNvPr id="874" name="Google Shape;874;p25"/>
              <p:cNvGrpSpPr/>
              <p:nvPr/>
            </p:nvGrpSpPr>
            <p:grpSpPr>
              <a:xfrm>
                <a:off x="3794953" y="3442334"/>
                <a:ext cx="1408729" cy="1302751"/>
                <a:chOff x="3794953" y="3442334"/>
                <a:chExt cx="1408729" cy="1302751"/>
              </a:xfrm>
            </p:grpSpPr>
            <p:sp>
              <p:nvSpPr>
                <p:cNvPr id="875" name="Google Shape;875;p25"/>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6" name="Google Shape;876;p25"/>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7" name="Google Shape;877;p25"/>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78" name="Google Shape;878;p25"/>
              <p:cNvGrpSpPr/>
              <p:nvPr/>
            </p:nvGrpSpPr>
            <p:grpSpPr>
              <a:xfrm>
                <a:off x="4033898" y="3626323"/>
                <a:ext cx="884186" cy="760472"/>
                <a:chOff x="4033898" y="3626323"/>
                <a:chExt cx="884186" cy="760472"/>
              </a:xfrm>
            </p:grpSpPr>
            <p:sp>
              <p:nvSpPr>
                <p:cNvPr id="879" name="Google Shape;879;p25"/>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0" name="Google Shape;880;p25"/>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1" name="Google Shape;881;p25"/>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25"/>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25"/>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25"/>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25"/>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25"/>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25"/>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8" name="Google Shape;888;p25"/>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89" name="Google Shape;889;p25"/>
            <p:cNvGrpSpPr/>
            <p:nvPr/>
          </p:nvGrpSpPr>
          <p:grpSpPr>
            <a:xfrm>
              <a:off x="3781812" y="3429001"/>
              <a:ext cx="1421867" cy="1316151"/>
              <a:chOff x="3781812" y="3429001"/>
              <a:chExt cx="1421867" cy="1316151"/>
            </a:xfrm>
          </p:grpSpPr>
          <p:sp>
            <p:nvSpPr>
              <p:cNvPr id="890" name="Google Shape;890;p25"/>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25"/>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25"/>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93" name="Google Shape;893;p25"/>
          <p:cNvGrpSpPr/>
          <p:nvPr/>
        </p:nvGrpSpPr>
        <p:grpSpPr>
          <a:xfrm flipH="1" rot="-1351861">
            <a:off x="195905" y="391442"/>
            <a:ext cx="1516604" cy="1324637"/>
            <a:chOff x="3540572" y="5251367"/>
            <a:chExt cx="1462718" cy="1277572"/>
          </a:xfrm>
        </p:grpSpPr>
        <p:sp>
          <p:nvSpPr>
            <p:cNvPr id="894" name="Google Shape;894;p25"/>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95" name="Google Shape;895;p25"/>
            <p:cNvGrpSpPr/>
            <p:nvPr/>
          </p:nvGrpSpPr>
          <p:grpSpPr>
            <a:xfrm>
              <a:off x="3553994" y="5264713"/>
              <a:ext cx="1448907" cy="1263939"/>
              <a:chOff x="3553994" y="5264713"/>
              <a:chExt cx="1448907" cy="1263939"/>
            </a:xfrm>
          </p:grpSpPr>
          <p:sp>
            <p:nvSpPr>
              <p:cNvPr id="896" name="Google Shape;896;p25"/>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25"/>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25"/>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9" name="Google Shape;899;p25"/>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25"/>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01" name="Google Shape;901;p25"/>
              <p:cNvGrpSpPr/>
              <p:nvPr/>
            </p:nvGrpSpPr>
            <p:grpSpPr>
              <a:xfrm>
                <a:off x="4051759" y="5375948"/>
                <a:ext cx="571739" cy="1057739"/>
                <a:chOff x="4051759" y="5375948"/>
                <a:chExt cx="571739" cy="1057739"/>
              </a:xfrm>
            </p:grpSpPr>
            <p:sp>
              <p:nvSpPr>
                <p:cNvPr id="902" name="Google Shape;902;p25"/>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25"/>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25"/>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05" name="Google Shape;905;p25"/>
              <p:cNvGrpSpPr/>
              <p:nvPr/>
            </p:nvGrpSpPr>
            <p:grpSpPr>
              <a:xfrm>
                <a:off x="3794621" y="5459918"/>
                <a:ext cx="1079649" cy="997846"/>
                <a:chOff x="3794621" y="5459918"/>
                <a:chExt cx="1079649" cy="997846"/>
              </a:xfrm>
            </p:grpSpPr>
            <p:sp>
              <p:nvSpPr>
                <p:cNvPr id="906" name="Google Shape;906;p25"/>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25"/>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25"/>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25"/>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25"/>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25"/>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25"/>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25"/>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25"/>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25"/>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25"/>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25"/>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25"/>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25"/>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20" name="Google Shape;920;p25"/>
            <p:cNvGrpSpPr/>
            <p:nvPr/>
          </p:nvGrpSpPr>
          <p:grpSpPr>
            <a:xfrm>
              <a:off x="3540572" y="5251367"/>
              <a:ext cx="1462718" cy="1277572"/>
              <a:chOff x="3540572" y="5251367"/>
              <a:chExt cx="1462718" cy="1277572"/>
            </a:xfrm>
          </p:grpSpPr>
          <p:sp>
            <p:nvSpPr>
              <p:cNvPr id="921" name="Google Shape;921;p25"/>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25"/>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25"/>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25"/>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25" name="Google Shape;925;p25"/>
          <p:cNvSpPr/>
          <p:nvPr/>
        </p:nvSpPr>
        <p:spPr>
          <a:xfrm>
            <a:off x="3825250" y="944880"/>
            <a:ext cx="4524501" cy="8572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Did you know?</a:t>
            </a:r>
          </a:p>
        </p:txBody>
      </p:sp>
      <p:sp>
        <p:nvSpPr>
          <p:cNvPr id="926" name="Google Shape;926;p25"/>
          <p:cNvSpPr txBox="1"/>
          <p:nvPr/>
        </p:nvSpPr>
        <p:spPr>
          <a:xfrm>
            <a:off x="2199000" y="940975"/>
            <a:ext cx="7794000" cy="7635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solidFill>
                  <a:srgbClr val="F47C7E"/>
                </a:solidFill>
                <a:latin typeface="Spicy Rice"/>
                <a:ea typeface="Spicy Rice"/>
                <a:cs typeface="Spicy Rice"/>
                <a:sym typeface="Spicy Rice"/>
              </a:rPr>
              <a:t>D</a:t>
            </a:r>
            <a:r>
              <a:rPr lang="en" sz="6000">
                <a:solidFill>
                  <a:srgbClr val="9BB66F"/>
                </a:solidFill>
                <a:latin typeface="Spicy Rice"/>
                <a:ea typeface="Spicy Rice"/>
                <a:cs typeface="Spicy Rice"/>
                <a:sym typeface="Spicy Rice"/>
              </a:rPr>
              <a:t>i</a:t>
            </a:r>
            <a:r>
              <a:rPr lang="en" sz="6000">
                <a:solidFill>
                  <a:srgbClr val="F8C607"/>
                </a:solidFill>
                <a:latin typeface="Spicy Rice"/>
                <a:ea typeface="Spicy Rice"/>
                <a:cs typeface="Spicy Rice"/>
                <a:sym typeface="Spicy Rice"/>
              </a:rPr>
              <a:t>d</a:t>
            </a:r>
            <a:r>
              <a:rPr lang="en" sz="6000">
                <a:solidFill>
                  <a:srgbClr val="DE5A55"/>
                </a:solidFill>
                <a:latin typeface="Spicy Rice"/>
                <a:ea typeface="Spicy Rice"/>
                <a:cs typeface="Spicy Rice"/>
                <a:sym typeface="Spicy Rice"/>
              </a:rPr>
              <a:t> </a:t>
            </a:r>
            <a:r>
              <a:rPr lang="en" sz="6000">
                <a:solidFill>
                  <a:srgbClr val="BDDA80"/>
                </a:solidFill>
                <a:latin typeface="Spicy Rice"/>
                <a:ea typeface="Spicy Rice"/>
                <a:cs typeface="Spicy Rice"/>
                <a:sym typeface="Spicy Rice"/>
              </a:rPr>
              <a:t>y</a:t>
            </a:r>
            <a:r>
              <a:rPr lang="en" sz="6000">
                <a:solidFill>
                  <a:srgbClr val="F47C7E"/>
                </a:solidFill>
                <a:latin typeface="Spicy Rice"/>
                <a:ea typeface="Spicy Rice"/>
                <a:cs typeface="Spicy Rice"/>
                <a:sym typeface="Spicy Rice"/>
              </a:rPr>
              <a:t>o</a:t>
            </a:r>
            <a:r>
              <a:rPr lang="en" sz="6000">
                <a:solidFill>
                  <a:srgbClr val="9BB66F"/>
                </a:solidFill>
                <a:latin typeface="Spicy Rice"/>
                <a:ea typeface="Spicy Rice"/>
                <a:cs typeface="Spicy Rice"/>
                <a:sym typeface="Spicy Rice"/>
              </a:rPr>
              <a:t>u</a:t>
            </a:r>
            <a:r>
              <a:rPr lang="en" sz="6000">
                <a:solidFill>
                  <a:srgbClr val="DE5A55"/>
                </a:solidFill>
                <a:latin typeface="Spicy Rice"/>
                <a:ea typeface="Spicy Rice"/>
                <a:cs typeface="Spicy Rice"/>
                <a:sym typeface="Spicy Rice"/>
              </a:rPr>
              <a:t> </a:t>
            </a:r>
            <a:r>
              <a:rPr lang="en" sz="6000">
                <a:solidFill>
                  <a:srgbClr val="F8C607"/>
                </a:solidFill>
                <a:latin typeface="Spicy Rice"/>
                <a:ea typeface="Spicy Rice"/>
                <a:cs typeface="Spicy Rice"/>
                <a:sym typeface="Spicy Rice"/>
              </a:rPr>
              <a:t>k</a:t>
            </a:r>
            <a:r>
              <a:rPr lang="en" sz="6000">
                <a:solidFill>
                  <a:srgbClr val="BDDA80"/>
                </a:solidFill>
                <a:latin typeface="Spicy Rice"/>
                <a:ea typeface="Spicy Rice"/>
                <a:cs typeface="Spicy Rice"/>
                <a:sym typeface="Spicy Rice"/>
              </a:rPr>
              <a:t>n</a:t>
            </a:r>
            <a:r>
              <a:rPr lang="en" sz="6000">
                <a:solidFill>
                  <a:srgbClr val="F47C7E"/>
                </a:solidFill>
                <a:latin typeface="Spicy Rice"/>
                <a:ea typeface="Spicy Rice"/>
                <a:cs typeface="Spicy Rice"/>
                <a:sym typeface="Spicy Rice"/>
              </a:rPr>
              <a:t>o</a:t>
            </a:r>
            <a:r>
              <a:rPr lang="en" sz="6000">
                <a:solidFill>
                  <a:srgbClr val="9BB66F"/>
                </a:solidFill>
                <a:latin typeface="Spicy Rice"/>
                <a:ea typeface="Spicy Rice"/>
                <a:cs typeface="Spicy Rice"/>
                <a:sym typeface="Spicy Rice"/>
              </a:rPr>
              <a:t>w</a:t>
            </a:r>
            <a:r>
              <a:rPr lang="en" sz="6000">
                <a:solidFill>
                  <a:srgbClr val="F8C607"/>
                </a:solidFill>
                <a:latin typeface="Spicy Rice"/>
                <a:ea typeface="Spicy Rice"/>
                <a:cs typeface="Spicy Rice"/>
                <a:sym typeface="Spicy Rice"/>
              </a:rPr>
              <a:t>?</a:t>
            </a:r>
            <a:endParaRPr sz="6000">
              <a:solidFill>
                <a:srgbClr val="F8C607"/>
              </a:solidFill>
              <a:latin typeface="Spicy Rice"/>
              <a:ea typeface="Spicy Rice"/>
              <a:cs typeface="Spicy Rice"/>
              <a:sym typeface="Spicy Ric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26"/>
          <p:cNvSpPr/>
          <p:nvPr/>
        </p:nvSpPr>
        <p:spPr>
          <a:xfrm>
            <a:off x="830175" y="2589050"/>
            <a:ext cx="4853303" cy="73282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Cats love to sleep.</a:t>
            </a:r>
          </a:p>
        </p:txBody>
      </p:sp>
      <p:sp>
        <p:nvSpPr>
          <p:cNvPr id="932" name="Google Shape;932;p26"/>
          <p:cNvSpPr txBox="1"/>
          <p:nvPr>
            <p:ph type="title"/>
          </p:nvPr>
        </p:nvSpPr>
        <p:spPr>
          <a:xfrm>
            <a:off x="696900" y="2555613"/>
            <a:ext cx="5170500" cy="799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sz="5100"/>
              <a:t>Cats love to sleep.</a:t>
            </a:r>
            <a:endParaRPr sz="5100"/>
          </a:p>
        </p:txBody>
      </p:sp>
      <p:sp>
        <p:nvSpPr>
          <p:cNvPr id="933" name="Google Shape;933;p26"/>
          <p:cNvSpPr txBox="1"/>
          <p:nvPr>
            <p:ph idx="4294967295" type="body"/>
          </p:nvPr>
        </p:nvSpPr>
        <p:spPr>
          <a:xfrm>
            <a:off x="696900" y="3459088"/>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934" name="Google Shape;934;p26"/>
          <p:cNvPicPr preferRelativeResize="0"/>
          <p:nvPr/>
        </p:nvPicPr>
        <p:blipFill rotWithShape="1">
          <a:blip r:embed="rId3">
            <a:alphaModFix/>
          </a:blip>
          <a:srcRect b="5099" l="0" r="0" t="15850"/>
          <a:stretch/>
        </p:blipFill>
        <p:spPr>
          <a:xfrm flipH="1">
            <a:off x="6455926" y="567712"/>
            <a:ext cx="5170499" cy="5722577"/>
          </a:xfrm>
          <a:prstGeom prst="rect">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935" name="Google Shape;935;p26"/>
          <p:cNvGrpSpPr/>
          <p:nvPr/>
        </p:nvGrpSpPr>
        <p:grpSpPr>
          <a:xfrm>
            <a:off x="10563888" y="4612286"/>
            <a:ext cx="1370006" cy="1893701"/>
            <a:chOff x="5466252" y="2545094"/>
            <a:chExt cx="1370006" cy="1893701"/>
          </a:xfrm>
        </p:grpSpPr>
        <p:sp>
          <p:nvSpPr>
            <p:cNvPr id="936" name="Google Shape;936;p26"/>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37" name="Google Shape;937;p26"/>
            <p:cNvGrpSpPr/>
            <p:nvPr/>
          </p:nvGrpSpPr>
          <p:grpSpPr>
            <a:xfrm>
              <a:off x="5466252" y="2545094"/>
              <a:ext cx="1370006" cy="1893701"/>
              <a:chOff x="5466252" y="2545094"/>
              <a:chExt cx="1370006" cy="1893701"/>
            </a:xfrm>
          </p:grpSpPr>
          <p:sp>
            <p:nvSpPr>
              <p:cNvPr id="938" name="Google Shape;938;p26"/>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9" name="Google Shape;939;p26"/>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40" name="Google Shape;940;p26"/>
              <p:cNvGrpSpPr/>
              <p:nvPr/>
            </p:nvGrpSpPr>
            <p:grpSpPr>
              <a:xfrm>
                <a:off x="5466252" y="2545094"/>
                <a:ext cx="1072857" cy="867044"/>
                <a:chOff x="5466252" y="2545094"/>
                <a:chExt cx="1072857" cy="867044"/>
              </a:xfrm>
            </p:grpSpPr>
            <p:sp>
              <p:nvSpPr>
                <p:cNvPr id="941" name="Google Shape;941;p26"/>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2" name="Google Shape;942;p26"/>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3" name="Google Shape;943;p26"/>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4" name="Google Shape;944;p26"/>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5" name="Google Shape;945;p26"/>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6" name="Google Shape;946;p26"/>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26"/>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26"/>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49" name="Google Shape;949;p26"/>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50" name="Google Shape;950;p26"/>
          <p:cNvGrpSpPr/>
          <p:nvPr/>
        </p:nvGrpSpPr>
        <p:grpSpPr>
          <a:xfrm rot="7876848">
            <a:off x="394067" y="491275"/>
            <a:ext cx="1680160" cy="1555259"/>
            <a:chOff x="1800137" y="386015"/>
            <a:chExt cx="1421864" cy="1316154"/>
          </a:xfrm>
        </p:grpSpPr>
        <p:sp>
          <p:nvSpPr>
            <p:cNvPr id="951" name="Google Shape;951;p26"/>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52" name="Google Shape;952;p26"/>
            <p:cNvGrpSpPr/>
            <p:nvPr/>
          </p:nvGrpSpPr>
          <p:grpSpPr>
            <a:xfrm>
              <a:off x="1813274" y="399386"/>
              <a:ext cx="1408727" cy="1302783"/>
              <a:chOff x="1813274" y="399386"/>
              <a:chExt cx="1408727" cy="1302783"/>
            </a:xfrm>
          </p:grpSpPr>
          <p:grpSp>
            <p:nvGrpSpPr>
              <p:cNvPr id="953" name="Google Shape;953;p26"/>
              <p:cNvGrpSpPr/>
              <p:nvPr/>
            </p:nvGrpSpPr>
            <p:grpSpPr>
              <a:xfrm>
                <a:off x="1813274" y="399386"/>
                <a:ext cx="1408727" cy="1302783"/>
                <a:chOff x="1813274" y="399386"/>
                <a:chExt cx="1408727" cy="1302783"/>
              </a:xfrm>
            </p:grpSpPr>
            <p:sp>
              <p:nvSpPr>
                <p:cNvPr id="954" name="Google Shape;954;p26"/>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5" name="Google Shape;955;p26"/>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6" name="Google Shape;956;p26"/>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57" name="Google Shape;957;p26"/>
              <p:cNvGrpSpPr/>
              <p:nvPr/>
            </p:nvGrpSpPr>
            <p:grpSpPr>
              <a:xfrm>
                <a:off x="2040710" y="579350"/>
                <a:ext cx="884187" cy="760477"/>
                <a:chOff x="2040710" y="579350"/>
                <a:chExt cx="884187" cy="760477"/>
              </a:xfrm>
            </p:grpSpPr>
            <p:sp>
              <p:nvSpPr>
                <p:cNvPr id="958" name="Google Shape;958;p26"/>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26"/>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26"/>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26"/>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2" name="Google Shape;962;p26"/>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26"/>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26"/>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26"/>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26"/>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67" name="Google Shape;967;p26"/>
            <p:cNvGrpSpPr/>
            <p:nvPr/>
          </p:nvGrpSpPr>
          <p:grpSpPr>
            <a:xfrm>
              <a:off x="1800137" y="386015"/>
              <a:ext cx="1421838" cy="1316151"/>
              <a:chOff x="1800137" y="386015"/>
              <a:chExt cx="1421838" cy="1316151"/>
            </a:xfrm>
          </p:grpSpPr>
          <p:sp>
            <p:nvSpPr>
              <p:cNvPr id="968" name="Google Shape;968;p26"/>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26"/>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0" name="Google Shape;970;p26"/>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71" name="Google Shape;971;p26"/>
          <p:cNvGrpSpPr/>
          <p:nvPr/>
        </p:nvGrpSpPr>
        <p:grpSpPr>
          <a:xfrm flipH="1">
            <a:off x="2056887" y="314535"/>
            <a:ext cx="1151409" cy="1162040"/>
            <a:chOff x="2023843" y="5545490"/>
            <a:chExt cx="974449" cy="983446"/>
          </a:xfrm>
        </p:grpSpPr>
        <p:sp>
          <p:nvSpPr>
            <p:cNvPr id="972" name="Google Shape;972;p26"/>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3" name="Google Shape;973;p26"/>
            <p:cNvGrpSpPr/>
            <p:nvPr/>
          </p:nvGrpSpPr>
          <p:grpSpPr>
            <a:xfrm>
              <a:off x="2043721" y="5565467"/>
              <a:ext cx="947532" cy="956758"/>
              <a:chOff x="2043721" y="5565467"/>
              <a:chExt cx="947532" cy="956758"/>
            </a:xfrm>
          </p:grpSpPr>
          <p:sp>
            <p:nvSpPr>
              <p:cNvPr id="974" name="Google Shape;974;p26"/>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5" name="Google Shape;975;p26"/>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6" name="Google Shape;976;p26"/>
              <p:cNvGrpSpPr/>
              <p:nvPr/>
            </p:nvGrpSpPr>
            <p:grpSpPr>
              <a:xfrm>
                <a:off x="2161328" y="5684451"/>
                <a:ext cx="716067" cy="722818"/>
                <a:chOff x="2161328" y="5684451"/>
                <a:chExt cx="716067" cy="722818"/>
              </a:xfrm>
            </p:grpSpPr>
            <p:sp>
              <p:nvSpPr>
                <p:cNvPr id="977" name="Google Shape;977;p26"/>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8" name="Google Shape;978;p26"/>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26"/>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0" name="Google Shape;980;p26"/>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1" name="Google Shape;981;p26"/>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2" name="Google Shape;982;p26"/>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3" name="Google Shape;983;p26"/>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4" name="Google Shape;984;p26"/>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85" name="Google Shape;985;p26"/>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DC78"/>
      </a:lt1>
      <a:dk2>
        <a:srgbClr val="000000"/>
      </a:dk2>
      <a:lt2>
        <a:srgbClr val="FFEDB9"/>
      </a:lt2>
      <a:accent1>
        <a:srgbClr val="F47C7E"/>
      </a:accent1>
      <a:accent2>
        <a:srgbClr val="9BB66F"/>
      </a:accent2>
      <a:accent3>
        <a:srgbClr val="BDDA80"/>
      </a:accent3>
      <a:accent4>
        <a:srgbClr val="F8C607"/>
      </a:accent4>
      <a:accent5>
        <a:srgbClr val="FFA1A8"/>
      </a:accent5>
      <a:accent6>
        <a:srgbClr val="DE5A5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