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7262BCA-7D6D-4EC3-A743-7B65DC3573E8}">
  <a:tblStyle styleId="{07262BCA-7D6D-4EC3-A743-7B65DC3573E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2" name="Google Shape;48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7" name="Google Shape;557;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g111c3728c19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1" name="Google Shape;651;g111c3728c19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111c3728c19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111c3728c19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8" name="Google Shape;988;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9" name="Shape 1109"/>
        <p:cNvGrpSpPr/>
        <p:nvPr/>
      </p:nvGrpSpPr>
      <p:grpSpPr>
        <a:xfrm>
          <a:off x="0" y="0"/>
          <a:ext cx="0" cy="0"/>
          <a:chOff x="0" y="0"/>
          <a:chExt cx="0" cy="0"/>
        </a:xfrm>
      </p:grpSpPr>
      <p:sp>
        <p:nvSpPr>
          <p:cNvPr id="1110" name="Google Shape;1110;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1" name="Google Shape;1111;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7" name="Shape 1167"/>
        <p:cNvGrpSpPr/>
        <p:nvPr/>
      </p:nvGrpSpPr>
      <p:grpSpPr>
        <a:xfrm>
          <a:off x="0" y="0"/>
          <a:ext cx="0" cy="0"/>
          <a:chOff x="0" y="0"/>
          <a:chExt cx="0" cy="0"/>
        </a:xfrm>
      </p:grpSpPr>
      <p:sp>
        <p:nvSpPr>
          <p:cNvPr id="1168" name="Google Shape;1168;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9" name="Google Shape;1169;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7" name="Shape 1297"/>
        <p:cNvGrpSpPr/>
        <p:nvPr/>
      </p:nvGrpSpPr>
      <p:grpSpPr>
        <a:xfrm>
          <a:off x="0" y="0"/>
          <a:ext cx="0" cy="0"/>
          <a:chOff x="0" y="0"/>
          <a:chExt cx="0" cy="0"/>
        </a:xfrm>
      </p:grpSpPr>
      <p:sp>
        <p:nvSpPr>
          <p:cNvPr id="1298" name="Google Shape;1298;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9" name="Google Shape;1299;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8" name="Shape 1388"/>
        <p:cNvGrpSpPr/>
        <p:nvPr/>
      </p:nvGrpSpPr>
      <p:grpSpPr>
        <a:xfrm>
          <a:off x="0" y="0"/>
          <a:ext cx="0" cy="0"/>
          <a:chOff x="0" y="0"/>
          <a:chExt cx="0" cy="0"/>
        </a:xfrm>
      </p:grpSpPr>
      <p:sp>
        <p:nvSpPr>
          <p:cNvPr id="1389" name="Google Shape;1389;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0" name="Google Shape;1390;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5" name="Shape 1495"/>
        <p:cNvGrpSpPr/>
        <p:nvPr/>
      </p:nvGrpSpPr>
      <p:grpSpPr>
        <a:xfrm>
          <a:off x="0" y="0"/>
          <a:ext cx="0" cy="0"/>
          <a:chOff x="0" y="0"/>
          <a:chExt cx="0" cy="0"/>
        </a:xfrm>
      </p:grpSpPr>
      <p:sp>
        <p:nvSpPr>
          <p:cNvPr id="1496" name="Google Shape;1496;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7" name="Google Shape;1497;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215fe8440b1_2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1" name="Google Shape;1641;g215fe8440b1_2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8" name="Shape 1768"/>
        <p:cNvGrpSpPr/>
        <p:nvPr/>
      </p:nvGrpSpPr>
      <p:grpSpPr>
        <a:xfrm>
          <a:off x="0" y="0"/>
          <a:ext cx="0" cy="0"/>
          <a:chOff x="0" y="0"/>
          <a:chExt cx="0" cy="0"/>
        </a:xfrm>
      </p:grpSpPr>
      <p:sp>
        <p:nvSpPr>
          <p:cNvPr id="1769" name="Google Shape;1769;g215fe8440b1_2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0" name="Google Shape;1770;g215fe8440b1_2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6" name="Shape 1896"/>
        <p:cNvGrpSpPr/>
        <p:nvPr/>
      </p:nvGrpSpPr>
      <p:grpSpPr>
        <a:xfrm>
          <a:off x="0" y="0"/>
          <a:ext cx="0" cy="0"/>
          <a:chOff x="0" y="0"/>
          <a:chExt cx="0" cy="0"/>
        </a:xfrm>
      </p:grpSpPr>
      <p:sp>
        <p:nvSpPr>
          <p:cNvPr id="1897" name="Google Shape;1897;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8" name="Google Shape;1898;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0" name="Shape 2000"/>
        <p:cNvGrpSpPr/>
        <p:nvPr/>
      </p:nvGrpSpPr>
      <p:grpSpPr>
        <a:xfrm>
          <a:off x="0" y="0"/>
          <a:ext cx="0" cy="0"/>
          <a:chOff x="0" y="0"/>
          <a:chExt cx="0" cy="0"/>
        </a:xfrm>
      </p:grpSpPr>
      <p:sp>
        <p:nvSpPr>
          <p:cNvPr id="2001" name="Google Shape;2001;g252a93f0b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2" name="Google Shape;2002;g252a93f0b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9" name="Google Shape;2009;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0" name="Google Shape;2310;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questions-powerpoint-google-slides/can-i-use-these-templates/" TargetMode="External"/><Relationship Id="rId3" Type="http://schemas.openxmlformats.org/officeDocument/2006/relationships/hyperlink" Target="https://www.facebook.com/SlidesManiaSM/" TargetMode="External"/><Relationship Id="rId4" Type="http://schemas.openxmlformats.org/officeDocument/2006/relationships/image" Target="../media/image5.png"/><Relationship Id="rId11" Type="http://schemas.openxmlformats.org/officeDocument/2006/relationships/image" Target="../media/image2.png"/><Relationship Id="rId10" Type="http://schemas.openxmlformats.org/officeDocument/2006/relationships/image" Target="../media/image3.png"/><Relationship Id="rId9" Type="http://schemas.openxmlformats.org/officeDocument/2006/relationships/hyperlink" Target="https://www.instagram.com/slidesmania/" TargetMode="External"/><Relationship Id="rId5" Type="http://schemas.openxmlformats.org/officeDocument/2006/relationships/hyperlink" Target="https://twitter.com/SlidesManiaSM/" TargetMode="External"/><Relationship Id="rId6" Type="http://schemas.openxmlformats.org/officeDocument/2006/relationships/image" Target="../media/image1.png"/><Relationship Id="rId7" Type="http://schemas.openxmlformats.org/officeDocument/2006/relationships/hyperlink" Target="https://www.pinterest.com/slidesmania/" TargetMode="External"/><Relationship Id="rId8"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33" name="Shape 33"/>
        <p:cNvGrpSpPr/>
        <p:nvPr/>
      </p:nvGrpSpPr>
      <p:grpSpPr>
        <a:xfrm>
          <a:off x="0" y="0"/>
          <a:ext cx="0" cy="0"/>
          <a:chOff x="0" y="0"/>
          <a:chExt cx="0" cy="0"/>
        </a:xfrm>
      </p:grpSpPr>
      <p:sp>
        <p:nvSpPr>
          <p:cNvPr id="34" name="Google Shape;34;p2"/>
          <p:cNvSpPr txBox="1"/>
          <p:nvPr>
            <p:ph idx="1" type="subTitle"/>
          </p:nvPr>
        </p:nvSpPr>
        <p:spPr>
          <a:xfrm>
            <a:off x="733350" y="5212900"/>
            <a:ext cx="10725300" cy="586500"/>
          </a:xfrm>
          <a:prstGeom prst="rect">
            <a:avLst/>
          </a:prstGeom>
        </p:spPr>
        <p:txBody>
          <a:bodyPr anchorCtr="0" anchor="ctr" bIns="121900" lIns="121900" spcFirstLastPara="1" rIns="121900" wrap="square" tIns="121900">
            <a:noAutofit/>
          </a:bodyPr>
          <a:lstStyle>
            <a:lvl1pPr lvl="0" algn="ctr">
              <a:lnSpc>
                <a:spcPct val="100000"/>
              </a:lnSpc>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35" name="Google Shape;35;p2"/>
          <p:cNvSpPr txBox="1"/>
          <p:nvPr>
            <p:ph type="title"/>
          </p:nvPr>
        </p:nvSpPr>
        <p:spPr>
          <a:xfrm>
            <a:off x="1540243" y="1937339"/>
            <a:ext cx="9474000" cy="2526900"/>
          </a:xfrm>
          <a:prstGeom prst="rect">
            <a:avLst/>
          </a:prstGeom>
        </p:spPr>
        <p:txBody>
          <a:bodyPr anchorCtr="0" anchor="ctr" bIns="121900" lIns="121900" spcFirstLastPara="1" rIns="121900" wrap="square" tIns="121900">
            <a:noAutofit/>
          </a:bodyPr>
          <a:lstStyle>
            <a:lvl1pPr indent="0" lvl="0" marL="0" marR="0" rtl="0" algn="ctr">
              <a:lnSpc>
                <a:spcPct val="95000"/>
              </a:lnSpc>
              <a:spcBef>
                <a:spcPts val="0"/>
              </a:spcBef>
              <a:spcAft>
                <a:spcPts val="0"/>
              </a:spcAft>
              <a:buClr>
                <a:schemeClr val="dk1"/>
              </a:buClr>
              <a:buSzPts val="9000"/>
              <a:buFont typeface="Aldrich"/>
              <a:buNone/>
              <a:defRPr sz="9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36" name="Google Shape;36;p2"/>
          <p:cNvSpPr/>
          <p:nvPr/>
        </p:nvSpPr>
        <p:spPr>
          <a:xfrm rot="-3248600">
            <a:off x="11979816" y="587701"/>
            <a:ext cx="162865" cy="162865"/>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rot="-3248931">
            <a:off x="11793150" y="391444"/>
            <a:ext cx="114738" cy="114738"/>
          </a:xfrm>
          <a:prstGeom prst="ellipse">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38" name="Shape 38"/>
        <p:cNvGrpSpPr/>
        <p:nvPr/>
      </p:nvGrpSpPr>
      <p:grpSpPr>
        <a:xfrm>
          <a:off x="0" y="0"/>
          <a:ext cx="0" cy="0"/>
          <a:chOff x="0" y="0"/>
          <a:chExt cx="0" cy="0"/>
        </a:xfrm>
      </p:grpSpPr>
      <p:sp>
        <p:nvSpPr>
          <p:cNvPr id="39" name="Google Shape;39;p3"/>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SzPts val="7000"/>
              <a:buFont typeface="Aldrich"/>
              <a:buNone/>
              <a:defRPr sz="7000"/>
            </a:lvl1pPr>
            <a:lvl2pPr lvl="1" rtl="0" algn="r">
              <a:spcBef>
                <a:spcPts val="0"/>
              </a:spcBef>
              <a:spcAft>
                <a:spcPts val="0"/>
              </a:spcAft>
              <a:buSzPts val="7000"/>
              <a:buFont typeface="Abril Fatface"/>
              <a:buNone/>
              <a:defRPr sz="7000">
                <a:latin typeface="Abril Fatface"/>
                <a:ea typeface="Abril Fatface"/>
                <a:cs typeface="Abril Fatface"/>
                <a:sym typeface="Abril Fatface"/>
              </a:defRPr>
            </a:lvl2pPr>
            <a:lvl3pPr lvl="2" rtl="0" algn="r">
              <a:spcBef>
                <a:spcPts val="0"/>
              </a:spcBef>
              <a:spcAft>
                <a:spcPts val="0"/>
              </a:spcAft>
              <a:buSzPts val="7000"/>
              <a:buFont typeface="Abril Fatface"/>
              <a:buNone/>
              <a:defRPr sz="7000">
                <a:latin typeface="Abril Fatface"/>
                <a:ea typeface="Abril Fatface"/>
                <a:cs typeface="Abril Fatface"/>
                <a:sym typeface="Abril Fatface"/>
              </a:defRPr>
            </a:lvl3pPr>
            <a:lvl4pPr lvl="3" rtl="0" algn="r">
              <a:spcBef>
                <a:spcPts val="0"/>
              </a:spcBef>
              <a:spcAft>
                <a:spcPts val="0"/>
              </a:spcAft>
              <a:buSzPts val="7000"/>
              <a:buFont typeface="Abril Fatface"/>
              <a:buNone/>
              <a:defRPr sz="7000">
                <a:latin typeface="Abril Fatface"/>
                <a:ea typeface="Abril Fatface"/>
                <a:cs typeface="Abril Fatface"/>
                <a:sym typeface="Abril Fatface"/>
              </a:defRPr>
            </a:lvl4pPr>
            <a:lvl5pPr lvl="4" rtl="0" algn="r">
              <a:spcBef>
                <a:spcPts val="0"/>
              </a:spcBef>
              <a:spcAft>
                <a:spcPts val="0"/>
              </a:spcAft>
              <a:buSzPts val="7000"/>
              <a:buFont typeface="Abril Fatface"/>
              <a:buNone/>
              <a:defRPr sz="7000">
                <a:latin typeface="Abril Fatface"/>
                <a:ea typeface="Abril Fatface"/>
                <a:cs typeface="Abril Fatface"/>
                <a:sym typeface="Abril Fatface"/>
              </a:defRPr>
            </a:lvl5pPr>
            <a:lvl6pPr lvl="5" rtl="0" algn="r">
              <a:spcBef>
                <a:spcPts val="0"/>
              </a:spcBef>
              <a:spcAft>
                <a:spcPts val="0"/>
              </a:spcAft>
              <a:buSzPts val="7000"/>
              <a:buFont typeface="Abril Fatface"/>
              <a:buNone/>
              <a:defRPr sz="7000">
                <a:latin typeface="Abril Fatface"/>
                <a:ea typeface="Abril Fatface"/>
                <a:cs typeface="Abril Fatface"/>
                <a:sym typeface="Abril Fatface"/>
              </a:defRPr>
            </a:lvl6pPr>
            <a:lvl7pPr lvl="6" rtl="0" algn="r">
              <a:spcBef>
                <a:spcPts val="0"/>
              </a:spcBef>
              <a:spcAft>
                <a:spcPts val="0"/>
              </a:spcAft>
              <a:buSzPts val="7000"/>
              <a:buFont typeface="Abril Fatface"/>
              <a:buNone/>
              <a:defRPr sz="7000">
                <a:latin typeface="Abril Fatface"/>
                <a:ea typeface="Abril Fatface"/>
                <a:cs typeface="Abril Fatface"/>
                <a:sym typeface="Abril Fatface"/>
              </a:defRPr>
            </a:lvl7pPr>
            <a:lvl8pPr lvl="7" rtl="0" algn="r">
              <a:spcBef>
                <a:spcPts val="0"/>
              </a:spcBef>
              <a:spcAft>
                <a:spcPts val="0"/>
              </a:spcAft>
              <a:buSzPts val="7000"/>
              <a:buFont typeface="Abril Fatface"/>
              <a:buNone/>
              <a:defRPr sz="7000">
                <a:latin typeface="Abril Fatface"/>
                <a:ea typeface="Abril Fatface"/>
                <a:cs typeface="Abril Fatface"/>
                <a:sym typeface="Abril Fatface"/>
              </a:defRPr>
            </a:lvl8pPr>
            <a:lvl9pPr lvl="8" rtl="0" algn="r">
              <a:spcBef>
                <a:spcPts val="0"/>
              </a:spcBef>
              <a:spcAft>
                <a:spcPts val="0"/>
              </a:spcAft>
              <a:buSzPts val="7000"/>
              <a:buFont typeface="Abril Fatface"/>
              <a:buNone/>
              <a:defRPr sz="7000">
                <a:latin typeface="Abril Fatface"/>
                <a:ea typeface="Abril Fatface"/>
                <a:cs typeface="Abril Fatface"/>
                <a:sym typeface="Abril Fatface"/>
              </a:defRPr>
            </a:lvl9pPr>
          </a:lstStyle>
          <a:p/>
        </p:txBody>
      </p:sp>
      <p:sp>
        <p:nvSpPr>
          <p:cNvPr id="40" name="Google Shape;40;p3"/>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41" name="Google Shape;41;p3"/>
          <p:cNvSpPr/>
          <p:nvPr>
            <p:ph idx="2" type="pic"/>
          </p:nvPr>
        </p:nvSpPr>
        <p:spPr>
          <a:xfrm>
            <a:off x="6674375" y="1083275"/>
            <a:ext cx="4619700" cy="4619700"/>
          </a:xfrm>
          <a:prstGeom prst="ellipse">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Six columns">
  <p:cSld name="CUSTOM_2">
    <p:spTree>
      <p:nvGrpSpPr>
        <p:cNvPr id="42" name="Shape 42"/>
        <p:cNvGrpSpPr/>
        <p:nvPr/>
      </p:nvGrpSpPr>
      <p:grpSpPr>
        <a:xfrm>
          <a:off x="0" y="0"/>
          <a:ext cx="0" cy="0"/>
          <a:chOff x="0" y="0"/>
          <a:chExt cx="0" cy="0"/>
        </a:xfrm>
      </p:grpSpPr>
      <p:sp>
        <p:nvSpPr>
          <p:cNvPr id="43" name="Google Shape;43;p4"/>
          <p:cNvSpPr txBox="1"/>
          <p:nvPr>
            <p:ph type="title"/>
          </p:nvPr>
        </p:nvSpPr>
        <p:spPr>
          <a:xfrm>
            <a:off x="1386300" y="728472"/>
            <a:ext cx="9419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SzPts val="4000"/>
              <a:buFont typeface="Aldrich"/>
              <a:buNone/>
              <a:defRPr/>
            </a:lvl1pPr>
            <a:lvl2pPr lvl="1" rtl="0">
              <a:spcBef>
                <a:spcPts val="0"/>
              </a:spcBef>
              <a:spcAft>
                <a:spcPts val="0"/>
              </a:spcAft>
              <a:buSzPts val="4000"/>
              <a:buFont typeface="Abril Fatface"/>
              <a:buNone/>
              <a:defRPr sz="4000">
                <a:latin typeface="Abril Fatface"/>
                <a:ea typeface="Abril Fatface"/>
                <a:cs typeface="Abril Fatface"/>
                <a:sym typeface="Abril Fatface"/>
              </a:defRPr>
            </a:lvl2pPr>
            <a:lvl3pPr lvl="2" rtl="0">
              <a:spcBef>
                <a:spcPts val="0"/>
              </a:spcBef>
              <a:spcAft>
                <a:spcPts val="0"/>
              </a:spcAft>
              <a:buSzPts val="4000"/>
              <a:buFont typeface="Abril Fatface"/>
              <a:buNone/>
              <a:defRPr sz="4000">
                <a:latin typeface="Abril Fatface"/>
                <a:ea typeface="Abril Fatface"/>
                <a:cs typeface="Abril Fatface"/>
                <a:sym typeface="Abril Fatface"/>
              </a:defRPr>
            </a:lvl3pPr>
            <a:lvl4pPr lvl="3" rtl="0">
              <a:spcBef>
                <a:spcPts val="0"/>
              </a:spcBef>
              <a:spcAft>
                <a:spcPts val="0"/>
              </a:spcAft>
              <a:buSzPts val="4000"/>
              <a:buFont typeface="Abril Fatface"/>
              <a:buNone/>
              <a:defRPr sz="4000">
                <a:latin typeface="Abril Fatface"/>
                <a:ea typeface="Abril Fatface"/>
                <a:cs typeface="Abril Fatface"/>
                <a:sym typeface="Abril Fatface"/>
              </a:defRPr>
            </a:lvl4pPr>
            <a:lvl5pPr lvl="4" rtl="0">
              <a:spcBef>
                <a:spcPts val="0"/>
              </a:spcBef>
              <a:spcAft>
                <a:spcPts val="0"/>
              </a:spcAft>
              <a:buSzPts val="4000"/>
              <a:buFont typeface="Abril Fatface"/>
              <a:buNone/>
              <a:defRPr sz="4000">
                <a:latin typeface="Abril Fatface"/>
                <a:ea typeface="Abril Fatface"/>
                <a:cs typeface="Abril Fatface"/>
                <a:sym typeface="Abril Fatface"/>
              </a:defRPr>
            </a:lvl5pPr>
            <a:lvl6pPr lvl="5" rtl="0">
              <a:spcBef>
                <a:spcPts val="0"/>
              </a:spcBef>
              <a:spcAft>
                <a:spcPts val="0"/>
              </a:spcAft>
              <a:buSzPts val="4000"/>
              <a:buFont typeface="Abril Fatface"/>
              <a:buNone/>
              <a:defRPr sz="4000">
                <a:latin typeface="Abril Fatface"/>
                <a:ea typeface="Abril Fatface"/>
                <a:cs typeface="Abril Fatface"/>
                <a:sym typeface="Abril Fatface"/>
              </a:defRPr>
            </a:lvl6pPr>
            <a:lvl7pPr lvl="6" rtl="0">
              <a:spcBef>
                <a:spcPts val="0"/>
              </a:spcBef>
              <a:spcAft>
                <a:spcPts val="0"/>
              </a:spcAft>
              <a:buSzPts val="4000"/>
              <a:buFont typeface="Abril Fatface"/>
              <a:buNone/>
              <a:defRPr sz="4000">
                <a:latin typeface="Abril Fatface"/>
                <a:ea typeface="Abril Fatface"/>
                <a:cs typeface="Abril Fatface"/>
                <a:sym typeface="Abril Fatface"/>
              </a:defRPr>
            </a:lvl7pPr>
            <a:lvl8pPr lvl="7" rtl="0">
              <a:spcBef>
                <a:spcPts val="0"/>
              </a:spcBef>
              <a:spcAft>
                <a:spcPts val="0"/>
              </a:spcAft>
              <a:buSzPts val="4000"/>
              <a:buFont typeface="Abril Fatface"/>
              <a:buNone/>
              <a:defRPr sz="4000">
                <a:latin typeface="Abril Fatface"/>
                <a:ea typeface="Abril Fatface"/>
                <a:cs typeface="Abril Fatface"/>
                <a:sym typeface="Abril Fatface"/>
              </a:defRPr>
            </a:lvl8pPr>
            <a:lvl9pPr lvl="8" rtl="0">
              <a:spcBef>
                <a:spcPts val="0"/>
              </a:spcBef>
              <a:spcAft>
                <a:spcPts val="0"/>
              </a:spcAft>
              <a:buSzPts val="4000"/>
              <a:buFont typeface="Abril Fatface"/>
              <a:buNone/>
              <a:defRPr sz="4000">
                <a:latin typeface="Abril Fatface"/>
                <a:ea typeface="Abril Fatface"/>
                <a:cs typeface="Abril Fatface"/>
                <a:sym typeface="Abril Fatface"/>
              </a:defRPr>
            </a:lvl9pPr>
          </a:lstStyle>
          <a:p/>
        </p:txBody>
      </p:sp>
      <p:sp>
        <p:nvSpPr>
          <p:cNvPr id="44" name="Google Shape;44;p4"/>
          <p:cNvSpPr txBox="1"/>
          <p:nvPr>
            <p:ph idx="1" type="body"/>
          </p:nvPr>
        </p:nvSpPr>
        <p:spPr>
          <a:xfrm>
            <a:off x="947975"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5" name="Google Shape;45;p4"/>
          <p:cNvSpPr txBox="1"/>
          <p:nvPr>
            <p:ph idx="2" type="body"/>
          </p:nvPr>
        </p:nvSpPr>
        <p:spPr>
          <a:xfrm>
            <a:off x="4905900" y="2742370"/>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6" name="Google Shape;46;p4"/>
          <p:cNvSpPr txBox="1"/>
          <p:nvPr>
            <p:ph idx="3" type="body"/>
          </p:nvPr>
        </p:nvSpPr>
        <p:spPr>
          <a:xfrm>
            <a:off x="5972700"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47" name="Google Shape;47;p4"/>
          <p:cNvSpPr txBox="1"/>
          <p:nvPr>
            <p:ph idx="4" type="title"/>
          </p:nvPr>
        </p:nvSpPr>
        <p:spPr>
          <a:xfrm>
            <a:off x="947975"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8" name="Google Shape;48;p4"/>
          <p:cNvSpPr txBox="1"/>
          <p:nvPr>
            <p:ph idx="5" type="title"/>
          </p:nvPr>
        </p:nvSpPr>
        <p:spPr>
          <a:xfrm>
            <a:off x="4905900" y="2046600"/>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49" name="Google Shape;49;p4"/>
          <p:cNvSpPr txBox="1"/>
          <p:nvPr>
            <p:ph idx="6" type="title"/>
          </p:nvPr>
        </p:nvSpPr>
        <p:spPr>
          <a:xfrm>
            <a:off x="5972700"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
        <p:nvSpPr>
          <p:cNvPr id="50" name="Google Shape;50;p4"/>
          <p:cNvSpPr txBox="1"/>
          <p:nvPr>
            <p:ph idx="7" type="body"/>
          </p:nvPr>
        </p:nvSpPr>
        <p:spPr>
          <a:xfrm>
            <a:off x="2014775" y="4827429"/>
            <a:ext cx="3294600" cy="1322700"/>
          </a:xfrm>
          <a:prstGeom prst="rect">
            <a:avLst/>
          </a:prstGeom>
        </p:spPr>
        <p:txBody>
          <a:bodyPr anchorCtr="0" anchor="t" bIns="121900" lIns="121900" spcFirstLastPara="1" rIns="121900" wrap="square" tIns="121900">
            <a:noAutofit/>
          </a:bodyPr>
          <a:lstStyle>
            <a:lvl1pPr indent="-349250" lvl="0" marL="457200" rtl="0">
              <a:spcBef>
                <a:spcPts val="0"/>
              </a:spcBef>
              <a:spcAft>
                <a:spcPts val="0"/>
              </a:spcAft>
              <a:buSzPts val="1900"/>
              <a:buChar char="●"/>
              <a:defRPr/>
            </a:lvl1pPr>
            <a:lvl2pPr indent="-349250" lvl="1" marL="914400" rtl="0">
              <a:lnSpc>
                <a:spcPct val="100000"/>
              </a:lnSpc>
              <a:spcBef>
                <a:spcPts val="0"/>
              </a:spcBef>
              <a:spcAft>
                <a:spcPts val="0"/>
              </a:spcAft>
              <a:buSzPts val="1900"/>
              <a:buChar char="○"/>
              <a:defRPr/>
            </a:lvl2pPr>
            <a:lvl3pPr indent="-349250" lvl="2" marL="1371600" rtl="0">
              <a:lnSpc>
                <a:spcPct val="100000"/>
              </a:lnSpc>
              <a:spcBef>
                <a:spcPts val="2100"/>
              </a:spcBef>
              <a:spcAft>
                <a:spcPts val="0"/>
              </a:spcAft>
              <a:buSzPts val="1900"/>
              <a:buChar char="■"/>
              <a:defRPr/>
            </a:lvl3pPr>
            <a:lvl4pPr indent="-349250" lvl="3" marL="1828800" rtl="0">
              <a:lnSpc>
                <a:spcPct val="100000"/>
              </a:lnSpc>
              <a:spcBef>
                <a:spcPts val="2100"/>
              </a:spcBef>
              <a:spcAft>
                <a:spcPts val="0"/>
              </a:spcAft>
              <a:buSzPts val="1900"/>
              <a:buChar char="●"/>
              <a:defRPr/>
            </a:lvl4pPr>
            <a:lvl5pPr indent="-349250" lvl="4" marL="2286000" rtl="0">
              <a:lnSpc>
                <a:spcPct val="100000"/>
              </a:lnSpc>
              <a:spcBef>
                <a:spcPts val="2100"/>
              </a:spcBef>
              <a:spcAft>
                <a:spcPts val="0"/>
              </a:spcAft>
              <a:buSzPts val="1900"/>
              <a:buChar char="○"/>
              <a:defRPr/>
            </a:lvl5pPr>
            <a:lvl6pPr indent="-349250" lvl="5" marL="2743200" rtl="0">
              <a:lnSpc>
                <a:spcPct val="100000"/>
              </a:lnSpc>
              <a:spcBef>
                <a:spcPts val="2100"/>
              </a:spcBef>
              <a:spcAft>
                <a:spcPts val="0"/>
              </a:spcAft>
              <a:buSzPts val="1900"/>
              <a:buChar char="■"/>
              <a:defRPr/>
            </a:lvl6pPr>
            <a:lvl7pPr indent="-349250" lvl="6" marL="3200400" rtl="0">
              <a:lnSpc>
                <a:spcPct val="100000"/>
              </a:lnSpc>
              <a:spcBef>
                <a:spcPts val="2100"/>
              </a:spcBef>
              <a:spcAft>
                <a:spcPts val="0"/>
              </a:spcAft>
              <a:buSzPts val="1900"/>
              <a:buChar char="●"/>
              <a:defRPr/>
            </a:lvl7pPr>
            <a:lvl8pPr indent="-349250" lvl="7" marL="3657600" rtl="0">
              <a:lnSpc>
                <a:spcPct val="100000"/>
              </a:lnSpc>
              <a:spcBef>
                <a:spcPts val="2100"/>
              </a:spcBef>
              <a:spcAft>
                <a:spcPts val="0"/>
              </a:spcAft>
              <a:buSzPts val="1900"/>
              <a:buChar char="○"/>
              <a:defRPr/>
            </a:lvl8pPr>
            <a:lvl9pPr indent="-349250" lvl="8" marL="4114800" rtl="0">
              <a:lnSpc>
                <a:spcPct val="100000"/>
              </a:lnSpc>
              <a:spcBef>
                <a:spcPts val="2100"/>
              </a:spcBef>
              <a:spcAft>
                <a:spcPts val="2100"/>
              </a:spcAft>
              <a:buSzPts val="1900"/>
              <a:buChar char="■"/>
              <a:defRPr/>
            </a:lvl9pPr>
          </a:lstStyle>
          <a:p/>
        </p:txBody>
      </p:sp>
      <p:sp>
        <p:nvSpPr>
          <p:cNvPr id="51" name="Google Shape;51;p4"/>
          <p:cNvSpPr txBox="1"/>
          <p:nvPr>
            <p:ph idx="8" type="title"/>
          </p:nvPr>
        </p:nvSpPr>
        <p:spPr>
          <a:xfrm>
            <a:off x="2014775" y="4131659"/>
            <a:ext cx="3294600" cy="695700"/>
          </a:xfrm>
          <a:prstGeom prst="rect">
            <a:avLst/>
          </a:prstGeom>
        </p:spPr>
        <p:txBody>
          <a:bodyPr anchorCtr="0" anchor="ctr" bIns="121900" lIns="121900" spcFirstLastPara="1" rIns="121900" wrap="square" tIns="121900">
            <a:noAutofit/>
          </a:bodyPr>
          <a:lstStyle>
            <a:lvl1pPr indent="0" lvl="0" marL="0" marR="0" rtl="0">
              <a:lnSpc>
                <a:spcPct val="100000"/>
              </a:lnSpc>
              <a:spcBef>
                <a:spcPts val="0"/>
              </a:spcBef>
              <a:spcAft>
                <a:spcPts val="0"/>
              </a:spcAft>
              <a:buClr>
                <a:schemeClr val="dk1"/>
              </a:buClr>
              <a:buSzPts val="2600"/>
              <a:buFont typeface="Aldrich"/>
              <a:buNone/>
              <a:defRPr sz="2600"/>
            </a:lvl1pPr>
            <a:lvl2pPr lvl="1"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2pPr>
            <a:lvl3pPr lvl="2"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3pPr>
            <a:lvl4pPr lvl="3"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4pPr>
            <a:lvl5pPr lvl="4"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5pPr>
            <a:lvl6pPr lvl="5"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6pPr>
            <a:lvl7pPr lvl="6"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7pPr>
            <a:lvl8pPr lvl="7"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8pPr>
            <a:lvl9pPr lvl="8" rtl="0">
              <a:lnSpc>
                <a:spcPct val="100000"/>
              </a:lnSpc>
              <a:spcBef>
                <a:spcPts val="0"/>
              </a:spcBef>
              <a:spcAft>
                <a:spcPts val="0"/>
              </a:spcAft>
              <a:buClr>
                <a:schemeClr val="dk1"/>
              </a:buClr>
              <a:buSzPts val="2600"/>
              <a:buFont typeface="Abril Fatface"/>
              <a:buNone/>
              <a:defRPr sz="2600">
                <a:solidFill>
                  <a:schemeClr val="dk1"/>
                </a:solidFill>
                <a:latin typeface="Abril Fatface"/>
                <a:ea typeface="Abril Fatface"/>
                <a:cs typeface="Abril Fatface"/>
                <a:sym typeface="Abril Fatfac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52" name="Shape 52"/>
        <p:cNvGrpSpPr/>
        <p:nvPr/>
      </p:nvGrpSpPr>
      <p:grpSpPr>
        <a:xfrm>
          <a:off x="0" y="0"/>
          <a:ext cx="0" cy="0"/>
          <a:chOff x="0" y="0"/>
          <a:chExt cx="0" cy="0"/>
        </a:xfrm>
      </p:grpSpPr>
      <p:sp>
        <p:nvSpPr>
          <p:cNvPr id="53" name="Google Shape;53;p5"/>
          <p:cNvSpPr txBox="1"/>
          <p:nvPr>
            <p:ph type="title"/>
          </p:nvPr>
        </p:nvSpPr>
        <p:spPr>
          <a:xfrm>
            <a:off x="3022500" y="2142475"/>
            <a:ext cx="6147000" cy="2066100"/>
          </a:xfrm>
          <a:prstGeom prst="rect">
            <a:avLst/>
          </a:prstGeom>
        </p:spPr>
        <p:txBody>
          <a:bodyPr anchorCtr="0" anchor="ctr" bIns="121900" lIns="121900" spcFirstLastPara="1" rIns="121900" wrap="square" tIns="121900">
            <a:noAutofit/>
          </a:bodyPr>
          <a:lstStyle>
            <a:lvl1pPr indent="0" lvl="0" marL="0" marR="0" rtl="0" algn="ctr">
              <a:spcBef>
                <a:spcPts val="0"/>
              </a:spcBef>
              <a:spcAft>
                <a:spcPts val="0"/>
              </a:spcAft>
              <a:buClr>
                <a:schemeClr val="dk1"/>
              </a:buClr>
              <a:buSzPts val="6000"/>
              <a:buFont typeface="Aldrich"/>
              <a:buNone/>
              <a:defRPr sz="6000"/>
            </a:lvl1pPr>
            <a:lvl2pPr lvl="1"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p:txBody>
      </p:sp>
      <p:sp>
        <p:nvSpPr>
          <p:cNvPr id="54" name="Google Shape;54;p5"/>
          <p:cNvSpPr txBox="1"/>
          <p:nvPr>
            <p:ph idx="1" type="body"/>
          </p:nvPr>
        </p:nvSpPr>
        <p:spPr>
          <a:xfrm>
            <a:off x="2401350" y="4476700"/>
            <a:ext cx="7389300" cy="763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Two columns">
  <p:cSld name="CUSTOM_4">
    <p:spTree>
      <p:nvGrpSpPr>
        <p:cNvPr id="55" name="Shape 55"/>
        <p:cNvGrpSpPr/>
        <p:nvPr/>
      </p:nvGrpSpPr>
      <p:grpSpPr>
        <a:xfrm>
          <a:off x="0" y="0"/>
          <a:ext cx="0" cy="0"/>
          <a:chOff x="0" y="0"/>
          <a:chExt cx="0" cy="0"/>
        </a:xfrm>
      </p:grpSpPr>
      <p:sp>
        <p:nvSpPr>
          <p:cNvPr id="56" name="Google Shape;56;p6"/>
          <p:cNvSpPr txBox="1"/>
          <p:nvPr>
            <p:ph type="title"/>
          </p:nvPr>
        </p:nvSpPr>
        <p:spPr>
          <a:xfrm>
            <a:off x="873350" y="836300"/>
            <a:ext cx="10551900" cy="763500"/>
          </a:xfrm>
          <a:prstGeom prst="rect">
            <a:avLst/>
          </a:prstGeom>
        </p:spPr>
        <p:txBody>
          <a:bodyPr anchorCtr="0" anchor="ctr" bIns="121900" lIns="121900" spcFirstLastPara="1" rIns="121900" wrap="square" tIns="121900">
            <a:noAutofit/>
          </a:bodyPr>
          <a:lstStyle>
            <a:lvl1pPr indent="0" lvl="0" marL="0" marR="0" rtl="0" algn="l">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57" name="Google Shape;57;p6"/>
          <p:cNvSpPr txBox="1"/>
          <p:nvPr>
            <p:ph idx="1" type="body"/>
          </p:nvPr>
        </p:nvSpPr>
        <p:spPr>
          <a:xfrm>
            <a:off x="873350" y="2051385"/>
            <a:ext cx="49608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
        <p:nvSpPr>
          <p:cNvPr id="58" name="Google Shape;58;p6"/>
          <p:cNvSpPr txBox="1"/>
          <p:nvPr>
            <p:ph idx="2" type="body"/>
          </p:nvPr>
        </p:nvSpPr>
        <p:spPr>
          <a:xfrm>
            <a:off x="6464148" y="2037000"/>
            <a:ext cx="4961100" cy="3817800"/>
          </a:xfrm>
          <a:prstGeom prst="rect">
            <a:avLst/>
          </a:prstGeom>
        </p:spPr>
        <p:txBody>
          <a:bodyPr anchorCtr="0" anchor="t" bIns="121900" lIns="121900" spcFirstLastPara="1" rIns="121900" wrap="square" tIns="121900">
            <a:noAutofit/>
          </a:bodyPr>
          <a:lstStyle>
            <a:lvl1pPr indent="-349250" lvl="0" marL="457200">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One column">
  <p:cSld name="CUSTOM_5">
    <p:spTree>
      <p:nvGrpSpPr>
        <p:cNvPr id="59" name="Shape 59"/>
        <p:cNvGrpSpPr/>
        <p:nvPr/>
      </p:nvGrpSpPr>
      <p:grpSpPr>
        <a:xfrm>
          <a:off x="0" y="0"/>
          <a:ext cx="0" cy="0"/>
          <a:chOff x="0" y="0"/>
          <a:chExt cx="0" cy="0"/>
        </a:xfrm>
      </p:grpSpPr>
      <p:sp>
        <p:nvSpPr>
          <p:cNvPr id="60" name="Google Shape;60;p7"/>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61" name="Google Shape;61;p7"/>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lgn="ctr">
              <a:spcBef>
                <a:spcPts val="0"/>
              </a:spcBef>
              <a:spcAft>
                <a:spcPts val="0"/>
              </a:spcAft>
              <a:buSzPts val="1900"/>
              <a:buChar char="○"/>
              <a:defRPr/>
            </a:lvl2pPr>
            <a:lvl3pPr indent="-349250" lvl="2" marL="1371600" algn="ctr">
              <a:spcBef>
                <a:spcPts val="2100"/>
              </a:spcBef>
              <a:spcAft>
                <a:spcPts val="0"/>
              </a:spcAft>
              <a:buSzPts val="1900"/>
              <a:buChar char="■"/>
              <a:defRPr/>
            </a:lvl3pPr>
            <a:lvl4pPr indent="-349250" lvl="3" marL="1828800" algn="ctr">
              <a:spcBef>
                <a:spcPts val="2100"/>
              </a:spcBef>
              <a:spcAft>
                <a:spcPts val="0"/>
              </a:spcAft>
              <a:buSzPts val="1900"/>
              <a:buChar char="●"/>
              <a:defRPr/>
            </a:lvl4pPr>
            <a:lvl5pPr indent="-349250" lvl="4" marL="2286000" algn="ctr">
              <a:spcBef>
                <a:spcPts val="2100"/>
              </a:spcBef>
              <a:spcAft>
                <a:spcPts val="0"/>
              </a:spcAft>
              <a:buSzPts val="1900"/>
              <a:buChar char="○"/>
              <a:defRPr/>
            </a:lvl5pPr>
            <a:lvl6pPr indent="-349250" lvl="5" marL="2743200" algn="ctr">
              <a:spcBef>
                <a:spcPts val="2100"/>
              </a:spcBef>
              <a:spcAft>
                <a:spcPts val="0"/>
              </a:spcAft>
              <a:buSzPts val="1900"/>
              <a:buChar char="■"/>
              <a:defRPr/>
            </a:lvl6pPr>
            <a:lvl7pPr indent="-349250" lvl="6" marL="3200400" algn="ctr">
              <a:spcBef>
                <a:spcPts val="2100"/>
              </a:spcBef>
              <a:spcAft>
                <a:spcPts val="0"/>
              </a:spcAft>
              <a:buSzPts val="1900"/>
              <a:buChar char="●"/>
              <a:defRPr/>
            </a:lvl7pPr>
            <a:lvl8pPr indent="-349250" lvl="7" marL="3657600" algn="ctr">
              <a:spcBef>
                <a:spcPts val="2100"/>
              </a:spcBef>
              <a:spcAft>
                <a:spcPts val="0"/>
              </a:spcAft>
              <a:buSzPts val="1900"/>
              <a:buChar char="○"/>
              <a:defRPr/>
            </a:lvl8pPr>
            <a:lvl9pPr indent="-349250" lvl="8" marL="4114800" algn="ctr">
              <a:spcBef>
                <a:spcPts val="2100"/>
              </a:spcBef>
              <a:spcAft>
                <a:spcPts val="2100"/>
              </a:spcAft>
              <a:buSzPts val="19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Big Title">
  <p:cSld name="CUSTOM_6">
    <p:spTree>
      <p:nvGrpSpPr>
        <p:cNvPr id="62" name="Shape 62"/>
        <p:cNvGrpSpPr/>
        <p:nvPr/>
      </p:nvGrpSpPr>
      <p:grpSpPr>
        <a:xfrm>
          <a:off x="0" y="0"/>
          <a:ext cx="0" cy="0"/>
          <a:chOff x="0" y="0"/>
          <a:chExt cx="0" cy="0"/>
        </a:xfrm>
      </p:grpSpPr>
      <p:sp>
        <p:nvSpPr>
          <p:cNvPr id="63" name="Google Shape;63;p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5000"/>
              <a:buNone/>
              <a:defRPr sz="5000"/>
            </a:lvl2pPr>
            <a:lvl3pPr lvl="2" rtl="0" algn="ctr">
              <a:spcBef>
                <a:spcPts val="0"/>
              </a:spcBef>
              <a:spcAft>
                <a:spcPts val="0"/>
              </a:spcAft>
              <a:buSzPts val="5000"/>
              <a:buNone/>
              <a:defRPr sz="5000"/>
            </a:lvl3pPr>
            <a:lvl4pPr lvl="3" rtl="0" algn="ctr">
              <a:spcBef>
                <a:spcPts val="0"/>
              </a:spcBef>
              <a:spcAft>
                <a:spcPts val="0"/>
              </a:spcAft>
              <a:buSzPts val="5000"/>
              <a:buNone/>
              <a:defRPr sz="5000"/>
            </a:lvl4pPr>
            <a:lvl5pPr lvl="4" rtl="0" algn="ctr">
              <a:spcBef>
                <a:spcPts val="0"/>
              </a:spcBef>
              <a:spcAft>
                <a:spcPts val="0"/>
              </a:spcAft>
              <a:buSzPts val="5000"/>
              <a:buNone/>
              <a:defRPr sz="5000"/>
            </a:lvl5pPr>
            <a:lvl6pPr lvl="5" rtl="0" algn="ctr">
              <a:spcBef>
                <a:spcPts val="0"/>
              </a:spcBef>
              <a:spcAft>
                <a:spcPts val="0"/>
              </a:spcAft>
              <a:buSzPts val="5000"/>
              <a:buNone/>
              <a:defRPr sz="5000"/>
            </a:lvl6pPr>
            <a:lvl7pPr lvl="6" rtl="0" algn="ctr">
              <a:spcBef>
                <a:spcPts val="0"/>
              </a:spcBef>
              <a:spcAft>
                <a:spcPts val="0"/>
              </a:spcAft>
              <a:buSzPts val="5000"/>
              <a:buNone/>
              <a:defRPr sz="5000"/>
            </a:lvl7pPr>
            <a:lvl8pPr lvl="7" rtl="0" algn="ctr">
              <a:spcBef>
                <a:spcPts val="0"/>
              </a:spcBef>
              <a:spcAft>
                <a:spcPts val="0"/>
              </a:spcAft>
              <a:buSzPts val="5000"/>
              <a:buNone/>
              <a:defRPr sz="5000"/>
            </a:lvl8pPr>
            <a:lvl9pPr lvl="8" rtl="0" algn="ctr">
              <a:spcBef>
                <a:spcPts val="0"/>
              </a:spcBef>
              <a:spcAft>
                <a:spcPts val="0"/>
              </a:spcAft>
              <a:buSzPts val="5000"/>
              <a:buNone/>
              <a:defRPr sz="5000"/>
            </a:lvl9pPr>
          </a:lstStyle>
          <a:p/>
        </p:txBody>
      </p:sp>
      <p:sp>
        <p:nvSpPr>
          <p:cNvPr id="64" name="Google Shape;64;p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SzPts val="1900"/>
              <a:buNone/>
              <a:defRPr/>
            </a:lvl1pPr>
            <a:lvl2pPr lvl="1" rtl="0" algn="r">
              <a:lnSpc>
                <a:spcPct val="100000"/>
              </a:lnSpc>
              <a:spcBef>
                <a:spcPts val="0"/>
              </a:spcBef>
              <a:spcAft>
                <a:spcPts val="0"/>
              </a:spcAft>
              <a:buSzPts val="1900"/>
              <a:buNone/>
              <a:defRPr/>
            </a:lvl2pPr>
            <a:lvl3pPr lvl="2" rtl="0" algn="r">
              <a:lnSpc>
                <a:spcPct val="100000"/>
              </a:lnSpc>
              <a:spcBef>
                <a:spcPts val="0"/>
              </a:spcBef>
              <a:spcAft>
                <a:spcPts val="0"/>
              </a:spcAft>
              <a:buSzPts val="1900"/>
              <a:buNone/>
              <a:defRPr/>
            </a:lvl3pPr>
            <a:lvl4pPr lvl="3" rtl="0" algn="r">
              <a:lnSpc>
                <a:spcPct val="100000"/>
              </a:lnSpc>
              <a:spcBef>
                <a:spcPts val="0"/>
              </a:spcBef>
              <a:spcAft>
                <a:spcPts val="0"/>
              </a:spcAft>
              <a:buSzPts val="1900"/>
              <a:buNone/>
              <a:defRPr/>
            </a:lvl4pPr>
            <a:lvl5pPr lvl="4" rtl="0" algn="r">
              <a:lnSpc>
                <a:spcPct val="100000"/>
              </a:lnSpc>
              <a:spcBef>
                <a:spcPts val="0"/>
              </a:spcBef>
              <a:spcAft>
                <a:spcPts val="0"/>
              </a:spcAft>
              <a:buSzPts val="1900"/>
              <a:buNone/>
              <a:defRPr/>
            </a:lvl5pPr>
            <a:lvl6pPr lvl="5" rtl="0" algn="r">
              <a:lnSpc>
                <a:spcPct val="100000"/>
              </a:lnSpc>
              <a:spcBef>
                <a:spcPts val="0"/>
              </a:spcBef>
              <a:spcAft>
                <a:spcPts val="0"/>
              </a:spcAft>
              <a:buSzPts val="1900"/>
              <a:buNone/>
              <a:defRPr/>
            </a:lvl6pPr>
            <a:lvl7pPr lvl="6" rtl="0" algn="r">
              <a:lnSpc>
                <a:spcPct val="100000"/>
              </a:lnSpc>
              <a:spcBef>
                <a:spcPts val="0"/>
              </a:spcBef>
              <a:spcAft>
                <a:spcPts val="0"/>
              </a:spcAft>
              <a:buSzPts val="1900"/>
              <a:buNone/>
              <a:defRPr/>
            </a:lvl7pPr>
            <a:lvl8pPr lvl="7" rtl="0" algn="r">
              <a:lnSpc>
                <a:spcPct val="100000"/>
              </a:lnSpc>
              <a:spcBef>
                <a:spcPts val="0"/>
              </a:spcBef>
              <a:spcAft>
                <a:spcPts val="0"/>
              </a:spcAft>
              <a:buSzPts val="1900"/>
              <a:buNone/>
              <a:defRPr/>
            </a:lvl8pPr>
            <a:lvl9pPr lvl="8" rtl="0" algn="r">
              <a:lnSpc>
                <a:spcPct val="100000"/>
              </a:lnSpc>
              <a:spcBef>
                <a:spcPts val="0"/>
              </a:spcBef>
              <a:spcAft>
                <a:spcPts val="0"/>
              </a:spcAft>
              <a:buSzPts val="19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_1">
    <p:spTree>
      <p:nvGrpSpPr>
        <p:cNvPr id="65" name="Shape 65"/>
        <p:cNvGrpSpPr/>
        <p:nvPr/>
      </p:nvGrpSpPr>
      <p:grpSpPr>
        <a:xfrm>
          <a:off x="0" y="0"/>
          <a:ext cx="0" cy="0"/>
          <a:chOff x="0" y="0"/>
          <a:chExt cx="0" cy="0"/>
        </a:xfrm>
      </p:grpSpPr>
      <p:sp>
        <p:nvSpPr>
          <p:cNvPr id="66" name="Google Shape;66;p9"/>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7" name="Google Shape;67;p9"/>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8" name="Google Shape;68;p9"/>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lvl1pPr lvl="0" rtl="0" algn="ctr">
              <a:lnSpc>
                <a:spcPct val="100000"/>
              </a:lnSpc>
              <a:spcBef>
                <a:spcPts val="0"/>
              </a:spcBef>
              <a:spcAft>
                <a:spcPts val="0"/>
              </a:spcAft>
              <a:buSzPts val="2100"/>
              <a:buNone/>
              <a:defRPr b="1" sz="2100"/>
            </a:lvl1pPr>
            <a:lvl2pPr lvl="1" rtl="0">
              <a:spcBef>
                <a:spcPts val="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69" name="Google Shape;69;p9"/>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70" name="Google Shape;70;p9"/>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1" name="Google Shape;71;p9"/>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
        <p:nvSpPr>
          <p:cNvPr id="72" name="Google Shape;72;p9"/>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lvl1pPr indent="-336550" lvl="0" marL="457200" rtl="0">
              <a:spcBef>
                <a:spcPts val="0"/>
              </a:spcBef>
              <a:spcAft>
                <a:spcPts val="0"/>
              </a:spcAft>
              <a:buSzPts val="1700"/>
              <a:buChar char="●"/>
              <a:defRPr sz="1700"/>
            </a:lvl1pPr>
            <a:lvl2pPr indent="-336550" lvl="1" marL="914400" rtl="0">
              <a:spcBef>
                <a:spcPts val="0"/>
              </a:spcBef>
              <a:spcAft>
                <a:spcPts val="0"/>
              </a:spcAft>
              <a:buSzPts val="1700"/>
              <a:buChar char="○"/>
              <a:defRPr sz="1700"/>
            </a:lvl2pPr>
            <a:lvl3pPr indent="-336550" lvl="2" marL="1371600" rtl="0">
              <a:spcBef>
                <a:spcPts val="2100"/>
              </a:spcBef>
              <a:spcAft>
                <a:spcPts val="0"/>
              </a:spcAft>
              <a:buSzPts val="1700"/>
              <a:buChar char="■"/>
              <a:defRPr sz="1700"/>
            </a:lvl3pPr>
            <a:lvl4pPr indent="-336550" lvl="3" marL="1828800" rtl="0">
              <a:spcBef>
                <a:spcPts val="2100"/>
              </a:spcBef>
              <a:spcAft>
                <a:spcPts val="0"/>
              </a:spcAft>
              <a:buSzPts val="1700"/>
              <a:buChar char="●"/>
              <a:defRPr sz="1700"/>
            </a:lvl4pPr>
            <a:lvl5pPr indent="-336550" lvl="4" marL="2286000" rtl="0">
              <a:spcBef>
                <a:spcPts val="2100"/>
              </a:spcBef>
              <a:spcAft>
                <a:spcPts val="0"/>
              </a:spcAft>
              <a:buSzPts val="1700"/>
              <a:buChar char="○"/>
              <a:defRPr sz="1700"/>
            </a:lvl5pPr>
            <a:lvl6pPr indent="-336550" lvl="5" marL="2743200" rtl="0">
              <a:spcBef>
                <a:spcPts val="2100"/>
              </a:spcBef>
              <a:spcAft>
                <a:spcPts val="0"/>
              </a:spcAft>
              <a:buSzPts val="1700"/>
              <a:buChar char="■"/>
              <a:defRPr sz="1700"/>
            </a:lvl6pPr>
            <a:lvl7pPr indent="-336550" lvl="6" marL="3200400" rtl="0">
              <a:spcBef>
                <a:spcPts val="2100"/>
              </a:spcBef>
              <a:spcAft>
                <a:spcPts val="0"/>
              </a:spcAft>
              <a:buSzPts val="1700"/>
              <a:buChar char="●"/>
              <a:defRPr sz="1700"/>
            </a:lvl7pPr>
            <a:lvl8pPr indent="-336550" lvl="7" marL="3657600" rtl="0">
              <a:spcBef>
                <a:spcPts val="2100"/>
              </a:spcBef>
              <a:spcAft>
                <a:spcPts val="0"/>
              </a:spcAft>
              <a:buSzPts val="1700"/>
              <a:buChar char="○"/>
              <a:defRPr sz="1700"/>
            </a:lvl8pPr>
            <a:lvl9pPr indent="-336550" lvl="8" marL="4114800" rtl="0">
              <a:spcBef>
                <a:spcPts val="2100"/>
              </a:spcBef>
              <a:spcAft>
                <a:spcPts val="2100"/>
              </a:spcAft>
              <a:buSzPts val="1700"/>
              <a:buChar char="■"/>
              <a:defRPr sz="17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Text and Image">
  <p:cSld name="CUSTOM_9">
    <p:spTree>
      <p:nvGrpSpPr>
        <p:cNvPr id="73" name="Shape 73"/>
        <p:cNvGrpSpPr/>
        <p:nvPr/>
      </p:nvGrpSpPr>
      <p:grpSpPr>
        <a:xfrm>
          <a:off x="0" y="0"/>
          <a:ext cx="0" cy="0"/>
          <a:chOff x="0" y="0"/>
          <a:chExt cx="0" cy="0"/>
        </a:xfrm>
      </p:grpSpPr>
      <p:sp>
        <p:nvSpPr>
          <p:cNvPr id="74" name="Google Shape;74;p10"/>
          <p:cNvSpPr txBox="1"/>
          <p:nvPr>
            <p:ph type="title"/>
          </p:nvPr>
        </p:nvSpPr>
        <p:spPr>
          <a:xfrm>
            <a:off x="925500" y="1946013"/>
            <a:ext cx="5170500" cy="799200"/>
          </a:xfrm>
          <a:prstGeom prst="rect">
            <a:avLst/>
          </a:prstGeom>
        </p:spPr>
        <p:txBody>
          <a:bodyPr anchorCtr="0" anchor="ctr" bIns="121900" lIns="121900" spcFirstLastPara="1" rIns="121900" wrap="square" tIns="121900">
            <a:noAutofit/>
          </a:bodyPr>
          <a:lstStyle>
            <a:lvl1pPr lvl="0" rtl="0">
              <a:lnSpc>
                <a:spcPct val="80000"/>
              </a:lnSpc>
              <a:spcBef>
                <a:spcPts val="0"/>
              </a:spcBef>
              <a:spcAft>
                <a:spcPts val="0"/>
              </a:spcAft>
              <a:buSzPts val="6000"/>
              <a:buNone/>
              <a:defRPr/>
            </a:lvl1pPr>
            <a:lvl2pPr lvl="1" rtl="0" algn="r">
              <a:spcBef>
                <a:spcPts val="0"/>
              </a:spcBef>
              <a:spcAft>
                <a:spcPts val="0"/>
              </a:spcAft>
              <a:buSzPts val="15000"/>
              <a:buNone/>
              <a:defRPr sz="15000"/>
            </a:lvl2pPr>
            <a:lvl3pPr lvl="2" rtl="0" algn="r">
              <a:spcBef>
                <a:spcPts val="0"/>
              </a:spcBef>
              <a:spcAft>
                <a:spcPts val="0"/>
              </a:spcAft>
              <a:buSzPts val="15000"/>
              <a:buNone/>
              <a:defRPr sz="15000"/>
            </a:lvl3pPr>
            <a:lvl4pPr lvl="3" rtl="0" algn="r">
              <a:spcBef>
                <a:spcPts val="0"/>
              </a:spcBef>
              <a:spcAft>
                <a:spcPts val="0"/>
              </a:spcAft>
              <a:buSzPts val="15000"/>
              <a:buNone/>
              <a:defRPr sz="15000"/>
            </a:lvl4pPr>
            <a:lvl5pPr lvl="4" rtl="0" algn="r">
              <a:spcBef>
                <a:spcPts val="0"/>
              </a:spcBef>
              <a:spcAft>
                <a:spcPts val="0"/>
              </a:spcAft>
              <a:buSzPts val="15000"/>
              <a:buNone/>
              <a:defRPr sz="15000"/>
            </a:lvl5pPr>
            <a:lvl6pPr lvl="5" rtl="0" algn="r">
              <a:spcBef>
                <a:spcPts val="0"/>
              </a:spcBef>
              <a:spcAft>
                <a:spcPts val="0"/>
              </a:spcAft>
              <a:buSzPts val="15000"/>
              <a:buNone/>
              <a:defRPr sz="15000"/>
            </a:lvl6pPr>
            <a:lvl7pPr lvl="6" rtl="0" algn="r">
              <a:spcBef>
                <a:spcPts val="0"/>
              </a:spcBef>
              <a:spcAft>
                <a:spcPts val="0"/>
              </a:spcAft>
              <a:buSzPts val="15000"/>
              <a:buNone/>
              <a:defRPr sz="15000"/>
            </a:lvl7pPr>
            <a:lvl8pPr lvl="7" rtl="0" algn="r">
              <a:spcBef>
                <a:spcPts val="0"/>
              </a:spcBef>
              <a:spcAft>
                <a:spcPts val="0"/>
              </a:spcAft>
              <a:buSzPts val="15000"/>
              <a:buNone/>
              <a:defRPr sz="15000"/>
            </a:lvl8pPr>
            <a:lvl9pPr lvl="8" rtl="0" algn="r">
              <a:spcBef>
                <a:spcPts val="0"/>
              </a:spcBef>
              <a:spcAft>
                <a:spcPts val="0"/>
              </a:spcAft>
              <a:buSzPts val="15000"/>
              <a:buNone/>
              <a:defRPr sz="15000"/>
            </a:lvl9pPr>
          </a:lstStyle>
          <a:p/>
        </p:txBody>
      </p:sp>
      <p:sp>
        <p:nvSpPr>
          <p:cNvPr id="75" name="Google Shape;75;p10"/>
          <p:cNvSpPr txBox="1"/>
          <p:nvPr>
            <p:ph idx="1" type="subTitle"/>
          </p:nvPr>
        </p:nvSpPr>
        <p:spPr>
          <a:xfrm>
            <a:off x="439850" y="4343238"/>
            <a:ext cx="3875100" cy="717900"/>
          </a:xfrm>
          <a:prstGeom prst="rect">
            <a:avLst/>
          </a:prstGeom>
        </p:spPr>
        <p:txBody>
          <a:bodyPr anchorCtr="0" anchor="t" bIns="121900" lIns="121900" spcFirstLastPara="1" rIns="121900" wrap="square" tIns="121900">
            <a:noAutofit/>
          </a:bodyPr>
          <a:lstStyle>
            <a:lvl1pPr lvl="0" rtl="0" algn="r">
              <a:spcBef>
                <a:spcPts val="0"/>
              </a:spcBef>
              <a:spcAft>
                <a:spcPts val="0"/>
              </a:spcAft>
              <a:buSzPts val="1800"/>
              <a:buNone/>
              <a:defRPr sz="1800"/>
            </a:lvl1pPr>
            <a:lvl2pPr lvl="1" rtl="0" algn="r">
              <a:spcBef>
                <a:spcPts val="2100"/>
              </a:spcBef>
              <a:spcAft>
                <a:spcPts val="0"/>
              </a:spcAft>
              <a:buSzPts val="1800"/>
              <a:buNone/>
              <a:defRPr sz="1800"/>
            </a:lvl2pPr>
            <a:lvl3pPr lvl="2" rtl="0" algn="r">
              <a:spcBef>
                <a:spcPts val="2100"/>
              </a:spcBef>
              <a:spcAft>
                <a:spcPts val="0"/>
              </a:spcAft>
              <a:buSzPts val="1800"/>
              <a:buNone/>
              <a:defRPr sz="1800"/>
            </a:lvl3pPr>
            <a:lvl4pPr lvl="3" rtl="0" algn="r">
              <a:spcBef>
                <a:spcPts val="2100"/>
              </a:spcBef>
              <a:spcAft>
                <a:spcPts val="0"/>
              </a:spcAft>
              <a:buSzPts val="1800"/>
              <a:buNone/>
              <a:defRPr sz="1800"/>
            </a:lvl4pPr>
            <a:lvl5pPr lvl="4" rtl="0" algn="r">
              <a:spcBef>
                <a:spcPts val="2100"/>
              </a:spcBef>
              <a:spcAft>
                <a:spcPts val="0"/>
              </a:spcAft>
              <a:buSzPts val="1800"/>
              <a:buNone/>
              <a:defRPr sz="1800"/>
            </a:lvl5pPr>
            <a:lvl6pPr lvl="5" rtl="0" algn="r">
              <a:spcBef>
                <a:spcPts val="2100"/>
              </a:spcBef>
              <a:spcAft>
                <a:spcPts val="0"/>
              </a:spcAft>
              <a:buSzPts val="1800"/>
              <a:buNone/>
              <a:defRPr sz="1800"/>
            </a:lvl6pPr>
            <a:lvl7pPr lvl="6" rtl="0" algn="r">
              <a:spcBef>
                <a:spcPts val="2100"/>
              </a:spcBef>
              <a:spcAft>
                <a:spcPts val="0"/>
              </a:spcAft>
              <a:buSzPts val="1800"/>
              <a:buNone/>
              <a:defRPr sz="1800"/>
            </a:lvl7pPr>
            <a:lvl8pPr lvl="7" rtl="0" algn="r">
              <a:spcBef>
                <a:spcPts val="2100"/>
              </a:spcBef>
              <a:spcAft>
                <a:spcPts val="0"/>
              </a:spcAft>
              <a:buSzPts val="1800"/>
              <a:buNone/>
              <a:defRPr sz="1800"/>
            </a:lvl8pPr>
            <a:lvl9pPr lvl="8" rtl="0" algn="r">
              <a:spcBef>
                <a:spcPts val="2100"/>
              </a:spcBef>
              <a:spcAft>
                <a:spcPts val="2100"/>
              </a:spcAft>
              <a:buSzPts val="1800"/>
              <a:buNone/>
              <a:defRPr sz="1800"/>
            </a:lvl9pPr>
          </a:lstStyle>
          <a:p/>
        </p:txBody>
      </p:sp>
      <p:sp>
        <p:nvSpPr>
          <p:cNvPr id="76" name="Google Shape;76;p10"/>
          <p:cNvSpPr/>
          <p:nvPr>
            <p:ph idx="2" type="pic"/>
          </p:nvPr>
        </p:nvSpPr>
        <p:spPr>
          <a:xfrm>
            <a:off x="4572000" y="1040950"/>
            <a:ext cx="6981900" cy="4476900"/>
          </a:xfrm>
          <a:prstGeom prst="rect">
            <a:avLst/>
          </a:prstGeom>
          <a:no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imeline">
  <p:cSld name="CUSTOM_14">
    <p:spTree>
      <p:nvGrpSpPr>
        <p:cNvPr id="77" name="Shape 77"/>
        <p:cNvGrpSpPr/>
        <p:nvPr/>
      </p:nvGrpSpPr>
      <p:grpSpPr>
        <a:xfrm>
          <a:off x="0" y="0"/>
          <a:ext cx="0" cy="0"/>
          <a:chOff x="0" y="0"/>
          <a:chExt cx="0" cy="0"/>
        </a:xfrm>
      </p:grpSpPr>
      <p:sp>
        <p:nvSpPr>
          <p:cNvPr id="78" name="Google Shape;78;p11"/>
          <p:cNvSpPr txBox="1"/>
          <p:nvPr>
            <p:ph idx="1" type="subTitle"/>
          </p:nvPr>
        </p:nvSpPr>
        <p:spPr>
          <a:xfrm>
            <a:off x="41560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79" name="Google Shape;79;p11"/>
          <p:cNvSpPr txBox="1"/>
          <p:nvPr>
            <p:ph idx="2" type="subTitle"/>
          </p:nvPr>
        </p:nvSpPr>
        <p:spPr>
          <a:xfrm>
            <a:off x="277537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0" name="Google Shape;80;p11"/>
          <p:cNvSpPr txBox="1"/>
          <p:nvPr>
            <p:ph idx="3" type="subTitle"/>
          </p:nvPr>
        </p:nvSpPr>
        <p:spPr>
          <a:xfrm>
            <a:off x="5135153"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1" name="Google Shape;81;p11"/>
          <p:cNvSpPr txBox="1"/>
          <p:nvPr>
            <p:ph idx="4" type="subTitle"/>
          </p:nvPr>
        </p:nvSpPr>
        <p:spPr>
          <a:xfrm>
            <a:off x="7494930"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2" name="Google Shape;82;p11"/>
          <p:cNvSpPr txBox="1"/>
          <p:nvPr>
            <p:ph idx="5" type="subTitle"/>
          </p:nvPr>
        </p:nvSpPr>
        <p:spPr>
          <a:xfrm>
            <a:off x="9854707" y="2316000"/>
            <a:ext cx="1997700" cy="6069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83" name="Google Shape;83;p11"/>
          <p:cNvSpPr txBox="1"/>
          <p:nvPr>
            <p:ph type="title"/>
          </p:nvPr>
        </p:nvSpPr>
        <p:spPr>
          <a:xfrm>
            <a:off x="415600" y="974367"/>
            <a:ext cx="11360700" cy="7635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a:lvl1pPr>
            <a:lvl2pPr lvl="1"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ct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84" name="Google Shape;84;p11"/>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85" name="Google Shape;85;p11"/>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6" name="Google Shape;86;p11"/>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7" name="Google Shape;87;p11"/>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88" name="Google Shape;88;p11"/>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Title and text left">
  <p:cSld name="CUSTOM_15">
    <p:spTree>
      <p:nvGrpSpPr>
        <p:cNvPr id="89" name="Shape 89"/>
        <p:cNvGrpSpPr/>
        <p:nvPr/>
      </p:nvGrpSpPr>
      <p:grpSpPr>
        <a:xfrm>
          <a:off x="0" y="0"/>
          <a:ext cx="0" cy="0"/>
          <a:chOff x="0" y="0"/>
          <a:chExt cx="0" cy="0"/>
        </a:xfrm>
      </p:grpSpPr>
      <p:sp>
        <p:nvSpPr>
          <p:cNvPr id="90" name="Google Shape;90;p12"/>
          <p:cNvSpPr txBox="1"/>
          <p:nvPr>
            <p:ph type="title"/>
          </p:nvPr>
        </p:nvSpPr>
        <p:spPr>
          <a:xfrm>
            <a:off x="876425" y="1981100"/>
            <a:ext cx="5581500" cy="1264200"/>
          </a:xfrm>
          <a:prstGeom prst="rect">
            <a:avLst/>
          </a:prstGeom>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chemeClr val="dk1"/>
              </a:buClr>
              <a:buSzPts val="4000"/>
              <a:buFont typeface="Aldrich"/>
              <a:buNone/>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1" name="Google Shape;91;p12"/>
          <p:cNvSpPr txBox="1"/>
          <p:nvPr>
            <p:ph idx="1" type="body"/>
          </p:nvPr>
        </p:nvSpPr>
        <p:spPr>
          <a:xfrm>
            <a:off x="876525" y="3438950"/>
            <a:ext cx="5581500" cy="1702500"/>
          </a:xfrm>
          <a:prstGeom prst="rect">
            <a:avLst/>
          </a:prstGeom>
        </p:spPr>
        <p:txBody>
          <a:bodyPr anchorCtr="0" anchor="t" bIns="121900" lIns="121900" spcFirstLastPara="1" rIns="121900" wrap="square" tIns="121900">
            <a:noAutofit/>
          </a:bodyPr>
          <a:lstStyle>
            <a:lvl1pPr indent="-349250" lvl="0" marL="457200" rtl="0" algn="r">
              <a:spcBef>
                <a:spcPts val="0"/>
              </a:spcBef>
              <a:spcAft>
                <a:spcPts val="0"/>
              </a:spcAft>
              <a:buSzPts val="1900"/>
              <a:buChar char="●"/>
              <a:defRPr/>
            </a:lvl1pPr>
            <a:lvl2pPr indent="-349250" lvl="1" marL="914400" rtl="0" algn="r">
              <a:spcBef>
                <a:spcPts val="0"/>
              </a:spcBef>
              <a:spcAft>
                <a:spcPts val="0"/>
              </a:spcAft>
              <a:buSzPts val="1900"/>
              <a:buChar char="○"/>
              <a:defRPr/>
            </a:lvl2pPr>
            <a:lvl3pPr indent="-349250" lvl="2" marL="1371600" rtl="0" algn="r">
              <a:spcBef>
                <a:spcPts val="2100"/>
              </a:spcBef>
              <a:spcAft>
                <a:spcPts val="0"/>
              </a:spcAft>
              <a:buSzPts val="1900"/>
              <a:buChar char="■"/>
              <a:defRPr/>
            </a:lvl3pPr>
            <a:lvl4pPr indent="-349250" lvl="3" marL="1828800" rtl="0" algn="r">
              <a:spcBef>
                <a:spcPts val="2100"/>
              </a:spcBef>
              <a:spcAft>
                <a:spcPts val="0"/>
              </a:spcAft>
              <a:buSzPts val="1900"/>
              <a:buChar char="●"/>
              <a:defRPr/>
            </a:lvl4pPr>
            <a:lvl5pPr indent="-349250" lvl="4" marL="2286000" rtl="0" algn="r">
              <a:spcBef>
                <a:spcPts val="2100"/>
              </a:spcBef>
              <a:spcAft>
                <a:spcPts val="0"/>
              </a:spcAft>
              <a:buSzPts val="1900"/>
              <a:buChar char="○"/>
              <a:defRPr/>
            </a:lvl5pPr>
            <a:lvl6pPr indent="-349250" lvl="5" marL="2743200" rtl="0" algn="r">
              <a:spcBef>
                <a:spcPts val="2100"/>
              </a:spcBef>
              <a:spcAft>
                <a:spcPts val="0"/>
              </a:spcAft>
              <a:buSzPts val="1900"/>
              <a:buChar char="■"/>
              <a:defRPr/>
            </a:lvl6pPr>
            <a:lvl7pPr indent="-349250" lvl="6" marL="3200400" rtl="0" algn="r">
              <a:spcBef>
                <a:spcPts val="2100"/>
              </a:spcBef>
              <a:spcAft>
                <a:spcPts val="0"/>
              </a:spcAft>
              <a:buSzPts val="1900"/>
              <a:buChar char="●"/>
              <a:defRPr/>
            </a:lvl7pPr>
            <a:lvl8pPr indent="-349250" lvl="7" marL="3657600" rtl="0" algn="r">
              <a:spcBef>
                <a:spcPts val="2100"/>
              </a:spcBef>
              <a:spcAft>
                <a:spcPts val="0"/>
              </a:spcAft>
              <a:buSzPts val="1900"/>
              <a:buChar char="○"/>
              <a:defRPr/>
            </a:lvl8pPr>
            <a:lvl9pPr indent="-349250" lvl="8" marL="4114800" rtl="0" algn="r">
              <a:spcBef>
                <a:spcPts val="2100"/>
              </a:spcBef>
              <a:spcAft>
                <a:spcPts val="2100"/>
              </a:spcAft>
              <a:buSzPts val="19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Title and text right">
  <p:cSld name="CUSTOM_16">
    <p:spTree>
      <p:nvGrpSpPr>
        <p:cNvPr id="92" name="Shape 92"/>
        <p:cNvGrpSpPr/>
        <p:nvPr/>
      </p:nvGrpSpPr>
      <p:grpSpPr>
        <a:xfrm>
          <a:off x="0" y="0"/>
          <a:ext cx="0" cy="0"/>
          <a:chOff x="0" y="0"/>
          <a:chExt cx="0" cy="0"/>
        </a:xfrm>
      </p:grpSpPr>
      <p:sp>
        <p:nvSpPr>
          <p:cNvPr id="93" name="Google Shape;93;p13"/>
          <p:cNvSpPr txBox="1"/>
          <p:nvPr>
            <p:ph type="title"/>
          </p:nvPr>
        </p:nvSpPr>
        <p:spPr>
          <a:xfrm>
            <a:off x="3305200" y="2032100"/>
            <a:ext cx="5581500" cy="896700"/>
          </a:xfrm>
          <a:prstGeom prst="rect">
            <a:avLst/>
          </a:prstGeom>
        </p:spPr>
        <p:txBody>
          <a:bodyPr anchorCtr="0" anchor="ctr" bIns="121900" lIns="121900" spcFirstLastPara="1" rIns="121900" wrap="square" tIns="121900">
            <a:noAutofit/>
          </a:bodyPr>
          <a:lstStyle>
            <a:lvl1pPr indent="0" lvl="0" marL="0" marR="0" rtl="0" algn="ctr">
              <a:lnSpc>
                <a:spcPct val="100000"/>
              </a:lnSpc>
              <a:spcBef>
                <a:spcPts val="0"/>
              </a:spcBef>
              <a:spcAft>
                <a:spcPts val="0"/>
              </a:spcAft>
              <a:buClr>
                <a:schemeClr val="dk1"/>
              </a:buClr>
              <a:buSzPts val="4000"/>
              <a:buFont typeface="Aldrich"/>
              <a:buNone/>
              <a:defRPr sz="9100"/>
            </a:lvl1pPr>
            <a:lvl2pPr lvl="1"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94" name="Google Shape;94;p13"/>
          <p:cNvSpPr txBox="1"/>
          <p:nvPr>
            <p:ph idx="1" type="body"/>
          </p:nvPr>
        </p:nvSpPr>
        <p:spPr>
          <a:xfrm>
            <a:off x="3305300" y="3090125"/>
            <a:ext cx="5581500" cy="1984800"/>
          </a:xfrm>
          <a:prstGeom prst="rect">
            <a:avLst/>
          </a:prstGeom>
        </p:spPr>
        <p:txBody>
          <a:bodyPr anchorCtr="0" anchor="t" bIns="121900" lIns="121900" spcFirstLastPara="1" rIns="121900" wrap="square" tIns="121900">
            <a:noAutofit/>
          </a:bodyPr>
          <a:lstStyle>
            <a:lvl1pPr indent="-349250" lvl="0" marL="457200" algn="ctr">
              <a:spcBef>
                <a:spcPts val="0"/>
              </a:spcBef>
              <a:spcAft>
                <a:spcPts val="0"/>
              </a:spcAft>
              <a:buSzPts val="1900"/>
              <a:buChar char="●"/>
              <a:defRPr/>
            </a:lvl1pPr>
            <a:lvl2pPr indent="-349250" lvl="1" marL="914400">
              <a:spcBef>
                <a:spcPts val="0"/>
              </a:spcBef>
              <a:spcAft>
                <a:spcPts val="0"/>
              </a:spcAft>
              <a:buSzPts val="1900"/>
              <a:buChar char="○"/>
              <a:defRPr/>
            </a:lvl2pPr>
            <a:lvl3pPr indent="-349250" lvl="2" marL="1371600">
              <a:spcBef>
                <a:spcPts val="2100"/>
              </a:spcBef>
              <a:spcAft>
                <a:spcPts val="0"/>
              </a:spcAft>
              <a:buSzPts val="1900"/>
              <a:buChar char="■"/>
              <a:defRPr/>
            </a:lvl3pPr>
            <a:lvl4pPr indent="-349250" lvl="3" marL="1828800">
              <a:spcBef>
                <a:spcPts val="2100"/>
              </a:spcBef>
              <a:spcAft>
                <a:spcPts val="0"/>
              </a:spcAft>
              <a:buSzPts val="1900"/>
              <a:buChar char="●"/>
              <a:defRPr/>
            </a:lvl4pPr>
            <a:lvl5pPr indent="-349250" lvl="4" marL="2286000">
              <a:spcBef>
                <a:spcPts val="2100"/>
              </a:spcBef>
              <a:spcAft>
                <a:spcPts val="0"/>
              </a:spcAft>
              <a:buSzPts val="1900"/>
              <a:buChar char="○"/>
              <a:defRPr/>
            </a:lvl5pPr>
            <a:lvl6pPr indent="-349250" lvl="5" marL="2743200">
              <a:spcBef>
                <a:spcPts val="2100"/>
              </a:spcBef>
              <a:spcAft>
                <a:spcPts val="0"/>
              </a:spcAft>
              <a:buSzPts val="1900"/>
              <a:buChar char="■"/>
              <a:defRPr/>
            </a:lvl6pPr>
            <a:lvl7pPr indent="-349250" lvl="6" marL="3200400">
              <a:spcBef>
                <a:spcPts val="2100"/>
              </a:spcBef>
              <a:spcAft>
                <a:spcPts val="0"/>
              </a:spcAft>
              <a:buSzPts val="1900"/>
              <a:buChar char="●"/>
              <a:defRPr/>
            </a:lvl7pPr>
            <a:lvl8pPr indent="-349250" lvl="7" marL="3657600">
              <a:spcBef>
                <a:spcPts val="2100"/>
              </a:spcBef>
              <a:spcAft>
                <a:spcPts val="0"/>
              </a:spcAft>
              <a:buSzPts val="1900"/>
              <a:buChar char="○"/>
              <a:defRPr/>
            </a:lvl8pPr>
            <a:lvl9pPr indent="-349250" lvl="8" marL="4114800">
              <a:spcBef>
                <a:spcPts val="2100"/>
              </a:spcBef>
              <a:spcAft>
                <a:spcPts val="2100"/>
              </a:spcAft>
              <a:buSzPts val="19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Just title">
  <p:cSld name="CUSTOM_22">
    <p:spTree>
      <p:nvGrpSpPr>
        <p:cNvPr id="95" name="Shape 95"/>
        <p:cNvGrpSpPr/>
        <p:nvPr/>
      </p:nvGrpSpPr>
      <p:grpSpPr>
        <a:xfrm>
          <a:off x="0" y="0"/>
          <a:ext cx="0" cy="0"/>
          <a:chOff x="0" y="0"/>
          <a:chExt cx="0" cy="0"/>
        </a:xfrm>
      </p:grpSpPr>
      <p:sp>
        <p:nvSpPr>
          <p:cNvPr id="96" name="Google Shape;96;p14"/>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Certificate">
  <p:cSld name="CUSTOM_23">
    <p:spTree>
      <p:nvGrpSpPr>
        <p:cNvPr id="97" name="Shape 97"/>
        <p:cNvGrpSpPr/>
        <p:nvPr/>
      </p:nvGrpSpPr>
      <p:grpSpPr>
        <a:xfrm>
          <a:off x="0" y="0"/>
          <a:ext cx="0" cy="0"/>
          <a:chOff x="0" y="0"/>
          <a:chExt cx="0" cy="0"/>
        </a:xfrm>
      </p:grpSpPr>
      <p:sp>
        <p:nvSpPr>
          <p:cNvPr id="98" name="Google Shape;98;p15"/>
          <p:cNvSpPr/>
          <p:nvPr/>
        </p:nvSpPr>
        <p:spPr>
          <a:xfrm>
            <a:off x="1636050" y="3859125"/>
            <a:ext cx="8919900" cy="6663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5"/>
          <p:cNvSpPr txBox="1"/>
          <p:nvPr>
            <p:ph type="title"/>
          </p:nvPr>
        </p:nvSpPr>
        <p:spPr>
          <a:xfrm>
            <a:off x="415650" y="712714"/>
            <a:ext cx="11360700" cy="9774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8000"/>
              <a:buNone/>
              <a:defRPr sz="8000"/>
            </a:lvl1pPr>
            <a:lvl2pPr lvl="1" rtl="0" algn="ctr">
              <a:spcBef>
                <a:spcPts val="0"/>
              </a:spcBef>
              <a:spcAft>
                <a:spcPts val="0"/>
              </a:spcAft>
              <a:buSzPts val="8000"/>
              <a:buNone/>
              <a:defRPr sz="8000"/>
            </a:lvl2pPr>
            <a:lvl3pPr lvl="2" rtl="0" algn="ctr">
              <a:spcBef>
                <a:spcPts val="0"/>
              </a:spcBef>
              <a:spcAft>
                <a:spcPts val="0"/>
              </a:spcAft>
              <a:buSzPts val="8000"/>
              <a:buNone/>
              <a:defRPr sz="8000"/>
            </a:lvl3pPr>
            <a:lvl4pPr lvl="3" rtl="0" algn="ctr">
              <a:spcBef>
                <a:spcPts val="0"/>
              </a:spcBef>
              <a:spcAft>
                <a:spcPts val="0"/>
              </a:spcAft>
              <a:buSzPts val="8000"/>
              <a:buNone/>
              <a:defRPr sz="8000"/>
            </a:lvl4pPr>
            <a:lvl5pPr lvl="4" rtl="0" algn="ctr">
              <a:spcBef>
                <a:spcPts val="0"/>
              </a:spcBef>
              <a:spcAft>
                <a:spcPts val="0"/>
              </a:spcAft>
              <a:buSzPts val="8000"/>
              <a:buNone/>
              <a:defRPr sz="8000"/>
            </a:lvl5pPr>
            <a:lvl6pPr lvl="5" rtl="0" algn="ctr">
              <a:spcBef>
                <a:spcPts val="0"/>
              </a:spcBef>
              <a:spcAft>
                <a:spcPts val="0"/>
              </a:spcAft>
              <a:buSzPts val="8000"/>
              <a:buNone/>
              <a:defRPr sz="8000"/>
            </a:lvl6pPr>
            <a:lvl7pPr lvl="6" rtl="0" algn="ctr">
              <a:spcBef>
                <a:spcPts val="0"/>
              </a:spcBef>
              <a:spcAft>
                <a:spcPts val="0"/>
              </a:spcAft>
              <a:buSzPts val="8000"/>
              <a:buNone/>
              <a:defRPr sz="8000"/>
            </a:lvl7pPr>
            <a:lvl8pPr lvl="7" rtl="0" algn="ctr">
              <a:spcBef>
                <a:spcPts val="0"/>
              </a:spcBef>
              <a:spcAft>
                <a:spcPts val="0"/>
              </a:spcAft>
              <a:buSzPts val="8000"/>
              <a:buNone/>
              <a:defRPr sz="8000"/>
            </a:lvl8pPr>
            <a:lvl9pPr lvl="8" rtl="0" algn="ctr">
              <a:spcBef>
                <a:spcPts val="0"/>
              </a:spcBef>
              <a:spcAft>
                <a:spcPts val="0"/>
              </a:spcAft>
              <a:buSzPts val="8000"/>
              <a:buNone/>
              <a:defRPr sz="8000"/>
            </a:lvl9pPr>
          </a:lstStyle>
          <a:p/>
        </p:txBody>
      </p:sp>
      <p:sp>
        <p:nvSpPr>
          <p:cNvPr id="100" name="Google Shape;100;p15"/>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lvl1pPr lvl="0" algn="ctr">
              <a:spcBef>
                <a:spcPts val="0"/>
              </a:spcBef>
              <a:spcAft>
                <a:spcPts val="0"/>
              </a:spcAft>
              <a:buSzPts val="6000"/>
              <a:buNone/>
              <a:defRPr sz="6000"/>
            </a:lvl1pPr>
            <a:lvl2pPr lvl="1">
              <a:spcBef>
                <a:spcPts val="0"/>
              </a:spcBef>
              <a:spcAft>
                <a:spcPts val="0"/>
              </a:spcAft>
              <a:buSzPts val="6000"/>
              <a:buNone/>
              <a:defRPr sz="6000"/>
            </a:lvl2pPr>
            <a:lvl3pPr lvl="2">
              <a:spcBef>
                <a:spcPts val="0"/>
              </a:spcBef>
              <a:spcAft>
                <a:spcPts val="0"/>
              </a:spcAft>
              <a:buSzPts val="6000"/>
              <a:buNone/>
              <a:defRPr sz="6000"/>
            </a:lvl3pPr>
            <a:lvl4pPr lvl="3">
              <a:spcBef>
                <a:spcPts val="0"/>
              </a:spcBef>
              <a:spcAft>
                <a:spcPts val="0"/>
              </a:spcAft>
              <a:buSzPts val="6000"/>
              <a:buNone/>
              <a:defRPr sz="6000"/>
            </a:lvl4pPr>
            <a:lvl5pPr lvl="4">
              <a:spcBef>
                <a:spcPts val="0"/>
              </a:spcBef>
              <a:spcAft>
                <a:spcPts val="0"/>
              </a:spcAft>
              <a:buSzPts val="6000"/>
              <a:buNone/>
              <a:defRPr sz="6000"/>
            </a:lvl5pPr>
            <a:lvl6pPr lvl="5">
              <a:spcBef>
                <a:spcPts val="0"/>
              </a:spcBef>
              <a:spcAft>
                <a:spcPts val="0"/>
              </a:spcAft>
              <a:buSzPts val="6000"/>
              <a:buNone/>
              <a:defRPr sz="6000"/>
            </a:lvl6pPr>
            <a:lvl7pPr lvl="6">
              <a:spcBef>
                <a:spcPts val="0"/>
              </a:spcBef>
              <a:spcAft>
                <a:spcPts val="0"/>
              </a:spcAft>
              <a:buSzPts val="6000"/>
              <a:buNone/>
              <a:defRPr sz="6000"/>
            </a:lvl7pPr>
            <a:lvl8pPr lvl="7">
              <a:spcBef>
                <a:spcPts val="0"/>
              </a:spcBef>
              <a:spcAft>
                <a:spcPts val="0"/>
              </a:spcAft>
              <a:buSzPts val="6000"/>
              <a:buNone/>
              <a:defRPr sz="6000"/>
            </a:lvl8pPr>
            <a:lvl9pPr lvl="8">
              <a:spcBef>
                <a:spcPts val="0"/>
              </a:spcBef>
              <a:spcAft>
                <a:spcPts val="0"/>
              </a:spcAft>
              <a:buSzPts val="6000"/>
              <a:buNone/>
              <a:defRPr sz="6000"/>
            </a:lvl9pPr>
          </a:lstStyle>
          <a:p/>
        </p:txBody>
      </p:sp>
      <p:cxnSp>
        <p:nvCxnSpPr>
          <p:cNvPr id="101" name="Google Shape;101;p15"/>
          <p:cNvCxnSpPr/>
          <p:nvPr/>
        </p:nvCxnSpPr>
        <p:spPr>
          <a:xfrm>
            <a:off x="1783800" y="3033513"/>
            <a:ext cx="8624400" cy="0"/>
          </a:xfrm>
          <a:prstGeom prst="straightConnector1">
            <a:avLst/>
          </a:prstGeom>
          <a:noFill/>
          <a:ln cap="flat" cmpd="sng" w="9525">
            <a:solidFill>
              <a:schemeClr val="dk2"/>
            </a:solidFill>
            <a:prstDash val="solid"/>
            <a:round/>
            <a:headEnd len="med" w="med" type="none"/>
            <a:tailEnd len="med" w="med" type="none"/>
          </a:ln>
        </p:spPr>
      </p:cxnSp>
      <p:sp>
        <p:nvSpPr>
          <p:cNvPr id="102" name="Google Shape;102;p15"/>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lvl1pPr lvl="0" algn="ctr">
              <a:spcBef>
                <a:spcPts val="0"/>
              </a:spcBef>
              <a:spcAft>
                <a:spcPts val="0"/>
              </a:spcAft>
              <a:buSzPts val="1900"/>
              <a:buNone/>
              <a:defRPr/>
            </a:lvl1pPr>
            <a:lvl2pPr lvl="1">
              <a:spcBef>
                <a:spcPts val="0"/>
              </a:spcBef>
              <a:spcAft>
                <a:spcPts val="0"/>
              </a:spcAft>
              <a:buSzPts val="1900"/>
              <a:buNone/>
              <a:defRPr/>
            </a:lvl2pPr>
            <a:lvl3pPr lvl="2">
              <a:spcBef>
                <a:spcPts val="2100"/>
              </a:spcBef>
              <a:spcAft>
                <a:spcPts val="0"/>
              </a:spcAft>
              <a:buSzPts val="1900"/>
              <a:buNone/>
              <a:defRPr/>
            </a:lvl3pPr>
            <a:lvl4pPr lvl="3">
              <a:spcBef>
                <a:spcPts val="2100"/>
              </a:spcBef>
              <a:spcAft>
                <a:spcPts val="0"/>
              </a:spcAft>
              <a:buSzPts val="1900"/>
              <a:buNone/>
              <a:defRPr/>
            </a:lvl4pPr>
            <a:lvl5pPr lvl="4">
              <a:spcBef>
                <a:spcPts val="2100"/>
              </a:spcBef>
              <a:spcAft>
                <a:spcPts val="0"/>
              </a:spcAft>
              <a:buSzPts val="1900"/>
              <a:buNone/>
              <a:defRPr/>
            </a:lvl5pPr>
            <a:lvl6pPr lvl="5">
              <a:spcBef>
                <a:spcPts val="2100"/>
              </a:spcBef>
              <a:spcAft>
                <a:spcPts val="0"/>
              </a:spcAft>
              <a:buSzPts val="1900"/>
              <a:buNone/>
              <a:defRPr/>
            </a:lvl6pPr>
            <a:lvl7pPr lvl="6">
              <a:spcBef>
                <a:spcPts val="2100"/>
              </a:spcBef>
              <a:spcAft>
                <a:spcPts val="0"/>
              </a:spcAft>
              <a:buSzPts val="1900"/>
              <a:buNone/>
              <a:defRPr/>
            </a:lvl7pPr>
            <a:lvl8pPr lvl="7">
              <a:spcBef>
                <a:spcPts val="2100"/>
              </a:spcBef>
              <a:spcAft>
                <a:spcPts val="0"/>
              </a:spcAft>
              <a:buSzPts val="1900"/>
              <a:buNone/>
              <a:defRPr/>
            </a:lvl8pPr>
            <a:lvl9pPr lvl="8">
              <a:spcBef>
                <a:spcPts val="2100"/>
              </a:spcBef>
              <a:spcAft>
                <a:spcPts val="2100"/>
              </a:spcAft>
              <a:buSzPts val="1900"/>
              <a:buNone/>
              <a:defRPr/>
            </a:lvl9pPr>
          </a:lstStyle>
          <a:p/>
        </p:txBody>
      </p:sp>
      <p:sp>
        <p:nvSpPr>
          <p:cNvPr id="103" name="Google Shape;103;p15"/>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6000"/>
              <a:buNone/>
              <a:defRPr b="1" sz="4000">
                <a:solidFill>
                  <a:srgbClr val="FFFCF9"/>
                </a:solidFill>
                <a:latin typeface="Happy Monkey"/>
                <a:ea typeface="Happy Monkey"/>
                <a:cs typeface="Happy Monkey"/>
                <a:sym typeface="Happy Monkey"/>
              </a:defRPr>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04" name="Google Shape;104;p15"/>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b="1" i="1">
                <a:solidFill>
                  <a:schemeClr val="dk1"/>
                </a:solidFill>
              </a:defRPr>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grpSp>
        <p:nvGrpSpPr>
          <p:cNvPr id="105" name="Google Shape;105;p15"/>
          <p:cNvGrpSpPr/>
          <p:nvPr/>
        </p:nvGrpSpPr>
        <p:grpSpPr>
          <a:xfrm>
            <a:off x="996863" y="5847088"/>
            <a:ext cx="10198275" cy="0"/>
            <a:chOff x="1007625" y="5986750"/>
            <a:chExt cx="10198275" cy="0"/>
          </a:xfrm>
        </p:grpSpPr>
        <p:cxnSp>
          <p:nvCxnSpPr>
            <p:cNvPr id="106" name="Google Shape;106;p15"/>
            <p:cNvCxnSpPr/>
            <p:nvPr/>
          </p:nvCxnSpPr>
          <p:spPr>
            <a:xfrm>
              <a:off x="1007625" y="5986750"/>
              <a:ext cx="2986500" cy="0"/>
            </a:xfrm>
            <a:prstGeom prst="straightConnector1">
              <a:avLst/>
            </a:prstGeom>
            <a:noFill/>
            <a:ln cap="flat" cmpd="sng" w="9525">
              <a:solidFill>
                <a:srgbClr val="434343"/>
              </a:solidFill>
              <a:prstDash val="solid"/>
              <a:round/>
              <a:headEnd len="med" w="med" type="none"/>
              <a:tailEnd len="med" w="med" type="none"/>
            </a:ln>
          </p:spPr>
        </p:cxnSp>
        <p:cxnSp>
          <p:nvCxnSpPr>
            <p:cNvPr id="107" name="Google Shape;107;p15"/>
            <p:cNvCxnSpPr/>
            <p:nvPr/>
          </p:nvCxnSpPr>
          <p:spPr>
            <a:xfrm>
              <a:off x="8219400" y="5986750"/>
              <a:ext cx="2986500" cy="0"/>
            </a:xfrm>
            <a:prstGeom prst="straightConnector1">
              <a:avLst/>
            </a:prstGeom>
            <a:noFill/>
            <a:ln cap="flat" cmpd="sng" w="9525">
              <a:solidFill>
                <a:srgbClr val="434343"/>
              </a:solidFill>
              <a:prstDash val="solid"/>
              <a:round/>
              <a:headEnd len="med" w="med" type="none"/>
              <a:tailEnd len="med" w="med" type="none"/>
            </a:ln>
          </p:spPr>
        </p:cxnSp>
      </p:grpSp>
      <p:sp>
        <p:nvSpPr>
          <p:cNvPr id="108" name="Google Shape;108;p15"/>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09" name="Google Shape;109;p15"/>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600"/>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0" name="Google Shape;110;p15"/>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
        <p:nvSpPr>
          <p:cNvPr id="111" name="Google Shape;111;p15"/>
          <p:cNvSpPr txBox="1"/>
          <p:nvPr>
            <p:ph idx="8" type="subTitle"/>
          </p:nvPr>
        </p:nvSpPr>
        <p:spPr>
          <a:xfrm>
            <a:off x="8214050" y="5548888"/>
            <a:ext cx="2981100" cy="2982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a:lvl1pPr>
            <a:lvl2pPr lvl="1" rtl="0">
              <a:spcBef>
                <a:spcPts val="0"/>
              </a:spcBef>
              <a:spcAft>
                <a:spcPts val="0"/>
              </a:spcAft>
              <a:buSzPts val="1900"/>
              <a:buNone/>
              <a:defRPr i="1"/>
            </a:lvl2pPr>
            <a:lvl3pPr lvl="2" rtl="0">
              <a:spcBef>
                <a:spcPts val="2100"/>
              </a:spcBef>
              <a:spcAft>
                <a:spcPts val="0"/>
              </a:spcAft>
              <a:buSzPts val="1900"/>
              <a:buNone/>
              <a:defRPr i="1"/>
            </a:lvl3pPr>
            <a:lvl4pPr lvl="3" rtl="0">
              <a:spcBef>
                <a:spcPts val="2100"/>
              </a:spcBef>
              <a:spcAft>
                <a:spcPts val="0"/>
              </a:spcAft>
              <a:buSzPts val="1900"/>
              <a:buNone/>
              <a:defRPr i="1"/>
            </a:lvl4pPr>
            <a:lvl5pPr lvl="4" rtl="0">
              <a:spcBef>
                <a:spcPts val="2100"/>
              </a:spcBef>
              <a:spcAft>
                <a:spcPts val="0"/>
              </a:spcAft>
              <a:buSzPts val="1900"/>
              <a:buNone/>
              <a:defRPr i="1"/>
            </a:lvl5pPr>
            <a:lvl6pPr lvl="5" rtl="0">
              <a:spcBef>
                <a:spcPts val="2100"/>
              </a:spcBef>
              <a:spcAft>
                <a:spcPts val="0"/>
              </a:spcAft>
              <a:buSzPts val="1900"/>
              <a:buNone/>
              <a:defRPr i="1"/>
            </a:lvl6pPr>
            <a:lvl7pPr lvl="6" rtl="0">
              <a:spcBef>
                <a:spcPts val="2100"/>
              </a:spcBef>
              <a:spcAft>
                <a:spcPts val="0"/>
              </a:spcAft>
              <a:buSzPts val="1900"/>
              <a:buNone/>
              <a:defRPr i="1"/>
            </a:lvl7pPr>
            <a:lvl8pPr lvl="7" rtl="0">
              <a:spcBef>
                <a:spcPts val="2100"/>
              </a:spcBef>
              <a:spcAft>
                <a:spcPts val="0"/>
              </a:spcAft>
              <a:buSzPts val="1900"/>
              <a:buNone/>
              <a:defRPr i="1"/>
            </a:lvl8pPr>
            <a:lvl9pPr lvl="8" rtl="0">
              <a:spcBef>
                <a:spcPts val="2100"/>
              </a:spcBef>
              <a:spcAft>
                <a:spcPts val="2100"/>
              </a:spcAft>
              <a:buSzPts val="1900"/>
              <a:buNone/>
              <a:defRPr i="1"/>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Daily Agenda">
  <p:cSld name="CUSTOM_24">
    <p:spTree>
      <p:nvGrpSpPr>
        <p:cNvPr id="112" name="Shape 112"/>
        <p:cNvGrpSpPr/>
        <p:nvPr/>
      </p:nvGrpSpPr>
      <p:grpSpPr>
        <a:xfrm>
          <a:off x="0" y="0"/>
          <a:ext cx="0" cy="0"/>
          <a:chOff x="0" y="0"/>
          <a:chExt cx="0" cy="0"/>
        </a:xfrm>
      </p:grpSpPr>
      <p:sp>
        <p:nvSpPr>
          <p:cNvPr id="113" name="Google Shape;113;p16"/>
          <p:cNvSpPr/>
          <p:nvPr/>
        </p:nvSpPr>
        <p:spPr>
          <a:xfrm>
            <a:off x="38002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4" name="Google Shape;114;p16"/>
          <p:cNvSpPr/>
          <p:nvPr/>
        </p:nvSpPr>
        <p:spPr>
          <a:xfrm>
            <a:off x="8647275" y="2073050"/>
            <a:ext cx="3164700" cy="43149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5" name="Google Shape;115;p16"/>
          <p:cNvSpPr/>
          <p:nvPr/>
        </p:nvSpPr>
        <p:spPr>
          <a:xfrm>
            <a:off x="3801150" y="2073053"/>
            <a:ext cx="4589700" cy="16566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6" name="Google Shape;116;p16"/>
          <p:cNvSpPr/>
          <p:nvPr/>
        </p:nvSpPr>
        <p:spPr>
          <a:xfrm>
            <a:off x="3801150" y="4690325"/>
            <a:ext cx="4589700" cy="1697700"/>
          </a:xfrm>
          <a:prstGeom prst="roundRect">
            <a:avLst>
              <a:gd fmla="val 0" name="adj"/>
            </a:avLst>
          </a:prstGeom>
          <a:noFill/>
          <a:ln cap="flat" cmpd="sng" w="38100">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a:p>
        </p:txBody>
      </p:sp>
      <p:sp>
        <p:nvSpPr>
          <p:cNvPr id="117" name="Google Shape;117;p16"/>
          <p:cNvSpPr txBox="1"/>
          <p:nvPr>
            <p:ph type="title"/>
          </p:nvPr>
        </p:nvSpPr>
        <p:spPr>
          <a:xfrm>
            <a:off x="380025" y="192500"/>
            <a:ext cx="114321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5000"/>
              <a:buNone/>
              <a:defRPr sz="5000"/>
            </a:lvl1pPr>
            <a:lvl2pPr lvl="1" rtl="0" algn="ctr">
              <a:spcBef>
                <a:spcPts val="0"/>
              </a:spcBef>
              <a:spcAft>
                <a:spcPts val="0"/>
              </a:spcAft>
              <a:buSzPts val="7000"/>
              <a:buNone/>
              <a:defRPr sz="7000"/>
            </a:lvl2pPr>
            <a:lvl3pPr lvl="2" rtl="0" algn="ctr">
              <a:spcBef>
                <a:spcPts val="0"/>
              </a:spcBef>
              <a:spcAft>
                <a:spcPts val="0"/>
              </a:spcAft>
              <a:buSzPts val="7000"/>
              <a:buNone/>
              <a:defRPr sz="7000"/>
            </a:lvl3pPr>
            <a:lvl4pPr lvl="3" rtl="0" algn="ctr">
              <a:spcBef>
                <a:spcPts val="0"/>
              </a:spcBef>
              <a:spcAft>
                <a:spcPts val="0"/>
              </a:spcAft>
              <a:buSzPts val="7000"/>
              <a:buNone/>
              <a:defRPr sz="7000"/>
            </a:lvl4pPr>
            <a:lvl5pPr lvl="4" rtl="0" algn="ctr">
              <a:spcBef>
                <a:spcPts val="0"/>
              </a:spcBef>
              <a:spcAft>
                <a:spcPts val="0"/>
              </a:spcAft>
              <a:buSzPts val="7000"/>
              <a:buNone/>
              <a:defRPr sz="7000"/>
            </a:lvl5pPr>
            <a:lvl6pPr lvl="5" rtl="0" algn="ctr">
              <a:spcBef>
                <a:spcPts val="0"/>
              </a:spcBef>
              <a:spcAft>
                <a:spcPts val="0"/>
              </a:spcAft>
              <a:buSzPts val="7000"/>
              <a:buNone/>
              <a:defRPr sz="7000"/>
            </a:lvl6pPr>
            <a:lvl7pPr lvl="6" rtl="0" algn="ctr">
              <a:spcBef>
                <a:spcPts val="0"/>
              </a:spcBef>
              <a:spcAft>
                <a:spcPts val="0"/>
              </a:spcAft>
              <a:buSzPts val="7000"/>
              <a:buNone/>
              <a:defRPr sz="7000"/>
            </a:lvl7pPr>
            <a:lvl8pPr lvl="7" rtl="0" algn="ctr">
              <a:spcBef>
                <a:spcPts val="0"/>
              </a:spcBef>
              <a:spcAft>
                <a:spcPts val="0"/>
              </a:spcAft>
              <a:buSzPts val="7000"/>
              <a:buNone/>
              <a:defRPr sz="7000"/>
            </a:lvl8pPr>
            <a:lvl9pPr lvl="8" rtl="0" algn="ctr">
              <a:spcBef>
                <a:spcPts val="0"/>
              </a:spcBef>
              <a:spcAft>
                <a:spcPts val="0"/>
              </a:spcAft>
              <a:buSzPts val="7000"/>
              <a:buNone/>
              <a:defRPr sz="7000"/>
            </a:lvl9pPr>
          </a:lstStyle>
          <a:p/>
        </p:txBody>
      </p:sp>
      <p:sp>
        <p:nvSpPr>
          <p:cNvPr id="118" name="Google Shape;118;p16"/>
          <p:cNvSpPr txBox="1"/>
          <p:nvPr>
            <p:ph idx="2" type="title"/>
          </p:nvPr>
        </p:nvSpPr>
        <p:spPr>
          <a:xfrm>
            <a:off x="3800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19" name="Google Shape;119;p16"/>
          <p:cNvSpPr txBox="1"/>
          <p:nvPr>
            <p:ph idx="3" type="title"/>
          </p:nvPr>
        </p:nvSpPr>
        <p:spPr>
          <a:xfrm>
            <a:off x="3801150" y="143015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0" name="Google Shape;120;p16"/>
          <p:cNvSpPr txBox="1"/>
          <p:nvPr>
            <p:ph idx="4" type="title"/>
          </p:nvPr>
        </p:nvSpPr>
        <p:spPr>
          <a:xfrm>
            <a:off x="3793500" y="4084300"/>
            <a:ext cx="4589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1" name="Google Shape;121;p16"/>
          <p:cNvSpPr txBox="1"/>
          <p:nvPr>
            <p:ph idx="5" type="title"/>
          </p:nvPr>
        </p:nvSpPr>
        <p:spPr>
          <a:xfrm>
            <a:off x="8647425" y="1430150"/>
            <a:ext cx="3164700" cy="541500"/>
          </a:xfrm>
          <a:prstGeom prst="rect">
            <a:avLst/>
          </a:prstGeom>
          <a:noFill/>
          <a:ln>
            <a:noFill/>
          </a:ln>
        </p:spPr>
        <p:txBody>
          <a:bodyPr anchorCtr="0" anchor="ctr" bIns="121900" lIns="121900" spcFirstLastPara="1" rIns="121900" wrap="square" tIns="121900">
            <a:noAutofit/>
          </a:bodyPr>
          <a:lstStyle>
            <a:lvl1pPr lvl="0" rtl="0" algn="ctr">
              <a:spcBef>
                <a:spcPts val="0"/>
              </a:spcBef>
              <a:spcAft>
                <a:spcPts val="0"/>
              </a:spcAft>
              <a:buSzPts val="2500"/>
              <a:buNone/>
              <a:defRPr b="1" sz="2200">
                <a:solidFill>
                  <a:srgbClr val="FFFFFF"/>
                </a:solidFill>
                <a:latin typeface="Happy Monkey"/>
                <a:ea typeface="Happy Monkey"/>
                <a:cs typeface="Happy Monkey"/>
                <a:sym typeface="Happy Monkey"/>
              </a:defRPr>
            </a:lvl1pPr>
            <a:lvl2pPr lvl="1" rtl="0" algn="ctr">
              <a:spcBef>
                <a:spcPts val="0"/>
              </a:spcBef>
              <a:spcAft>
                <a:spcPts val="0"/>
              </a:spcAft>
              <a:buSzPts val="2500"/>
              <a:buNone/>
              <a:defRPr sz="2500"/>
            </a:lvl2pPr>
            <a:lvl3pPr lvl="2" rtl="0" algn="ctr">
              <a:spcBef>
                <a:spcPts val="0"/>
              </a:spcBef>
              <a:spcAft>
                <a:spcPts val="0"/>
              </a:spcAft>
              <a:buSzPts val="2500"/>
              <a:buNone/>
              <a:defRPr sz="2500"/>
            </a:lvl3pPr>
            <a:lvl4pPr lvl="3" rtl="0" algn="ctr">
              <a:spcBef>
                <a:spcPts val="0"/>
              </a:spcBef>
              <a:spcAft>
                <a:spcPts val="0"/>
              </a:spcAft>
              <a:buSzPts val="2500"/>
              <a:buNone/>
              <a:defRPr sz="2500"/>
            </a:lvl4pPr>
            <a:lvl5pPr lvl="4" rtl="0" algn="ctr">
              <a:spcBef>
                <a:spcPts val="0"/>
              </a:spcBef>
              <a:spcAft>
                <a:spcPts val="0"/>
              </a:spcAft>
              <a:buSzPts val="2500"/>
              <a:buNone/>
              <a:defRPr sz="2500"/>
            </a:lvl5pPr>
            <a:lvl6pPr lvl="5" rtl="0" algn="ctr">
              <a:spcBef>
                <a:spcPts val="0"/>
              </a:spcBef>
              <a:spcAft>
                <a:spcPts val="0"/>
              </a:spcAft>
              <a:buSzPts val="2500"/>
              <a:buNone/>
              <a:defRPr sz="2500"/>
            </a:lvl6pPr>
            <a:lvl7pPr lvl="6" rtl="0" algn="ctr">
              <a:spcBef>
                <a:spcPts val="0"/>
              </a:spcBef>
              <a:spcAft>
                <a:spcPts val="0"/>
              </a:spcAft>
              <a:buSzPts val="2500"/>
              <a:buNone/>
              <a:defRPr sz="2500"/>
            </a:lvl7pPr>
            <a:lvl8pPr lvl="7" rtl="0" algn="ctr">
              <a:spcBef>
                <a:spcPts val="0"/>
              </a:spcBef>
              <a:spcAft>
                <a:spcPts val="0"/>
              </a:spcAft>
              <a:buSzPts val="2500"/>
              <a:buNone/>
              <a:defRPr sz="2500"/>
            </a:lvl8pPr>
            <a:lvl9pPr lvl="8" rtl="0" algn="ctr">
              <a:spcBef>
                <a:spcPts val="0"/>
              </a:spcBef>
              <a:spcAft>
                <a:spcPts val="0"/>
              </a:spcAft>
              <a:buSzPts val="2500"/>
              <a:buNone/>
              <a:defRPr sz="2500"/>
            </a:lvl9pPr>
          </a:lstStyle>
          <a:p/>
        </p:txBody>
      </p:sp>
      <p:sp>
        <p:nvSpPr>
          <p:cNvPr id="122" name="Google Shape;122;p16"/>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lvl1pPr lvl="0" rtl="0">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3" name="Google Shape;123;p16"/>
          <p:cNvSpPr/>
          <p:nvPr>
            <p:ph idx="6" type="pic"/>
          </p:nvPr>
        </p:nvSpPr>
        <p:spPr>
          <a:xfrm>
            <a:off x="4496050"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4" name="Google Shape;124;p16"/>
          <p:cNvSpPr/>
          <p:nvPr>
            <p:ph idx="7" type="pic"/>
          </p:nvPr>
        </p:nvSpPr>
        <p:spPr>
          <a:xfrm>
            <a:off x="6353825" y="4938350"/>
            <a:ext cx="1246800" cy="12468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sp>
      <p:sp>
        <p:nvSpPr>
          <p:cNvPr id="125" name="Google Shape;125;p16"/>
          <p:cNvSpPr txBox="1"/>
          <p:nvPr>
            <p:ph idx="8" type="subTitle"/>
          </p:nvPr>
        </p:nvSpPr>
        <p:spPr>
          <a:xfrm>
            <a:off x="4220850" y="2236450"/>
            <a:ext cx="3775500" cy="991800"/>
          </a:xfrm>
          <a:prstGeom prst="rect">
            <a:avLst/>
          </a:prstGeom>
        </p:spPr>
        <p:txBody>
          <a:bodyPr anchorCtr="0" anchor="ctr" bIns="121900" lIns="121900" spcFirstLastPara="1" rIns="121900" wrap="square" tIns="121900">
            <a:noAutofit/>
          </a:bodyPr>
          <a:lstStyle>
            <a:lvl1pPr lvl="0" rtl="0" algn="ctr">
              <a:spcBef>
                <a:spcPts val="0"/>
              </a:spcBef>
              <a:spcAft>
                <a:spcPts val="0"/>
              </a:spcAft>
              <a:buSzPts val="1900"/>
              <a:buNone/>
              <a:defRPr i="1" sz="15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
        <p:nvSpPr>
          <p:cNvPr id="126" name="Google Shape;126;p16"/>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lvl1pPr lvl="0" rtl="0">
              <a:lnSpc>
                <a:spcPct val="150000"/>
              </a:lnSpc>
              <a:spcBef>
                <a:spcPts val="0"/>
              </a:spcBef>
              <a:spcAft>
                <a:spcPts val="0"/>
              </a:spcAft>
              <a:buSzPts val="1900"/>
              <a:buNone/>
              <a:defRPr sz="1700"/>
            </a:lvl1pPr>
            <a:lvl2pPr lvl="1" rtl="0">
              <a:spcBef>
                <a:spcPts val="0"/>
              </a:spcBef>
              <a:spcAft>
                <a:spcPts val="0"/>
              </a:spcAft>
              <a:buSzPts val="1900"/>
              <a:buNone/>
              <a:defRPr/>
            </a:lvl2pPr>
            <a:lvl3pPr lvl="2" rtl="0">
              <a:spcBef>
                <a:spcPts val="2100"/>
              </a:spcBef>
              <a:spcAft>
                <a:spcPts val="0"/>
              </a:spcAft>
              <a:buSzPts val="1900"/>
              <a:buNone/>
              <a:defRPr/>
            </a:lvl3pPr>
            <a:lvl4pPr lvl="3" rtl="0">
              <a:spcBef>
                <a:spcPts val="2100"/>
              </a:spcBef>
              <a:spcAft>
                <a:spcPts val="0"/>
              </a:spcAft>
              <a:buSzPts val="1900"/>
              <a:buNone/>
              <a:defRPr/>
            </a:lvl4pPr>
            <a:lvl5pPr lvl="4" rtl="0">
              <a:spcBef>
                <a:spcPts val="2100"/>
              </a:spcBef>
              <a:spcAft>
                <a:spcPts val="0"/>
              </a:spcAft>
              <a:buSzPts val="1900"/>
              <a:buNone/>
              <a:defRPr/>
            </a:lvl5pPr>
            <a:lvl6pPr lvl="5" rtl="0">
              <a:spcBef>
                <a:spcPts val="2100"/>
              </a:spcBef>
              <a:spcAft>
                <a:spcPts val="0"/>
              </a:spcAft>
              <a:buSzPts val="1900"/>
              <a:buNone/>
              <a:defRPr/>
            </a:lvl6pPr>
            <a:lvl7pPr lvl="6" rtl="0">
              <a:spcBef>
                <a:spcPts val="2100"/>
              </a:spcBef>
              <a:spcAft>
                <a:spcPts val="0"/>
              </a:spcAft>
              <a:buSzPts val="1900"/>
              <a:buNone/>
              <a:defRPr/>
            </a:lvl7pPr>
            <a:lvl8pPr lvl="7" rtl="0">
              <a:spcBef>
                <a:spcPts val="2100"/>
              </a:spcBef>
              <a:spcAft>
                <a:spcPts val="0"/>
              </a:spcAft>
              <a:buSzPts val="1900"/>
              <a:buNone/>
              <a:defRPr/>
            </a:lvl8pPr>
            <a:lvl9pPr lvl="8" rtl="0">
              <a:spcBef>
                <a:spcPts val="2100"/>
              </a:spcBef>
              <a:spcAft>
                <a:spcPts val="2100"/>
              </a:spcAft>
              <a:buSzPts val="19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20">
    <p:spTree>
      <p:nvGrpSpPr>
        <p:cNvPr id="127" name="Shape 127"/>
        <p:cNvGrpSpPr/>
        <p:nvPr/>
      </p:nvGrpSpPr>
      <p:grpSpPr>
        <a:xfrm>
          <a:off x="0" y="0"/>
          <a:ext cx="0" cy="0"/>
          <a:chOff x="0" y="0"/>
          <a:chExt cx="0" cy="0"/>
        </a:xfrm>
      </p:grpSpPr>
      <p:grpSp>
        <p:nvGrpSpPr>
          <p:cNvPr id="128" name="Google Shape;128;p17"/>
          <p:cNvGrpSpPr/>
          <p:nvPr/>
        </p:nvGrpSpPr>
        <p:grpSpPr>
          <a:xfrm>
            <a:off x="0" y="0"/>
            <a:ext cx="12192000" cy="6858000"/>
            <a:chOff x="0" y="0"/>
            <a:chExt cx="12192000" cy="6858000"/>
          </a:xfrm>
        </p:grpSpPr>
        <p:sp>
          <p:nvSpPr>
            <p:cNvPr id="129" name="Google Shape;129;p17"/>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17"/>
            <p:cNvSpPr txBox="1"/>
            <p:nvPr/>
          </p:nvSpPr>
          <p:spPr>
            <a:xfrm>
              <a:off x="463500" y="2858044"/>
              <a:ext cx="8956500" cy="3830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2">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131" name="Google Shape;131;p17"/>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32" name="Google Shape;132;p17">
              <a:hlinkClick r:id="rId3"/>
            </p:cNvPr>
            <p:cNvPicPr preferRelativeResize="0"/>
            <p:nvPr/>
          </p:nvPicPr>
          <p:blipFill>
            <a:blip r:embed="rId4">
              <a:alphaModFix/>
            </a:blip>
            <a:stretch>
              <a:fillRect/>
            </a:stretch>
          </p:blipFill>
          <p:spPr>
            <a:xfrm>
              <a:off x="8982558" y="5912306"/>
              <a:ext cx="713232" cy="637863"/>
            </a:xfrm>
            <a:prstGeom prst="rect">
              <a:avLst/>
            </a:prstGeom>
            <a:noFill/>
            <a:ln>
              <a:noFill/>
            </a:ln>
          </p:spPr>
        </p:pic>
        <p:pic>
          <p:nvPicPr>
            <p:cNvPr id="133" name="Google Shape;133;p17">
              <a:hlinkClick r:id="rId5"/>
            </p:cNvPr>
            <p:cNvPicPr preferRelativeResize="0"/>
            <p:nvPr/>
          </p:nvPicPr>
          <p:blipFill>
            <a:blip r:embed="rId6">
              <a:alphaModFix/>
            </a:blip>
            <a:stretch>
              <a:fillRect/>
            </a:stretch>
          </p:blipFill>
          <p:spPr>
            <a:xfrm>
              <a:off x="9764428" y="5916798"/>
              <a:ext cx="708660" cy="628879"/>
            </a:xfrm>
            <a:prstGeom prst="rect">
              <a:avLst/>
            </a:prstGeom>
            <a:noFill/>
            <a:ln>
              <a:noFill/>
            </a:ln>
          </p:spPr>
        </p:pic>
        <p:pic>
          <p:nvPicPr>
            <p:cNvPr id="134" name="Google Shape;134;p17">
              <a:hlinkClick r:id="rId7"/>
            </p:cNvPr>
            <p:cNvPicPr preferRelativeResize="0"/>
            <p:nvPr/>
          </p:nvPicPr>
          <p:blipFill>
            <a:blip r:embed="rId8">
              <a:alphaModFix/>
            </a:blip>
            <a:stretch>
              <a:fillRect/>
            </a:stretch>
          </p:blipFill>
          <p:spPr>
            <a:xfrm>
              <a:off x="10541715" y="5905569"/>
              <a:ext cx="612648" cy="624387"/>
            </a:xfrm>
            <a:prstGeom prst="rect">
              <a:avLst/>
            </a:prstGeom>
            <a:noFill/>
            <a:ln>
              <a:noFill/>
            </a:ln>
          </p:spPr>
        </p:pic>
        <p:pic>
          <p:nvPicPr>
            <p:cNvPr id="135" name="Google Shape;135;p17">
              <a:hlinkClick r:id="rId9"/>
            </p:cNvPr>
            <p:cNvPicPr preferRelativeResize="0"/>
            <p:nvPr/>
          </p:nvPicPr>
          <p:blipFill>
            <a:blip r:embed="rId10">
              <a:alphaModFix/>
            </a:blip>
            <a:stretch>
              <a:fillRect/>
            </a:stretch>
          </p:blipFill>
          <p:spPr>
            <a:xfrm>
              <a:off x="11219049" y="5916799"/>
              <a:ext cx="699516" cy="601927"/>
            </a:xfrm>
            <a:prstGeom prst="rect">
              <a:avLst/>
            </a:prstGeom>
            <a:noFill/>
            <a:ln>
              <a:noFill/>
            </a:ln>
          </p:spPr>
        </p:pic>
        <p:sp>
          <p:nvSpPr>
            <p:cNvPr id="136" name="Google Shape;136;p17"/>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pic>
        <p:nvPicPr>
          <p:cNvPr id="137" name="Google Shape;137;p17"/>
          <p:cNvPicPr preferRelativeResize="0"/>
          <p:nvPr/>
        </p:nvPicPr>
        <p:blipFill rotWithShape="1">
          <a:blip r:embed="rId11">
            <a:alphaModFix/>
          </a:blip>
          <a:srcRect b="20906" l="0" r="0" t="16256"/>
          <a:stretch/>
        </p:blipFill>
        <p:spPr>
          <a:xfrm>
            <a:off x="125075" y="493725"/>
            <a:ext cx="8239800" cy="207112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graphicFrame>
        <p:nvGraphicFramePr>
          <p:cNvPr id="6" name="Google Shape;6;p1"/>
          <p:cNvGraphicFramePr/>
          <p:nvPr/>
        </p:nvGraphicFramePr>
        <p:xfrm>
          <a:off x="-36576" y="0"/>
          <a:ext cx="3000000" cy="3000000"/>
        </p:xfrm>
        <a:graphic>
          <a:graphicData uri="http://schemas.openxmlformats.org/drawingml/2006/table">
            <a:tbl>
              <a:tblPr>
                <a:noFill/>
                <a:tableStyleId>{07262BCA-7D6D-4EC3-A743-7B65DC3573E8}</a:tableStyleId>
              </a:tblPr>
              <a:tblGrid>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gridCol w="382850"/>
              </a:tblGrid>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r h="342900">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c>
                  <a:txBody>
                    <a:bodyPr/>
                    <a:lstStyle/>
                    <a:p>
                      <a:pPr indent="0" lvl="0" marL="0" rtl="0" algn="l">
                        <a:spcBef>
                          <a:spcPts val="0"/>
                        </a:spcBef>
                        <a:spcAft>
                          <a:spcPts val="0"/>
                        </a:spcAft>
                        <a:buNone/>
                      </a:pPr>
                      <a:r>
                        <a:t/>
                      </a:r>
                      <a:endParaRPr sz="100"/>
                    </a:p>
                  </a:txBody>
                  <a:tcPr marT="91425" marB="91425" marR="91425" marL="91425">
                    <a:lnL cap="flat" cmpd="sng" w="9525">
                      <a:solidFill>
                        <a:schemeClr val="lt2"/>
                      </a:solidFill>
                      <a:prstDash val="solid"/>
                      <a:round/>
                      <a:headEnd len="sm" w="sm" type="none"/>
                      <a:tailEnd len="sm" w="sm" type="none"/>
                    </a:lnL>
                    <a:lnR cap="flat" cmpd="sng" w="9525">
                      <a:solidFill>
                        <a:schemeClr val="lt2"/>
                      </a:solidFill>
                      <a:prstDash val="solid"/>
                      <a:round/>
                      <a:headEnd len="sm" w="sm" type="none"/>
                      <a:tailEnd len="sm" w="sm" type="none"/>
                    </a:lnR>
                    <a:lnT cap="flat" cmpd="sng" w="9525">
                      <a:solidFill>
                        <a:schemeClr val="lt2"/>
                      </a:solidFill>
                      <a:prstDash val="solid"/>
                      <a:round/>
                      <a:headEnd len="sm" w="sm" type="none"/>
                      <a:tailEnd len="sm" w="sm" type="none"/>
                    </a:lnT>
                    <a:lnB cap="flat" cmpd="sng" w="9525">
                      <a:solidFill>
                        <a:schemeClr val="lt2"/>
                      </a:solidFill>
                      <a:prstDash val="solid"/>
                      <a:round/>
                      <a:headEnd len="sm" w="sm" type="none"/>
                      <a:tailEnd len="sm" w="sm" type="none"/>
                    </a:lnB>
                  </a:tcPr>
                </a:tc>
              </a:tr>
            </a:tbl>
          </a:graphicData>
        </a:graphic>
      </p:graphicFrame>
      <p:sp>
        <p:nvSpPr>
          <p:cNvPr id="7" name="Google Shape;7;p1"/>
          <p:cNvSpPr/>
          <p:nvPr/>
        </p:nvSpPr>
        <p:spPr>
          <a:xfrm flipH="1" rot="-2700000">
            <a:off x="7155511" y="2356734"/>
            <a:ext cx="4422925" cy="6366027"/>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 name="Google Shape;8;p1"/>
          <p:cNvSpPr/>
          <p:nvPr/>
        </p:nvSpPr>
        <p:spPr>
          <a:xfrm flipH="1" rot="3452432">
            <a:off x="-954840" y="-561958"/>
            <a:ext cx="4259162" cy="6130318"/>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 name="Google Shape;9;p1"/>
          <p:cNvSpPr/>
          <p:nvPr/>
        </p:nvSpPr>
        <p:spPr>
          <a:xfrm flipH="1" rot="5400000">
            <a:off x="-267454" y="1948508"/>
            <a:ext cx="4264746" cy="6138355"/>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 name="Google Shape;10;p1"/>
          <p:cNvSpPr/>
          <p:nvPr/>
        </p:nvSpPr>
        <p:spPr>
          <a:xfrm flipH="1" rot="-3481550">
            <a:off x="7154886" y="-717588"/>
            <a:ext cx="4424182" cy="6367836"/>
          </a:xfrm>
          <a:custGeom>
            <a:rect b="b" l="l" r="r" t="t"/>
            <a:pathLst>
              <a:path extrusionOk="0" h="6547579" w="4549062">
                <a:moveTo>
                  <a:pt x="1151911" y="5106311"/>
                </a:moveTo>
                <a:cubicBezTo>
                  <a:pt x="1979723" y="4492932"/>
                  <a:pt x="2296004" y="3872248"/>
                  <a:pt x="2889529" y="3298371"/>
                </a:cubicBezTo>
                <a:cubicBezTo>
                  <a:pt x="1882106" y="3625326"/>
                  <a:pt x="1230006" y="4819613"/>
                  <a:pt x="1151911" y="5074902"/>
                </a:cubicBezTo>
                <a:cubicBezTo>
                  <a:pt x="1151911" y="4666576"/>
                  <a:pt x="1194866" y="4254273"/>
                  <a:pt x="1284675" y="3853698"/>
                </a:cubicBezTo>
                <a:cubicBezTo>
                  <a:pt x="1768867" y="3437006"/>
                  <a:pt x="2276493" y="3200874"/>
                  <a:pt x="2670862" y="2607585"/>
                </a:cubicBezTo>
                <a:cubicBezTo>
                  <a:pt x="2042199" y="2765323"/>
                  <a:pt x="1460387" y="3508020"/>
                  <a:pt x="1300291" y="3794787"/>
                </a:cubicBezTo>
                <a:cubicBezTo>
                  <a:pt x="1386197" y="3441360"/>
                  <a:pt x="1503339" y="3091787"/>
                  <a:pt x="1659530" y="2761815"/>
                </a:cubicBezTo>
                <a:cubicBezTo>
                  <a:pt x="2135914" y="2521795"/>
                  <a:pt x="2557637" y="2211162"/>
                  <a:pt x="2912950" y="1841708"/>
                </a:cubicBezTo>
                <a:cubicBezTo>
                  <a:pt x="2460013" y="1967843"/>
                  <a:pt x="2046101" y="2235281"/>
                  <a:pt x="1741534" y="2592902"/>
                </a:cubicBezTo>
                <a:cubicBezTo>
                  <a:pt x="1874291" y="2337551"/>
                  <a:pt x="2026580" y="2090032"/>
                  <a:pt x="2198390" y="1854271"/>
                </a:cubicBezTo>
                <a:cubicBezTo>
                  <a:pt x="2217915" y="1858177"/>
                  <a:pt x="2233534" y="1866009"/>
                  <a:pt x="2253055" y="1869918"/>
                </a:cubicBezTo>
                <a:cubicBezTo>
                  <a:pt x="2659169" y="1771314"/>
                  <a:pt x="3026209" y="1554971"/>
                  <a:pt x="3295626" y="1256285"/>
                </a:cubicBezTo>
                <a:cubicBezTo>
                  <a:pt x="2948097" y="1315558"/>
                  <a:pt x="2616204" y="1461195"/>
                  <a:pt x="2338969" y="1673512"/>
                </a:cubicBezTo>
                <a:cubicBezTo>
                  <a:pt x="2448286" y="1539901"/>
                  <a:pt x="2565454" y="1410206"/>
                  <a:pt x="2686498" y="1284433"/>
                </a:cubicBezTo>
                <a:cubicBezTo>
                  <a:pt x="2748975" y="1280442"/>
                  <a:pt x="2959824" y="1240950"/>
                  <a:pt x="2959824" y="1240950"/>
                </a:cubicBezTo>
                <a:cubicBezTo>
                  <a:pt x="3303444" y="1150267"/>
                  <a:pt x="3608008" y="996812"/>
                  <a:pt x="3908696" y="819800"/>
                </a:cubicBezTo>
                <a:cubicBezTo>
                  <a:pt x="3627553" y="824039"/>
                  <a:pt x="2916858" y="1127135"/>
                  <a:pt x="2721645" y="1245134"/>
                </a:cubicBezTo>
                <a:cubicBezTo>
                  <a:pt x="2889529" y="1076125"/>
                  <a:pt x="3069140" y="918882"/>
                  <a:pt x="3256569" y="777332"/>
                </a:cubicBezTo>
                <a:cubicBezTo>
                  <a:pt x="3264388" y="777322"/>
                  <a:pt x="3272206" y="777315"/>
                  <a:pt x="3276115" y="781235"/>
                </a:cubicBezTo>
                <a:cubicBezTo>
                  <a:pt x="3533838" y="757393"/>
                  <a:pt x="3775926" y="643269"/>
                  <a:pt x="3982866" y="497769"/>
                </a:cubicBezTo>
                <a:cubicBezTo>
                  <a:pt x="4189841" y="352277"/>
                  <a:pt x="4365543" y="175402"/>
                  <a:pt x="4549062" y="6376"/>
                </a:cubicBezTo>
                <a:cubicBezTo>
                  <a:pt x="3928208" y="-63614"/>
                  <a:pt x="3580679" y="458950"/>
                  <a:pt x="3209729" y="773454"/>
                </a:cubicBezTo>
                <a:cubicBezTo>
                  <a:pt x="3209729" y="773454"/>
                  <a:pt x="3213638" y="773451"/>
                  <a:pt x="3213638" y="773451"/>
                </a:cubicBezTo>
                <a:cubicBezTo>
                  <a:pt x="3041811" y="903204"/>
                  <a:pt x="2877836" y="1040800"/>
                  <a:pt x="2725520" y="1190163"/>
                </a:cubicBezTo>
                <a:cubicBezTo>
                  <a:pt x="2842689" y="832752"/>
                  <a:pt x="3010573" y="487061"/>
                  <a:pt x="3190218" y="145283"/>
                </a:cubicBezTo>
                <a:cubicBezTo>
                  <a:pt x="2889529" y="404744"/>
                  <a:pt x="2694282" y="766168"/>
                  <a:pt x="2655260" y="1139202"/>
                </a:cubicBezTo>
                <a:cubicBezTo>
                  <a:pt x="2655260" y="1139202"/>
                  <a:pt x="2666953" y="1205933"/>
                  <a:pt x="2686498" y="1229470"/>
                </a:cubicBezTo>
                <a:cubicBezTo>
                  <a:pt x="2491251" y="1422070"/>
                  <a:pt x="2307731" y="1626432"/>
                  <a:pt x="2147627" y="1842548"/>
                </a:cubicBezTo>
                <a:lnTo>
                  <a:pt x="2147627" y="1842548"/>
                </a:lnTo>
                <a:lnTo>
                  <a:pt x="2147627" y="1842548"/>
                </a:lnTo>
                <a:cubicBezTo>
                  <a:pt x="2124197" y="1873985"/>
                  <a:pt x="2096864" y="1909352"/>
                  <a:pt x="2073438" y="1944711"/>
                </a:cubicBezTo>
                <a:cubicBezTo>
                  <a:pt x="2112484" y="1779766"/>
                  <a:pt x="2381900" y="970673"/>
                  <a:pt x="2167152" y="346643"/>
                </a:cubicBezTo>
                <a:cubicBezTo>
                  <a:pt x="1968006" y="849417"/>
                  <a:pt x="1944583" y="1465855"/>
                  <a:pt x="2061724" y="1960430"/>
                </a:cubicBezTo>
                <a:cubicBezTo>
                  <a:pt x="1878197" y="2219758"/>
                  <a:pt x="1714198" y="2494775"/>
                  <a:pt x="1581434" y="2781535"/>
                </a:cubicBezTo>
                <a:cubicBezTo>
                  <a:pt x="1577529" y="2502778"/>
                  <a:pt x="1667341" y="1509348"/>
                  <a:pt x="1425243" y="889276"/>
                </a:cubicBezTo>
                <a:cubicBezTo>
                  <a:pt x="1413533" y="1207308"/>
                  <a:pt x="1280769" y="1596150"/>
                  <a:pt x="1272961" y="1914180"/>
                </a:cubicBezTo>
                <a:cubicBezTo>
                  <a:pt x="1265147" y="2220431"/>
                  <a:pt x="1397914" y="2569722"/>
                  <a:pt x="1558007" y="2828673"/>
                </a:cubicBezTo>
                <a:cubicBezTo>
                  <a:pt x="1409624" y="3150787"/>
                  <a:pt x="1292483" y="3488577"/>
                  <a:pt x="1210482" y="3834152"/>
                </a:cubicBezTo>
                <a:cubicBezTo>
                  <a:pt x="1097242" y="3084381"/>
                  <a:pt x="976195" y="2256089"/>
                  <a:pt x="527147" y="1502748"/>
                </a:cubicBezTo>
                <a:cubicBezTo>
                  <a:pt x="367050" y="2284237"/>
                  <a:pt x="1042577" y="3657662"/>
                  <a:pt x="1202674" y="3885210"/>
                </a:cubicBezTo>
                <a:cubicBezTo>
                  <a:pt x="1112861" y="4277934"/>
                  <a:pt x="1066004" y="4682384"/>
                  <a:pt x="1066004" y="5090710"/>
                </a:cubicBezTo>
                <a:cubicBezTo>
                  <a:pt x="1003528" y="4859115"/>
                  <a:pt x="862956" y="4129012"/>
                  <a:pt x="706765" y="3779734"/>
                </a:cubicBezTo>
                <a:cubicBezTo>
                  <a:pt x="511528" y="3367705"/>
                  <a:pt x="351431" y="2994901"/>
                  <a:pt x="0" y="2653705"/>
                </a:cubicBezTo>
                <a:cubicBezTo>
                  <a:pt x="11717" y="3753022"/>
                  <a:pt x="456859" y="4525987"/>
                  <a:pt x="1066004" y="5145676"/>
                </a:cubicBezTo>
                <a:cubicBezTo>
                  <a:pt x="1069910" y="5601116"/>
                  <a:pt x="1128481" y="6060396"/>
                  <a:pt x="1237814" y="6503937"/>
                </a:cubicBezTo>
                <a:cubicBezTo>
                  <a:pt x="1237814" y="6503937"/>
                  <a:pt x="1237814" y="6503937"/>
                  <a:pt x="1237814" y="6503937"/>
                </a:cubicBezTo>
                <a:cubicBezTo>
                  <a:pt x="1245625" y="6531438"/>
                  <a:pt x="1272961" y="6551018"/>
                  <a:pt x="1300291" y="6547074"/>
                </a:cubicBezTo>
                <a:cubicBezTo>
                  <a:pt x="1327623" y="6543131"/>
                  <a:pt x="1343242" y="6515630"/>
                  <a:pt x="1335438" y="6488130"/>
                </a:cubicBezTo>
                <a:cubicBezTo>
                  <a:pt x="1218293" y="6036770"/>
                  <a:pt x="1155817" y="5573547"/>
                  <a:pt x="1151911" y="5106311"/>
                </a:cubicBezTo>
                <a:close/>
              </a:path>
            </a:pathLst>
          </a:custGeom>
          <a:solidFill>
            <a:srgbClr val="FFFFFF">
              <a:alpha val="25160"/>
            </a:srgbClr>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 name="Google Shape;11;p1"/>
          <p:cNvSpPr/>
          <p:nvPr/>
        </p:nvSpPr>
        <p:spPr>
          <a:xfrm>
            <a:off x="620025" y="231950"/>
            <a:ext cx="293400" cy="2934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1"/>
          <p:cNvSpPr/>
          <p:nvPr/>
        </p:nvSpPr>
        <p:spPr>
          <a:xfrm>
            <a:off x="1058325" y="4943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a:off x="800175" y="65722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3446874">
            <a:off x="2895687" y="35085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3448816">
            <a:off x="3326236" y="36705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3445731">
            <a:off x="430720" y="4720048"/>
            <a:ext cx="276959" cy="27695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rot="-3448816">
            <a:off x="864361" y="48713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a:off x="10728375" y="63842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a:off x="11379275" y="4217075"/>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10908525" y="6630700"/>
            <a:ext cx="162900" cy="1629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1"/>
          <p:cNvSpPr/>
          <p:nvPr/>
        </p:nvSpPr>
        <p:spPr>
          <a:xfrm>
            <a:off x="11458650" y="3941350"/>
            <a:ext cx="114600" cy="114600"/>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1"/>
          <p:cNvSpPr/>
          <p:nvPr/>
        </p:nvSpPr>
        <p:spPr>
          <a:xfrm rot="-3446874">
            <a:off x="11070112" y="624159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1"/>
          <p:cNvSpPr/>
          <p:nvPr/>
        </p:nvSpPr>
        <p:spPr>
          <a:xfrm rot="-8108952">
            <a:off x="7428245" y="133792"/>
            <a:ext cx="162918" cy="162918"/>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rot="-8106354">
            <a:off x="7201710" y="331358"/>
            <a:ext cx="114764" cy="114764"/>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1"/>
          <p:cNvSpPr/>
          <p:nvPr/>
        </p:nvSpPr>
        <p:spPr>
          <a:xfrm rot="-3446874">
            <a:off x="3429337" y="138346"/>
            <a:ext cx="293272" cy="293272"/>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1"/>
          <p:cNvSpPr/>
          <p:nvPr/>
        </p:nvSpPr>
        <p:spPr>
          <a:xfrm rot="-3448816">
            <a:off x="3551236" y="587646"/>
            <a:ext cx="162949" cy="162949"/>
          </a:xfrm>
          <a:prstGeom prst="ellipse">
            <a:avLst/>
          </a:prstGeom>
          <a:solidFill>
            <a:srgbClr val="FFFFFF">
              <a:alpha val="2516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1pPr>
            <a:lvl2pPr lvl="1">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2pPr>
            <a:lvl3pPr lvl="2">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3pPr>
            <a:lvl4pPr lvl="3">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4pPr>
            <a:lvl5pPr lvl="4">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5pPr>
            <a:lvl6pPr lvl="5">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6pPr>
            <a:lvl7pPr lvl="6">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7pPr>
            <a:lvl8pPr lvl="7">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8pPr>
            <a:lvl9pPr lvl="8">
              <a:spcBef>
                <a:spcPts val="0"/>
              </a:spcBef>
              <a:spcAft>
                <a:spcPts val="0"/>
              </a:spcAft>
              <a:buClr>
                <a:schemeClr val="accent6"/>
              </a:buClr>
              <a:buSzPts val="6000"/>
              <a:buFont typeface="Spicy Rice"/>
              <a:buNone/>
              <a:defRPr sz="6000">
                <a:solidFill>
                  <a:schemeClr val="accent6"/>
                </a:solidFill>
                <a:latin typeface="Spicy Rice"/>
                <a:ea typeface="Spicy Rice"/>
                <a:cs typeface="Spicy Rice"/>
                <a:sym typeface="Spicy Rice"/>
              </a:defRPr>
            </a:lvl9pPr>
          </a:lstStyle>
          <a:p/>
        </p:txBody>
      </p:sp>
      <p:sp>
        <p:nvSpPr>
          <p:cNvPr id="28" name="Google Shape;28;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49250" lvl="0" marL="457200">
              <a:lnSpc>
                <a:spcPct val="115000"/>
              </a:lnSpc>
              <a:spcBef>
                <a:spcPts val="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1pPr>
            <a:lvl2pPr indent="-349250" lvl="1" marL="914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2pPr>
            <a:lvl3pPr indent="-349250" lvl="2" marL="1371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3pPr>
            <a:lvl4pPr indent="-349250" lvl="3" marL="18288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4pPr>
            <a:lvl5pPr indent="-349250" lvl="4" marL="22860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5pPr>
            <a:lvl6pPr indent="-349250" lvl="5" marL="27432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6pPr>
            <a:lvl7pPr indent="-349250" lvl="6" marL="32004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7pPr>
            <a:lvl8pPr indent="-349250" lvl="7" marL="3657600">
              <a:lnSpc>
                <a:spcPct val="115000"/>
              </a:lnSpc>
              <a:spcBef>
                <a:spcPts val="2100"/>
              </a:spcBef>
              <a:spcAft>
                <a:spcPts val="0"/>
              </a:spcAft>
              <a:buClr>
                <a:schemeClr val="dk2"/>
              </a:buClr>
              <a:buSzPts val="1900"/>
              <a:buFont typeface="Happy Monkey"/>
              <a:buChar char="○"/>
              <a:defRPr b="1" sz="1900">
                <a:solidFill>
                  <a:schemeClr val="dk2"/>
                </a:solidFill>
                <a:latin typeface="Happy Monkey"/>
                <a:ea typeface="Happy Monkey"/>
                <a:cs typeface="Happy Monkey"/>
                <a:sym typeface="Happy Monkey"/>
              </a:defRPr>
            </a:lvl8pPr>
            <a:lvl9pPr indent="-349250" lvl="8" marL="4114800">
              <a:lnSpc>
                <a:spcPct val="115000"/>
              </a:lnSpc>
              <a:spcBef>
                <a:spcPts val="2100"/>
              </a:spcBef>
              <a:spcAft>
                <a:spcPts val="2100"/>
              </a:spcAft>
              <a:buClr>
                <a:schemeClr val="dk2"/>
              </a:buClr>
              <a:buSzPts val="1900"/>
              <a:buFont typeface="Happy Monkey"/>
              <a:buChar char="■"/>
              <a:defRPr b="1" sz="1900">
                <a:solidFill>
                  <a:schemeClr val="dk2"/>
                </a:solidFill>
                <a:latin typeface="Happy Monkey"/>
                <a:ea typeface="Happy Monkey"/>
                <a:cs typeface="Happy Monkey"/>
                <a:sym typeface="Happy Monkey"/>
              </a:defRPr>
            </a:lvl9pPr>
          </a:lstStyle>
          <a:p/>
        </p:txBody>
      </p:sp>
      <p:sp>
        <p:nvSpPr>
          <p:cNvPr id="29" name="Google Shape;29;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30" name="Google Shape;30;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 name="Google Shape;31;p1"/>
          <p:cNvSpPr/>
          <p:nvPr/>
        </p:nvSpPr>
        <p:spPr>
          <a:xfrm>
            <a:off x="6175" y="-20825"/>
            <a:ext cx="12192000" cy="6883800"/>
          </a:xfrm>
          <a:prstGeom prst="frame">
            <a:avLst>
              <a:gd fmla="val 2779" name="adj1"/>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1"/>
          <p:cNvSpPr/>
          <p:nvPr/>
        </p:nvSpPr>
        <p:spPr>
          <a:xfrm rot="5400000">
            <a:off x="-462658" y="6119355"/>
            <a:ext cx="1131345" cy="114589"/>
          </a:xfrm>
          <a:custGeom>
            <a:rect b="b" l="l" r="r" t="t"/>
            <a:pathLst>
              <a:path extrusionOk="0" h="87640" w="919793">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 Id="rId3" Type="http://schemas.openxmlformats.org/officeDocument/2006/relationships/image" Target="../media/image1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hyperlink" Target="https://drive.google.com/file/d/1Kcwzvsb15JlzkAEXInOJSUyfL7r_uNDj/view" TargetMode="External"/><Relationship Id="rId4" Type="http://schemas.openxmlformats.org/officeDocument/2006/relationships/hyperlink" Target="https://drive.google.com/file/d/11bKhMzZAdPaMpGU1iMbUSU7FCRGyrka3/view"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8"/>
          <p:cNvSpPr/>
          <p:nvPr/>
        </p:nvSpPr>
        <p:spPr>
          <a:xfrm>
            <a:off x="3152400" y="5286250"/>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8"/>
          <p:cNvSpPr txBox="1"/>
          <p:nvPr>
            <p:ph idx="1" type="subTitle"/>
          </p:nvPr>
        </p:nvSpPr>
        <p:spPr>
          <a:xfrm>
            <a:off x="3790450" y="5212900"/>
            <a:ext cx="4530900" cy="586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solidFill>
                  <a:srgbClr val="FFFFFF"/>
                </a:solidFill>
              </a:rPr>
              <a:t>And here goes your subtitle.</a:t>
            </a:r>
            <a:endParaRPr b="1">
              <a:solidFill>
                <a:srgbClr val="FFFFFF"/>
              </a:solidFill>
            </a:endParaRPr>
          </a:p>
        </p:txBody>
      </p:sp>
      <p:sp>
        <p:nvSpPr>
          <p:cNvPr id="144" name="Google Shape;144;p18"/>
          <p:cNvSpPr/>
          <p:nvPr/>
        </p:nvSpPr>
        <p:spPr>
          <a:xfrm>
            <a:off x="1733581" y="2115652"/>
            <a:ext cx="8724860" cy="2338334"/>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Here goes your</a:t>
            </a:r>
            <a:br>
              <a:rPr b="0" i="0">
                <a:ln cap="flat" cmpd="sng" w="152400">
                  <a:solidFill>
                    <a:srgbClr val="FFFFFF"/>
                  </a:solidFill>
                  <a:prstDash val="solid"/>
                  <a:round/>
                  <a:headEnd len="sm" w="sm" type="none"/>
                  <a:tailEnd len="sm" w="sm" type="none"/>
                </a:ln>
                <a:solidFill>
                  <a:srgbClr val="FFFFFF"/>
                </a:solidFill>
                <a:latin typeface="Spicy Rice"/>
              </a:rPr>
            </a:br>
            <a:r>
              <a:rPr b="0" i="0">
                <a:ln cap="flat" cmpd="sng" w="152400">
                  <a:solidFill>
                    <a:srgbClr val="FFFFFF"/>
                  </a:solidFill>
                  <a:prstDash val="solid"/>
                  <a:round/>
                  <a:headEnd len="sm" w="sm" type="none"/>
                  <a:tailEnd len="sm" w="sm" type="none"/>
                </a:ln>
                <a:solidFill>
                  <a:srgbClr val="FFFFFF"/>
                </a:solidFill>
                <a:latin typeface="Spicy Rice"/>
              </a:rPr>
              <a:t>presentation title</a:t>
            </a:r>
          </a:p>
        </p:txBody>
      </p:sp>
      <p:sp>
        <p:nvSpPr>
          <p:cNvPr id="145" name="Google Shape;145;p18"/>
          <p:cNvSpPr txBox="1"/>
          <p:nvPr>
            <p:ph type="title"/>
          </p:nvPr>
        </p:nvSpPr>
        <p:spPr>
          <a:xfrm>
            <a:off x="1359000" y="1937339"/>
            <a:ext cx="9474000" cy="252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e</a:t>
            </a:r>
            <a:r>
              <a:rPr lang="en">
                <a:solidFill>
                  <a:schemeClr val="accent4"/>
                </a:solidFill>
              </a:rPr>
              <a:t>r</a:t>
            </a:r>
            <a:r>
              <a:rPr lang="en">
                <a:solidFill>
                  <a:schemeClr val="accent3"/>
                </a:solidFill>
              </a:rPr>
              <a:t>e</a:t>
            </a:r>
            <a:r>
              <a:rPr lang="en"/>
              <a:t> </a:t>
            </a:r>
            <a:r>
              <a:rPr lang="en">
                <a:solidFill>
                  <a:schemeClr val="accent1"/>
                </a:solidFill>
              </a:rPr>
              <a:t>g</a:t>
            </a:r>
            <a:r>
              <a:rPr lang="en">
                <a:solidFill>
                  <a:schemeClr val="accent2"/>
                </a:solidFill>
              </a:rPr>
              <a:t>o</a:t>
            </a:r>
            <a:r>
              <a:rPr lang="en">
                <a:solidFill>
                  <a:schemeClr val="accent4"/>
                </a:solidFill>
              </a:rPr>
              <a:t>e</a:t>
            </a:r>
            <a:r>
              <a:rPr lang="en">
                <a:solidFill>
                  <a:schemeClr val="accent3"/>
                </a:solidFill>
              </a:rPr>
              <a:t>s</a:t>
            </a:r>
            <a:r>
              <a:rPr lang="en"/>
              <a:t> </a:t>
            </a:r>
            <a:r>
              <a:rPr lang="en">
                <a:solidFill>
                  <a:schemeClr val="accent1"/>
                </a:solidFill>
              </a:rPr>
              <a:t>y</a:t>
            </a:r>
            <a:r>
              <a:rPr lang="en">
                <a:solidFill>
                  <a:schemeClr val="accent2"/>
                </a:solidFill>
              </a:rPr>
              <a:t>o</a:t>
            </a:r>
            <a:r>
              <a:rPr lang="en">
                <a:solidFill>
                  <a:schemeClr val="accent4"/>
                </a:solidFill>
              </a:rPr>
              <a:t>u</a:t>
            </a:r>
            <a:r>
              <a:rPr lang="en">
                <a:solidFill>
                  <a:schemeClr val="accent3"/>
                </a:solidFill>
              </a:rPr>
              <a:t>r</a:t>
            </a:r>
            <a:r>
              <a:rPr lang="en"/>
              <a:t> </a:t>
            </a:r>
            <a:r>
              <a:rPr lang="en">
                <a:solidFill>
                  <a:schemeClr val="accent1"/>
                </a:solidFill>
              </a:rPr>
              <a:t>p</a:t>
            </a:r>
            <a:r>
              <a:rPr lang="en">
                <a:solidFill>
                  <a:schemeClr val="accent2"/>
                </a:solidFill>
              </a:rPr>
              <a:t>r</a:t>
            </a:r>
            <a:r>
              <a:rPr lang="en">
                <a:solidFill>
                  <a:schemeClr val="accent4"/>
                </a:solidFill>
              </a:rPr>
              <a:t>e</a:t>
            </a:r>
            <a:r>
              <a:rPr lang="en">
                <a:solidFill>
                  <a:schemeClr val="accent3"/>
                </a:solidFill>
              </a:rPr>
              <a:t>s</a:t>
            </a:r>
            <a:r>
              <a:rPr lang="en">
                <a:solidFill>
                  <a:schemeClr val="accent1"/>
                </a:solidFill>
              </a:rPr>
              <a:t>e</a:t>
            </a:r>
            <a:r>
              <a:rPr lang="en">
                <a:solidFill>
                  <a:schemeClr val="accent2"/>
                </a:solidFill>
              </a:rPr>
              <a:t>n</a:t>
            </a:r>
            <a:r>
              <a:rPr lang="en">
                <a:solidFill>
                  <a:schemeClr val="accent4"/>
                </a:solidFill>
              </a:rPr>
              <a:t>t</a:t>
            </a:r>
            <a:r>
              <a:rPr lang="en">
                <a:solidFill>
                  <a:schemeClr val="accent3"/>
                </a:solidFill>
              </a:rPr>
              <a:t>a</a:t>
            </a:r>
            <a:r>
              <a:rPr lang="en">
                <a:solidFill>
                  <a:schemeClr val="accent1"/>
                </a:solidFill>
              </a:rPr>
              <a:t>t</a:t>
            </a:r>
            <a:r>
              <a:rPr lang="en">
                <a:solidFill>
                  <a:schemeClr val="accent2"/>
                </a:solidFill>
              </a:rPr>
              <a:t>i</a:t>
            </a:r>
            <a:r>
              <a:rPr lang="en">
                <a:solidFill>
                  <a:schemeClr val="accent4"/>
                </a:solidFill>
              </a:rPr>
              <a:t>o</a:t>
            </a:r>
            <a:r>
              <a:rPr lang="en">
                <a:solidFill>
                  <a:schemeClr val="accent3"/>
                </a:solidFill>
              </a:rPr>
              <a:t>n</a:t>
            </a:r>
            <a:r>
              <a:rPr lang="en"/>
              <a:t>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endParaRPr>
              <a:solidFill>
                <a:schemeClr val="accent1"/>
              </a:solidFill>
            </a:endParaRPr>
          </a:p>
        </p:txBody>
      </p:sp>
      <p:grpSp>
        <p:nvGrpSpPr>
          <p:cNvPr id="146" name="Google Shape;146;p18"/>
          <p:cNvGrpSpPr/>
          <p:nvPr/>
        </p:nvGrpSpPr>
        <p:grpSpPr>
          <a:xfrm rot="7876848">
            <a:off x="394067" y="491275"/>
            <a:ext cx="1680160" cy="1555259"/>
            <a:chOff x="1800137" y="386015"/>
            <a:chExt cx="1421864" cy="1316154"/>
          </a:xfrm>
        </p:grpSpPr>
        <p:sp>
          <p:nvSpPr>
            <p:cNvPr id="147" name="Google Shape;147;p18"/>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8" name="Google Shape;148;p18"/>
            <p:cNvGrpSpPr/>
            <p:nvPr/>
          </p:nvGrpSpPr>
          <p:grpSpPr>
            <a:xfrm>
              <a:off x="1813274" y="399386"/>
              <a:ext cx="1408727" cy="1302783"/>
              <a:chOff x="1813274" y="399386"/>
              <a:chExt cx="1408727" cy="1302783"/>
            </a:xfrm>
          </p:grpSpPr>
          <p:grpSp>
            <p:nvGrpSpPr>
              <p:cNvPr id="149" name="Google Shape;149;p18"/>
              <p:cNvGrpSpPr/>
              <p:nvPr/>
            </p:nvGrpSpPr>
            <p:grpSpPr>
              <a:xfrm>
                <a:off x="1813274" y="399386"/>
                <a:ext cx="1408727" cy="1302783"/>
                <a:chOff x="1813274" y="399386"/>
                <a:chExt cx="1408727" cy="1302783"/>
              </a:xfrm>
            </p:grpSpPr>
            <p:sp>
              <p:nvSpPr>
                <p:cNvPr id="150" name="Google Shape;150;p18"/>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 name="Google Shape;151;p18"/>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18"/>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3" name="Google Shape;153;p18"/>
              <p:cNvGrpSpPr/>
              <p:nvPr/>
            </p:nvGrpSpPr>
            <p:grpSpPr>
              <a:xfrm>
                <a:off x="2040710" y="579350"/>
                <a:ext cx="884187" cy="760477"/>
                <a:chOff x="2040710" y="579350"/>
                <a:chExt cx="884187" cy="760477"/>
              </a:xfrm>
            </p:grpSpPr>
            <p:sp>
              <p:nvSpPr>
                <p:cNvPr id="154" name="Google Shape;154;p18"/>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 name="Google Shape;155;p18"/>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 name="Google Shape;156;p18"/>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 name="Google Shape;157;p18"/>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18"/>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 name="Google Shape;159;p18"/>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 name="Google Shape;160;p18"/>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 name="Google Shape;161;p18"/>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 name="Google Shape;162;p18"/>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 name="Google Shape;163;p18"/>
            <p:cNvGrpSpPr/>
            <p:nvPr/>
          </p:nvGrpSpPr>
          <p:grpSpPr>
            <a:xfrm>
              <a:off x="1800137" y="386015"/>
              <a:ext cx="1421838" cy="1316151"/>
              <a:chOff x="1800137" y="386015"/>
              <a:chExt cx="1421838" cy="1316151"/>
            </a:xfrm>
          </p:grpSpPr>
          <p:sp>
            <p:nvSpPr>
              <p:cNvPr id="164" name="Google Shape;164;p18"/>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 name="Google Shape;165;p18"/>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 name="Google Shape;166;p18"/>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 name="Google Shape;167;p18"/>
          <p:cNvGrpSpPr/>
          <p:nvPr/>
        </p:nvGrpSpPr>
        <p:grpSpPr>
          <a:xfrm>
            <a:off x="95478" y="4738294"/>
            <a:ext cx="2236285" cy="1937104"/>
            <a:chOff x="3540575" y="179636"/>
            <a:chExt cx="2203888" cy="1909229"/>
          </a:xfrm>
        </p:grpSpPr>
        <p:sp>
          <p:nvSpPr>
            <p:cNvPr id="168" name="Google Shape;168;p18"/>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9" name="Google Shape;169;p18"/>
            <p:cNvGrpSpPr/>
            <p:nvPr/>
          </p:nvGrpSpPr>
          <p:grpSpPr>
            <a:xfrm>
              <a:off x="3540575" y="179636"/>
              <a:ext cx="2203888" cy="1909229"/>
              <a:chOff x="3540575" y="179636"/>
              <a:chExt cx="2203888" cy="1909229"/>
            </a:xfrm>
          </p:grpSpPr>
          <p:sp>
            <p:nvSpPr>
              <p:cNvPr id="170" name="Google Shape;170;p18"/>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 name="Google Shape;171;p18"/>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 name="Google Shape;172;p18"/>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 name="Google Shape;173;p18"/>
              <p:cNvGrpSpPr/>
              <p:nvPr/>
            </p:nvGrpSpPr>
            <p:grpSpPr>
              <a:xfrm>
                <a:off x="3540575" y="179636"/>
                <a:ext cx="2203888" cy="1592821"/>
                <a:chOff x="3540575" y="179636"/>
                <a:chExt cx="2203888" cy="1592821"/>
              </a:xfrm>
            </p:grpSpPr>
            <p:grpSp>
              <p:nvGrpSpPr>
                <p:cNvPr id="174" name="Google Shape;174;p18"/>
                <p:cNvGrpSpPr/>
                <p:nvPr/>
              </p:nvGrpSpPr>
              <p:grpSpPr>
                <a:xfrm>
                  <a:off x="3540575" y="179636"/>
                  <a:ext cx="2203888" cy="1592821"/>
                  <a:chOff x="3540575" y="179636"/>
                  <a:chExt cx="2203888" cy="1592821"/>
                </a:xfrm>
              </p:grpSpPr>
              <p:sp>
                <p:nvSpPr>
                  <p:cNvPr id="175" name="Google Shape;175;p18"/>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 name="Google Shape;176;p18"/>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7" name="Google Shape;177;p18"/>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 name="Google Shape;178;p18"/>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 name="Google Shape;179;p18"/>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 name="Google Shape;180;p18"/>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 name="Google Shape;181;p18"/>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 name="Google Shape;182;p18"/>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 name="Google Shape;183;p18"/>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 name="Google Shape;184;p18"/>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5" name="Google Shape;185;p18"/>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 name="Google Shape;186;p18"/>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 name="Google Shape;187;p18"/>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 name="Google Shape;188;p18"/>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 name="Google Shape;189;p18"/>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 name="Google Shape;190;p18"/>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1" name="Google Shape;191;p18"/>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 name="Google Shape;192;p18"/>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 name="Google Shape;193;p18"/>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 name="Google Shape;194;p18"/>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 name="Google Shape;195;p18"/>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6" name="Google Shape;196;p18"/>
          <p:cNvGrpSpPr/>
          <p:nvPr/>
        </p:nvGrpSpPr>
        <p:grpSpPr>
          <a:xfrm>
            <a:off x="2134809" y="547360"/>
            <a:ext cx="1151409" cy="1162040"/>
            <a:chOff x="2023843" y="5545490"/>
            <a:chExt cx="974449" cy="983446"/>
          </a:xfrm>
        </p:grpSpPr>
        <p:sp>
          <p:nvSpPr>
            <p:cNvPr id="197" name="Google Shape;197;p18"/>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 name="Google Shape;198;p18"/>
            <p:cNvGrpSpPr/>
            <p:nvPr/>
          </p:nvGrpSpPr>
          <p:grpSpPr>
            <a:xfrm>
              <a:off x="2043721" y="5565467"/>
              <a:ext cx="947532" cy="956758"/>
              <a:chOff x="2043721" y="5565467"/>
              <a:chExt cx="947532" cy="956758"/>
            </a:xfrm>
          </p:grpSpPr>
          <p:sp>
            <p:nvSpPr>
              <p:cNvPr id="199" name="Google Shape;199;p18"/>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0" name="Google Shape;200;p18"/>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01" name="Google Shape;201;p18"/>
              <p:cNvGrpSpPr/>
              <p:nvPr/>
            </p:nvGrpSpPr>
            <p:grpSpPr>
              <a:xfrm>
                <a:off x="2161328" y="5684451"/>
                <a:ext cx="716067" cy="722818"/>
                <a:chOff x="2161328" y="5684451"/>
                <a:chExt cx="716067" cy="722818"/>
              </a:xfrm>
            </p:grpSpPr>
            <p:sp>
              <p:nvSpPr>
                <p:cNvPr id="202" name="Google Shape;202;p18"/>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3" name="Google Shape;203;p18"/>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4" name="Google Shape;204;p18"/>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5" name="Google Shape;205;p18"/>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6" name="Google Shape;206;p18"/>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7" name="Google Shape;207;p18"/>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8" name="Google Shape;208;p18"/>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8"/>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10" name="Google Shape;210;p18"/>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11" name="Google Shape;211;p18"/>
          <p:cNvGrpSpPr/>
          <p:nvPr/>
        </p:nvGrpSpPr>
        <p:grpSpPr>
          <a:xfrm>
            <a:off x="8513384" y="5371180"/>
            <a:ext cx="1217533" cy="1304220"/>
            <a:chOff x="1885538" y="2088865"/>
            <a:chExt cx="1251061" cy="1340136"/>
          </a:xfrm>
        </p:grpSpPr>
        <p:sp>
          <p:nvSpPr>
            <p:cNvPr id="212" name="Google Shape;212;p18"/>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3" name="Google Shape;213;p18"/>
            <p:cNvGrpSpPr/>
            <p:nvPr/>
          </p:nvGrpSpPr>
          <p:grpSpPr>
            <a:xfrm>
              <a:off x="1898533" y="2102206"/>
              <a:ext cx="1237710" cy="1326765"/>
              <a:chOff x="1898533" y="2102206"/>
              <a:chExt cx="1237710" cy="1326765"/>
            </a:xfrm>
          </p:grpSpPr>
          <p:sp>
            <p:nvSpPr>
              <p:cNvPr id="214" name="Google Shape;214;p18"/>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5" name="Google Shape;215;p18"/>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6" name="Google Shape;216;p18"/>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17" name="Google Shape;217;p18"/>
              <p:cNvGrpSpPr/>
              <p:nvPr/>
            </p:nvGrpSpPr>
            <p:grpSpPr>
              <a:xfrm>
                <a:off x="1991663" y="2209876"/>
                <a:ext cx="1003013" cy="1098512"/>
                <a:chOff x="1991663" y="2209876"/>
                <a:chExt cx="1003013" cy="1098512"/>
              </a:xfrm>
            </p:grpSpPr>
            <p:sp>
              <p:nvSpPr>
                <p:cNvPr id="218" name="Google Shape;218;p18"/>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8"/>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0" name="Google Shape;220;p18"/>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1" name="Google Shape;221;p18"/>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2" name="Google Shape;222;p18"/>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3" name="Google Shape;223;p18"/>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4" name="Google Shape;224;p18"/>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8"/>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6" name="Google Shape;226;p18"/>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7" name="Google Shape;227;p18"/>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8" name="Google Shape;228;p18"/>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9" name="Google Shape;229;p18"/>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0" name="Google Shape;230;p18"/>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8"/>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2" name="Google Shape;232;p18"/>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3" name="Google Shape;233;p18"/>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234" name="Google Shape;234;p18"/>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35" name="Google Shape;235;p18"/>
          <p:cNvGrpSpPr/>
          <p:nvPr/>
        </p:nvGrpSpPr>
        <p:grpSpPr>
          <a:xfrm>
            <a:off x="10336035" y="367619"/>
            <a:ext cx="1457155" cy="1341775"/>
            <a:chOff x="1917709" y="3838343"/>
            <a:chExt cx="1304292" cy="1200908"/>
          </a:xfrm>
        </p:grpSpPr>
        <p:sp>
          <p:nvSpPr>
            <p:cNvPr id="236" name="Google Shape;236;p18"/>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37" name="Google Shape;237;p18"/>
            <p:cNvGrpSpPr/>
            <p:nvPr/>
          </p:nvGrpSpPr>
          <p:grpSpPr>
            <a:xfrm>
              <a:off x="1939879" y="3860913"/>
              <a:ext cx="1272699" cy="1169101"/>
              <a:chOff x="1939879" y="3860913"/>
              <a:chExt cx="1272699" cy="1169101"/>
            </a:xfrm>
          </p:grpSpPr>
          <p:sp>
            <p:nvSpPr>
              <p:cNvPr id="238" name="Google Shape;238;p18"/>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9" name="Google Shape;239;p18"/>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0" name="Google Shape;240;p18"/>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41" name="Google Shape;241;p18"/>
            <p:cNvGrpSpPr/>
            <p:nvPr/>
          </p:nvGrpSpPr>
          <p:grpSpPr>
            <a:xfrm>
              <a:off x="1917709" y="3838343"/>
              <a:ext cx="1304292" cy="1200908"/>
              <a:chOff x="1917709" y="3838343"/>
              <a:chExt cx="1304292" cy="1200908"/>
            </a:xfrm>
          </p:grpSpPr>
          <p:sp>
            <p:nvSpPr>
              <p:cNvPr id="242" name="Google Shape;242;p18"/>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3" name="Google Shape;243;p18"/>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44" name="Google Shape;244;p18"/>
          <p:cNvGrpSpPr/>
          <p:nvPr/>
        </p:nvGrpSpPr>
        <p:grpSpPr>
          <a:xfrm rot="1351958">
            <a:off x="10203673" y="4847949"/>
            <a:ext cx="1721857" cy="1503910"/>
            <a:chOff x="3540572" y="5251367"/>
            <a:chExt cx="1462718" cy="1277572"/>
          </a:xfrm>
        </p:grpSpPr>
        <p:sp>
          <p:nvSpPr>
            <p:cNvPr id="245" name="Google Shape;245;p18"/>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46" name="Google Shape;246;p18"/>
            <p:cNvGrpSpPr/>
            <p:nvPr/>
          </p:nvGrpSpPr>
          <p:grpSpPr>
            <a:xfrm>
              <a:off x="3553994" y="5264713"/>
              <a:ext cx="1448907" cy="1263939"/>
              <a:chOff x="3553994" y="5264713"/>
              <a:chExt cx="1448907" cy="1263939"/>
            </a:xfrm>
          </p:grpSpPr>
          <p:sp>
            <p:nvSpPr>
              <p:cNvPr id="247" name="Google Shape;247;p18"/>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8" name="Google Shape;248;p18"/>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9" name="Google Shape;249;p18"/>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0" name="Google Shape;250;p18"/>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1" name="Google Shape;251;p18"/>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252" name="Google Shape;252;p18"/>
              <p:cNvGrpSpPr/>
              <p:nvPr/>
            </p:nvGrpSpPr>
            <p:grpSpPr>
              <a:xfrm>
                <a:off x="4051759" y="5375948"/>
                <a:ext cx="571739" cy="1057739"/>
                <a:chOff x="4051759" y="5375948"/>
                <a:chExt cx="571739" cy="1057739"/>
              </a:xfrm>
            </p:grpSpPr>
            <p:sp>
              <p:nvSpPr>
                <p:cNvPr id="253" name="Google Shape;253;p18"/>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4" name="Google Shape;254;p18"/>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5" name="Google Shape;255;p18"/>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56" name="Google Shape;256;p18"/>
              <p:cNvGrpSpPr/>
              <p:nvPr/>
            </p:nvGrpSpPr>
            <p:grpSpPr>
              <a:xfrm>
                <a:off x="3794621" y="5459918"/>
                <a:ext cx="1079649" cy="997846"/>
                <a:chOff x="3794621" y="5459918"/>
                <a:chExt cx="1079649" cy="997846"/>
              </a:xfrm>
            </p:grpSpPr>
            <p:sp>
              <p:nvSpPr>
                <p:cNvPr id="257" name="Google Shape;257;p18"/>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8" name="Google Shape;258;p18"/>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9" name="Google Shape;259;p18"/>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0" name="Google Shape;260;p18"/>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8"/>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2" name="Google Shape;262;p18"/>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8"/>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8"/>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8"/>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6" name="Google Shape;266;p18"/>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7" name="Google Shape;267;p18"/>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8" name="Google Shape;268;p18"/>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9" name="Google Shape;269;p18"/>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0" name="Google Shape;270;p18"/>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271" name="Google Shape;271;p18"/>
            <p:cNvGrpSpPr/>
            <p:nvPr/>
          </p:nvGrpSpPr>
          <p:grpSpPr>
            <a:xfrm>
              <a:off x="3540572" y="5251367"/>
              <a:ext cx="1462718" cy="1277572"/>
              <a:chOff x="3540572" y="5251367"/>
              <a:chExt cx="1462718" cy="1277572"/>
            </a:xfrm>
          </p:grpSpPr>
          <p:sp>
            <p:nvSpPr>
              <p:cNvPr id="272" name="Google Shape;272;p18"/>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3" name="Google Shape;273;p18"/>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4" name="Google Shape;274;p18"/>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5" name="Google Shape;275;p18"/>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19"/>
          <p:cNvSpPr/>
          <p:nvPr/>
        </p:nvSpPr>
        <p:spPr>
          <a:xfrm>
            <a:off x="935450" y="2989200"/>
            <a:ext cx="5190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19"/>
          <p:cNvSpPr/>
          <p:nvPr/>
        </p:nvSpPr>
        <p:spPr>
          <a:xfrm>
            <a:off x="1193950" y="1837050"/>
            <a:ext cx="4084502" cy="702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Hello! I'm...</a:t>
            </a:r>
          </a:p>
        </p:txBody>
      </p:sp>
      <p:sp>
        <p:nvSpPr>
          <p:cNvPr id="282" name="Google Shape;282;p19"/>
          <p:cNvSpPr txBox="1"/>
          <p:nvPr>
            <p:ph type="title"/>
          </p:nvPr>
        </p:nvSpPr>
        <p:spPr>
          <a:xfrm>
            <a:off x="1065200" y="1532650"/>
            <a:ext cx="5322600" cy="13248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Hello! </a:t>
            </a:r>
            <a:r>
              <a:rPr lang="en"/>
              <a:t>I</a:t>
            </a:r>
            <a:r>
              <a:rPr lang="en"/>
              <a:t>’m...</a:t>
            </a:r>
            <a:endParaRPr/>
          </a:p>
        </p:txBody>
      </p:sp>
      <p:sp>
        <p:nvSpPr>
          <p:cNvPr id="283" name="Google Shape;283;p19"/>
          <p:cNvSpPr txBox="1"/>
          <p:nvPr>
            <p:ph idx="1" type="body"/>
          </p:nvPr>
        </p:nvSpPr>
        <p:spPr>
          <a:xfrm>
            <a:off x="1065175" y="2936950"/>
            <a:ext cx="5322600" cy="22359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b="1" lang="en">
                <a:solidFill>
                  <a:srgbClr val="FFFFFF"/>
                </a:solidFill>
              </a:rPr>
              <a:t>Here is where you introduce yourself.</a:t>
            </a:r>
            <a:endParaRPr b="1">
              <a:solidFill>
                <a:srgbClr val="FFFFFF"/>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You can add your name, title and a little background. Right click the image and replace it with your own.</a:t>
            </a:r>
            <a:endParaRPr/>
          </a:p>
        </p:txBody>
      </p:sp>
      <p:pic>
        <p:nvPicPr>
          <p:cNvPr id="284" name="Google Shape;284;p19"/>
          <p:cNvPicPr preferRelativeResize="0"/>
          <p:nvPr>
            <p:ph idx="2" type="pic"/>
          </p:nvPr>
        </p:nvPicPr>
        <p:blipFill rotWithShape="1">
          <a:blip r:embed="rId3">
            <a:alphaModFix/>
          </a:blip>
          <a:srcRect b="16674" l="0" r="0" t="16681"/>
          <a:stretch/>
        </p:blipFill>
        <p:spPr>
          <a:xfrm>
            <a:off x="6674375" y="1083275"/>
            <a:ext cx="4619700" cy="4619700"/>
          </a:xfrm>
          <a:prstGeom prst="ellipse">
            <a:avLst/>
          </a:prstGeom>
          <a:ln cap="flat" cmpd="sng" w="1524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285" name="Google Shape;285;p19"/>
          <p:cNvGrpSpPr/>
          <p:nvPr/>
        </p:nvGrpSpPr>
        <p:grpSpPr>
          <a:xfrm rot="-2700000">
            <a:off x="10716609" y="320304"/>
            <a:ext cx="740248" cy="1837547"/>
            <a:chOff x="6095999" y="386014"/>
            <a:chExt cx="740255" cy="1837565"/>
          </a:xfrm>
        </p:grpSpPr>
        <p:grpSp>
          <p:nvGrpSpPr>
            <p:cNvPr id="286" name="Google Shape;286;p19"/>
            <p:cNvGrpSpPr/>
            <p:nvPr/>
          </p:nvGrpSpPr>
          <p:grpSpPr>
            <a:xfrm>
              <a:off x="6109421" y="399477"/>
              <a:ext cx="713459" cy="1810787"/>
              <a:chOff x="6109421" y="399477"/>
              <a:chExt cx="713459" cy="1810787"/>
            </a:xfrm>
          </p:grpSpPr>
          <p:sp>
            <p:nvSpPr>
              <p:cNvPr id="287" name="Google Shape;287;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88" name="Google Shape;288;p19"/>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289" name="Google Shape;289;p19"/>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0" name="Google Shape;290;p19"/>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1" name="Google Shape;291;p19"/>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2" name="Google Shape;292;p19"/>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3" name="Google Shape;293;p19"/>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19"/>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19"/>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6" name="Google Shape;296;p19"/>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7" name="Google Shape;297;p19"/>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98" name="Google Shape;298;p19"/>
          <p:cNvGrpSpPr/>
          <p:nvPr/>
        </p:nvGrpSpPr>
        <p:grpSpPr>
          <a:xfrm>
            <a:off x="499138" y="4781611"/>
            <a:ext cx="1370006" cy="1893701"/>
            <a:chOff x="5466252" y="2545094"/>
            <a:chExt cx="1370006" cy="1893701"/>
          </a:xfrm>
        </p:grpSpPr>
        <p:sp>
          <p:nvSpPr>
            <p:cNvPr id="299" name="Google Shape;299;p19"/>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0" name="Google Shape;300;p19"/>
            <p:cNvGrpSpPr/>
            <p:nvPr/>
          </p:nvGrpSpPr>
          <p:grpSpPr>
            <a:xfrm>
              <a:off x="5466252" y="2545094"/>
              <a:ext cx="1370006" cy="1893701"/>
              <a:chOff x="5466252" y="2545094"/>
              <a:chExt cx="1370006" cy="1893701"/>
            </a:xfrm>
          </p:grpSpPr>
          <p:sp>
            <p:nvSpPr>
              <p:cNvPr id="301" name="Google Shape;301;p19"/>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2" name="Google Shape;302;p19"/>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03" name="Google Shape;303;p19"/>
              <p:cNvGrpSpPr/>
              <p:nvPr/>
            </p:nvGrpSpPr>
            <p:grpSpPr>
              <a:xfrm>
                <a:off x="5466252" y="2545094"/>
                <a:ext cx="1072857" cy="867044"/>
                <a:chOff x="5466252" y="2545094"/>
                <a:chExt cx="1072857" cy="867044"/>
              </a:xfrm>
            </p:grpSpPr>
            <p:sp>
              <p:nvSpPr>
                <p:cNvPr id="304" name="Google Shape;304;p19"/>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5" name="Google Shape;305;p19"/>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6" name="Google Shape;306;p19"/>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9"/>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8" name="Google Shape;308;p19"/>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9" name="Google Shape;309;p19"/>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0" name="Google Shape;310;p19"/>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1" name="Google Shape;311;p19"/>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12" name="Google Shape;312;p19"/>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13" name="Google Shape;313;p19"/>
          <p:cNvGrpSpPr/>
          <p:nvPr/>
        </p:nvGrpSpPr>
        <p:grpSpPr>
          <a:xfrm rot="-3163742">
            <a:off x="10145587" y="4609642"/>
            <a:ext cx="1421905" cy="1316183"/>
            <a:chOff x="3781812" y="3429001"/>
            <a:chExt cx="1421870" cy="1316151"/>
          </a:xfrm>
        </p:grpSpPr>
        <p:sp>
          <p:nvSpPr>
            <p:cNvPr id="314" name="Google Shape;314;p1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15" name="Google Shape;315;p19"/>
            <p:cNvGrpSpPr/>
            <p:nvPr/>
          </p:nvGrpSpPr>
          <p:grpSpPr>
            <a:xfrm>
              <a:off x="3794953" y="3442334"/>
              <a:ext cx="1408729" cy="1302751"/>
              <a:chOff x="3794953" y="3442334"/>
              <a:chExt cx="1408729" cy="1302751"/>
            </a:xfrm>
          </p:grpSpPr>
          <p:grpSp>
            <p:nvGrpSpPr>
              <p:cNvPr id="316" name="Google Shape;316;p19"/>
              <p:cNvGrpSpPr/>
              <p:nvPr/>
            </p:nvGrpSpPr>
            <p:grpSpPr>
              <a:xfrm>
                <a:off x="3794953" y="3442334"/>
                <a:ext cx="1408729" cy="1302751"/>
                <a:chOff x="3794953" y="3442334"/>
                <a:chExt cx="1408729" cy="1302751"/>
              </a:xfrm>
            </p:grpSpPr>
            <p:sp>
              <p:nvSpPr>
                <p:cNvPr id="317" name="Google Shape;317;p1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8" name="Google Shape;318;p1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9" name="Google Shape;319;p1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20" name="Google Shape;320;p19"/>
              <p:cNvGrpSpPr/>
              <p:nvPr/>
            </p:nvGrpSpPr>
            <p:grpSpPr>
              <a:xfrm>
                <a:off x="4033898" y="3626323"/>
                <a:ext cx="884186" cy="760472"/>
                <a:chOff x="4033898" y="3626323"/>
                <a:chExt cx="884186" cy="760472"/>
              </a:xfrm>
            </p:grpSpPr>
            <p:sp>
              <p:nvSpPr>
                <p:cNvPr id="321" name="Google Shape;321;p1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2" name="Google Shape;322;p1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3" name="Google Shape;323;p1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4" name="Google Shape;324;p1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5" name="Google Shape;325;p1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6" name="Google Shape;326;p1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8" name="Google Shape;328;p1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0" name="Google Shape;330;p1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1" name="Google Shape;331;p19"/>
            <p:cNvGrpSpPr/>
            <p:nvPr/>
          </p:nvGrpSpPr>
          <p:grpSpPr>
            <a:xfrm>
              <a:off x="3781812" y="3429001"/>
              <a:ext cx="1421867" cy="1316151"/>
              <a:chOff x="3781812" y="3429001"/>
              <a:chExt cx="1421867" cy="1316151"/>
            </a:xfrm>
          </p:grpSpPr>
          <p:sp>
            <p:nvSpPr>
              <p:cNvPr id="332" name="Google Shape;332;p1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3" name="Google Shape;333;p1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4" name="Google Shape;334;p1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35" name="Google Shape;335;p19"/>
          <p:cNvGrpSpPr/>
          <p:nvPr/>
        </p:nvGrpSpPr>
        <p:grpSpPr>
          <a:xfrm flipH="1" rot="-1351861">
            <a:off x="195905" y="391442"/>
            <a:ext cx="1516604" cy="1324637"/>
            <a:chOff x="3540572" y="5251367"/>
            <a:chExt cx="1462718" cy="1277572"/>
          </a:xfrm>
        </p:grpSpPr>
        <p:sp>
          <p:nvSpPr>
            <p:cNvPr id="336" name="Google Shape;336;p19"/>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37" name="Google Shape;337;p19"/>
            <p:cNvGrpSpPr/>
            <p:nvPr/>
          </p:nvGrpSpPr>
          <p:grpSpPr>
            <a:xfrm>
              <a:off x="3553994" y="5264713"/>
              <a:ext cx="1448907" cy="1263939"/>
              <a:chOff x="3553994" y="5264713"/>
              <a:chExt cx="1448907" cy="1263939"/>
            </a:xfrm>
          </p:grpSpPr>
          <p:sp>
            <p:nvSpPr>
              <p:cNvPr id="338" name="Google Shape;338;p19"/>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39" name="Google Shape;339;p19"/>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0" name="Google Shape;340;p19"/>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1" name="Google Shape;341;p19"/>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2" name="Google Shape;342;p19"/>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3" name="Google Shape;343;p19"/>
              <p:cNvGrpSpPr/>
              <p:nvPr/>
            </p:nvGrpSpPr>
            <p:grpSpPr>
              <a:xfrm>
                <a:off x="4051759" y="5375948"/>
                <a:ext cx="571739" cy="1057739"/>
                <a:chOff x="4051759" y="5375948"/>
                <a:chExt cx="571739" cy="1057739"/>
              </a:xfrm>
            </p:grpSpPr>
            <p:sp>
              <p:nvSpPr>
                <p:cNvPr id="344" name="Google Shape;344;p19"/>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9"/>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6" name="Google Shape;346;p19"/>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347" name="Google Shape;347;p19"/>
              <p:cNvGrpSpPr/>
              <p:nvPr/>
            </p:nvGrpSpPr>
            <p:grpSpPr>
              <a:xfrm>
                <a:off x="3794621" y="5459918"/>
                <a:ext cx="1079649" cy="997846"/>
                <a:chOff x="3794621" y="5459918"/>
                <a:chExt cx="1079649" cy="997846"/>
              </a:xfrm>
            </p:grpSpPr>
            <p:sp>
              <p:nvSpPr>
                <p:cNvPr id="348" name="Google Shape;348;p19"/>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9" name="Google Shape;349;p19"/>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9"/>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1" name="Google Shape;351;p19"/>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2" name="Google Shape;352;p19"/>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3" name="Google Shape;353;p19"/>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4" name="Google Shape;354;p19"/>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9"/>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6" name="Google Shape;356;p19"/>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7" name="Google Shape;357;p19"/>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8" name="Google Shape;358;p19"/>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9"/>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0" name="Google Shape;360;p19"/>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1" name="Google Shape;361;p19"/>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2" name="Google Shape;362;p19"/>
            <p:cNvGrpSpPr/>
            <p:nvPr/>
          </p:nvGrpSpPr>
          <p:grpSpPr>
            <a:xfrm>
              <a:off x="3540572" y="5251367"/>
              <a:ext cx="1462718" cy="1277572"/>
              <a:chOff x="3540572" y="5251367"/>
              <a:chExt cx="1462718" cy="1277572"/>
            </a:xfrm>
          </p:grpSpPr>
          <p:sp>
            <p:nvSpPr>
              <p:cNvPr id="363" name="Google Shape;363;p19"/>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4" name="Google Shape;364;p19"/>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5" name="Google Shape;365;p19"/>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6" name="Google Shape;366;p19"/>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367" name="Google Shape;367;p19"/>
          <p:cNvGrpSpPr/>
          <p:nvPr/>
        </p:nvGrpSpPr>
        <p:grpSpPr>
          <a:xfrm>
            <a:off x="9136234" y="5369485"/>
            <a:ext cx="1151409" cy="1162040"/>
            <a:chOff x="2023843" y="5545490"/>
            <a:chExt cx="974449" cy="983446"/>
          </a:xfrm>
        </p:grpSpPr>
        <p:sp>
          <p:nvSpPr>
            <p:cNvPr id="368" name="Google Shape;368;p19"/>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69" name="Google Shape;369;p19"/>
            <p:cNvGrpSpPr/>
            <p:nvPr/>
          </p:nvGrpSpPr>
          <p:grpSpPr>
            <a:xfrm>
              <a:off x="2043721" y="5565467"/>
              <a:ext cx="947532" cy="956758"/>
              <a:chOff x="2043721" y="5565467"/>
              <a:chExt cx="947532" cy="956758"/>
            </a:xfrm>
          </p:grpSpPr>
          <p:sp>
            <p:nvSpPr>
              <p:cNvPr id="370" name="Google Shape;370;p19"/>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19"/>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72" name="Google Shape;372;p19"/>
              <p:cNvGrpSpPr/>
              <p:nvPr/>
            </p:nvGrpSpPr>
            <p:grpSpPr>
              <a:xfrm>
                <a:off x="2161328" y="5684451"/>
                <a:ext cx="716067" cy="722818"/>
                <a:chOff x="2161328" y="5684451"/>
                <a:chExt cx="716067" cy="722818"/>
              </a:xfrm>
            </p:grpSpPr>
            <p:sp>
              <p:nvSpPr>
                <p:cNvPr id="373" name="Google Shape;373;p19"/>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4" name="Google Shape;374;p19"/>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9"/>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6" name="Google Shape;376;p19"/>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7" name="Google Shape;377;p19"/>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8" name="Google Shape;378;p19"/>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9" name="Google Shape;379;p19"/>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0" name="Google Shape;380;p19"/>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381" name="Google Shape;381;p19"/>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5" name="Shape 385"/>
        <p:cNvGrpSpPr/>
        <p:nvPr/>
      </p:nvGrpSpPr>
      <p:grpSpPr>
        <a:xfrm>
          <a:off x="0" y="0"/>
          <a:ext cx="0" cy="0"/>
          <a:chOff x="0" y="0"/>
          <a:chExt cx="0" cy="0"/>
        </a:xfrm>
      </p:grpSpPr>
      <p:sp>
        <p:nvSpPr>
          <p:cNvPr id="386" name="Google Shape;386;p20"/>
          <p:cNvSpPr/>
          <p:nvPr/>
        </p:nvSpPr>
        <p:spPr>
          <a:xfrm>
            <a:off x="7237922" y="4321200"/>
            <a:ext cx="2120952"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04 | Kangaroos</a:t>
            </a:r>
          </a:p>
        </p:txBody>
      </p:sp>
      <p:sp>
        <p:nvSpPr>
          <p:cNvPr id="387" name="Google Shape;387;p20"/>
          <p:cNvSpPr/>
          <p:nvPr/>
        </p:nvSpPr>
        <p:spPr>
          <a:xfrm>
            <a:off x="2811347" y="4321200"/>
            <a:ext cx="1976940" cy="357058"/>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03 | Elephants</a:t>
            </a:r>
          </a:p>
        </p:txBody>
      </p:sp>
      <p:sp>
        <p:nvSpPr>
          <p:cNvPr id="388" name="Google Shape;388;p20"/>
          <p:cNvSpPr/>
          <p:nvPr/>
        </p:nvSpPr>
        <p:spPr>
          <a:xfrm>
            <a:off x="7225247" y="2546524"/>
            <a:ext cx="1224919" cy="314476"/>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02 | Cats</a:t>
            </a:r>
          </a:p>
        </p:txBody>
      </p:sp>
      <p:sp>
        <p:nvSpPr>
          <p:cNvPr id="389" name="Google Shape;389;p20"/>
          <p:cNvSpPr/>
          <p:nvPr/>
        </p:nvSpPr>
        <p:spPr>
          <a:xfrm>
            <a:off x="2800222" y="2544088"/>
            <a:ext cx="1217998" cy="377999"/>
          </a:xfrm>
          <a:prstGeom prst="rect">
            <a:avLst/>
          </a:prstGeom>
        </p:spPr>
        <p:txBody>
          <a:bodyPr>
            <a:prstTxWarp prst="textPlain"/>
          </a:bodyPr>
          <a:lstStyle/>
          <a:p>
            <a:pPr lvl="0" algn="ctr"/>
            <a:r>
              <a:rPr b="0" i="0">
                <a:ln cap="flat" cmpd="sng" w="114300">
                  <a:solidFill>
                    <a:srgbClr val="FFFFFF"/>
                  </a:solidFill>
                  <a:prstDash val="solid"/>
                  <a:round/>
                  <a:headEnd len="sm" w="sm" type="none"/>
                  <a:tailEnd len="sm" w="sm" type="none"/>
                </a:ln>
                <a:solidFill>
                  <a:srgbClr val="FFFFFF"/>
                </a:solidFill>
                <a:latin typeface="Spicy Rice"/>
              </a:rPr>
              <a:t>01 | Dogs</a:t>
            </a:r>
          </a:p>
        </p:txBody>
      </p:sp>
      <p:sp>
        <p:nvSpPr>
          <p:cNvPr id="390" name="Google Shape;390;p20"/>
          <p:cNvSpPr/>
          <p:nvPr/>
        </p:nvSpPr>
        <p:spPr>
          <a:xfrm>
            <a:off x="3232425" y="738825"/>
            <a:ext cx="5742442" cy="649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Table of contents.</a:t>
            </a:r>
          </a:p>
        </p:txBody>
      </p:sp>
      <p:sp>
        <p:nvSpPr>
          <p:cNvPr id="391" name="Google Shape;391;p20"/>
          <p:cNvSpPr txBox="1"/>
          <p:nvPr>
            <p:ph type="title"/>
          </p:nvPr>
        </p:nvSpPr>
        <p:spPr>
          <a:xfrm>
            <a:off x="1386300" y="713232"/>
            <a:ext cx="9419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Table of contents.</a:t>
            </a:r>
            <a:endParaRPr/>
          </a:p>
        </p:txBody>
      </p:sp>
      <p:sp>
        <p:nvSpPr>
          <p:cNvPr id="392" name="Google Shape;392;p20"/>
          <p:cNvSpPr txBox="1"/>
          <p:nvPr>
            <p:ph idx="1" type="body"/>
          </p:nvPr>
        </p:nvSpPr>
        <p:spPr>
          <a:xfrm>
            <a:off x="2674588"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first.</a:t>
            </a:r>
            <a:endParaRPr/>
          </a:p>
        </p:txBody>
      </p:sp>
      <p:sp>
        <p:nvSpPr>
          <p:cNvPr id="393" name="Google Shape;393;p20"/>
          <p:cNvSpPr txBox="1"/>
          <p:nvPr>
            <p:ph idx="2" type="body"/>
          </p:nvPr>
        </p:nvSpPr>
        <p:spPr>
          <a:xfrm>
            <a:off x="7089713" y="3057752"/>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We will talk about this second.</a:t>
            </a:r>
            <a:endParaRPr/>
          </a:p>
        </p:txBody>
      </p:sp>
      <p:sp>
        <p:nvSpPr>
          <p:cNvPr id="394" name="Google Shape;394;p20"/>
          <p:cNvSpPr txBox="1"/>
          <p:nvPr>
            <p:ph idx="3" type="body"/>
          </p:nvPr>
        </p:nvSpPr>
        <p:spPr>
          <a:xfrm>
            <a:off x="7089713"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After that we will talk about this.</a:t>
            </a:r>
            <a:endParaRPr/>
          </a:p>
        </p:txBody>
      </p:sp>
      <p:sp>
        <p:nvSpPr>
          <p:cNvPr id="395" name="Google Shape;395;p20"/>
          <p:cNvSpPr txBox="1"/>
          <p:nvPr>
            <p:ph idx="4" type="title"/>
          </p:nvPr>
        </p:nvSpPr>
        <p:spPr>
          <a:xfrm>
            <a:off x="2674588"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1"/>
                </a:solidFill>
              </a:rPr>
              <a:t>01 | Dogs</a:t>
            </a:r>
            <a:endParaRPr>
              <a:solidFill>
                <a:schemeClr val="accent1"/>
              </a:solidFill>
            </a:endParaRPr>
          </a:p>
        </p:txBody>
      </p:sp>
      <p:sp>
        <p:nvSpPr>
          <p:cNvPr id="396" name="Google Shape;396;p20"/>
          <p:cNvSpPr txBox="1"/>
          <p:nvPr>
            <p:ph idx="5" type="title"/>
          </p:nvPr>
        </p:nvSpPr>
        <p:spPr>
          <a:xfrm>
            <a:off x="7089713" y="2361988"/>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3"/>
                </a:solidFill>
              </a:rPr>
              <a:t>02 | Cats</a:t>
            </a:r>
            <a:endParaRPr>
              <a:solidFill>
                <a:schemeClr val="accent3"/>
              </a:solidFill>
            </a:endParaRPr>
          </a:p>
        </p:txBody>
      </p:sp>
      <p:sp>
        <p:nvSpPr>
          <p:cNvPr id="397" name="Google Shape;397;p20"/>
          <p:cNvSpPr txBox="1"/>
          <p:nvPr>
            <p:ph idx="6" type="title"/>
          </p:nvPr>
        </p:nvSpPr>
        <p:spPr>
          <a:xfrm>
            <a:off x="7089713"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4"/>
                </a:solidFill>
              </a:rPr>
              <a:t>04 | </a:t>
            </a:r>
            <a:r>
              <a:rPr lang="en">
                <a:solidFill>
                  <a:schemeClr val="accent4"/>
                </a:solidFill>
              </a:rPr>
              <a:t>Kangaroos</a:t>
            </a:r>
            <a:r>
              <a:rPr lang="en">
                <a:solidFill>
                  <a:schemeClr val="accent4"/>
                </a:solidFill>
              </a:rPr>
              <a:t> </a:t>
            </a:r>
            <a:endParaRPr>
              <a:solidFill>
                <a:schemeClr val="accent4"/>
              </a:solidFill>
            </a:endParaRPr>
          </a:p>
        </p:txBody>
      </p:sp>
      <p:sp>
        <p:nvSpPr>
          <p:cNvPr id="398" name="Google Shape;398;p20"/>
          <p:cNvSpPr txBox="1"/>
          <p:nvPr>
            <p:ph idx="7" type="body"/>
          </p:nvPr>
        </p:nvSpPr>
        <p:spPr>
          <a:xfrm>
            <a:off x="2674588" y="4842800"/>
            <a:ext cx="3294600" cy="936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Then, we will talk about this.</a:t>
            </a:r>
            <a:endParaRPr/>
          </a:p>
        </p:txBody>
      </p:sp>
      <p:sp>
        <p:nvSpPr>
          <p:cNvPr id="399" name="Google Shape;399;p20"/>
          <p:cNvSpPr txBox="1"/>
          <p:nvPr>
            <p:ph idx="8" type="title"/>
          </p:nvPr>
        </p:nvSpPr>
        <p:spPr>
          <a:xfrm>
            <a:off x="2674588" y="4147034"/>
            <a:ext cx="3294600" cy="695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solidFill>
                  <a:schemeClr val="accent2"/>
                </a:solidFill>
              </a:rPr>
              <a:t>03 | Elephants</a:t>
            </a:r>
            <a:endParaRPr>
              <a:solidFill>
                <a:schemeClr val="accent2"/>
              </a:solidFill>
            </a:endParaRPr>
          </a:p>
        </p:txBody>
      </p:sp>
      <p:grpSp>
        <p:nvGrpSpPr>
          <p:cNvPr id="400" name="Google Shape;400;p20"/>
          <p:cNvGrpSpPr/>
          <p:nvPr/>
        </p:nvGrpSpPr>
        <p:grpSpPr>
          <a:xfrm rot="7877061">
            <a:off x="1955800" y="2328075"/>
            <a:ext cx="833125" cy="771197"/>
            <a:chOff x="1800137" y="386015"/>
            <a:chExt cx="1421864" cy="1316154"/>
          </a:xfrm>
        </p:grpSpPr>
        <p:sp>
          <p:nvSpPr>
            <p:cNvPr id="401" name="Google Shape;401;p20"/>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02" name="Google Shape;402;p20"/>
            <p:cNvGrpSpPr/>
            <p:nvPr/>
          </p:nvGrpSpPr>
          <p:grpSpPr>
            <a:xfrm>
              <a:off x="1813274" y="399386"/>
              <a:ext cx="1408727" cy="1302783"/>
              <a:chOff x="1813274" y="399386"/>
              <a:chExt cx="1408727" cy="1302783"/>
            </a:xfrm>
          </p:grpSpPr>
          <p:grpSp>
            <p:nvGrpSpPr>
              <p:cNvPr id="403" name="Google Shape;403;p20"/>
              <p:cNvGrpSpPr/>
              <p:nvPr/>
            </p:nvGrpSpPr>
            <p:grpSpPr>
              <a:xfrm>
                <a:off x="1813274" y="399386"/>
                <a:ext cx="1408727" cy="1302783"/>
                <a:chOff x="1813274" y="399386"/>
                <a:chExt cx="1408727" cy="1302783"/>
              </a:xfrm>
            </p:grpSpPr>
            <p:sp>
              <p:nvSpPr>
                <p:cNvPr id="404" name="Google Shape;404;p20"/>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5" name="Google Shape;405;p20"/>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0"/>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07" name="Google Shape;407;p20"/>
              <p:cNvGrpSpPr/>
              <p:nvPr/>
            </p:nvGrpSpPr>
            <p:grpSpPr>
              <a:xfrm>
                <a:off x="2040710" y="579350"/>
                <a:ext cx="884187" cy="760477"/>
                <a:chOff x="2040710" y="579350"/>
                <a:chExt cx="884187" cy="760477"/>
              </a:xfrm>
            </p:grpSpPr>
            <p:sp>
              <p:nvSpPr>
                <p:cNvPr id="408" name="Google Shape;408;p20"/>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9" name="Google Shape;409;p20"/>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0" name="Google Shape;410;p20"/>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1" name="Google Shape;411;p20"/>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0"/>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20"/>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4" name="Google Shape;414;p20"/>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0"/>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0"/>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17" name="Google Shape;417;p20"/>
            <p:cNvGrpSpPr/>
            <p:nvPr/>
          </p:nvGrpSpPr>
          <p:grpSpPr>
            <a:xfrm>
              <a:off x="1800137" y="386015"/>
              <a:ext cx="1421838" cy="1316151"/>
              <a:chOff x="1800137" y="386015"/>
              <a:chExt cx="1421838" cy="1316151"/>
            </a:xfrm>
          </p:grpSpPr>
          <p:sp>
            <p:nvSpPr>
              <p:cNvPr id="418" name="Google Shape;418;p20"/>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9" name="Google Shape;419;p20"/>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0" name="Google Shape;420;p20"/>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21" name="Google Shape;421;p20"/>
          <p:cNvGrpSpPr/>
          <p:nvPr/>
        </p:nvGrpSpPr>
        <p:grpSpPr>
          <a:xfrm>
            <a:off x="5892994" y="2146305"/>
            <a:ext cx="1155278" cy="1000818"/>
            <a:chOff x="3540575" y="179636"/>
            <a:chExt cx="2203888" cy="1909229"/>
          </a:xfrm>
        </p:grpSpPr>
        <p:sp>
          <p:nvSpPr>
            <p:cNvPr id="422" name="Google Shape;422;p2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3" name="Google Shape;423;p20"/>
            <p:cNvGrpSpPr/>
            <p:nvPr/>
          </p:nvGrpSpPr>
          <p:grpSpPr>
            <a:xfrm>
              <a:off x="3540575" y="179636"/>
              <a:ext cx="2203888" cy="1909229"/>
              <a:chOff x="3540575" y="179636"/>
              <a:chExt cx="2203888" cy="1909229"/>
            </a:xfrm>
          </p:grpSpPr>
          <p:sp>
            <p:nvSpPr>
              <p:cNvPr id="424" name="Google Shape;424;p2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5" name="Google Shape;425;p2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6" name="Google Shape;426;p2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27" name="Google Shape;427;p20"/>
              <p:cNvGrpSpPr/>
              <p:nvPr/>
            </p:nvGrpSpPr>
            <p:grpSpPr>
              <a:xfrm>
                <a:off x="3540575" y="179636"/>
                <a:ext cx="2203888" cy="1592821"/>
                <a:chOff x="3540575" y="179636"/>
                <a:chExt cx="2203888" cy="1592821"/>
              </a:xfrm>
            </p:grpSpPr>
            <p:grpSp>
              <p:nvGrpSpPr>
                <p:cNvPr id="428" name="Google Shape;428;p20"/>
                <p:cNvGrpSpPr/>
                <p:nvPr/>
              </p:nvGrpSpPr>
              <p:grpSpPr>
                <a:xfrm>
                  <a:off x="3540575" y="179636"/>
                  <a:ext cx="2203888" cy="1592821"/>
                  <a:chOff x="3540575" y="179636"/>
                  <a:chExt cx="2203888" cy="1592821"/>
                </a:xfrm>
              </p:grpSpPr>
              <p:sp>
                <p:nvSpPr>
                  <p:cNvPr id="429" name="Google Shape;429;p2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0" name="Google Shape;430;p2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1" name="Google Shape;431;p2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2" name="Google Shape;432;p2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3" name="Google Shape;433;p2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4" name="Google Shape;434;p2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6" name="Google Shape;436;p2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7" name="Google Shape;437;p2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8" name="Google Shape;438;p2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39" name="Google Shape;439;p2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2" name="Google Shape;442;p2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3" name="Google Shape;443;p2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4" name="Google Shape;444;p2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45" name="Google Shape;445;p2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6" name="Google Shape;446;p2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7" name="Google Shape;447;p2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8" name="Google Shape;448;p2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9" name="Google Shape;449;p2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450" name="Google Shape;450;p20"/>
          <p:cNvGrpSpPr/>
          <p:nvPr/>
        </p:nvGrpSpPr>
        <p:grpSpPr>
          <a:xfrm>
            <a:off x="6346903" y="4169943"/>
            <a:ext cx="643916" cy="649861"/>
            <a:chOff x="2023843" y="5545490"/>
            <a:chExt cx="974449" cy="983446"/>
          </a:xfrm>
        </p:grpSpPr>
        <p:sp>
          <p:nvSpPr>
            <p:cNvPr id="451" name="Google Shape;451;p20"/>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2" name="Google Shape;452;p20"/>
            <p:cNvGrpSpPr/>
            <p:nvPr/>
          </p:nvGrpSpPr>
          <p:grpSpPr>
            <a:xfrm>
              <a:off x="2043721" y="5565467"/>
              <a:ext cx="947532" cy="956758"/>
              <a:chOff x="2043721" y="5565467"/>
              <a:chExt cx="947532" cy="956758"/>
            </a:xfrm>
          </p:grpSpPr>
          <p:sp>
            <p:nvSpPr>
              <p:cNvPr id="453" name="Google Shape;453;p20"/>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4" name="Google Shape;454;p20"/>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55" name="Google Shape;455;p20"/>
              <p:cNvGrpSpPr/>
              <p:nvPr/>
            </p:nvGrpSpPr>
            <p:grpSpPr>
              <a:xfrm>
                <a:off x="2161328" y="5684451"/>
                <a:ext cx="716067" cy="722818"/>
                <a:chOff x="2161328" y="5684451"/>
                <a:chExt cx="716067" cy="722818"/>
              </a:xfrm>
            </p:grpSpPr>
            <p:sp>
              <p:nvSpPr>
                <p:cNvPr id="456" name="Google Shape;456;p20"/>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7" name="Google Shape;457;p20"/>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8" name="Google Shape;458;p20"/>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59" name="Google Shape;459;p20"/>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0" name="Google Shape;460;p20"/>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1" name="Google Shape;461;p20"/>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2" name="Google Shape;462;p20"/>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3" name="Google Shape;463;p20"/>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464" name="Google Shape;464;p20"/>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65" name="Google Shape;465;p20"/>
          <p:cNvGrpSpPr/>
          <p:nvPr/>
        </p:nvGrpSpPr>
        <p:grpSpPr>
          <a:xfrm>
            <a:off x="1936172" y="3960193"/>
            <a:ext cx="701032" cy="969007"/>
            <a:chOff x="5466252" y="2545094"/>
            <a:chExt cx="1370006" cy="1893701"/>
          </a:xfrm>
        </p:grpSpPr>
        <p:sp>
          <p:nvSpPr>
            <p:cNvPr id="466" name="Google Shape;466;p20"/>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67" name="Google Shape;467;p20"/>
            <p:cNvGrpSpPr/>
            <p:nvPr/>
          </p:nvGrpSpPr>
          <p:grpSpPr>
            <a:xfrm>
              <a:off x="5466252" y="2545094"/>
              <a:ext cx="1370006" cy="1893701"/>
              <a:chOff x="5466252" y="2545094"/>
              <a:chExt cx="1370006" cy="1893701"/>
            </a:xfrm>
          </p:grpSpPr>
          <p:sp>
            <p:nvSpPr>
              <p:cNvPr id="468" name="Google Shape;468;p20"/>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69" name="Google Shape;469;p20"/>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70" name="Google Shape;470;p20"/>
              <p:cNvGrpSpPr/>
              <p:nvPr/>
            </p:nvGrpSpPr>
            <p:grpSpPr>
              <a:xfrm>
                <a:off x="5466252" y="2545094"/>
                <a:ext cx="1072857" cy="867044"/>
                <a:chOff x="5466252" y="2545094"/>
                <a:chExt cx="1072857" cy="867044"/>
              </a:xfrm>
            </p:grpSpPr>
            <p:sp>
              <p:nvSpPr>
                <p:cNvPr id="471" name="Google Shape;471;p20"/>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2" name="Google Shape;472;p20"/>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3" name="Google Shape;473;p20"/>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4" name="Google Shape;474;p20"/>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5" name="Google Shape;475;p20"/>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6" name="Google Shape;476;p20"/>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7" name="Google Shape;477;p20"/>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78" name="Google Shape;478;p20"/>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479" name="Google Shape;479;p20"/>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1"/>
          <p:cNvSpPr/>
          <p:nvPr/>
        </p:nvSpPr>
        <p:spPr>
          <a:xfrm>
            <a:off x="4528910" y="3618188"/>
            <a:ext cx="3110393" cy="655983"/>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first.</a:t>
            </a:r>
          </a:p>
        </p:txBody>
      </p:sp>
      <p:sp>
        <p:nvSpPr>
          <p:cNvPr id="485" name="Google Shape;485;p21"/>
          <p:cNvSpPr/>
          <p:nvPr/>
        </p:nvSpPr>
        <p:spPr>
          <a:xfrm>
            <a:off x="3310128" y="2686475"/>
            <a:ext cx="5547956" cy="6614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will talk about</a:t>
            </a:r>
          </a:p>
        </p:txBody>
      </p:sp>
      <p:sp>
        <p:nvSpPr>
          <p:cNvPr id="486" name="Google Shape;486;p21"/>
          <p:cNvSpPr/>
          <p:nvPr/>
        </p:nvSpPr>
        <p:spPr>
          <a:xfrm>
            <a:off x="5276537" y="942301"/>
            <a:ext cx="1638915" cy="124550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01</a:t>
            </a:r>
          </a:p>
        </p:txBody>
      </p:sp>
      <p:sp>
        <p:nvSpPr>
          <p:cNvPr id="487" name="Google Shape;487;p21"/>
          <p:cNvSpPr txBox="1"/>
          <p:nvPr>
            <p:ph idx="1" type="body"/>
          </p:nvPr>
        </p:nvSpPr>
        <p:spPr>
          <a:xfrm>
            <a:off x="2401350" y="4781500"/>
            <a:ext cx="73893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Add a brief introduction of your section here: Let’s dive in and get to know some interesting facts about animals!</a:t>
            </a:r>
            <a:endParaRPr/>
          </a:p>
        </p:txBody>
      </p:sp>
      <p:sp>
        <p:nvSpPr>
          <p:cNvPr id="488" name="Google Shape;488;p21"/>
          <p:cNvSpPr txBox="1"/>
          <p:nvPr>
            <p:ph type="title"/>
          </p:nvPr>
        </p:nvSpPr>
        <p:spPr>
          <a:xfrm>
            <a:off x="3022500" y="2468880"/>
            <a:ext cx="6147000" cy="2066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W</a:t>
            </a:r>
            <a:r>
              <a:rPr lang="en">
                <a:solidFill>
                  <a:schemeClr val="accent2"/>
                </a:solidFill>
              </a:rPr>
              <a:t>e</a:t>
            </a:r>
            <a:r>
              <a:rPr lang="en"/>
              <a:t> </a:t>
            </a:r>
            <a:r>
              <a:rPr lang="en">
                <a:solidFill>
                  <a:schemeClr val="accent4"/>
                </a:solidFill>
              </a:rPr>
              <a:t>w</a:t>
            </a:r>
            <a:r>
              <a:rPr lang="en">
                <a:solidFill>
                  <a:schemeClr val="accent3"/>
                </a:solidFill>
              </a:rPr>
              <a:t>i</a:t>
            </a:r>
            <a:r>
              <a:rPr lang="en">
                <a:solidFill>
                  <a:schemeClr val="accent1"/>
                </a:solidFill>
              </a:rPr>
              <a:t>l</a:t>
            </a:r>
            <a:r>
              <a:rPr lang="en">
                <a:solidFill>
                  <a:schemeClr val="accent2"/>
                </a:solidFill>
              </a:rPr>
              <a:t>l</a:t>
            </a:r>
            <a:r>
              <a:rPr lang="en"/>
              <a:t> </a:t>
            </a:r>
            <a:r>
              <a:rPr lang="en">
                <a:solidFill>
                  <a:schemeClr val="accent4"/>
                </a:solidFill>
              </a:rPr>
              <a:t>t</a:t>
            </a:r>
            <a:r>
              <a:rPr lang="en">
                <a:solidFill>
                  <a:schemeClr val="accent3"/>
                </a:solidFill>
              </a:rPr>
              <a:t>a</a:t>
            </a:r>
            <a:r>
              <a:rPr lang="en">
                <a:solidFill>
                  <a:schemeClr val="accent1"/>
                </a:solidFill>
              </a:rPr>
              <a:t>l</a:t>
            </a:r>
            <a:r>
              <a:rPr lang="en">
                <a:solidFill>
                  <a:schemeClr val="accent2"/>
                </a:solidFill>
              </a:rPr>
              <a:t>k</a:t>
            </a:r>
            <a:r>
              <a:rPr lang="en"/>
              <a:t> </a:t>
            </a:r>
            <a:r>
              <a:rPr lang="en">
                <a:solidFill>
                  <a:schemeClr val="accent4"/>
                </a:solidFill>
              </a:rPr>
              <a:t>a</a:t>
            </a:r>
            <a:r>
              <a:rPr lang="en">
                <a:solidFill>
                  <a:schemeClr val="accent3"/>
                </a:solidFill>
              </a:rPr>
              <a:t>b</a:t>
            </a:r>
            <a:r>
              <a:rPr lang="en">
                <a:solidFill>
                  <a:schemeClr val="accent1"/>
                </a:solidFill>
              </a:rPr>
              <a:t>o</a:t>
            </a:r>
            <a:r>
              <a:rPr lang="en">
                <a:solidFill>
                  <a:schemeClr val="accent2"/>
                </a:solidFill>
              </a:rPr>
              <a:t>u</a:t>
            </a:r>
            <a:r>
              <a:rPr lang="en">
                <a:solidFill>
                  <a:schemeClr val="accent4"/>
                </a:solidFill>
              </a:rPr>
              <a:t>t</a:t>
            </a:r>
            <a:r>
              <a:rPr lang="en"/>
              <a:t> </a:t>
            </a:r>
            <a:r>
              <a:rPr lang="en">
                <a:solidFill>
                  <a:schemeClr val="accent3"/>
                </a:solidFill>
              </a:rPr>
              <a:t>t</a:t>
            </a:r>
            <a:r>
              <a:rPr lang="en">
                <a:solidFill>
                  <a:schemeClr val="accent1"/>
                </a:solidFill>
              </a:rPr>
              <a:t>h</a:t>
            </a:r>
            <a:r>
              <a:rPr lang="en">
                <a:solidFill>
                  <a:schemeClr val="accent2"/>
                </a:solidFill>
              </a:rPr>
              <a:t>i</a:t>
            </a:r>
            <a:r>
              <a:rPr lang="en">
                <a:solidFill>
                  <a:schemeClr val="accent4"/>
                </a:solidFill>
              </a:rPr>
              <a:t>s</a:t>
            </a:r>
            <a:r>
              <a:rPr lang="en"/>
              <a:t> </a:t>
            </a:r>
            <a:r>
              <a:rPr lang="en">
                <a:solidFill>
                  <a:schemeClr val="accent3"/>
                </a:solidFill>
              </a:rPr>
              <a:t>f</a:t>
            </a:r>
            <a:r>
              <a:rPr lang="en">
                <a:solidFill>
                  <a:schemeClr val="accent1"/>
                </a:solidFill>
              </a:rPr>
              <a:t>i</a:t>
            </a:r>
            <a:r>
              <a:rPr lang="en">
                <a:solidFill>
                  <a:schemeClr val="accent2"/>
                </a:solidFill>
              </a:rPr>
              <a:t>r</a:t>
            </a:r>
            <a:r>
              <a:rPr lang="en">
                <a:solidFill>
                  <a:schemeClr val="accent4"/>
                </a:solidFill>
              </a:rPr>
              <a:t>s</a:t>
            </a:r>
            <a:r>
              <a:rPr lang="en">
                <a:solidFill>
                  <a:schemeClr val="accent3"/>
                </a:solidFill>
              </a:rPr>
              <a:t>t</a:t>
            </a:r>
            <a:r>
              <a:rPr lang="en">
                <a:solidFill>
                  <a:schemeClr val="accent1"/>
                </a:solidFill>
              </a:rPr>
              <a:t>.</a:t>
            </a:r>
            <a:endParaRPr>
              <a:solidFill>
                <a:schemeClr val="accent1"/>
              </a:solidFill>
            </a:endParaRPr>
          </a:p>
        </p:txBody>
      </p:sp>
      <p:sp>
        <p:nvSpPr>
          <p:cNvPr id="489" name="Google Shape;489;p21"/>
          <p:cNvSpPr/>
          <p:nvPr/>
        </p:nvSpPr>
        <p:spPr>
          <a:xfrm>
            <a:off x="5276537" y="942301"/>
            <a:ext cx="1638915" cy="1245506"/>
          </a:xfrm>
          <a:prstGeom prst="rect">
            <a:avLst/>
          </a:prstGeom>
        </p:spPr>
        <p:txBody>
          <a:bodyPr>
            <a:prstTxWarp prst="textPlain"/>
          </a:bodyPr>
          <a:lstStyle/>
          <a:p>
            <a:pPr lvl="0" algn="ctr"/>
            <a:r>
              <a:rPr b="0" i="0">
                <a:ln>
                  <a:noFill/>
                </a:ln>
                <a:solidFill>
                  <a:schemeClr val="accent6"/>
                </a:solidFill>
                <a:latin typeface="Spicy Rice"/>
              </a:rPr>
              <a:t>01</a:t>
            </a:r>
          </a:p>
        </p:txBody>
      </p:sp>
      <p:grpSp>
        <p:nvGrpSpPr>
          <p:cNvPr id="490" name="Google Shape;490;p21"/>
          <p:cNvGrpSpPr/>
          <p:nvPr/>
        </p:nvGrpSpPr>
        <p:grpSpPr>
          <a:xfrm rot="7876848">
            <a:off x="3187317" y="679575"/>
            <a:ext cx="1680160" cy="1555259"/>
            <a:chOff x="1800137" y="386015"/>
            <a:chExt cx="1421864" cy="1316154"/>
          </a:xfrm>
        </p:grpSpPr>
        <p:sp>
          <p:nvSpPr>
            <p:cNvPr id="491" name="Google Shape;491;p21"/>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492" name="Google Shape;492;p21"/>
            <p:cNvGrpSpPr/>
            <p:nvPr/>
          </p:nvGrpSpPr>
          <p:grpSpPr>
            <a:xfrm>
              <a:off x="1813274" y="399386"/>
              <a:ext cx="1408727" cy="1302783"/>
              <a:chOff x="1813274" y="399386"/>
              <a:chExt cx="1408727" cy="1302783"/>
            </a:xfrm>
          </p:grpSpPr>
          <p:grpSp>
            <p:nvGrpSpPr>
              <p:cNvPr id="493" name="Google Shape;493;p21"/>
              <p:cNvGrpSpPr/>
              <p:nvPr/>
            </p:nvGrpSpPr>
            <p:grpSpPr>
              <a:xfrm>
                <a:off x="1813274" y="399386"/>
                <a:ext cx="1408727" cy="1302783"/>
                <a:chOff x="1813274" y="399386"/>
                <a:chExt cx="1408727" cy="1302783"/>
              </a:xfrm>
            </p:grpSpPr>
            <p:sp>
              <p:nvSpPr>
                <p:cNvPr id="494" name="Google Shape;494;p21"/>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5" name="Google Shape;495;p21"/>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6" name="Google Shape;496;p21"/>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497" name="Google Shape;497;p21"/>
              <p:cNvGrpSpPr/>
              <p:nvPr/>
            </p:nvGrpSpPr>
            <p:grpSpPr>
              <a:xfrm>
                <a:off x="2040710" y="579350"/>
                <a:ext cx="884187" cy="760477"/>
                <a:chOff x="2040710" y="579350"/>
                <a:chExt cx="884187" cy="760477"/>
              </a:xfrm>
            </p:grpSpPr>
            <p:sp>
              <p:nvSpPr>
                <p:cNvPr id="498" name="Google Shape;498;p21"/>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99" name="Google Shape;499;p21"/>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0" name="Google Shape;500;p21"/>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21"/>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2" name="Google Shape;502;p21"/>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3" name="Google Shape;503;p21"/>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4" name="Google Shape;504;p21"/>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5" name="Google Shape;505;p21"/>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6" name="Google Shape;506;p21"/>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07" name="Google Shape;507;p21"/>
            <p:cNvGrpSpPr/>
            <p:nvPr/>
          </p:nvGrpSpPr>
          <p:grpSpPr>
            <a:xfrm>
              <a:off x="1800137" y="386015"/>
              <a:ext cx="1421838" cy="1316151"/>
              <a:chOff x="1800137" y="386015"/>
              <a:chExt cx="1421838" cy="1316151"/>
            </a:xfrm>
          </p:grpSpPr>
          <p:sp>
            <p:nvSpPr>
              <p:cNvPr id="508" name="Google Shape;508;p21"/>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9" name="Google Shape;509;p21"/>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0" name="Google Shape;510;p21"/>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11" name="Google Shape;511;p21"/>
          <p:cNvGrpSpPr/>
          <p:nvPr/>
        </p:nvGrpSpPr>
        <p:grpSpPr>
          <a:xfrm>
            <a:off x="165053" y="4664994"/>
            <a:ext cx="2236285" cy="1937104"/>
            <a:chOff x="3540575" y="179636"/>
            <a:chExt cx="2203888" cy="1909229"/>
          </a:xfrm>
        </p:grpSpPr>
        <p:sp>
          <p:nvSpPr>
            <p:cNvPr id="512" name="Google Shape;512;p21"/>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3" name="Google Shape;513;p21"/>
            <p:cNvGrpSpPr/>
            <p:nvPr/>
          </p:nvGrpSpPr>
          <p:grpSpPr>
            <a:xfrm>
              <a:off x="3540575" y="179636"/>
              <a:ext cx="2203888" cy="1909229"/>
              <a:chOff x="3540575" y="179636"/>
              <a:chExt cx="2203888" cy="1909229"/>
            </a:xfrm>
          </p:grpSpPr>
          <p:sp>
            <p:nvSpPr>
              <p:cNvPr id="514" name="Google Shape;514;p21"/>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5" name="Google Shape;515;p21"/>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16" name="Google Shape;516;p21"/>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17" name="Google Shape;517;p21"/>
              <p:cNvGrpSpPr/>
              <p:nvPr/>
            </p:nvGrpSpPr>
            <p:grpSpPr>
              <a:xfrm>
                <a:off x="3540575" y="179636"/>
                <a:ext cx="2203888" cy="1592821"/>
                <a:chOff x="3540575" y="179636"/>
                <a:chExt cx="2203888" cy="1592821"/>
              </a:xfrm>
            </p:grpSpPr>
            <p:grpSp>
              <p:nvGrpSpPr>
                <p:cNvPr id="518" name="Google Shape;518;p21"/>
                <p:cNvGrpSpPr/>
                <p:nvPr/>
              </p:nvGrpSpPr>
              <p:grpSpPr>
                <a:xfrm>
                  <a:off x="3540575" y="179636"/>
                  <a:ext cx="2203888" cy="1592821"/>
                  <a:chOff x="3540575" y="179636"/>
                  <a:chExt cx="2203888" cy="1592821"/>
                </a:xfrm>
              </p:grpSpPr>
              <p:sp>
                <p:nvSpPr>
                  <p:cNvPr id="519" name="Google Shape;519;p21"/>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0" name="Google Shape;520;p21"/>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1" name="Google Shape;521;p21"/>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2" name="Google Shape;522;p21"/>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3" name="Google Shape;523;p21"/>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4" name="Google Shape;524;p21"/>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5" name="Google Shape;525;p21"/>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6" name="Google Shape;526;p21"/>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7" name="Google Shape;527;p21"/>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28" name="Google Shape;528;p21"/>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29" name="Google Shape;529;p21"/>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0" name="Google Shape;530;p21"/>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1" name="Google Shape;531;p21"/>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2" name="Google Shape;532;p21"/>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3" name="Google Shape;533;p21"/>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4" name="Google Shape;534;p21"/>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535" name="Google Shape;535;p21"/>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6" name="Google Shape;536;p21"/>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7" name="Google Shape;537;p21"/>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8" name="Google Shape;538;p21"/>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39" name="Google Shape;539;p21"/>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40" name="Google Shape;540;p21"/>
          <p:cNvGrpSpPr/>
          <p:nvPr/>
        </p:nvGrpSpPr>
        <p:grpSpPr>
          <a:xfrm>
            <a:off x="10586527" y="371448"/>
            <a:ext cx="1306639" cy="1318703"/>
            <a:chOff x="2023843" y="5545490"/>
            <a:chExt cx="974449" cy="983446"/>
          </a:xfrm>
        </p:grpSpPr>
        <p:sp>
          <p:nvSpPr>
            <p:cNvPr id="541" name="Google Shape;541;p21"/>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2" name="Google Shape;542;p21"/>
            <p:cNvGrpSpPr/>
            <p:nvPr/>
          </p:nvGrpSpPr>
          <p:grpSpPr>
            <a:xfrm>
              <a:off x="2043721" y="5565467"/>
              <a:ext cx="947532" cy="956758"/>
              <a:chOff x="2043721" y="5565467"/>
              <a:chExt cx="947532" cy="956758"/>
            </a:xfrm>
          </p:grpSpPr>
          <p:sp>
            <p:nvSpPr>
              <p:cNvPr id="543" name="Google Shape;543;p21"/>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4" name="Google Shape;544;p21"/>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45" name="Google Shape;545;p21"/>
              <p:cNvGrpSpPr/>
              <p:nvPr/>
            </p:nvGrpSpPr>
            <p:grpSpPr>
              <a:xfrm>
                <a:off x="2161328" y="5684451"/>
                <a:ext cx="716067" cy="722818"/>
                <a:chOff x="2161328" y="5684451"/>
                <a:chExt cx="716067" cy="722818"/>
              </a:xfrm>
            </p:grpSpPr>
            <p:sp>
              <p:nvSpPr>
                <p:cNvPr id="546" name="Google Shape;546;p21"/>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7" name="Google Shape;547;p21"/>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8" name="Google Shape;548;p21"/>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49" name="Google Shape;549;p21"/>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0" name="Google Shape;550;p21"/>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1" name="Google Shape;551;p21"/>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2" name="Google Shape;552;p21"/>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53" name="Google Shape;553;p21"/>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54" name="Google Shape;554;p21"/>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p22"/>
          <p:cNvSpPr/>
          <p:nvPr/>
        </p:nvSpPr>
        <p:spPr>
          <a:xfrm>
            <a:off x="3825250" y="10972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560" name="Google Shape;560;p22"/>
          <p:cNvSpPr txBox="1"/>
          <p:nvPr>
            <p:ph type="title"/>
          </p:nvPr>
        </p:nvSpPr>
        <p:spPr>
          <a:xfrm>
            <a:off x="2199000" y="1093375"/>
            <a:ext cx="77940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D</a:t>
            </a:r>
            <a:r>
              <a:rPr lang="en">
                <a:solidFill>
                  <a:schemeClr val="accent2"/>
                </a:solidFill>
              </a:rPr>
              <a:t>i</a:t>
            </a:r>
            <a:r>
              <a:rPr lang="en">
                <a:solidFill>
                  <a:schemeClr val="accent4"/>
                </a:solidFill>
              </a:rPr>
              <a:t>d</a:t>
            </a:r>
            <a:r>
              <a:rPr lang="en"/>
              <a:t> </a:t>
            </a:r>
            <a:r>
              <a:rPr lang="en">
                <a:solidFill>
                  <a:schemeClr val="accent3"/>
                </a:solidFill>
              </a:rPr>
              <a:t>y</a:t>
            </a:r>
            <a:r>
              <a:rPr lang="en">
                <a:solidFill>
                  <a:schemeClr val="accent1"/>
                </a:solidFill>
              </a:rPr>
              <a:t>o</a:t>
            </a:r>
            <a:r>
              <a:rPr lang="en">
                <a:solidFill>
                  <a:schemeClr val="accent2"/>
                </a:solidFill>
              </a:rPr>
              <a:t>u</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solidFill>
                  <a:schemeClr val="accent4"/>
                </a:solidFill>
              </a:rPr>
              <a:t>?</a:t>
            </a:r>
            <a:endParaRPr>
              <a:solidFill>
                <a:schemeClr val="accent4"/>
              </a:solidFill>
            </a:endParaRPr>
          </a:p>
        </p:txBody>
      </p:sp>
      <p:sp>
        <p:nvSpPr>
          <p:cNvPr id="561" name="Google Shape;561;p22"/>
          <p:cNvSpPr txBox="1"/>
          <p:nvPr>
            <p:ph idx="1" type="body"/>
          </p:nvPr>
        </p:nvSpPr>
        <p:spPr>
          <a:xfrm>
            <a:off x="1797000" y="2460725"/>
            <a:ext cx="8598000" cy="3211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Did you know that elephants can sense storms?</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Elephants may be able to detect a thunderstorm from hundreds of miles away, and will head towards it, looking for water. </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a:t>You can add a little bit more information. But try to not overload your slides with text.</a:t>
            </a:r>
            <a:endParaRPr/>
          </a:p>
        </p:txBody>
      </p:sp>
      <p:grpSp>
        <p:nvGrpSpPr>
          <p:cNvPr id="562" name="Google Shape;562;p22"/>
          <p:cNvGrpSpPr/>
          <p:nvPr/>
        </p:nvGrpSpPr>
        <p:grpSpPr>
          <a:xfrm rot="-2923152">
            <a:off x="10070458" y="4608200"/>
            <a:ext cx="1680160" cy="1555259"/>
            <a:chOff x="1800137" y="386015"/>
            <a:chExt cx="1421864" cy="1316154"/>
          </a:xfrm>
        </p:grpSpPr>
        <p:sp>
          <p:nvSpPr>
            <p:cNvPr id="563" name="Google Shape;563;p2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64" name="Google Shape;564;p22"/>
            <p:cNvGrpSpPr/>
            <p:nvPr/>
          </p:nvGrpSpPr>
          <p:grpSpPr>
            <a:xfrm>
              <a:off x="1813274" y="399386"/>
              <a:ext cx="1408727" cy="1302783"/>
              <a:chOff x="1813274" y="399386"/>
              <a:chExt cx="1408727" cy="1302783"/>
            </a:xfrm>
          </p:grpSpPr>
          <p:grpSp>
            <p:nvGrpSpPr>
              <p:cNvPr id="565" name="Google Shape;565;p22"/>
              <p:cNvGrpSpPr/>
              <p:nvPr/>
            </p:nvGrpSpPr>
            <p:grpSpPr>
              <a:xfrm>
                <a:off x="1813274" y="399386"/>
                <a:ext cx="1408727" cy="1302783"/>
                <a:chOff x="1813274" y="399386"/>
                <a:chExt cx="1408727" cy="1302783"/>
              </a:xfrm>
            </p:grpSpPr>
            <p:sp>
              <p:nvSpPr>
                <p:cNvPr id="566" name="Google Shape;566;p2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7" name="Google Shape;567;p2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68" name="Google Shape;568;p2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69" name="Google Shape;569;p22"/>
              <p:cNvGrpSpPr/>
              <p:nvPr/>
            </p:nvGrpSpPr>
            <p:grpSpPr>
              <a:xfrm>
                <a:off x="2040710" y="579350"/>
                <a:ext cx="884187" cy="760477"/>
                <a:chOff x="2040710" y="579350"/>
                <a:chExt cx="884187" cy="760477"/>
              </a:xfrm>
            </p:grpSpPr>
            <p:sp>
              <p:nvSpPr>
                <p:cNvPr id="570" name="Google Shape;570;p2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1" name="Google Shape;571;p2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2" name="Google Shape;572;p2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3" name="Google Shape;573;p2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4" name="Google Shape;574;p2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5" name="Google Shape;575;p2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6" name="Google Shape;576;p2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7" name="Google Shape;577;p2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78" name="Google Shape;578;p2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79" name="Google Shape;579;p22"/>
            <p:cNvGrpSpPr/>
            <p:nvPr/>
          </p:nvGrpSpPr>
          <p:grpSpPr>
            <a:xfrm>
              <a:off x="1800137" y="386015"/>
              <a:ext cx="1421838" cy="1316151"/>
              <a:chOff x="1800137" y="386015"/>
              <a:chExt cx="1421838" cy="1316151"/>
            </a:xfrm>
          </p:grpSpPr>
          <p:sp>
            <p:nvSpPr>
              <p:cNvPr id="580" name="Google Shape;580;p2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1" name="Google Shape;581;p2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2" name="Google Shape;582;p2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583" name="Google Shape;583;p22"/>
          <p:cNvGrpSpPr/>
          <p:nvPr/>
        </p:nvGrpSpPr>
        <p:grpSpPr>
          <a:xfrm rot="10800000">
            <a:off x="8858466" y="4945334"/>
            <a:ext cx="1151409" cy="1162040"/>
            <a:chOff x="2023843" y="5545490"/>
            <a:chExt cx="974449" cy="983446"/>
          </a:xfrm>
        </p:grpSpPr>
        <p:sp>
          <p:nvSpPr>
            <p:cNvPr id="584" name="Google Shape;584;p2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5" name="Google Shape;585;p22"/>
            <p:cNvGrpSpPr/>
            <p:nvPr/>
          </p:nvGrpSpPr>
          <p:grpSpPr>
            <a:xfrm>
              <a:off x="2043721" y="5565467"/>
              <a:ext cx="947532" cy="956758"/>
              <a:chOff x="2043721" y="5565467"/>
              <a:chExt cx="947532" cy="956758"/>
            </a:xfrm>
          </p:grpSpPr>
          <p:sp>
            <p:nvSpPr>
              <p:cNvPr id="586" name="Google Shape;586;p2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7" name="Google Shape;587;p2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588" name="Google Shape;588;p22"/>
              <p:cNvGrpSpPr/>
              <p:nvPr/>
            </p:nvGrpSpPr>
            <p:grpSpPr>
              <a:xfrm>
                <a:off x="2161328" y="5684451"/>
                <a:ext cx="716067" cy="722818"/>
                <a:chOff x="2161328" y="5684451"/>
                <a:chExt cx="716067" cy="722818"/>
              </a:xfrm>
            </p:grpSpPr>
            <p:sp>
              <p:nvSpPr>
                <p:cNvPr id="589" name="Google Shape;589;p2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0" name="Google Shape;590;p2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1" name="Google Shape;591;p2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2" name="Google Shape;592;p2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3" name="Google Shape;593;p2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4" name="Google Shape;594;p2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5" name="Google Shape;595;p2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96" name="Google Shape;596;p2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597" name="Google Shape;597;p2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598" name="Google Shape;598;p22"/>
          <p:cNvGrpSpPr/>
          <p:nvPr/>
        </p:nvGrpSpPr>
        <p:grpSpPr>
          <a:xfrm>
            <a:off x="10336035" y="367619"/>
            <a:ext cx="1457155" cy="1341775"/>
            <a:chOff x="1917709" y="3838343"/>
            <a:chExt cx="1304292" cy="1200908"/>
          </a:xfrm>
        </p:grpSpPr>
        <p:sp>
          <p:nvSpPr>
            <p:cNvPr id="599" name="Google Shape;599;p2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00" name="Google Shape;600;p22"/>
            <p:cNvGrpSpPr/>
            <p:nvPr/>
          </p:nvGrpSpPr>
          <p:grpSpPr>
            <a:xfrm>
              <a:off x="1939879" y="3860913"/>
              <a:ext cx="1272699" cy="1169101"/>
              <a:chOff x="1939879" y="3860913"/>
              <a:chExt cx="1272699" cy="1169101"/>
            </a:xfrm>
          </p:grpSpPr>
          <p:sp>
            <p:nvSpPr>
              <p:cNvPr id="601" name="Google Shape;601;p2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2" name="Google Shape;602;p2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3" name="Google Shape;603;p2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04" name="Google Shape;604;p22"/>
            <p:cNvGrpSpPr/>
            <p:nvPr/>
          </p:nvGrpSpPr>
          <p:grpSpPr>
            <a:xfrm>
              <a:off x="1917709" y="3838343"/>
              <a:ext cx="1304292" cy="1200908"/>
              <a:chOff x="1917709" y="3838343"/>
              <a:chExt cx="1304292" cy="1200908"/>
            </a:xfrm>
          </p:grpSpPr>
          <p:sp>
            <p:nvSpPr>
              <p:cNvPr id="605" name="Google Shape;605;p2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06" name="Google Shape;606;p2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607" name="Google Shape;607;p22"/>
          <p:cNvGrpSpPr/>
          <p:nvPr/>
        </p:nvGrpSpPr>
        <p:grpSpPr>
          <a:xfrm flipH="1" rot="2700000">
            <a:off x="589934" y="246229"/>
            <a:ext cx="740248" cy="1837547"/>
            <a:chOff x="6095999" y="386014"/>
            <a:chExt cx="740255" cy="1837565"/>
          </a:xfrm>
        </p:grpSpPr>
        <p:grpSp>
          <p:nvGrpSpPr>
            <p:cNvPr id="608" name="Google Shape;608;p22"/>
            <p:cNvGrpSpPr/>
            <p:nvPr/>
          </p:nvGrpSpPr>
          <p:grpSpPr>
            <a:xfrm>
              <a:off x="6109421" y="399477"/>
              <a:ext cx="713459" cy="1810787"/>
              <a:chOff x="6109421" y="399477"/>
              <a:chExt cx="713459" cy="1810787"/>
            </a:xfrm>
          </p:grpSpPr>
          <p:sp>
            <p:nvSpPr>
              <p:cNvPr id="609" name="Google Shape;609;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0" name="Google Shape;610;p22"/>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11" name="Google Shape;611;p22"/>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2" name="Google Shape;612;p22"/>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22"/>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4" name="Google Shape;614;p22"/>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5" name="Google Shape;615;p22"/>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6" name="Google Shape;616;p22"/>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7" name="Google Shape;617;p22"/>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8" name="Google Shape;618;p22"/>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9" name="Google Shape;619;p22"/>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20" name="Google Shape;620;p22"/>
          <p:cNvGrpSpPr/>
          <p:nvPr/>
        </p:nvGrpSpPr>
        <p:grpSpPr>
          <a:xfrm>
            <a:off x="165053" y="4664994"/>
            <a:ext cx="2236285" cy="1937104"/>
            <a:chOff x="3540575" y="179636"/>
            <a:chExt cx="2203888" cy="1909229"/>
          </a:xfrm>
        </p:grpSpPr>
        <p:sp>
          <p:nvSpPr>
            <p:cNvPr id="621" name="Google Shape;621;p2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2" name="Google Shape;622;p22"/>
            <p:cNvGrpSpPr/>
            <p:nvPr/>
          </p:nvGrpSpPr>
          <p:grpSpPr>
            <a:xfrm>
              <a:off x="3540575" y="179636"/>
              <a:ext cx="2203888" cy="1909229"/>
              <a:chOff x="3540575" y="179636"/>
              <a:chExt cx="2203888" cy="1909229"/>
            </a:xfrm>
          </p:grpSpPr>
          <p:sp>
            <p:nvSpPr>
              <p:cNvPr id="623" name="Google Shape;623;p2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4" name="Google Shape;624;p2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5" name="Google Shape;625;p2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26" name="Google Shape;626;p22"/>
              <p:cNvGrpSpPr/>
              <p:nvPr/>
            </p:nvGrpSpPr>
            <p:grpSpPr>
              <a:xfrm>
                <a:off x="3540575" y="179636"/>
                <a:ext cx="2203888" cy="1592821"/>
                <a:chOff x="3540575" y="179636"/>
                <a:chExt cx="2203888" cy="1592821"/>
              </a:xfrm>
            </p:grpSpPr>
            <p:grpSp>
              <p:nvGrpSpPr>
                <p:cNvPr id="627" name="Google Shape;627;p22"/>
                <p:cNvGrpSpPr/>
                <p:nvPr/>
              </p:nvGrpSpPr>
              <p:grpSpPr>
                <a:xfrm>
                  <a:off x="3540575" y="179636"/>
                  <a:ext cx="2203888" cy="1592821"/>
                  <a:chOff x="3540575" y="179636"/>
                  <a:chExt cx="2203888" cy="1592821"/>
                </a:xfrm>
              </p:grpSpPr>
              <p:sp>
                <p:nvSpPr>
                  <p:cNvPr id="628" name="Google Shape;628;p2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9" name="Google Shape;629;p2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0" name="Google Shape;630;p2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1" name="Google Shape;631;p2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2" name="Google Shape;632;p2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3" name="Google Shape;633;p2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4" name="Google Shape;634;p2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5" name="Google Shape;635;p2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6" name="Google Shape;636;p2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7" name="Google Shape;637;p2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38" name="Google Shape;638;p2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9" name="Google Shape;639;p2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0" name="Google Shape;640;p2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1" name="Google Shape;641;p2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2" name="Google Shape;642;p2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3" name="Google Shape;643;p2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44" name="Google Shape;644;p2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5" name="Google Shape;645;p2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6" name="Google Shape;646;p2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7" name="Google Shape;647;p2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48" name="Google Shape;648;p2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2" name="Shape 652"/>
        <p:cNvGrpSpPr/>
        <p:nvPr/>
      </p:nvGrpSpPr>
      <p:grpSpPr>
        <a:xfrm>
          <a:off x="0" y="0"/>
          <a:ext cx="0" cy="0"/>
          <a:chOff x="0" y="0"/>
          <a:chExt cx="0" cy="0"/>
        </a:xfrm>
      </p:grpSpPr>
      <p:sp>
        <p:nvSpPr>
          <p:cNvPr id="653" name="Google Shape;653;p23"/>
          <p:cNvSpPr/>
          <p:nvPr/>
        </p:nvSpPr>
        <p:spPr>
          <a:xfrm>
            <a:off x="6735675" y="3895344"/>
            <a:ext cx="1851738" cy="641625"/>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a:t>
            </a:r>
          </a:p>
        </p:txBody>
      </p:sp>
      <p:sp>
        <p:nvSpPr>
          <p:cNvPr id="654" name="Google Shape;654;p23"/>
          <p:cNvSpPr/>
          <p:nvPr/>
        </p:nvSpPr>
        <p:spPr>
          <a:xfrm>
            <a:off x="6735675" y="3008376"/>
            <a:ext cx="3492890" cy="86615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lazy than</a:t>
            </a:r>
          </a:p>
        </p:txBody>
      </p:sp>
      <p:sp>
        <p:nvSpPr>
          <p:cNvPr id="655" name="Google Shape;655;p23"/>
          <p:cNvSpPr/>
          <p:nvPr/>
        </p:nvSpPr>
        <p:spPr>
          <a:xfrm>
            <a:off x="6735675" y="2282675"/>
            <a:ext cx="3833205" cy="54145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even more</a:t>
            </a:r>
          </a:p>
        </p:txBody>
      </p:sp>
      <p:sp>
        <p:nvSpPr>
          <p:cNvPr id="656" name="Google Shape;656;p23"/>
          <p:cNvSpPr/>
          <p:nvPr/>
        </p:nvSpPr>
        <p:spPr>
          <a:xfrm>
            <a:off x="6735675" y="1273025"/>
            <a:ext cx="4027797" cy="6830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Koalas are</a:t>
            </a:r>
          </a:p>
        </p:txBody>
      </p:sp>
      <p:pic>
        <p:nvPicPr>
          <p:cNvPr id="657" name="Google Shape;657;p23"/>
          <p:cNvPicPr preferRelativeResize="0"/>
          <p:nvPr/>
        </p:nvPicPr>
        <p:blipFill rotWithShape="1">
          <a:blip r:embed="rId3">
            <a:alphaModFix/>
          </a:blip>
          <a:srcRect b="0" l="5658" r="5658" t="0"/>
          <a:stretch/>
        </p:blipFill>
        <p:spPr>
          <a:xfrm>
            <a:off x="550225" y="802978"/>
            <a:ext cx="5790000" cy="4351500"/>
          </a:xfrm>
          <a:prstGeom prst="roundRect">
            <a:avLst>
              <a:gd fmla="val 0" name="adj"/>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sp>
        <p:nvSpPr>
          <p:cNvPr id="658" name="Google Shape;658;p23"/>
          <p:cNvSpPr txBox="1"/>
          <p:nvPr>
            <p:ph idx="4294967295" type="title"/>
          </p:nvPr>
        </p:nvSpPr>
        <p:spPr>
          <a:xfrm>
            <a:off x="6591400" y="802975"/>
            <a:ext cx="5256600" cy="4351500"/>
          </a:xfrm>
          <a:prstGeom prst="rect">
            <a:avLst/>
          </a:prstGeom>
        </p:spPr>
        <p:txBody>
          <a:bodyPr anchorCtr="0" anchor="ctr" bIns="121900" lIns="121900" spcFirstLastPara="1" rIns="121900" wrap="square" tIns="121900">
            <a:noAutofit/>
          </a:bodyPr>
          <a:lstStyle/>
          <a:p>
            <a:pPr indent="0" lvl="0" marL="0" rtl="0" algn="l">
              <a:lnSpc>
                <a:spcPct val="80000"/>
              </a:lnSpc>
              <a:spcBef>
                <a:spcPts val="0"/>
              </a:spcBef>
              <a:spcAft>
                <a:spcPts val="0"/>
              </a:spcAft>
              <a:buNone/>
            </a:pPr>
            <a:r>
              <a:rPr lang="en" sz="7000"/>
              <a:t>Koalas are even more lazy than cats.</a:t>
            </a:r>
            <a:endParaRPr sz="7000"/>
          </a:p>
        </p:txBody>
      </p:sp>
      <p:sp>
        <p:nvSpPr>
          <p:cNvPr id="659" name="Google Shape;659;p23"/>
          <p:cNvSpPr txBox="1"/>
          <p:nvPr>
            <p:ph idx="4294967295" type="body"/>
          </p:nvPr>
        </p:nvSpPr>
        <p:spPr>
          <a:xfrm>
            <a:off x="550225" y="5341800"/>
            <a:ext cx="11129100" cy="974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p:txBody>
      </p:sp>
      <p:grpSp>
        <p:nvGrpSpPr>
          <p:cNvPr id="660" name="Google Shape;660;p23"/>
          <p:cNvGrpSpPr/>
          <p:nvPr/>
        </p:nvGrpSpPr>
        <p:grpSpPr>
          <a:xfrm rot="-2700000">
            <a:off x="10473184" y="3685804"/>
            <a:ext cx="740248" cy="1837547"/>
            <a:chOff x="6095999" y="386014"/>
            <a:chExt cx="740255" cy="1837565"/>
          </a:xfrm>
        </p:grpSpPr>
        <p:grpSp>
          <p:nvGrpSpPr>
            <p:cNvPr id="661" name="Google Shape;661;p23"/>
            <p:cNvGrpSpPr/>
            <p:nvPr/>
          </p:nvGrpSpPr>
          <p:grpSpPr>
            <a:xfrm>
              <a:off x="6109421" y="399477"/>
              <a:ext cx="713459" cy="1810787"/>
              <a:chOff x="6109421" y="399477"/>
              <a:chExt cx="713459" cy="1810787"/>
            </a:xfrm>
          </p:grpSpPr>
          <p:sp>
            <p:nvSpPr>
              <p:cNvPr id="662" name="Google Shape;662;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3" name="Google Shape;663;p23"/>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664" name="Google Shape;664;p23"/>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5" name="Google Shape;665;p23"/>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6" name="Google Shape;666;p23"/>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7" name="Google Shape;667;p23"/>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8" name="Google Shape;668;p23"/>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69" name="Google Shape;669;p23"/>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0" name="Google Shape;670;p23"/>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1" name="Google Shape;671;p23"/>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2" name="Google Shape;672;p23"/>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73" name="Google Shape;673;p23"/>
          <p:cNvGrpSpPr/>
          <p:nvPr/>
        </p:nvGrpSpPr>
        <p:grpSpPr>
          <a:xfrm flipH="1" rot="-1351861">
            <a:off x="195905" y="391442"/>
            <a:ext cx="1516604" cy="1324637"/>
            <a:chOff x="3540572" y="5251367"/>
            <a:chExt cx="1462718" cy="1277572"/>
          </a:xfrm>
        </p:grpSpPr>
        <p:sp>
          <p:nvSpPr>
            <p:cNvPr id="674" name="Google Shape;674;p2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75" name="Google Shape;675;p23"/>
            <p:cNvGrpSpPr/>
            <p:nvPr/>
          </p:nvGrpSpPr>
          <p:grpSpPr>
            <a:xfrm>
              <a:off x="3553994" y="5264713"/>
              <a:ext cx="1448907" cy="1263939"/>
              <a:chOff x="3553994" y="5264713"/>
              <a:chExt cx="1448907" cy="1263939"/>
            </a:xfrm>
          </p:grpSpPr>
          <p:sp>
            <p:nvSpPr>
              <p:cNvPr id="676" name="Google Shape;676;p2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7" name="Google Shape;677;p2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8" name="Google Shape;678;p2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79" name="Google Shape;679;p2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0" name="Google Shape;680;p2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681" name="Google Shape;681;p23"/>
              <p:cNvGrpSpPr/>
              <p:nvPr/>
            </p:nvGrpSpPr>
            <p:grpSpPr>
              <a:xfrm>
                <a:off x="4051759" y="5375948"/>
                <a:ext cx="571739" cy="1057739"/>
                <a:chOff x="4051759" y="5375948"/>
                <a:chExt cx="571739" cy="1057739"/>
              </a:xfrm>
            </p:grpSpPr>
            <p:sp>
              <p:nvSpPr>
                <p:cNvPr id="682" name="Google Shape;682;p2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3" name="Google Shape;683;p2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4" name="Google Shape;684;p2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685" name="Google Shape;685;p23"/>
              <p:cNvGrpSpPr/>
              <p:nvPr/>
            </p:nvGrpSpPr>
            <p:grpSpPr>
              <a:xfrm>
                <a:off x="3794621" y="5459918"/>
                <a:ext cx="1079649" cy="997846"/>
                <a:chOff x="3794621" y="5459918"/>
                <a:chExt cx="1079649" cy="997846"/>
              </a:xfrm>
            </p:grpSpPr>
            <p:sp>
              <p:nvSpPr>
                <p:cNvPr id="686" name="Google Shape;686;p2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7" name="Google Shape;687;p2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8" name="Google Shape;688;p2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89" name="Google Shape;689;p2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0" name="Google Shape;690;p2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1" name="Google Shape;691;p2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2" name="Google Shape;692;p2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3" name="Google Shape;693;p2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4" name="Google Shape;694;p2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5" name="Google Shape;695;p2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6" name="Google Shape;696;p2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7" name="Google Shape;697;p2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8" name="Google Shape;698;p2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9" name="Google Shape;699;p2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00" name="Google Shape;700;p23"/>
            <p:cNvGrpSpPr/>
            <p:nvPr/>
          </p:nvGrpSpPr>
          <p:grpSpPr>
            <a:xfrm>
              <a:off x="3540572" y="5251367"/>
              <a:ext cx="1462718" cy="1277572"/>
              <a:chOff x="3540572" y="5251367"/>
              <a:chExt cx="1462718" cy="1277572"/>
            </a:xfrm>
          </p:grpSpPr>
          <p:sp>
            <p:nvSpPr>
              <p:cNvPr id="701" name="Google Shape;701;p2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2" name="Google Shape;702;p2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3" name="Google Shape;703;p2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04" name="Google Shape;704;p2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24"/>
          <p:cNvSpPr/>
          <p:nvPr/>
        </p:nvSpPr>
        <p:spPr>
          <a:xfrm>
            <a:off x="4954538" y="3962275"/>
            <a:ext cx="2282932" cy="54096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 know.</a:t>
            </a:r>
          </a:p>
        </p:txBody>
      </p:sp>
      <p:sp>
        <p:nvSpPr>
          <p:cNvPr id="710" name="Google Shape;710;p24"/>
          <p:cNvSpPr/>
          <p:nvPr/>
        </p:nvSpPr>
        <p:spPr>
          <a:xfrm>
            <a:off x="866125" y="3136392"/>
            <a:ext cx="10509394" cy="72467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think, and think a great deal more than</a:t>
            </a:r>
          </a:p>
        </p:txBody>
      </p:sp>
      <p:sp>
        <p:nvSpPr>
          <p:cNvPr id="711" name="Google Shape;711;p24"/>
          <p:cNvSpPr/>
          <p:nvPr/>
        </p:nvSpPr>
        <p:spPr>
          <a:xfrm>
            <a:off x="1358625" y="2387475"/>
            <a:ext cx="9523799" cy="7178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Clearly, animals know more than we</a:t>
            </a:r>
          </a:p>
        </p:txBody>
      </p:sp>
      <p:sp>
        <p:nvSpPr>
          <p:cNvPr id="712" name="Google Shape;712;p24"/>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l</a:t>
            </a:r>
            <a:r>
              <a:rPr lang="en">
                <a:solidFill>
                  <a:schemeClr val="accent4"/>
                </a:solidFill>
              </a:rPr>
              <a:t>e</a:t>
            </a:r>
            <a:r>
              <a:rPr lang="en">
                <a:solidFill>
                  <a:schemeClr val="accent3"/>
                </a:solidFill>
              </a:rPr>
              <a:t>a</a:t>
            </a:r>
            <a:r>
              <a:rPr lang="en">
                <a:solidFill>
                  <a:schemeClr val="accent1"/>
                </a:solidFill>
              </a:rPr>
              <a:t>r</a:t>
            </a:r>
            <a:r>
              <a:rPr lang="en">
                <a:solidFill>
                  <a:schemeClr val="accent2"/>
                </a:solidFill>
              </a:rPr>
              <a:t>l</a:t>
            </a:r>
            <a:r>
              <a:rPr lang="en">
                <a:solidFill>
                  <a:schemeClr val="accent4"/>
                </a:solidFill>
              </a:rPr>
              <a:t>y,</a:t>
            </a:r>
            <a:r>
              <a:rPr lang="en"/>
              <a:t> </a:t>
            </a:r>
            <a:r>
              <a:rPr lang="en">
                <a:solidFill>
                  <a:schemeClr val="accent3"/>
                </a:solidFill>
              </a:rPr>
              <a:t>a</a:t>
            </a:r>
            <a:r>
              <a:rPr lang="en">
                <a:solidFill>
                  <a:schemeClr val="accent1"/>
                </a:solidFill>
              </a:rPr>
              <a:t>n</a:t>
            </a:r>
            <a:r>
              <a:rPr lang="en">
                <a:solidFill>
                  <a:schemeClr val="accent2"/>
                </a:solidFill>
              </a:rPr>
              <a:t>i</a:t>
            </a:r>
            <a:r>
              <a:rPr lang="en">
                <a:solidFill>
                  <a:schemeClr val="accent4"/>
                </a:solidFill>
              </a:rPr>
              <a:t>m</a:t>
            </a:r>
            <a:r>
              <a:rPr lang="en">
                <a:solidFill>
                  <a:schemeClr val="accent3"/>
                </a:solidFill>
              </a:rPr>
              <a:t>a</a:t>
            </a:r>
            <a:r>
              <a:rPr lang="en">
                <a:solidFill>
                  <a:schemeClr val="accent1"/>
                </a:solidFill>
              </a:rPr>
              <a:t>l</a:t>
            </a:r>
            <a:r>
              <a:rPr lang="en">
                <a:solidFill>
                  <a:schemeClr val="accent2"/>
                </a:solidFill>
              </a:rPr>
              <a:t>s</a:t>
            </a:r>
            <a:r>
              <a:rPr lang="en"/>
              <a:t> </a:t>
            </a:r>
            <a:r>
              <a:rPr lang="en">
                <a:solidFill>
                  <a:schemeClr val="accent4"/>
                </a:solidFill>
              </a:rPr>
              <a:t>k</a:t>
            </a:r>
            <a:r>
              <a:rPr lang="en">
                <a:solidFill>
                  <a:schemeClr val="accent3"/>
                </a:solidFill>
              </a:rPr>
              <a:t>n</a:t>
            </a:r>
            <a:r>
              <a:rPr lang="en">
                <a:solidFill>
                  <a:schemeClr val="accent1"/>
                </a:solidFill>
              </a:rPr>
              <a:t>o</a:t>
            </a:r>
            <a:r>
              <a:rPr lang="en">
                <a:solidFill>
                  <a:schemeClr val="accent2"/>
                </a:solidFill>
              </a:rPr>
              <a:t>w</a:t>
            </a:r>
            <a:r>
              <a:rPr lang="en"/>
              <a:t> </a:t>
            </a:r>
            <a:r>
              <a:rPr lang="en">
                <a:solidFill>
                  <a:schemeClr val="accent4"/>
                </a:solidFill>
              </a:rPr>
              <a:t>m</a:t>
            </a:r>
            <a:r>
              <a:rPr lang="en">
                <a:solidFill>
                  <a:schemeClr val="accent3"/>
                </a:solidFill>
              </a:rPr>
              <a:t>o</a:t>
            </a:r>
            <a:r>
              <a:rPr lang="en">
                <a:solidFill>
                  <a:schemeClr val="accent1"/>
                </a:solidFill>
              </a:rPr>
              <a:t>r</a:t>
            </a:r>
            <a:r>
              <a:rPr lang="en">
                <a:solidFill>
                  <a:schemeClr val="accent2"/>
                </a:solidFill>
              </a:rPr>
              <a:t>e</a:t>
            </a:r>
            <a:r>
              <a:rPr lang="en"/>
              <a:t> </a:t>
            </a:r>
            <a:r>
              <a:rPr lang="en">
                <a:solidFill>
                  <a:schemeClr val="accent4"/>
                </a:solidFill>
              </a:rPr>
              <a:t>t</a:t>
            </a:r>
            <a:r>
              <a:rPr lang="en">
                <a:solidFill>
                  <a:schemeClr val="accent3"/>
                </a:solidFill>
              </a:rPr>
              <a:t>h</a:t>
            </a:r>
            <a:r>
              <a:rPr lang="en">
                <a:solidFill>
                  <a:schemeClr val="accent1"/>
                </a:solidFill>
              </a:rPr>
              <a:t>a</a:t>
            </a:r>
            <a:r>
              <a:rPr lang="en">
                <a:solidFill>
                  <a:schemeClr val="accent2"/>
                </a:solidFill>
              </a:rPr>
              <a:t>n</a:t>
            </a:r>
            <a:r>
              <a:rPr lang="en"/>
              <a:t> </a:t>
            </a:r>
            <a:r>
              <a:rPr lang="en">
                <a:solidFill>
                  <a:schemeClr val="accent4"/>
                </a:solidFill>
              </a:rPr>
              <a:t>w</a:t>
            </a:r>
            <a:r>
              <a:rPr lang="en">
                <a:solidFill>
                  <a:schemeClr val="accent3"/>
                </a:solidFill>
              </a:rPr>
              <a:t>e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a:t>
            </a:r>
            <a:r>
              <a:rPr lang="en"/>
              <a:t> </a:t>
            </a:r>
            <a:r>
              <a:rPr lang="en">
                <a:solidFill>
                  <a:schemeClr val="accent2"/>
                </a:solidFill>
              </a:rPr>
              <a:t>a</a:t>
            </a:r>
            <a:r>
              <a:rPr lang="en">
                <a:solidFill>
                  <a:schemeClr val="accent4"/>
                </a:solidFill>
              </a:rPr>
              <a:t>n</a:t>
            </a:r>
            <a:r>
              <a:rPr lang="en">
                <a:solidFill>
                  <a:schemeClr val="accent3"/>
                </a:solidFill>
              </a:rPr>
              <a:t>d </a:t>
            </a:r>
            <a:r>
              <a:rPr lang="en">
                <a:solidFill>
                  <a:schemeClr val="accent1"/>
                </a:solidFill>
              </a:rPr>
              <a:t>t</a:t>
            </a:r>
            <a:r>
              <a:rPr lang="en">
                <a:solidFill>
                  <a:schemeClr val="accent2"/>
                </a:solidFill>
              </a:rPr>
              <a:t>h</a:t>
            </a:r>
            <a:r>
              <a:rPr lang="en">
                <a:solidFill>
                  <a:schemeClr val="accent4"/>
                </a:solidFill>
              </a:rPr>
              <a:t>i</a:t>
            </a:r>
            <a:r>
              <a:rPr lang="en">
                <a:solidFill>
                  <a:schemeClr val="accent3"/>
                </a:solidFill>
              </a:rPr>
              <a:t>n</a:t>
            </a:r>
            <a:r>
              <a:rPr lang="en">
                <a:solidFill>
                  <a:schemeClr val="accent1"/>
                </a:solidFill>
              </a:rPr>
              <a:t>k </a:t>
            </a:r>
            <a:r>
              <a:rPr lang="en">
                <a:solidFill>
                  <a:schemeClr val="accent2"/>
                </a:solidFill>
              </a:rPr>
              <a:t>a </a:t>
            </a:r>
            <a:r>
              <a:rPr lang="en">
                <a:solidFill>
                  <a:schemeClr val="accent4"/>
                </a:solidFill>
              </a:rPr>
              <a:t>g</a:t>
            </a:r>
            <a:r>
              <a:rPr lang="en">
                <a:solidFill>
                  <a:schemeClr val="accent3"/>
                </a:solidFill>
              </a:rPr>
              <a:t>r</a:t>
            </a:r>
            <a:r>
              <a:rPr lang="en">
                <a:solidFill>
                  <a:schemeClr val="accent1"/>
                </a:solidFill>
              </a:rPr>
              <a:t>e</a:t>
            </a:r>
            <a:r>
              <a:rPr lang="en">
                <a:solidFill>
                  <a:schemeClr val="accent2"/>
                </a:solidFill>
              </a:rPr>
              <a:t>a</a:t>
            </a:r>
            <a:r>
              <a:rPr lang="en">
                <a:solidFill>
                  <a:schemeClr val="accent4"/>
                </a:solidFill>
              </a:rPr>
              <a:t>t </a:t>
            </a:r>
            <a:r>
              <a:rPr lang="en">
                <a:solidFill>
                  <a:schemeClr val="accent3"/>
                </a:solidFill>
              </a:rPr>
              <a:t>d</a:t>
            </a:r>
            <a:r>
              <a:rPr lang="en">
                <a:solidFill>
                  <a:schemeClr val="accent1"/>
                </a:solidFill>
              </a:rPr>
              <a:t>e</a:t>
            </a:r>
            <a:r>
              <a:rPr lang="en">
                <a:solidFill>
                  <a:schemeClr val="accent2"/>
                </a:solidFill>
              </a:rPr>
              <a:t>a</a:t>
            </a:r>
            <a:r>
              <a:rPr lang="en">
                <a:solidFill>
                  <a:schemeClr val="accent4"/>
                </a:solidFill>
              </a:rPr>
              <a:t>l </a:t>
            </a:r>
            <a:r>
              <a:rPr lang="en">
                <a:solidFill>
                  <a:schemeClr val="accent3"/>
                </a:solidFill>
              </a:rPr>
              <a:t>m</a:t>
            </a:r>
            <a:r>
              <a:rPr lang="en">
                <a:solidFill>
                  <a:schemeClr val="accent1"/>
                </a:solidFill>
              </a:rPr>
              <a:t>o</a:t>
            </a:r>
            <a:r>
              <a:rPr lang="en">
                <a:solidFill>
                  <a:schemeClr val="accent2"/>
                </a:solidFill>
              </a:rPr>
              <a:t>r</a:t>
            </a:r>
            <a:r>
              <a:rPr lang="en">
                <a:solidFill>
                  <a:schemeClr val="accent4"/>
                </a:solidFill>
              </a:rPr>
              <a:t>e </a:t>
            </a:r>
            <a:r>
              <a:rPr lang="en">
                <a:solidFill>
                  <a:schemeClr val="accent3"/>
                </a:solidFill>
              </a:rPr>
              <a:t>t</a:t>
            </a:r>
            <a:r>
              <a:rPr lang="en">
                <a:solidFill>
                  <a:schemeClr val="accent1"/>
                </a:solidFill>
              </a:rPr>
              <a:t>h</a:t>
            </a:r>
            <a:r>
              <a:rPr lang="en">
                <a:solidFill>
                  <a:schemeClr val="accent2"/>
                </a:solidFill>
              </a:rPr>
              <a:t>a</a:t>
            </a:r>
            <a:r>
              <a:rPr lang="en">
                <a:solidFill>
                  <a:schemeClr val="accent4"/>
                </a:solidFill>
              </a:rPr>
              <a:t>n </a:t>
            </a:r>
            <a:r>
              <a:rPr lang="en">
                <a:solidFill>
                  <a:schemeClr val="accent3"/>
                </a:solidFill>
              </a:rPr>
              <a:t>w</a:t>
            </a:r>
            <a:r>
              <a:rPr lang="en">
                <a:solidFill>
                  <a:schemeClr val="accent1"/>
                </a:solidFill>
              </a:rPr>
              <a:t>e </a:t>
            </a:r>
            <a:r>
              <a:rPr lang="en">
                <a:solidFill>
                  <a:schemeClr val="accent2"/>
                </a:solidFill>
              </a:rPr>
              <a:t>k</a:t>
            </a:r>
            <a:r>
              <a:rPr lang="en">
                <a:solidFill>
                  <a:schemeClr val="accent4"/>
                </a:solidFill>
              </a:rPr>
              <a:t>n</a:t>
            </a:r>
            <a:r>
              <a:rPr lang="en">
                <a:solidFill>
                  <a:schemeClr val="accent3"/>
                </a:solidFill>
              </a:rPr>
              <a:t>o</a:t>
            </a:r>
            <a:r>
              <a:rPr lang="en">
                <a:solidFill>
                  <a:schemeClr val="accent1"/>
                </a:solidFill>
              </a:rPr>
              <a:t>w.</a:t>
            </a:r>
            <a:endParaRPr/>
          </a:p>
        </p:txBody>
      </p:sp>
      <p:sp>
        <p:nvSpPr>
          <p:cNvPr id="713" name="Google Shape;713;p24"/>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grpSp>
        <p:nvGrpSpPr>
          <p:cNvPr id="714" name="Google Shape;714;p24"/>
          <p:cNvGrpSpPr/>
          <p:nvPr/>
        </p:nvGrpSpPr>
        <p:grpSpPr>
          <a:xfrm rot="10800000">
            <a:off x="5477077" y="891526"/>
            <a:ext cx="1390246" cy="872004"/>
            <a:chOff x="425868" y="597265"/>
            <a:chExt cx="1783739" cy="1118814"/>
          </a:xfrm>
        </p:grpSpPr>
        <p:sp>
          <p:nvSpPr>
            <p:cNvPr id="715" name="Google Shape;715;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6" name="Google Shape;716;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rgbClr val="FFFFFF"/>
            </a:solidFill>
            <a:ln cap="flat" cmpd="sng" w="152400">
              <a:solidFill>
                <a:srgbClr val="FFFFFF"/>
              </a:solidFill>
              <a:prstDash val="solid"/>
              <a:round/>
              <a:headEnd len="sm" w="sm" type="none"/>
              <a:tailEnd len="sm" w="sm" type="none"/>
            </a:ln>
            <a:effectLst>
              <a:outerShdw blurRad="128588" rotWithShape="0" algn="bl">
                <a:srgbClr val="1C0935">
                  <a:alpha val="47000"/>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7" name="Google Shape;717;p24"/>
          <p:cNvGrpSpPr/>
          <p:nvPr/>
        </p:nvGrpSpPr>
        <p:grpSpPr>
          <a:xfrm rot="10800000">
            <a:off x="5477077" y="891526"/>
            <a:ext cx="1390246" cy="872004"/>
            <a:chOff x="425868" y="597265"/>
            <a:chExt cx="1783739" cy="1118814"/>
          </a:xfrm>
        </p:grpSpPr>
        <p:sp>
          <p:nvSpPr>
            <p:cNvPr id="718" name="Google Shape;718;p24"/>
            <p:cNvSpPr/>
            <p:nvPr/>
          </p:nvSpPr>
          <p:spPr>
            <a:xfrm>
              <a:off x="144805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24"/>
            <p:cNvSpPr/>
            <p:nvPr/>
          </p:nvSpPr>
          <p:spPr>
            <a:xfrm>
              <a:off x="425868" y="597265"/>
              <a:ext cx="761549" cy="1118814"/>
            </a:xfrm>
            <a:custGeom>
              <a:rect b="b" l="l" r="r" t="t"/>
              <a:pathLst>
                <a:path extrusionOk="0" h="1118814" w="761549">
                  <a:moveTo>
                    <a:pt x="-524" y="1117297"/>
                  </a:moveTo>
                  <a:lnTo>
                    <a:pt x="-524" y="996558"/>
                  </a:lnTo>
                  <a:cubicBezTo>
                    <a:pt x="160246" y="977266"/>
                    <a:pt x="278895" y="901864"/>
                    <a:pt x="338058" y="740612"/>
                  </a:cubicBezTo>
                  <a:cubicBezTo>
                    <a:pt x="312656" y="732412"/>
                    <a:pt x="292400" y="726464"/>
                    <a:pt x="272463" y="719551"/>
                  </a:cubicBezTo>
                  <a:cubicBezTo>
                    <a:pt x="93848" y="657011"/>
                    <a:pt x="-5830" y="480325"/>
                    <a:pt x="31308" y="291741"/>
                  </a:cubicBezTo>
                  <a:cubicBezTo>
                    <a:pt x="64909" y="120199"/>
                    <a:pt x="237095" y="-11311"/>
                    <a:pt x="412334" y="425"/>
                  </a:cubicBezTo>
                  <a:cubicBezTo>
                    <a:pt x="596255" y="11358"/>
                    <a:pt x="744051" y="156019"/>
                    <a:pt x="758954" y="339651"/>
                  </a:cubicBezTo>
                  <a:cubicBezTo>
                    <a:pt x="792877" y="741255"/>
                    <a:pt x="404456" y="1143502"/>
                    <a:pt x="-524" y="1117297"/>
                  </a:cubicBezTo>
                  <a:close/>
                </a:path>
              </a:pathLst>
            </a:custGeom>
            <a:solidFill>
              <a:schemeClr val="accent6"/>
            </a:solidFill>
            <a:ln cap="flat" cmpd="sng" w="9525">
              <a:solidFill>
                <a:srgbClr val="25252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0" name="Google Shape;720;p24"/>
          <p:cNvGrpSpPr/>
          <p:nvPr/>
        </p:nvGrpSpPr>
        <p:grpSpPr>
          <a:xfrm flipH="1" rot="-7876848">
            <a:off x="10169204" y="491275"/>
            <a:ext cx="1680160" cy="1555259"/>
            <a:chOff x="1800137" y="386015"/>
            <a:chExt cx="1421864" cy="1316154"/>
          </a:xfrm>
        </p:grpSpPr>
        <p:sp>
          <p:nvSpPr>
            <p:cNvPr id="721" name="Google Shape;721;p2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22" name="Google Shape;722;p24"/>
            <p:cNvGrpSpPr/>
            <p:nvPr/>
          </p:nvGrpSpPr>
          <p:grpSpPr>
            <a:xfrm>
              <a:off x="1813274" y="399386"/>
              <a:ext cx="1408727" cy="1302783"/>
              <a:chOff x="1813274" y="399386"/>
              <a:chExt cx="1408727" cy="1302783"/>
            </a:xfrm>
          </p:grpSpPr>
          <p:grpSp>
            <p:nvGrpSpPr>
              <p:cNvPr id="723" name="Google Shape;723;p24"/>
              <p:cNvGrpSpPr/>
              <p:nvPr/>
            </p:nvGrpSpPr>
            <p:grpSpPr>
              <a:xfrm>
                <a:off x="1813274" y="399386"/>
                <a:ext cx="1408727" cy="1302783"/>
                <a:chOff x="1813274" y="399386"/>
                <a:chExt cx="1408727" cy="1302783"/>
              </a:xfrm>
            </p:grpSpPr>
            <p:sp>
              <p:nvSpPr>
                <p:cNvPr id="724" name="Google Shape;724;p2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5" name="Google Shape;725;p2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6" name="Google Shape;726;p2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27" name="Google Shape;727;p24"/>
              <p:cNvGrpSpPr/>
              <p:nvPr/>
            </p:nvGrpSpPr>
            <p:grpSpPr>
              <a:xfrm>
                <a:off x="2040710" y="579350"/>
                <a:ext cx="884187" cy="760477"/>
                <a:chOff x="2040710" y="579350"/>
                <a:chExt cx="884187" cy="760477"/>
              </a:xfrm>
            </p:grpSpPr>
            <p:sp>
              <p:nvSpPr>
                <p:cNvPr id="728" name="Google Shape;728;p2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9" name="Google Shape;729;p2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0" name="Google Shape;730;p2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1" name="Google Shape;731;p2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2" name="Google Shape;732;p2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3" name="Google Shape;733;p2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4" name="Google Shape;734;p2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5" name="Google Shape;735;p2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6" name="Google Shape;736;p2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37" name="Google Shape;737;p24"/>
            <p:cNvGrpSpPr/>
            <p:nvPr/>
          </p:nvGrpSpPr>
          <p:grpSpPr>
            <a:xfrm>
              <a:off x="1800137" y="386015"/>
              <a:ext cx="1421838" cy="1316151"/>
              <a:chOff x="1800137" y="386015"/>
              <a:chExt cx="1421838" cy="1316151"/>
            </a:xfrm>
          </p:grpSpPr>
          <p:sp>
            <p:nvSpPr>
              <p:cNvPr id="738" name="Google Shape;738;p2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39" name="Google Shape;739;p2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0" name="Google Shape;740;p2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41" name="Google Shape;741;p24"/>
          <p:cNvGrpSpPr/>
          <p:nvPr/>
        </p:nvGrpSpPr>
        <p:grpSpPr>
          <a:xfrm flipH="1">
            <a:off x="9911667" y="3900094"/>
            <a:ext cx="2236285" cy="1937104"/>
            <a:chOff x="3540575" y="179636"/>
            <a:chExt cx="2203888" cy="1909229"/>
          </a:xfrm>
        </p:grpSpPr>
        <p:sp>
          <p:nvSpPr>
            <p:cNvPr id="742" name="Google Shape;742;p24"/>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3" name="Google Shape;743;p24"/>
            <p:cNvGrpSpPr/>
            <p:nvPr/>
          </p:nvGrpSpPr>
          <p:grpSpPr>
            <a:xfrm>
              <a:off x="3540575" y="179636"/>
              <a:ext cx="2203888" cy="1909229"/>
              <a:chOff x="3540575" y="179636"/>
              <a:chExt cx="2203888" cy="1909229"/>
            </a:xfrm>
          </p:grpSpPr>
          <p:sp>
            <p:nvSpPr>
              <p:cNvPr id="744" name="Google Shape;744;p24"/>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5" name="Google Shape;745;p24"/>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46" name="Google Shape;746;p24"/>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47" name="Google Shape;747;p24"/>
              <p:cNvGrpSpPr/>
              <p:nvPr/>
            </p:nvGrpSpPr>
            <p:grpSpPr>
              <a:xfrm>
                <a:off x="3540575" y="179636"/>
                <a:ext cx="2203888" cy="1592821"/>
                <a:chOff x="3540575" y="179636"/>
                <a:chExt cx="2203888" cy="1592821"/>
              </a:xfrm>
            </p:grpSpPr>
            <p:grpSp>
              <p:nvGrpSpPr>
                <p:cNvPr id="748" name="Google Shape;748;p24"/>
                <p:cNvGrpSpPr/>
                <p:nvPr/>
              </p:nvGrpSpPr>
              <p:grpSpPr>
                <a:xfrm>
                  <a:off x="3540575" y="179636"/>
                  <a:ext cx="2203888" cy="1592821"/>
                  <a:chOff x="3540575" y="179636"/>
                  <a:chExt cx="2203888" cy="1592821"/>
                </a:xfrm>
              </p:grpSpPr>
              <p:sp>
                <p:nvSpPr>
                  <p:cNvPr id="749" name="Google Shape;749;p24"/>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0" name="Google Shape;750;p24"/>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1" name="Google Shape;751;p24"/>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2" name="Google Shape;752;p24"/>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3" name="Google Shape;753;p24"/>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4" name="Google Shape;754;p24"/>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5" name="Google Shape;755;p24"/>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6" name="Google Shape;756;p24"/>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7" name="Google Shape;757;p24"/>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58" name="Google Shape;758;p24"/>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59" name="Google Shape;759;p24"/>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0" name="Google Shape;760;p24"/>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1" name="Google Shape;761;p24"/>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2" name="Google Shape;762;p24"/>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3" name="Google Shape;763;p24"/>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4" name="Google Shape;764;p24"/>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765" name="Google Shape;765;p24"/>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6" name="Google Shape;766;p24"/>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7" name="Google Shape;767;p24"/>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8" name="Google Shape;768;p24"/>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69" name="Google Shape;769;p24"/>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770" name="Google Shape;770;p24"/>
          <p:cNvGrpSpPr/>
          <p:nvPr/>
        </p:nvGrpSpPr>
        <p:grpSpPr>
          <a:xfrm flipH="1">
            <a:off x="8957212" y="547360"/>
            <a:ext cx="1151409" cy="1162040"/>
            <a:chOff x="2023843" y="5545490"/>
            <a:chExt cx="974449" cy="983446"/>
          </a:xfrm>
        </p:grpSpPr>
        <p:sp>
          <p:nvSpPr>
            <p:cNvPr id="771" name="Google Shape;771;p24"/>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2" name="Google Shape;772;p24"/>
            <p:cNvGrpSpPr/>
            <p:nvPr/>
          </p:nvGrpSpPr>
          <p:grpSpPr>
            <a:xfrm>
              <a:off x="2043721" y="5565467"/>
              <a:ext cx="947532" cy="956758"/>
              <a:chOff x="2043721" y="5565467"/>
              <a:chExt cx="947532" cy="956758"/>
            </a:xfrm>
          </p:grpSpPr>
          <p:sp>
            <p:nvSpPr>
              <p:cNvPr id="773" name="Google Shape;773;p24"/>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4" name="Google Shape;774;p24"/>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75" name="Google Shape;775;p24"/>
              <p:cNvGrpSpPr/>
              <p:nvPr/>
            </p:nvGrpSpPr>
            <p:grpSpPr>
              <a:xfrm>
                <a:off x="2161328" y="5684451"/>
                <a:ext cx="716067" cy="722818"/>
                <a:chOff x="2161328" y="5684451"/>
                <a:chExt cx="716067" cy="722818"/>
              </a:xfrm>
            </p:grpSpPr>
            <p:sp>
              <p:nvSpPr>
                <p:cNvPr id="776" name="Google Shape;776;p24"/>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7" name="Google Shape;777;p24"/>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8" name="Google Shape;778;p24"/>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9" name="Google Shape;779;p24"/>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0" name="Google Shape;780;p24"/>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1" name="Google Shape;781;p24"/>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2" name="Google Shape;782;p24"/>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3" name="Google Shape;783;p24"/>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784" name="Google Shape;784;p24"/>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785" name="Google Shape;785;p24"/>
          <p:cNvGrpSpPr/>
          <p:nvPr/>
        </p:nvGrpSpPr>
        <p:grpSpPr>
          <a:xfrm flipH="1">
            <a:off x="2512513" y="5371180"/>
            <a:ext cx="1217533" cy="1304220"/>
            <a:chOff x="1885538" y="2088865"/>
            <a:chExt cx="1251061" cy="1340136"/>
          </a:xfrm>
        </p:grpSpPr>
        <p:sp>
          <p:nvSpPr>
            <p:cNvPr id="786" name="Google Shape;786;p2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87" name="Google Shape;787;p24"/>
            <p:cNvGrpSpPr/>
            <p:nvPr/>
          </p:nvGrpSpPr>
          <p:grpSpPr>
            <a:xfrm>
              <a:off x="1898533" y="2102206"/>
              <a:ext cx="1237710" cy="1326765"/>
              <a:chOff x="1898533" y="2102206"/>
              <a:chExt cx="1237710" cy="1326765"/>
            </a:xfrm>
          </p:grpSpPr>
          <p:sp>
            <p:nvSpPr>
              <p:cNvPr id="788" name="Google Shape;788;p2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89" name="Google Shape;789;p2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0" name="Google Shape;790;p2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791" name="Google Shape;791;p24"/>
              <p:cNvGrpSpPr/>
              <p:nvPr/>
            </p:nvGrpSpPr>
            <p:grpSpPr>
              <a:xfrm>
                <a:off x="1991663" y="2209876"/>
                <a:ext cx="1003013" cy="1098512"/>
                <a:chOff x="1991663" y="2209876"/>
                <a:chExt cx="1003013" cy="1098512"/>
              </a:xfrm>
            </p:grpSpPr>
            <p:sp>
              <p:nvSpPr>
                <p:cNvPr id="792" name="Google Shape;792;p2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3" name="Google Shape;793;p2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4" name="Google Shape;794;p2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5" name="Google Shape;795;p2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6" name="Google Shape;796;p2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7" name="Google Shape;797;p2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8" name="Google Shape;798;p2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99" name="Google Shape;799;p2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0" name="Google Shape;800;p2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1" name="Google Shape;801;p2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2" name="Google Shape;802;p2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3" name="Google Shape;803;p2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4" name="Google Shape;804;p2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5" name="Google Shape;805;p2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6" name="Google Shape;806;p2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07" name="Google Shape;807;p2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808" name="Google Shape;808;p2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09" name="Google Shape;809;p24"/>
          <p:cNvGrpSpPr/>
          <p:nvPr/>
        </p:nvGrpSpPr>
        <p:grpSpPr>
          <a:xfrm flipH="1">
            <a:off x="450240" y="367619"/>
            <a:ext cx="1457155" cy="1341775"/>
            <a:chOff x="1917709" y="3838343"/>
            <a:chExt cx="1304292" cy="1200908"/>
          </a:xfrm>
        </p:grpSpPr>
        <p:sp>
          <p:nvSpPr>
            <p:cNvPr id="810" name="Google Shape;810;p2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11" name="Google Shape;811;p24"/>
            <p:cNvGrpSpPr/>
            <p:nvPr/>
          </p:nvGrpSpPr>
          <p:grpSpPr>
            <a:xfrm>
              <a:off x="1939879" y="3860913"/>
              <a:ext cx="1272699" cy="1169101"/>
              <a:chOff x="1939879" y="3860913"/>
              <a:chExt cx="1272699" cy="1169101"/>
            </a:xfrm>
          </p:grpSpPr>
          <p:sp>
            <p:nvSpPr>
              <p:cNvPr id="812" name="Google Shape;812;p2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3" name="Google Shape;813;p2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4" name="Google Shape;814;p2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15" name="Google Shape;815;p24"/>
            <p:cNvGrpSpPr/>
            <p:nvPr/>
          </p:nvGrpSpPr>
          <p:grpSpPr>
            <a:xfrm>
              <a:off x="1917709" y="3838343"/>
              <a:ext cx="1304292" cy="1200908"/>
              <a:chOff x="1917709" y="3838343"/>
              <a:chExt cx="1304292" cy="1200908"/>
            </a:xfrm>
          </p:grpSpPr>
          <p:sp>
            <p:nvSpPr>
              <p:cNvPr id="816" name="Google Shape;816;p2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17" name="Google Shape;817;p2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18" name="Google Shape;818;p24"/>
          <p:cNvGrpSpPr/>
          <p:nvPr/>
        </p:nvGrpSpPr>
        <p:grpSpPr>
          <a:xfrm flipH="1" rot="-1351958">
            <a:off x="317900" y="4847949"/>
            <a:ext cx="1721857" cy="1503910"/>
            <a:chOff x="3540572" y="5251367"/>
            <a:chExt cx="1462718" cy="1277572"/>
          </a:xfrm>
        </p:grpSpPr>
        <p:sp>
          <p:nvSpPr>
            <p:cNvPr id="819" name="Google Shape;819;p2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0" name="Google Shape;820;p24"/>
            <p:cNvGrpSpPr/>
            <p:nvPr/>
          </p:nvGrpSpPr>
          <p:grpSpPr>
            <a:xfrm>
              <a:off x="3553994" y="5264713"/>
              <a:ext cx="1448907" cy="1263939"/>
              <a:chOff x="3553994" y="5264713"/>
              <a:chExt cx="1448907" cy="1263939"/>
            </a:xfrm>
          </p:grpSpPr>
          <p:sp>
            <p:nvSpPr>
              <p:cNvPr id="821" name="Google Shape;821;p2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2" name="Google Shape;822;p2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3" name="Google Shape;823;p2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4" name="Google Shape;824;p2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5" name="Google Shape;825;p2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26" name="Google Shape;826;p24"/>
              <p:cNvGrpSpPr/>
              <p:nvPr/>
            </p:nvGrpSpPr>
            <p:grpSpPr>
              <a:xfrm>
                <a:off x="4051759" y="5375948"/>
                <a:ext cx="571739" cy="1057739"/>
                <a:chOff x="4051759" y="5375948"/>
                <a:chExt cx="571739" cy="1057739"/>
              </a:xfrm>
            </p:grpSpPr>
            <p:sp>
              <p:nvSpPr>
                <p:cNvPr id="827" name="Google Shape;827;p2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8" name="Google Shape;828;p2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29" name="Google Shape;829;p2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30" name="Google Shape;830;p24"/>
              <p:cNvGrpSpPr/>
              <p:nvPr/>
            </p:nvGrpSpPr>
            <p:grpSpPr>
              <a:xfrm>
                <a:off x="3794621" y="5459918"/>
                <a:ext cx="1079649" cy="997846"/>
                <a:chOff x="3794621" y="5459918"/>
                <a:chExt cx="1079649" cy="997846"/>
              </a:xfrm>
            </p:grpSpPr>
            <p:sp>
              <p:nvSpPr>
                <p:cNvPr id="831" name="Google Shape;831;p2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2" name="Google Shape;832;p2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3" name="Google Shape;833;p2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4" name="Google Shape;834;p2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5" name="Google Shape;835;p2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6" name="Google Shape;836;p2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7" name="Google Shape;837;p2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8" name="Google Shape;838;p2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39" name="Google Shape;839;p2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0" name="Google Shape;840;p2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1" name="Google Shape;841;p2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2" name="Google Shape;842;p2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3" name="Google Shape;843;p2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4" name="Google Shape;844;p2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45" name="Google Shape;845;p24"/>
            <p:cNvGrpSpPr/>
            <p:nvPr/>
          </p:nvGrpSpPr>
          <p:grpSpPr>
            <a:xfrm>
              <a:off x="3540572" y="5251367"/>
              <a:ext cx="1462718" cy="1277572"/>
              <a:chOff x="3540572" y="5251367"/>
              <a:chExt cx="1462718" cy="1277572"/>
            </a:xfrm>
          </p:grpSpPr>
          <p:sp>
            <p:nvSpPr>
              <p:cNvPr id="846" name="Google Shape;846;p2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7" name="Google Shape;847;p2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8" name="Google Shape;848;p2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49" name="Google Shape;849;p2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25"/>
          <p:cNvSpPr txBox="1"/>
          <p:nvPr>
            <p:ph idx="2" type="body"/>
          </p:nvPr>
        </p:nvSpPr>
        <p:spPr>
          <a:xfrm>
            <a:off x="6464149" y="2341800"/>
            <a:ext cx="49611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Also, cats love to sleep. A fifteen-year-old cat has probably spent ten years of its life sleeping.</a:t>
            </a:r>
            <a:endParaRPr/>
          </a:p>
        </p:txBody>
      </p:sp>
      <p:sp>
        <p:nvSpPr>
          <p:cNvPr id="855" name="Google Shape;855;p25"/>
          <p:cNvSpPr txBox="1"/>
          <p:nvPr>
            <p:ph idx="1" type="body"/>
          </p:nvPr>
        </p:nvSpPr>
        <p:spPr>
          <a:xfrm>
            <a:off x="873350" y="2353314"/>
            <a:ext cx="4960800" cy="3055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0"/>
              </a:spcBef>
              <a:spcAft>
                <a:spcPts val="0"/>
              </a:spcAft>
              <a:buNone/>
            </a:pPr>
            <a:r>
              <a:t/>
            </a:r>
            <a:endParaRPr/>
          </a:p>
        </p:txBody>
      </p:sp>
      <p:grpSp>
        <p:nvGrpSpPr>
          <p:cNvPr id="856" name="Google Shape;856;p25"/>
          <p:cNvGrpSpPr/>
          <p:nvPr/>
        </p:nvGrpSpPr>
        <p:grpSpPr>
          <a:xfrm>
            <a:off x="194490" y="5086441"/>
            <a:ext cx="1090936" cy="1507954"/>
            <a:chOff x="5466252" y="2545094"/>
            <a:chExt cx="1370006" cy="1893701"/>
          </a:xfrm>
        </p:grpSpPr>
        <p:sp>
          <p:nvSpPr>
            <p:cNvPr id="857" name="Google Shape;857;p2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58" name="Google Shape;858;p25"/>
            <p:cNvGrpSpPr/>
            <p:nvPr/>
          </p:nvGrpSpPr>
          <p:grpSpPr>
            <a:xfrm>
              <a:off x="5466252" y="2545094"/>
              <a:ext cx="1370006" cy="1893701"/>
              <a:chOff x="5466252" y="2545094"/>
              <a:chExt cx="1370006" cy="1893701"/>
            </a:xfrm>
          </p:grpSpPr>
          <p:sp>
            <p:nvSpPr>
              <p:cNvPr id="859" name="Google Shape;859;p2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0" name="Google Shape;860;p2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61" name="Google Shape;861;p25"/>
              <p:cNvGrpSpPr/>
              <p:nvPr/>
            </p:nvGrpSpPr>
            <p:grpSpPr>
              <a:xfrm>
                <a:off x="5466252" y="2545094"/>
                <a:ext cx="1072857" cy="867044"/>
                <a:chOff x="5466252" y="2545094"/>
                <a:chExt cx="1072857" cy="867044"/>
              </a:xfrm>
            </p:grpSpPr>
            <p:sp>
              <p:nvSpPr>
                <p:cNvPr id="862" name="Google Shape;862;p2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3" name="Google Shape;863;p2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4" name="Google Shape;864;p2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5" name="Google Shape;865;p2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6" name="Google Shape;866;p2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7" name="Google Shape;867;p2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8" name="Google Shape;868;p2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69" name="Google Shape;869;p2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870" name="Google Shape;870;p2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71" name="Google Shape;871;p25"/>
          <p:cNvGrpSpPr/>
          <p:nvPr/>
        </p:nvGrpSpPr>
        <p:grpSpPr>
          <a:xfrm rot="-3163742">
            <a:off x="10221787" y="4914442"/>
            <a:ext cx="1421905" cy="1316183"/>
            <a:chOff x="3781812" y="3429001"/>
            <a:chExt cx="1421870" cy="1316151"/>
          </a:xfrm>
        </p:grpSpPr>
        <p:sp>
          <p:nvSpPr>
            <p:cNvPr id="872" name="Google Shape;872;p2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73" name="Google Shape;873;p25"/>
            <p:cNvGrpSpPr/>
            <p:nvPr/>
          </p:nvGrpSpPr>
          <p:grpSpPr>
            <a:xfrm>
              <a:off x="3794953" y="3442334"/>
              <a:ext cx="1408729" cy="1302751"/>
              <a:chOff x="3794953" y="3442334"/>
              <a:chExt cx="1408729" cy="1302751"/>
            </a:xfrm>
          </p:grpSpPr>
          <p:grpSp>
            <p:nvGrpSpPr>
              <p:cNvPr id="874" name="Google Shape;874;p25"/>
              <p:cNvGrpSpPr/>
              <p:nvPr/>
            </p:nvGrpSpPr>
            <p:grpSpPr>
              <a:xfrm>
                <a:off x="3794953" y="3442334"/>
                <a:ext cx="1408729" cy="1302751"/>
                <a:chOff x="3794953" y="3442334"/>
                <a:chExt cx="1408729" cy="1302751"/>
              </a:xfrm>
            </p:grpSpPr>
            <p:sp>
              <p:nvSpPr>
                <p:cNvPr id="875" name="Google Shape;875;p2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6" name="Google Shape;876;p2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7" name="Google Shape;877;p2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878" name="Google Shape;878;p25"/>
              <p:cNvGrpSpPr/>
              <p:nvPr/>
            </p:nvGrpSpPr>
            <p:grpSpPr>
              <a:xfrm>
                <a:off x="4033898" y="3626323"/>
                <a:ext cx="884186" cy="760472"/>
                <a:chOff x="4033898" y="3626323"/>
                <a:chExt cx="884186" cy="760472"/>
              </a:xfrm>
            </p:grpSpPr>
            <p:sp>
              <p:nvSpPr>
                <p:cNvPr id="879" name="Google Shape;879;p2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0" name="Google Shape;880;p2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1" name="Google Shape;881;p2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2" name="Google Shape;882;p2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3" name="Google Shape;883;p2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4" name="Google Shape;884;p2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5" name="Google Shape;885;p2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6" name="Google Shape;886;p2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7" name="Google Shape;887;p2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88" name="Google Shape;888;p2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89" name="Google Shape;889;p25"/>
            <p:cNvGrpSpPr/>
            <p:nvPr/>
          </p:nvGrpSpPr>
          <p:grpSpPr>
            <a:xfrm>
              <a:off x="3781812" y="3429001"/>
              <a:ext cx="1421867" cy="1316151"/>
              <a:chOff x="3781812" y="3429001"/>
              <a:chExt cx="1421867" cy="1316151"/>
            </a:xfrm>
          </p:grpSpPr>
          <p:sp>
            <p:nvSpPr>
              <p:cNvPr id="890" name="Google Shape;890;p2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1" name="Google Shape;891;p2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2" name="Google Shape;892;p2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893" name="Google Shape;893;p25"/>
          <p:cNvGrpSpPr/>
          <p:nvPr/>
        </p:nvGrpSpPr>
        <p:grpSpPr>
          <a:xfrm flipH="1" rot="-1351861">
            <a:off x="195905" y="391442"/>
            <a:ext cx="1516604" cy="1324637"/>
            <a:chOff x="3540572" y="5251367"/>
            <a:chExt cx="1462718" cy="1277572"/>
          </a:xfrm>
        </p:grpSpPr>
        <p:sp>
          <p:nvSpPr>
            <p:cNvPr id="894" name="Google Shape;894;p2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895" name="Google Shape;895;p25"/>
            <p:cNvGrpSpPr/>
            <p:nvPr/>
          </p:nvGrpSpPr>
          <p:grpSpPr>
            <a:xfrm>
              <a:off x="3553994" y="5264713"/>
              <a:ext cx="1448907" cy="1263939"/>
              <a:chOff x="3553994" y="5264713"/>
              <a:chExt cx="1448907" cy="1263939"/>
            </a:xfrm>
          </p:grpSpPr>
          <p:sp>
            <p:nvSpPr>
              <p:cNvPr id="896" name="Google Shape;896;p2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7" name="Google Shape;897;p2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8" name="Google Shape;898;p2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9" name="Google Shape;899;p2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0" name="Google Shape;900;p2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01" name="Google Shape;901;p25"/>
              <p:cNvGrpSpPr/>
              <p:nvPr/>
            </p:nvGrpSpPr>
            <p:grpSpPr>
              <a:xfrm>
                <a:off x="4051759" y="5375948"/>
                <a:ext cx="571739" cy="1057739"/>
                <a:chOff x="4051759" y="5375948"/>
                <a:chExt cx="571739" cy="1057739"/>
              </a:xfrm>
            </p:grpSpPr>
            <p:sp>
              <p:nvSpPr>
                <p:cNvPr id="902" name="Google Shape;902;p2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3" name="Google Shape;903;p2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4" name="Google Shape;904;p2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05" name="Google Shape;905;p25"/>
              <p:cNvGrpSpPr/>
              <p:nvPr/>
            </p:nvGrpSpPr>
            <p:grpSpPr>
              <a:xfrm>
                <a:off x="3794621" y="5459918"/>
                <a:ext cx="1079649" cy="997846"/>
                <a:chOff x="3794621" y="5459918"/>
                <a:chExt cx="1079649" cy="997846"/>
              </a:xfrm>
            </p:grpSpPr>
            <p:sp>
              <p:nvSpPr>
                <p:cNvPr id="906" name="Google Shape;906;p2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7" name="Google Shape;907;p2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8" name="Google Shape;908;p2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9" name="Google Shape;909;p2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0" name="Google Shape;910;p2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1" name="Google Shape;911;p2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2" name="Google Shape;912;p2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3" name="Google Shape;913;p2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4" name="Google Shape;914;p2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5" name="Google Shape;915;p2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6" name="Google Shape;916;p2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7" name="Google Shape;917;p2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8" name="Google Shape;918;p2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9" name="Google Shape;919;p2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20" name="Google Shape;920;p25"/>
            <p:cNvGrpSpPr/>
            <p:nvPr/>
          </p:nvGrpSpPr>
          <p:grpSpPr>
            <a:xfrm>
              <a:off x="3540572" y="5251367"/>
              <a:ext cx="1462718" cy="1277572"/>
              <a:chOff x="3540572" y="5251367"/>
              <a:chExt cx="1462718" cy="1277572"/>
            </a:xfrm>
          </p:grpSpPr>
          <p:sp>
            <p:nvSpPr>
              <p:cNvPr id="921" name="Google Shape;921;p2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2" name="Google Shape;922;p2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3" name="Google Shape;923;p2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24" name="Google Shape;924;p2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25" name="Google Shape;925;p25"/>
          <p:cNvSpPr/>
          <p:nvPr/>
        </p:nvSpPr>
        <p:spPr>
          <a:xfrm>
            <a:off x="3825250" y="944880"/>
            <a:ext cx="4524501" cy="8572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Did you know?</a:t>
            </a:r>
          </a:p>
        </p:txBody>
      </p:sp>
      <p:sp>
        <p:nvSpPr>
          <p:cNvPr id="926" name="Google Shape;926;p25"/>
          <p:cNvSpPr txBox="1"/>
          <p:nvPr/>
        </p:nvSpPr>
        <p:spPr>
          <a:xfrm>
            <a:off x="2199000" y="940975"/>
            <a:ext cx="7794000" cy="763500"/>
          </a:xfrm>
          <a:prstGeom prst="rect">
            <a:avLst/>
          </a:prstGeom>
          <a:noFill/>
          <a:ln>
            <a:noFill/>
          </a:ln>
        </p:spPr>
        <p:txBody>
          <a:bodyPr anchorCtr="0" anchor="ctr" bIns="121900" lIns="121900" spcFirstLastPara="1" rIns="121900" wrap="square" tIns="121900">
            <a:noAutofit/>
          </a:bodyPr>
          <a:lstStyle/>
          <a:p>
            <a:pPr indent="0" lvl="0" marL="0" rtl="0" algn="ctr">
              <a:spcBef>
                <a:spcPts val="0"/>
              </a:spcBef>
              <a:spcAft>
                <a:spcPts val="0"/>
              </a:spcAft>
              <a:buNone/>
            </a:pPr>
            <a:r>
              <a:rPr lang="en" sz="6000">
                <a:solidFill>
                  <a:srgbClr val="F47C7E"/>
                </a:solidFill>
                <a:latin typeface="Spicy Rice"/>
                <a:ea typeface="Spicy Rice"/>
                <a:cs typeface="Spicy Rice"/>
                <a:sym typeface="Spicy Rice"/>
              </a:rPr>
              <a:t>D</a:t>
            </a:r>
            <a:r>
              <a:rPr lang="en" sz="6000">
                <a:solidFill>
                  <a:srgbClr val="9BB66F"/>
                </a:solidFill>
                <a:latin typeface="Spicy Rice"/>
                <a:ea typeface="Spicy Rice"/>
                <a:cs typeface="Spicy Rice"/>
                <a:sym typeface="Spicy Rice"/>
              </a:rPr>
              <a:t>i</a:t>
            </a:r>
            <a:r>
              <a:rPr lang="en" sz="6000">
                <a:solidFill>
                  <a:srgbClr val="F8C607"/>
                </a:solidFill>
                <a:latin typeface="Spicy Rice"/>
                <a:ea typeface="Spicy Rice"/>
                <a:cs typeface="Spicy Rice"/>
                <a:sym typeface="Spicy Rice"/>
              </a:rPr>
              <a:t>d</a:t>
            </a:r>
            <a:r>
              <a:rPr lang="en" sz="6000">
                <a:solidFill>
                  <a:srgbClr val="DE5A55"/>
                </a:solidFill>
                <a:latin typeface="Spicy Rice"/>
                <a:ea typeface="Spicy Rice"/>
                <a:cs typeface="Spicy Rice"/>
                <a:sym typeface="Spicy Rice"/>
              </a:rPr>
              <a:t> </a:t>
            </a:r>
            <a:r>
              <a:rPr lang="en" sz="6000">
                <a:solidFill>
                  <a:srgbClr val="BDDA80"/>
                </a:solidFill>
                <a:latin typeface="Spicy Rice"/>
                <a:ea typeface="Spicy Rice"/>
                <a:cs typeface="Spicy Rice"/>
                <a:sym typeface="Spicy Rice"/>
              </a:rPr>
              <a:t>y</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u</a:t>
            </a:r>
            <a:r>
              <a:rPr lang="en" sz="6000">
                <a:solidFill>
                  <a:srgbClr val="DE5A55"/>
                </a:solidFill>
                <a:latin typeface="Spicy Rice"/>
                <a:ea typeface="Spicy Rice"/>
                <a:cs typeface="Spicy Rice"/>
                <a:sym typeface="Spicy Rice"/>
              </a:rPr>
              <a:t> </a:t>
            </a:r>
            <a:r>
              <a:rPr lang="en" sz="6000">
                <a:solidFill>
                  <a:srgbClr val="F8C607"/>
                </a:solidFill>
                <a:latin typeface="Spicy Rice"/>
                <a:ea typeface="Spicy Rice"/>
                <a:cs typeface="Spicy Rice"/>
                <a:sym typeface="Spicy Rice"/>
              </a:rPr>
              <a:t>k</a:t>
            </a:r>
            <a:r>
              <a:rPr lang="en" sz="6000">
                <a:solidFill>
                  <a:srgbClr val="BDDA80"/>
                </a:solidFill>
                <a:latin typeface="Spicy Rice"/>
                <a:ea typeface="Spicy Rice"/>
                <a:cs typeface="Spicy Rice"/>
                <a:sym typeface="Spicy Rice"/>
              </a:rPr>
              <a:t>n</a:t>
            </a:r>
            <a:r>
              <a:rPr lang="en" sz="6000">
                <a:solidFill>
                  <a:srgbClr val="F47C7E"/>
                </a:solidFill>
                <a:latin typeface="Spicy Rice"/>
                <a:ea typeface="Spicy Rice"/>
                <a:cs typeface="Spicy Rice"/>
                <a:sym typeface="Spicy Rice"/>
              </a:rPr>
              <a:t>o</a:t>
            </a:r>
            <a:r>
              <a:rPr lang="en" sz="6000">
                <a:solidFill>
                  <a:srgbClr val="9BB66F"/>
                </a:solidFill>
                <a:latin typeface="Spicy Rice"/>
                <a:ea typeface="Spicy Rice"/>
                <a:cs typeface="Spicy Rice"/>
                <a:sym typeface="Spicy Rice"/>
              </a:rPr>
              <a:t>w</a:t>
            </a:r>
            <a:r>
              <a:rPr lang="en" sz="6000">
                <a:solidFill>
                  <a:srgbClr val="F8C607"/>
                </a:solidFill>
                <a:latin typeface="Spicy Rice"/>
                <a:ea typeface="Spicy Rice"/>
                <a:cs typeface="Spicy Rice"/>
                <a:sym typeface="Spicy Rice"/>
              </a:rPr>
              <a:t>?</a:t>
            </a:r>
            <a:endParaRPr sz="6000">
              <a:solidFill>
                <a:srgbClr val="F8C607"/>
              </a:solidFill>
              <a:latin typeface="Spicy Rice"/>
              <a:ea typeface="Spicy Rice"/>
              <a:cs typeface="Spicy Rice"/>
              <a:sym typeface="Spicy Ric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26"/>
          <p:cNvSpPr/>
          <p:nvPr/>
        </p:nvSpPr>
        <p:spPr>
          <a:xfrm>
            <a:off x="830175" y="2589050"/>
            <a:ext cx="4853303" cy="73282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Cats love to sleep.</a:t>
            </a:r>
          </a:p>
        </p:txBody>
      </p:sp>
      <p:sp>
        <p:nvSpPr>
          <p:cNvPr id="932" name="Google Shape;932;p26"/>
          <p:cNvSpPr txBox="1"/>
          <p:nvPr>
            <p:ph type="title"/>
          </p:nvPr>
        </p:nvSpPr>
        <p:spPr>
          <a:xfrm>
            <a:off x="696900" y="2555613"/>
            <a:ext cx="5170500" cy="799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SzPts val="7000"/>
              <a:buNone/>
            </a:pPr>
            <a:r>
              <a:rPr lang="en" sz="5100"/>
              <a:t>Cats love to sleep.</a:t>
            </a:r>
            <a:endParaRPr sz="5100"/>
          </a:p>
        </p:txBody>
      </p:sp>
      <p:sp>
        <p:nvSpPr>
          <p:cNvPr id="933" name="Google Shape;933;p26"/>
          <p:cNvSpPr txBox="1"/>
          <p:nvPr>
            <p:ph idx="4294967295" type="body"/>
          </p:nvPr>
        </p:nvSpPr>
        <p:spPr>
          <a:xfrm>
            <a:off x="696900" y="3459088"/>
            <a:ext cx="5170500" cy="20625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900"/>
              <a:buNone/>
            </a:pPr>
            <a:r>
              <a:rPr lang="en"/>
              <a:t>A fifteen-year-old cat has probably spent ten years of its life sleeping.</a:t>
            </a:r>
            <a:endParaRPr/>
          </a:p>
          <a:p>
            <a:pPr indent="0" lvl="0" marL="0" rtl="0" algn="l">
              <a:lnSpc>
                <a:spcPct val="115000"/>
              </a:lnSpc>
              <a:spcBef>
                <a:spcPts val="0"/>
              </a:spcBef>
              <a:spcAft>
                <a:spcPts val="0"/>
              </a:spcAft>
              <a:buSzPts val="1900"/>
              <a:buNone/>
            </a:pPr>
            <a:r>
              <a:t/>
            </a:r>
            <a:endParaRPr/>
          </a:p>
          <a:p>
            <a:pPr indent="0" lvl="0" marL="0" rtl="0" algn="l">
              <a:lnSpc>
                <a:spcPct val="115000"/>
              </a:lnSpc>
              <a:spcBef>
                <a:spcPts val="0"/>
              </a:spcBef>
              <a:spcAft>
                <a:spcPts val="0"/>
              </a:spcAft>
              <a:buSzPts val="1900"/>
              <a:buNone/>
            </a:pPr>
            <a:r>
              <a:rPr lang="en"/>
              <a:t>Also, cats use their whiskers as feelers to determine if a space is too small to squeeze through.</a:t>
            </a:r>
            <a:endParaRPr/>
          </a:p>
        </p:txBody>
      </p:sp>
      <p:pic>
        <p:nvPicPr>
          <p:cNvPr id="934" name="Google Shape;934;p26"/>
          <p:cNvPicPr preferRelativeResize="0"/>
          <p:nvPr/>
        </p:nvPicPr>
        <p:blipFill rotWithShape="1">
          <a:blip r:embed="rId3">
            <a:alphaModFix/>
          </a:blip>
          <a:srcRect b="5099" l="0" r="0" t="15850"/>
          <a:stretch/>
        </p:blipFill>
        <p:spPr>
          <a:xfrm flipH="1">
            <a:off x="6455926" y="567712"/>
            <a:ext cx="5170499" cy="5722577"/>
          </a:xfrm>
          <a:prstGeom prst="rect">
            <a:avLst/>
          </a:prstGeom>
          <a:no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935" name="Google Shape;935;p26"/>
          <p:cNvGrpSpPr/>
          <p:nvPr/>
        </p:nvGrpSpPr>
        <p:grpSpPr>
          <a:xfrm>
            <a:off x="10563888" y="4612286"/>
            <a:ext cx="1370006" cy="1893701"/>
            <a:chOff x="5466252" y="2545094"/>
            <a:chExt cx="1370006" cy="1893701"/>
          </a:xfrm>
        </p:grpSpPr>
        <p:sp>
          <p:nvSpPr>
            <p:cNvPr id="936" name="Google Shape;936;p26"/>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37" name="Google Shape;937;p26"/>
            <p:cNvGrpSpPr/>
            <p:nvPr/>
          </p:nvGrpSpPr>
          <p:grpSpPr>
            <a:xfrm>
              <a:off x="5466252" y="2545094"/>
              <a:ext cx="1370006" cy="1893701"/>
              <a:chOff x="5466252" y="2545094"/>
              <a:chExt cx="1370006" cy="1893701"/>
            </a:xfrm>
          </p:grpSpPr>
          <p:sp>
            <p:nvSpPr>
              <p:cNvPr id="938" name="Google Shape;938;p26"/>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39" name="Google Shape;939;p26"/>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40" name="Google Shape;940;p26"/>
              <p:cNvGrpSpPr/>
              <p:nvPr/>
            </p:nvGrpSpPr>
            <p:grpSpPr>
              <a:xfrm>
                <a:off x="5466252" y="2545094"/>
                <a:ext cx="1072857" cy="867044"/>
                <a:chOff x="5466252" y="2545094"/>
                <a:chExt cx="1072857" cy="867044"/>
              </a:xfrm>
            </p:grpSpPr>
            <p:sp>
              <p:nvSpPr>
                <p:cNvPr id="941" name="Google Shape;941;p26"/>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2" name="Google Shape;942;p26"/>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3" name="Google Shape;943;p26"/>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4" name="Google Shape;944;p26"/>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5" name="Google Shape;945;p26"/>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6" name="Google Shape;946;p26"/>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7" name="Google Shape;947;p26"/>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48" name="Google Shape;948;p26"/>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949" name="Google Shape;949;p26"/>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50" name="Google Shape;950;p26"/>
          <p:cNvGrpSpPr/>
          <p:nvPr/>
        </p:nvGrpSpPr>
        <p:grpSpPr>
          <a:xfrm rot="7876848">
            <a:off x="394067" y="491275"/>
            <a:ext cx="1680160" cy="1555259"/>
            <a:chOff x="1800137" y="386015"/>
            <a:chExt cx="1421864" cy="1316154"/>
          </a:xfrm>
        </p:grpSpPr>
        <p:sp>
          <p:nvSpPr>
            <p:cNvPr id="951" name="Google Shape;951;p26"/>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52" name="Google Shape;952;p26"/>
            <p:cNvGrpSpPr/>
            <p:nvPr/>
          </p:nvGrpSpPr>
          <p:grpSpPr>
            <a:xfrm>
              <a:off x="1813274" y="399386"/>
              <a:ext cx="1408727" cy="1302783"/>
              <a:chOff x="1813274" y="399386"/>
              <a:chExt cx="1408727" cy="1302783"/>
            </a:xfrm>
          </p:grpSpPr>
          <p:grpSp>
            <p:nvGrpSpPr>
              <p:cNvPr id="953" name="Google Shape;953;p26"/>
              <p:cNvGrpSpPr/>
              <p:nvPr/>
            </p:nvGrpSpPr>
            <p:grpSpPr>
              <a:xfrm>
                <a:off x="1813274" y="399386"/>
                <a:ext cx="1408727" cy="1302783"/>
                <a:chOff x="1813274" y="399386"/>
                <a:chExt cx="1408727" cy="1302783"/>
              </a:xfrm>
            </p:grpSpPr>
            <p:sp>
              <p:nvSpPr>
                <p:cNvPr id="954" name="Google Shape;954;p26"/>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5" name="Google Shape;955;p26"/>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6" name="Google Shape;956;p26"/>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957" name="Google Shape;957;p26"/>
              <p:cNvGrpSpPr/>
              <p:nvPr/>
            </p:nvGrpSpPr>
            <p:grpSpPr>
              <a:xfrm>
                <a:off x="2040710" y="579350"/>
                <a:ext cx="884187" cy="760477"/>
                <a:chOff x="2040710" y="579350"/>
                <a:chExt cx="884187" cy="760477"/>
              </a:xfrm>
            </p:grpSpPr>
            <p:sp>
              <p:nvSpPr>
                <p:cNvPr id="958" name="Google Shape;958;p26"/>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59" name="Google Shape;959;p26"/>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0" name="Google Shape;960;p26"/>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1" name="Google Shape;961;p26"/>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2" name="Google Shape;962;p26"/>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3" name="Google Shape;963;p26"/>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4" name="Google Shape;964;p26"/>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5" name="Google Shape;965;p26"/>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6" name="Google Shape;966;p26"/>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67" name="Google Shape;967;p26"/>
            <p:cNvGrpSpPr/>
            <p:nvPr/>
          </p:nvGrpSpPr>
          <p:grpSpPr>
            <a:xfrm>
              <a:off x="1800137" y="386015"/>
              <a:ext cx="1421838" cy="1316151"/>
              <a:chOff x="1800137" y="386015"/>
              <a:chExt cx="1421838" cy="1316151"/>
            </a:xfrm>
          </p:grpSpPr>
          <p:sp>
            <p:nvSpPr>
              <p:cNvPr id="968" name="Google Shape;968;p26"/>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69" name="Google Shape;969;p26"/>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0" name="Google Shape;970;p26"/>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971" name="Google Shape;971;p26"/>
          <p:cNvGrpSpPr/>
          <p:nvPr/>
        </p:nvGrpSpPr>
        <p:grpSpPr>
          <a:xfrm flipH="1">
            <a:off x="2056887" y="314535"/>
            <a:ext cx="1151409" cy="1162040"/>
            <a:chOff x="2023843" y="5545490"/>
            <a:chExt cx="974449" cy="983446"/>
          </a:xfrm>
        </p:grpSpPr>
        <p:sp>
          <p:nvSpPr>
            <p:cNvPr id="972" name="Google Shape;972;p26"/>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3" name="Google Shape;973;p26"/>
            <p:cNvGrpSpPr/>
            <p:nvPr/>
          </p:nvGrpSpPr>
          <p:grpSpPr>
            <a:xfrm>
              <a:off x="2043721" y="5565467"/>
              <a:ext cx="947532" cy="956758"/>
              <a:chOff x="2043721" y="5565467"/>
              <a:chExt cx="947532" cy="956758"/>
            </a:xfrm>
          </p:grpSpPr>
          <p:sp>
            <p:nvSpPr>
              <p:cNvPr id="974" name="Google Shape;974;p26"/>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5" name="Google Shape;975;p26"/>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76" name="Google Shape;976;p26"/>
              <p:cNvGrpSpPr/>
              <p:nvPr/>
            </p:nvGrpSpPr>
            <p:grpSpPr>
              <a:xfrm>
                <a:off x="2161328" y="5684451"/>
                <a:ext cx="716067" cy="722818"/>
                <a:chOff x="2161328" y="5684451"/>
                <a:chExt cx="716067" cy="722818"/>
              </a:xfrm>
            </p:grpSpPr>
            <p:sp>
              <p:nvSpPr>
                <p:cNvPr id="977" name="Google Shape;977;p26"/>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8" name="Google Shape;978;p26"/>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9" name="Google Shape;979;p26"/>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0" name="Google Shape;980;p26"/>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1" name="Google Shape;981;p26"/>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2" name="Google Shape;982;p26"/>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3" name="Google Shape;983;p26"/>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84" name="Google Shape;984;p26"/>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985" name="Google Shape;985;p26"/>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27"/>
          <p:cNvSpPr/>
          <p:nvPr/>
        </p:nvSpPr>
        <p:spPr>
          <a:xfrm>
            <a:off x="4163655" y="3700175"/>
            <a:ext cx="3884398" cy="1301982"/>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facts!</a:t>
            </a:r>
          </a:p>
        </p:txBody>
      </p:sp>
      <p:sp>
        <p:nvSpPr>
          <p:cNvPr id="991" name="Google Shape;991;p27"/>
          <p:cNvSpPr/>
          <p:nvPr/>
        </p:nvSpPr>
        <p:spPr>
          <a:xfrm>
            <a:off x="640080" y="1831150"/>
            <a:ext cx="10859424" cy="166684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Very interesting</a:t>
            </a:r>
          </a:p>
        </p:txBody>
      </p:sp>
      <p:sp>
        <p:nvSpPr>
          <p:cNvPr id="992" name="Google Shape;992;p27"/>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0">
                <a:solidFill>
                  <a:schemeClr val="accent1"/>
                </a:solidFill>
              </a:rPr>
              <a:t>V</a:t>
            </a:r>
            <a:r>
              <a:rPr lang="en" sz="12000">
                <a:solidFill>
                  <a:schemeClr val="accent2"/>
                </a:solidFill>
              </a:rPr>
              <a:t>e</a:t>
            </a:r>
            <a:r>
              <a:rPr lang="en" sz="12000">
                <a:solidFill>
                  <a:schemeClr val="accent4"/>
                </a:solidFill>
              </a:rPr>
              <a:t>r</a:t>
            </a:r>
            <a:r>
              <a:rPr lang="en" sz="12000">
                <a:solidFill>
                  <a:schemeClr val="accent3"/>
                </a:solidFill>
              </a:rPr>
              <a:t>y</a:t>
            </a:r>
            <a:r>
              <a:rPr lang="en" sz="12000"/>
              <a:t> </a:t>
            </a:r>
            <a:r>
              <a:rPr lang="en" sz="12000">
                <a:solidFill>
                  <a:schemeClr val="accent1"/>
                </a:solidFill>
              </a:rPr>
              <a:t>i</a:t>
            </a:r>
            <a:r>
              <a:rPr lang="en" sz="12000">
                <a:solidFill>
                  <a:schemeClr val="accent2"/>
                </a:solidFill>
              </a:rPr>
              <a:t>n</a:t>
            </a:r>
            <a:r>
              <a:rPr lang="en" sz="12000">
                <a:solidFill>
                  <a:schemeClr val="accent4"/>
                </a:solidFill>
              </a:rPr>
              <a:t>t</a:t>
            </a:r>
            <a:r>
              <a:rPr lang="en" sz="12000">
                <a:solidFill>
                  <a:schemeClr val="accent3"/>
                </a:solidFill>
              </a:rPr>
              <a:t>e</a:t>
            </a:r>
            <a:r>
              <a:rPr lang="en" sz="12000">
                <a:solidFill>
                  <a:schemeClr val="accent1"/>
                </a:solidFill>
              </a:rPr>
              <a:t>r</a:t>
            </a:r>
            <a:r>
              <a:rPr lang="en" sz="12000">
                <a:solidFill>
                  <a:schemeClr val="accent2"/>
                </a:solidFill>
              </a:rPr>
              <a:t>e</a:t>
            </a:r>
            <a:r>
              <a:rPr lang="en" sz="12000">
                <a:solidFill>
                  <a:schemeClr val="accent4"/>
                </a:solidFill>
              </a:rPr>
              <a:t>s</a:t>
            </a:r>
            <a:r>
              <a:rPr lang="en" sz="12000">
                <a:solidFill>
                  <a:schemeClr val="accent3"/>
                </a:solidFill>
              </a:rPr>
              <a:t>t</a:t>
            </a:r>
            <a:r>
              <a:rPr lang="en" sz="12000">
                <a:solidFill>
                  <a:schemeClr val="accent1"/>
                </a:solidFill>
              </a:rPr>
              <a:t>i</a:t>
            </a:r>
            <a:r>
              <a:rPr lang="en" sz="12000">
                <a:solidFill>
                  <a:schemeClr val="accent2"/>
                </a:solidFill>
              </a:rPr>
              <a:t>n</a:t>
            </a:r>
            <a:r>
              <a:rPr lang="en" sz="12000">
                <a:solidFill>
                  <a:schemeClr val="accent4"/>
                </a:solidFill>
              </a:rPr>
              <a:t>g</a:t>
            </a:r>
            <a:r>
              <a:rPr lang="en" sz="12000"/>
              <a:t> </a:t>
            </a:r>
            <a:r>
              <a:rPr lang="en" sz="12000">
                <a:solidFill>
                  <a:schemeClr val="accent3"/>
                </a:solidFill>
              </a:rPr>
              <a:t>f</a:t>
            </a:r>
            <a:r>
              <a:rPr lang="en" sz="12000">
                <a:solidFill>
                  <a:schemeClr val="accent1"/>
                </a:solidFill>
              </a:rPr>
              <a:t>a</a:t>
            </a:r>
            <a:r>
              <a:rPr lang="en" sz="12000">
                <a:solidFill>
                  <a:schemeClr val="accent2"/>
                </a:solidFill>
              </a:rPr>
              <a:t>c</a:t>
            </a:r>
            <a:r>
              <a:rPr lang="en" sz="12000">
                <a:solidFill>
                  <a:schemeClr val="accent4"/>
                </a:solidFill>
              </a:rPr>
              <a:t>t</a:t>
            </a:r>
            <a:r>
              <a:rPr lang="en" sz="12000">
                <a:solidFill>
                  <a:schemeClr val="accent3"/>
                </a:solidFill>
              </a:rPr>
              <a:t>s</a:t>
            </a:r>
            <a:r>
              <a:rPr lang="en" sz="12000">
                <a:solidFill>
                  <a:schemeClr val="accent1"/>
                </a:solidFill>
              </a:rPr>
              <a:t>!</a:t>
            </a:r>
            <a:endParaRPr sz="12000">
              <a:solidFill>
                <a:schemeClr val="accent1"/>
              </a:solidFill>
            </a:endParaRPr>
          </a:p>
        </p:txBody>
      </p:sp>
      <p:sp>
        <p:nvSpPr>
          <p:cNvPr id="993" name="Google Shape;993;p27"/>
          <p:cNvSpPr txBox="1"/>
          <p:nvPr>
            <p:ph idx="1" type="subTitle"/>
          </p:nvPr>
        </p:nvSpPr>
        <p:spPr>
          <a:xfrm>
            <a:off x="3278850" y="6202000"/>
            <a:ext cx="5634300" cy="3813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1200"/>
              <a:t>This is where you section ends. Duplicate this set of slides as many times you need to go over all your sections.</a:t>
            </a:r>
            <a:endParaRPr sz="1200"/>
          </a:p>
        </p:txBody>
      </p:sp>
      <p:grpSp>
        <p:nvGrpSpPr>
          <p:cNvPr id="994" name="Google Shape;994;p27"/>
          <p:cNvGrpSpPr/>
          <p:nvPr/>
        </p:nvGrpSpPr>
        <p:grpSpPr>
          <a:xfrm rot="7876848">
            <a:off x="394067" y="491275"/>
            <a:ext cx="1680160" cy="1555259"/>
            <a:chOff x="1800137" y="386015"/>
            <a:chExt cx="1421864" cy="1316154"/>
          </a:xfrm>
        </p:grpSpPr>
        <p:sp>
          <p:nvSpPr>
            <p:cNvPr id="995" name="Google Shape;995;p27"/>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996" name="Google Shape;996;p27"/>
            <p:cNvGrpSpPr/>
            <p:nvPr/>
          </p:nvGrpSpPr>
          <p:grpSpPr>
            <a:xfrm>
              <a:off x="1813274" y="399386"/>
              <a:ext cx="1408727" cy="1302783"/>
              <a:chOff x="1813274" y="399386"/>
              <a:chExt cx="1408727" cy="1302783"/>
            </a:xfrm>
          </p:grpSpPr>
          <p:grpSp>
            <p:nvGrpSpPr>
              <p:cNvPr id="997" name="Google Shape;997;p27"/>
              <p:cNvGrpSpPr/>
              <p:nvPr/>
            </p:nvGrpSpPr>
            <p:grpSpPr>
              <a:xfrm>
                <a:off x="1813274" y="399386"/>
                <a:ext cx="1408727" cy="1302783"/>
                <a:chOff x="1813274" y="399386"/>
                <a:chExt cx="1408727" cy="1302783"/>
              </a:xfrm>
            </p:grpSpPr>
            <p:sp>
              <p:nvSpPr>
                <p:cNvPr id="998" name="Google Shape;998;p27"/>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99" name="Google Shape;999;p27"/>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0" name="Google Shape;1000;p27"/>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01" name="Google Shape;1001;p27"/>
              <p:cNvGrpSpPr/>
              <p:nvPr/>
            </p:nvGrpSpPr>
            <p:grpSpPr>
              <a:xfrm>
                <a:off x="2040710" y="579350"/>
                <a:ext cx="884187" cy="760477"/>
                <a:chOff x="2040710" y="579350"/>
                <a:chExt cx="884187" cy="760477"/>
              </a:xfrm>
            </p:grpSpPr>
            <p:sp>
              <p:nvSpPr>
                <p:cNvPr id="1002" name="Google Shape;1002;p27"/>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3" name="Google Shape;1003;p27"/>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4" name="Google Shape;1004;p27"/>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5" name="Google Shape;1005;p27"/>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6" name="Google Shape;1006;p27"/>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7" name="Google Shape;1007;p27"/>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8" name="Google Shape;1008;p27"/>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09" name="Google Shape;1009;p27"/>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0" name="Google Shape;1010;p27"/>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1" name="Google Shape;1011;p27"/>
            <p:cNvGrpSpPr/>
            <p:nvPr/>
          </p:nvGrpSpPr>
          <p:grpSpPr>
            <a:xfrm>
              <a:off x="1800137" y="386015"/>
              <a:ext cx="1421838" cy="1316151"/>
              <a:chOff x="1800137" y="386015"/>
              <a:chExt cx="1421838" cy="1316151"/>
            </a:xfrm>
          </p:grpSpPr>
          <p:sp>
            <p:nvSpPr>
              <p:cNvPr id="1012" name="Google Shape;1012;p27"/>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3" name="Google Shape;1013;p27"/>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4" name="Google Shape;1014;p27"/>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15" name="Google Shape;1015;p27"/>
          <p:cNvGrpSpPr/>
          <p:nvPr/>
        </p:nvGrpSpPr>
        <p:grpSpPr>
          <a:xfrm>
            <a:off x="95478" y="4738294"/>
            <a:ext cx="2236285" cy="1937104"/>
            <a:chOff x="3540575" y="179636"/>
            <a:chExt cx="2203888" cy="1909229"/>
          </a:xfrm>
        </p:grpSpPr>
        <p:sp>
          <p:nvSpPr>
            <p:cNvPr id="1016" name="Google Shape;1016;p27"/>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17" name="Google Shape;1017;p27"/>
            <p:cNvGrpSpPr/>
            <p:nvPr/>
          </p:nvGrpSpPr>
          <p:grpSpPr>
            <a:xfrm>
              <a:off x="3540575" y="179636"/>
              <a:ext cx="2203888" cy="1909229"/>
              <a:chOff x="3540575" y="179636"/>
              <a:chExt cx="2203888" cy="1909229"/>
            </a:xfrm>
          </p:grpSpPr>
          <p:sp>
            <p:nvSpPr>
              <p:cNvPr id="1018" name="Google Shape;1018;p27"/>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19" name="Google Shape;1019;p27"/>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0" name="Google Shape;1020;p27"/>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21" name="Google Shape;1021;p27"/>
              <p:cNvGrpSpPr/>
              <p:nvPr/>
            </p:nvGrpSpPr>
            <p:grpSpPr>
              <a:xfrm>
                <a:off x="3540575" y="179636"/>
                <a:ext cx="2203888" cy="1592821"/>
                <a:chOff x="3540575" y="179636"/>
                <a:chExt cx="2203888" cy="1592821"/>
              </a:xfrm>
            </p:grpSpPr>
            <p:grpSp>
              <p:nvGrpSpPr>
                <p:cNvPr id="1022" name="Google Shape;1022;p27"/>
                <p:cNvGrpSpPr/>
                <p:nvPr/>
              </p:nvGrpSpPr>
              <p:grpSpPr>
                <a:xfrm>
                  <a:off x="3540575" y="179636"/>
                  <a:ext cx="2203888" cy="1592821"/>
                  <a:chOff x="3540575" y="179636"/>
                  <a:chExt cx="2203888" cy="1592821"/>
                </a:xfrm>
              </p:grpSpPr>
              <p:sp>
                <p:nvSpPr>
                  <p:cNvPr id="1023" name="Google Shape;1023;p27"/>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4" name="Google Shape;1024;p27"/>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5" name="Google Shape;1025;p27"/>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6" name="Google Shape;1026;p27"/>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7" name="Google Shape;1027;p27"/>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8" name="Google Shape;1028;p27"/>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9" name="Google Shape;1029;p27"/>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0" name="Google Shape;1030;p27"/>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1" name="Google Shape;1031;p27"/>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2" name="Google Shape;1032;p27"/>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3" name="Google Shape;1033;p27"/>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4" name="Google Shape;1034;p27"/>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5" name="Google Shape;1035;p27"/>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6" name="Google Shape;1036;p27"/>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7" name="Google Shape;1037;p27"/>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38" name="Google Shape;1038;p27"/>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039" name="Google Shape;1039;p27"/>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0" name="Google Shape;1040;p27"/>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1" name="Google Shape;1041;p27"/>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2" name="Google Shape;1042;p27"/>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3" name="Google Shape;1043;p27"/>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44" name="Google Shape;1044;p27"/>
          <p:cNvGrpSpPr/>
          <p:nvPr/>
        </p:nvGrpSpPr>
        <p:grpSpPr>
          <a:xfrm>
            <a:off x="10336035" y="367619"/>
            <a:ext cx="1457155" cy="1341775"/>
            <a:chOff x="1917709" y="3838343"/>
            <a:chExt cx="1304292" cy="1200908"/>
          </a:xfrm>
        </p:grpSpPr>
        <p:sp>
          <p:nvSpPr>
            <p:cNvPr id="1045" name="Google Shape;1045;p27"/>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46" name="Google Shape;1046;p27"/>
            <p:cNvGrpSpPr/>
            <p:nvPr/>
          </p:nvGrpSpPr>
          <p:grpSpPr>
            <a:xfrm>
              <a:off x="1939879" y="3860913"/>
              <a:ext cx="1272699" cy="1169101"/>
              <a:chOff x="1939879" y="3860913"/>
              <a:chExt cx="1272699" cy="1169101"/>
            </a:xfrm>
          </p:grpSpPr>
          <p:sp>
            <p:nvSpPr>
              <p:cNvPr id="1047" name="Google Shape;1047;p27"/>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8" name="Google Shape;1048;p27"/>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49" name="Google Shape;1049;p27"/>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50" name="Google Shape;1050;p27"/>
            <p:cNvGrpSpPr/>
            <p:nvPr/>
          </p:nvGrpSpPr>
          <p:grpSpPr>
            <a:xfrm>
              <a:off x="1917709" y="3838343"/>
              <a:ext cx="1304292" cy="1200908"/>
              <a:chOff x="1917709" y="3838343"/>
              <a:chExt cx="1304292" cy="1200908"/>
            </a:xfrm>
          </p:grpSpPr>
          <p:sp>
            <p:nvSpPr>
              <p:cNvPr id="1051" name="Google Shape;1051;p27"/>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2" name="Google Shape;1052;p27"/>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53" name="Google Shape;1053;p27"/>
          <p:cNvGrpSpPr/>
          <p:nvPr/>
        </p:nvGrpSpPr>
        <p:grpSpPr>
          <a:xfrm rot="1351958">
            <a:off x="10203673" y="4847949"/>
            <a:ext cx="1721857" cy="1503910"/>
            <a:chOff x="3540572" y="5251367"/>
            <a:chExt cx="1462718" cy="1277572"/>
          </a:xfrm>
        </p:grpSpPr>
        <p:sp>
          <p:nvSpPr>
            <p:cNvPr id="1054" name="Google Shape;1054;p27"/>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55" name="Google Shape;1055;p27"/>
            <p:cNvGrpSpPr/>
            <p:nvPr/>
          </p:nvGrpSpPr>
          <p:grpSpPr>
            <a:xfrm>
              <a:off x="3553994" y="5264713"/>
              <a:ext cx="1448907" cy="1263939"/>
              <a:chOff x="3553994" y="5264713"/>
              <a:chExt cx="1448907" cy="1263939"/>
            </a:xfrm>
          </p:grpSpPr>
          <p:sp>
            <p:nvSpPr>
              <p:cNvPr id="1056" name="Google Shape;1056;p27"/>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7" name="Google Shape;1057;p27"/>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8" name="Google Shape;1058;p27"/>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59" name="Google Shape;1059;p27"/>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0" name="Google Shape;1060;p27"/>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61" name="Google Shape;1061;p27"/>
              <p:cNvGrpSpPr/>
              <p:nvPr/>
            </p:nvGrpSpPr>
            <p:grpSpPr>
              <a:xfrm>
                <a:off x="4051759" y="5375948"/>
                <a:ext cx="571739" cy="1057739"/>
                <a:chOff x="4051759" y="5375948"/>
                <a:chExt cx="571739" cy="1057739"/>
              </a:xfrm>
            </p:grpSpPr>
            <p:sp>
              <p:nvSpPr>
                <p:cNvPr id="1062" name="Google Shape;1062;p27"/>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3" name="Google Shape;1063;p27"/>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4" name="Google Shape;1064;p27"/>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065" name="Google Shape;1065;p27"/>
              <p:cNvGrpSpPr/>
              <p:nvPr/>
            </p:nvGrpSpPr>
            <p:grpSpPr>
              <a:xfrm>
                <a:off x="3794621" y="5459918"/>
                <a:ext cx="1079649" cy="997846"/>
                <a:chOff x="3794621" y="5459918"/>
                <a:chExt cx="1079649" cy="997846"/>
              </a:xfrm>
            </p:grpSpPr>
            <p:sp>
              <p:nvSpPr>
                <p:cNvPr id="1066" name="Google Shape;1066;p27"/>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7" name="Google Shape;1067;p27"/>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8" name="Google Shape;1068;p27"/>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69" name="Google Shape;1069;p27"/>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0" name="Google Shape;1070;p27"/>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1" name="Google Shape;1071;p27"/>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2" name="Google Shape;1072;p27"/>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3" name="Google Shape;1073;p27"/>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4" name="Google Shape;1074;p27"/>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5" name="Google Shape;1075;p27"/>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6" name="Google Shape;1076;p27"/>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7" name="Google Shape;1077;p27"/>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8" name="Google Shape;1078;p27"/>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79" name="Google Shape;1079;p27"/>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0" name="Google Shape;1080;p27"/>
            <p:cNvGrpSpPr/>
            <p:nvPr/>
          </p:nvGrpSpPr>
          <p:grpSpPr>
            <a:xfrm>
              <a:off x="3540572" y="5251367"/>
              <a:ext cx="1462718" cy="1277572"/>
              <a:chOff x="3540572" y="5251367"/>
              <a:chExt cx="1462718" cy="1277572"/>
            </a:xfrm>
          </p:grpSpPr>
          <p:sp>
            <p:nvSpPr>
              <p:cNvPr id="1081" name="Google Shape;1081;p27"/>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2" name="Google Shape;1082;p27"/>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3" name="Google Shape;1083;p27"/>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4" name="Google Shape;1084;p27"/>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085" name="Google Shape;1085;p27"/>
          <p:cNvGrpSpPr/>
          <p:nvPr/>
        </p:nvGrpSpPr>
        <p:grpSpPr>
          <a:xfrm>
            <a:off x="8513384" y="3783680"/>
            <a:ext cx="1217533" cy="1304220"/>
            <a:chOff x="1885538" y="2088865"/>
            <a:chExt cx="1251061" cy="1340136"/>
          </a:xfrm>
        </p:grpSpPr>
        <p:sp>
          <p:nvSpPr>
            <p:cNvPr id="1086" name="Google Shape;1086;p27"/>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87" name="Google Shape;1087;p27"/>
            <p:cNvGrpSpPr/>
            <p:nvPr/>
          </p:nvGrpSpPr>
          <p:grpSpPr>
            <a:xfrm>
              <a:off x="1898533" y="2102206"/>
              <a:ext cx="1237710" cy="1326765"/>
              <a:chOff x="1898533" y="2102206"/>
              <a:chExt cx="1237710" cy="1326765"/>
            </a:xfrm>
          </p:grpSpPr>
          <p:sp>
            <p:nvSpPr>
              <p:cNvPr id="1088" name="Google Shape;1088;p27"/>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89" name="Google Shape;1089;p27"/>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0" name="Google Shape;1090;p27"/>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091" name="Google Shape;1091;p27"/>
              <p:cNvGrpSpPr/>
              <p:nvPr/>
            </p:nvGrpSpPr>
            <p:grpSpPr>
              <a:xfrm>
                <a:off x="1991663" y="2209876"/>
                <a:ext cx="1003013" cy="1098512"/>
                <a:chOff x="1991663" y="2209876"/>
                <a:chExt cx="1003013" cy="1098512"/>
              </a:xfrm>
            </p:grpSpPr>
            <p:sp>
              <p:nvSpPr>
                <p:cNvPr id="1092" name="Google Shape;1092;p27"/>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3" name="Google Shape;1093;p27"/>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4" name="Google Shape;1094;p27"/>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5" name="Google Shape;1095;p27"/>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6" name="Google Shape;1096;p27"/>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7" name="Google Shape;1097;p27"/>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8" name="Google Shape;1098;p27"/>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99" name="Google Shape;1099;p27"/>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0" name="Google Shape;1100;p27"/>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1" name="Google Shape;1101;p27"/>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2" name="Google Shape;1102;p27"/>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3" name="Google Shape;1103;p27"/>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4" name="Google Shape;1104;p27"/>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5" name="Google Shape;1105;p27"/>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6" name="Google Shape;1106;p27"/>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07" name="Google Shape;1107;p27"/>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108" name="Google Shape;1108;p27"/>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2" name="Shape 1112"/>
        <p:cNvGrpSpPr/>
        <p:nvPr/>
      </p:nvGrpSpPr>
      <p:grpSpPr>
        <a:xfrm>
          <a:off x="0" y="0"/>
          <a:ext cx="0" cy="0"/>
          <a:chOff x="0" y="0"/>
          <a:chExt cx="0" cy="0"/>
        </a:xfrm>
      </p:grpSpPr>
      <p:sp>
        <p:nvSpPr>
          <p:cNvPr id="1113" name="Google Shape;1113;p28"/>
          <p:cNvSpPr/>
          <p:nvPr/>
        </p:nvSpPr>
        <p:spPr>
          <a:xfrm>
            <a:off x="47631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28"/>
          <p:cNvSpPr/>
          <p:nvPr/>
        </p:nvSpPr>
        <p:spPr>
          <a:xfrm>
            <a:off x="83445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28"/>
          <p:cNvSpPr/>
          <p:nvPr/>
        </p:nvSpPr>
        <p:spPr>
          <a:xfrm>
            <a:off x="1257975" y="3647025"/>
            <a:ext cx="25899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28"/>
          <p:cNvSpPr/>
          <p:nvPr/>
        </p:nvSpPr>
        <p:spPr>
          <a:xfrm>
            <a:off x="3429000" y="694944"/>
            <a:ext cx="5224425"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This is our team.</a:t>
            </a:r>
          </a:p>
        </p:txBody>
      </p:sp>
      <p:sp>
        <p:nvSpPr>
          <p:cNvPr id="1117" name="Google Shape;1117;p28"/>
          <p:cNvSpPr txBox="1"/>
          <p:nvPr>
            <p:ph type="title"/>
          </p:nvPr>
        </p:nvSpPr>
        <p:spPr>
          <a:xfrm>
            <a:off x="1189050" y="669575"/>
            <a:ext cx="97074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is our team.</a:t>
            </a:r>
            <a:endParaRPr/>
          </a:p>
        </p:txBody>
      </p:sp>
      <p:sp>
        <p:nvSpPr>
          <p:cNvPr id="1118" name="Google Shape;1118;p28"/>
          <p:cNvSpPr txBox="1"/>
          <p:nvPr>
            <p:ph idx="1" type="subTitle"/>
          </p:nvPr>
        </p:nvSpPr>
        <p:spPr>
          <a:xfrm>
            <a:off x="118905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Erika V.</a:t>
            </a:r>
            <a:endParaRPr>
              <a:solidFill>
                <a:srgbClr val="FFFFFF"/>
              </a:solidFill>
            </a:endParaRPr>
          </a:p>
        </p:txBody>
      </p:sp>
      <p:sp>
        <p:nvSpPr>
          <p:cNvPr id="1119" name="Google Shape;1119;p28"/>
          <p:cNvSpPr txBox="1"/>
          <p:nvPr>
            <p:ph idx="2" type="subTitle"/>
          </p:nvPr>
        </p:nvSpPr>
        <p:spPr>
          <a:xfrm>
            <a:off x="4713302" y="3563475"/>
            <a:ext cx="26589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John S.</a:t>
            </a:r>
            <a:endParaRPr>
              <a:solidFill>
                <a:srgbClr val="FFFFFF"/>
              </a:solidFill>
            </a:endParaRPr>
          </a:p>
        </p:txBody>
      </p:sp>
      <p:sp>
        <p:nvSpPr>
          <p:cNvPr id="1120" name="Google Shape;1120;p28"/>
          <p:cNvSpPr txBox="1"/>
          <p:nvPr>
            <p:ph idx="3" type="subTitle"/>
          </p:nvPr>
        </p:nvSpPr>
        <p:spPr>
          <a:xfrm>
            <a:off x="8237552" y="3563475"/>
            <a:ext cx="2658600" cy="606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Marie M.</a:t>
            </a:r>
            <a:endParaRPr>
              <a:solidFill>
                <a:srgbClr val="FFFFFF"/>
              </a:solidFill>
            </a:endParaRPr>
          </a:p>
        </p:txBody>
      </p:sp>
      <p:sp>
        <p:nvSpPr>
          <p:cNvPr id="1121" name="Google Shape;1121;p28"/>
          <p:cNvSpPr txBox="1"/>
          <p:nvPr>
            <p:ph idx="4" type="body"/>
          </p:nvPr>
        </p:nvSpPr>
        <p:spPr>
          <a:xfrm>
            <a:off x="1189050" y="4129182"/>
            <a:ext cx="2658900" cy="16641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2" name="Google Shape;1122;p28"/>
          <p:cNvSpPr txBox="1"/>
          <p:nvPr>
            <p:ph idx="5" type="body"/>
          </p:nvPr>
        </p:nvSpPr>
        <p:spPr>
          <a:xfrm>
            <a:off x="471330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3" name="Google Shape;1123;p28"/>
          <p:cNvSpPr txBox="1"/>
          <p:nvPr>
            <p:ph idx="6" type="body"/>
          </p:nvPr>
        </p:nvSpPr>
        <p:spPr>
          <a:xfrm>
            <a:off x="8237550" y="4129182"/>
            <a:ext cx="2658900" cy="16608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Aenean commodo ligula eget dolor.</a:t>
            </a:r>
            <a:endParaRPr/>
          </a:p>
        </p:txBody>
      </p:sp>
      <p:sp>
        <p:nvSpPr>
          <p:cNvPr id="1124" name="Google Shape;1124;p28"/>
          <p:cNvSpPr/>
          <p:nvPr/>
        </p:nvSpPr>
        <p:spPr>
          <a:xfrm>
            <a:off x="1798642" y="1957238"/>
            <a:ext cx="1393200" cy="13932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28"/>
          <p:cNvSpPr/>
          <p:nvPr/>
        </p:nvSpPr>
        <p:spPr>
          <a:xfrm>
            <a:off x="5323717" y="1985967"/>
            <a:ext cx="1393200" cy="1393200"/>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28"/>
          <p:cNvSpPr/>
          <p:nvPr/>
        </p:nvSpPr>
        <p:spPr>
          <a:xfrm>
            <a:off x="8847142" y="1985984"/>
            <a:ext cx="1393200" cy="1393200"/>
          </a:xfrm>
          <a:prstGeom prst="ellips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27" name="Google Shape;1127;p28"/>
          <p:cNvPicPr preferRelativeResize="0"/>
          <p:nvPr/>
        </p:nvPicPr>
        <p:blipFill rotWithShape="1">
          <a:blip r:embed="rId3">
            <a:alphaModFix/>
          </a:blip>
          <a:srcRect b="61744" l="33005" r="25212" t="8690"/>
          <a:stretch/>
        </p:blipFill>
        <p:spPr>
          <a:xfrm>
            <a:off x="1800302" y="1978607"/>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8" name="Google Shape;1128;p28"/>
          <p:cNvPicPr preferRelativeResize="0"/>
          <p:nvPr/>
        </p:nvPicPr>
        <p:blipFill rotWithShape="1">
          <a:blip r:embed="rId4">
            <a:alphaModFix/>
          </a:blip>
          <a:srcRect b="14540" l="32898" r="25727" t="19488"/>
          <a:stretch/>
        </p:blipFill>
        <p:spPr>
          <a:xfrm>
            <a:off x="5325375" y="1987613"/>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pic>
        <p:nvPicPr>
          <p:cNvPr id="1129" name="Google Shape;1129;p28"/>
          <p:cNvPicPr preferRelativeResize="0"/>
          <p:nvPr/>
        </p:nvPicPr>
        <p:blipFill rotWithShape="1">
          <a:blip r:embed="rId5">
            <a:alphaModFix/>
          </a:blip>
          <a:srcRect b="50920" l="24173" r="0" t="0"/>
          <a:stretch/>
        </p:blipFill>
        <p:spPr>
          <a:xfrm>
            <a:off x="8848802" y="1989284"/>
            <a:ext cx="1389900" cy="1389900"/>
          </a:xfrm>
          <a:prstGeom prst="ellipse">
            <a:avLst/>
          </a:prstGeom>
          <a:noFill/>
          <a:ln cap="flat" cmpd="sng" w="762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pic>
      <p:grpSp>
        <p:nvGrpSpPr>
          <p:cNvPr id="1130" name="Google Shape;1130;p28"/>
          <p:cNvGrpSpPr/>
          <p:nvPr/>
        </p:nvGrpSpPr>
        <p:grpSpPr>
          <a:xfrm>
            <a:off x="350963" y="273111"/>
            <a:ext cx="1370006" cy="1893701"/>
            <a:chOff x="5466252" y="2545094"/>
            <a:chExt cx="1370006" cy="1893701"/>
          </a:xfrm>
        </p:grpSpPr>
        <p:sp>
          <p:nvSpPr>
            <p:cNvPr id="1131" name="Google Shape;1131;p28"/>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2" name="Google Shape;1132;p28"/>
            <p:cNvGrpSpPr/>
            <p:nvPr/>
          </p:nvGrpSpPr>
          <p:grpSpPr>
            <a:xfrm>
              <a:off x="5466252" y="2545094"/>
              <a:ext cx="1370006" cy="1893701"/>
              <a:chOff x="5466252" y="2545094"/>
              <a:chExt cx="1370006" cy="1893701"/>
            </a:xfrm>
          </p:grpSpPr>
          <p:sp>
            <p:nvSpPr>
              <p:cNvPr id="1133" name="Google Shape;1133;p28"/>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4" name="Google Shape;1134;p28"/>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35" name="Google Shape;1135;p28"/>
              <p:cNvGrpSpPr/>
              <p:nvPr/>
            </p:nvGrpSpPr>
            <p:grpSpPr>
              <a:xfrm>
                <a:off x="5466252" y="2545094"/>
                <a:ext cx="1072857" cy="867044"/>
                <a:chOff x="5466252" y="2545094"/>
                <a:chExt cx="1072857" cy="867044"/>
              </a:xfrm>
            </p:grpSpPr>
            <p:sp>
              <p:nvSpPr>
                <p:cNvPr id="1136" name="Google Shape;1136;p28"/>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7" name="Google Shape;1137;p28"/>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8" name="Google Shape;1138;p28"/>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39" name="Google Shape;1139;p28"/>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0" name="Google Shape;1140;p28"/>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1" name="Google Shape;1141;p28"/>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2" name="Google Shape;1142;p28"/>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43" name="Google Shape;1143;p28"/>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144" name="Google Shape;1144;p28"/>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45" name="Google Shape;1145;p28"/>
          <p:cNvGrpSpPr/>
          <p:nvPr/>
        </p:nvGrpSpPr>
        <p:grpSpPr>
          <a:xfrm rot="-8563742">
            <a:off x="10401687" y="353042"/>
            <a:ext cx="1421905" cy="1316183"/>
            <a:chOff x="3781812" y="3429001"/>
            <a:chExt cx="1421870" cy="1316151"/>
          </a:xfrm>
        </p:grpSpPr>
        <p:sp>
          <p:nvSpPr>
            <p:cNvPr id="1146" name="Google Shape;1146;p28"/>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47" name="Google Shape;1147;p28"/>
            <p:cNvGrpSpPr/>
            <p:nvPr/>
          </p:nvGrpSpPr>
          <p:grpSpPr>
            <a:xfrm>
              <a:off x="3794953" y="3442334"/>
              <a:ext cx="1408729" cy="1302751"/>
              <a:chOff x="3794953" y="3442334"/>
              <a:chExt cx="1408729" cy="1302751"/>
            </a:xfrm>
          </p:grpSpPr>
          <p:grpSp>
            <p:nvGrpSpPr>
              <p:cNvPr id="1148" name="Google Shape;1148;p28"/>
              <p:cNvGrpSpPr/>
              <p:nvPr/>
            </p:nvGrpSpPr>
            <p:grpSpPr>
              <a:xfrm>
                <a:off x="3794953" y="3442334"/>
                <a:ext cx="1408729" cy="1302751"/>
                <a:chOff x="3794953" y="3442334"/>
                <a:chExt cx="1408729" cy="1302751"/>
              </a:xfrm>
            </p:grpSpPr>
            <p:sp>
              <p:nvSpPr>
                <p:cNvPr id="1149" name="Google Shape;1149;p28"/>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0" name="Google Shape;1150;p28"/>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1" name="Google Shape;1151;p28"/>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52" name="Google Shape;1152;p28"/>
              <p:cNvGrpSpPr/>
              <p:nvPr/>
            </p:nvGrpSpPr>
            <p:grpSpPr>
              <a:xfrm>
                <a:off x="4033898" y="3626323"/>
                <a:ext cx="884186" cy="760472"/>
                <a:chOff x="4033898" y="3626323"/>
                <a:chExt cx="884186" cy="760472"/>
              </a:xfrm>
            </p:grpSpPr>
            <p:sp>
              <p:nvSpPr>
                <p:cNvPr id="1153" name="Google Shape;1153;p28"/>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4" name="Google Shape;1154;p28"/>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5" name="Google Shape;1155;p28"/>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6" name="Google Shape;1156;p28"/>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7" name="Google Shape;1157;p28"/>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8" name="Google Shape;1158;p28"/>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59" name="Google Shape;1159;p28"/>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0" name="Google Shape;1160;p28"/>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1" name="Google Shape;1161;p28"/>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2" name="Google Shape;1162;p28"/>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63" name="Google Shape;1163;p28"/>
            <p:cNvGrpSpPr/>
            <p:nvPr/>
          </p:nvGrpSpPr>
          <p:grpSpPr>
            <a:xfrm>
              <a:off x="3781812" y="3429001"/>
              <a:ext cx="1421867" cy="1316151"/>
              <a:chOff x="3781812" y="3429001"/>
              <a:chExt cx="1421867" cy="1316151"/>
            </a:xfrm>
          </p:grpSpPr>
          <p:sp>
            <p:nvSpPr>
              <p:cNvPr id="1164" name="Google Shape;1164;p28"/>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5" name="Google Shape;1165;p28"/>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6" name="Google Shape;1166;p28"/>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0" name="Shape 1170"/>
        <p:cNvGrpSpPr/>
        <p:nvPr/>
      </p:nvGrpSpPr>
      <p:grpSpPr>
        <a:xfrm>
          <a:off x="0" y="0"/>
          <a:ext cx="0" cy="0"/>
          <a:chOff x="0" y="0"/>
          <a:chExt cx="0" cy="0"/>
        </a:xfrm>
      </p:grpSpPr>
      <p:sp>
        <p:nvSpPr>
          <p:cNvPr id="1171" name="Google Shape;1171;p29"/>
          <p:cNvSpPr/>
          <p:nvPr/>
        </p:nvSpPr>
        <p:spPr>
          <a:xfrm>
            <a:off x="201225" y="2375100"/>
            <a:ext cx="11821667" cy="641075"/>
          </a:xfrm>
          <a:custGeom>
            <a:rect b="b" l="l" r="r" t="t"/>
            <a:pathLst>
              <a:path extrusionOk="0" h="25643" w="367104">
                <a:moveTo>
                  <a:pt x="0" y="25643"/>
                </a:moveTo>
                <a:cubicBezTo>
                  <a:pt x="7545" y="24000"/>
                  <a:pt x="25624" y="16529"/>
                  <a:pt x="45271" y="15782"/>
                </a:cubicBezTo>
                <a:cubicBezTo>
                  <a:pt x="64919" y="15035"/>
                  <a:pt x="95548" y="22654"/>
                  <a:pt x="117885" y="21160"/>
                </a:cubicBezTo>
                <a:cubicBezTo>
                  <a:pt x="140222" y="19666"/>
                  <a:pt x="158750" y="6966"/>
                  <a:pt x="179294" y="6817"/>
                </a:cubicBezTo>
                <a:cubicBezTo>
                  <a:pt x="199838" y="6668"/>
                  <a:pt x="218066" y="21385"/>
                  <a:pt x="241150" y="20264"/>
                </a:cubicBezTo>
                <a:cubicBezTo>
                  <a:pt x="264234" y="19143"/>
                  <a:pt x="296806" y="840"/>
                  <a:pt x="317798" y="93"/>
                </a:cubicBezTo>
                <a:cubicBezTo>
                  <a:pt x="338790" y="-654"/>
                  <a:pt x="358886" y="13167"/>
                  <a:pt x="367104" y="15782"/>
                </a:cubicBezTo>
              </a:path>
            </a:pathLst>
          </a:custGeom>
          <a:noFill/>
          <a:ln cap="flat" cmpd="sng" w="28575">
            <a:solidFill>
              <a:schemeClr val="accent4"/>
            </a:solidFill>
            <a:prstDash val="solid"/>
            <a:round/>
            <a:headEnd len="med" w="med" type="none"/>
            <a:tailEnd len="med" w="med" type="none"/>
          </a:ln>
        </p:spPr>
      </p:sp>
      <p:sp>
        <p:nvSpPr>
          <p:cNvPr id="1172" name="Google Shape;1172;p29"/>
          <p:cNvSpPr/>
          <p:nvPr/>
        </p:nvSpPr>
        <p:spPr>
          <a:xfrm>
            <a:off x="2697480" y="777240"/>
            <a:ext cx="6779240"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And this is a timeline.</a:t>
            </a:r>
          </a:p>
        </p:txBody>
      </p:sp>
      <p:grpSp>
        <p:nvGrpSpPr>
          <p:cNvPr id="1173" name="Google Shape;1173;p29"/>
          <p:cNvGrpSpPr/>
          <p:nvPr/>
        </p:nvGrpSpPr>
        <p:grpSpPr>
          <a:xfrm rot="7877083">
            <a:off x="7832460" y="2150671"/>
            <a:ext cx="1342127" cy="1242357"/>
            <a:chOff x="1800137" y="386015"/>
            <a:chExt cx="1421864" cy="1316154"/>
          </a:xfrm>
        </p:grpSpPr>
        <p:sp>
          <p:nvSpPr>
            <p:cNvPr id="1174" name="Google Shape;1174;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75" name="Google Shape;1175;p29"/>
            <p:cNvGrpSpPr/>
            <p:nvPr/>
          </p:nvGrpSpPr>
          <p:grpSpPr>
            <a:xfrm>
              <a:off x="1813274" y="399386"/>
              <a:ext cx="1408727" cy="1302783"/>
              <a:chOff x="1813274" y="399386"/>
              <a:chExt cx="1408727" cy="1302783"/>
            </a:xfrm>
          </p:grpSpPr>
          <p:grpSp>
            <p:nvGrpSpPr>
              <p:cNvPr id="1176" name="Google Shape;1176;p29"/>
              <p:cNvGrpSpPr/>
              <p:nvPr/>
            </p:nvGrpSpPr>
            <p:grpSpPr>
              <a:xfrm>
                <a:off x="1813274" y="399386"/>
                <a:ext cx="1408727" cy="1302783"/>
                <a:chOff x="1813274" y="399386"/>
                <a:chExt cx="1408727" cy="1302783"/>
              </a:xfrm>
            </p:grpSpPr>
            <p:sp>
              <p:nvSpPr>
                <p:cNvPr id="1177" name="Google Shape;1177;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8" name="Google Shape;1178;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9" name="Google Shape;1179;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180" name="Google Shape;1180;p29"/>
              <p:cNvGrpSpPr/>
              <p:nvPr/>
            </p:nvGrpSpPr>
            <p:grpSpPr>
              <a:xfrm>
                <a:off x="2040710" y="579350"/>
                <a:ext cx="884187" cy="760477"/>
                <a:chOff x="2040710" y="579350"/>
                <a:chExt cx="884187" cy="760477"/>
              </a:xfrm>
            </p:grpSpPr>
            <p:sp>
              <p:nvSpPr>
                <p:cNvPr id="1181" name="Google Shape;1181;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2" name="Google Shape;1182;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3" name="Google Shape;1183;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4" name="Google Shape;1184;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5" name="Google Shape;1185;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6" name="Google Shape;1186;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7" name="Google Shape;1187;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8" name="Google Shape;1188;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89" name="Google Shape;1189;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0" name="Google Shape;1190;p29"/>
            <p:cNvGrpSpPr/>
            <p:nvPr/>
          </p:nvGrpSpPr>
          <p:grpSpPr>
            <a:xfrm>
              <a:off x="1800137" y="386015"/>
              <a:ext cx="1421838" cy="1316151"/>
              <a:chOff x="1800137" y="386015"/>
              <a:chExt cx="1421838" cy="1316151"/>
            </a:xfrm>
          </p:grpSpPr>
          <p:sp>
            <p:nvSpPr>
              <p:cNvPr id="1191" name="Google Shape;1191;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2" name="Google Shape;1192;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3" name="Google Shape;1193;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194" name="Google Shape;1194;p29"/>
          <p:cNvGrpSpPr/>
          <p:nvPr/>
        </p:nvGrpSpPr>
        <p:grpSpPr>
          <a:xfrm flipH="1" rot="3163223">
            <a:off x="5435417" y="2000198"/>
            <a:ext cx="1344157" cy="1238503"/>
            <a:chOff x="3781812" y="3429001"/>
            <a:chExt cx="1421870" cy="1316151"/>
          </a:xfrm>
        </p:grpSpPr>
        <p:sp>
          <p:nvSpPr>
            <p:cNvPr id="1195" name="Google Shape;1195;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196" name="Google Shape;1196;p29"/>
            <p:cNvGrpSpPr/>
            <p:nvPr/>
          </p:nvGrpSpPr>
          <p:grpSpPr>
            <a:xfrm>
              <a:off x="3794953" y="3442334"/>
              <a:ext cx="1408729" cy="1302751"/>
              <a:chOff x="3794953" y="3442334"/>
              <a:chExt cx="1408729" cy="1302751"/>
            </a:xfrm>
          </p:grpSpPr>
          <p:grpSp>
            <p:nvGrpSpPr>
              <p:cNvPr id="1197" name="Google Shape;1197;p29"/>
              <p:cNvGrpSpPr/>
              <p:nvPr/>
            </p:nvGrpSpPr>
            <p:grpSpPr>
              <a:xfrm>
                <a:off x="3794953" y="3442334"/>
                <a:ext cx="1408729" cy="1302751"/>
                <a:chOff x="3794953" y="3442334"/>
                <a:chExt cx="1408729" cy="1302751"/>
              </a:xfrm>
            </p:grpSpPr>
            <p:sp>
              <p:nvSpPr>
                <p:cNvPr id="1198" name="Google Shape;1198;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99" name="Google Shape;1199;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0" name="Google Shape;1200;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01" name="Google Shape;1201;p29"/>
              <p:cNvGrpSpPr/>
              <p:nvPr/>
            </p:nvGrpSpPr>
            <p:grpSpPr>
              <a:xfrm>
                <a:off x="4033898" y="3626323"/>
                <a:ext cx="884186" cy="760472"/>
                <a:chOff x="4033898" y="3626323"/>
                <a:chExt cx="884186" cy="760472"/>
              </a:xfrm>
            </p:grpSpPr>
            <p:sp>
              <p:nvSpPr>
                <p:cNvPr id="1202" name="Google Shape;1202;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3" name="Google Shape;1203;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4" name="Google Shape;1204;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5" name="Google Shape;1205;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6" name="Google Shape;1206;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7" name="Google Shape;1207;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8" name="Google Shape;1208;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09" name="Google Shape;1209;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0" name="Google Shape;1210;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1" name="Google Shape;1211;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2" name="Google Shape;1212;p29"/>
            <p:cNvGrpSpPr/>
            <p:nvPr/>
          </p:nvGrpSpPr>
          <p:grpSpPr>
            <a:xfrm>
              <a:off x="3781812" y="3429001"/>
              <a:ext cx="1421867" cy="1316151"/>
              <a:chOff x="3781812" y="3429001"/>
              <a:chExt cx="1421867" cy="1316151"/>
            </a:xfrm>
          </p:grpSpPr>
          <p:sp>
            <p:nvSpPr>
              <p:cNvPr id="1213" name="Google Shape;1213;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4" name="Google Shape;1214;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15" name="Google Shape;1215;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16" name="Google Shape;1216;p29"/>
          <p:cNvGrpSpPr/>
          <p:nvPr/>
        </p:nvGrpSpPr>
        <p:grpSpPr>
          <a:xfrm flipH="1" rot="-3776985">
            <a:off x="10184749" y="2000219"/>
            <a:ext cx="1344107" cy="1238461"/>
            <a:chOff x="3781812" y="3429001"/>
            <a:chExt cx="1421870" cy="1316151"/>
          </a:xfrm>
        </p:grpSpPr>
        <p:sp>
          <p:nvSpPr>
            <p:cNvPr id="1217" name="Google Shape;1217;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18" name="Google Shape;1218;p29"/>
            <p:cNvGrpSpPr/>
            <p:nvPr/>
          </p:nvGrpSpPr>
          <p:grpSpPr>
            <a:xfrm>
              <a:off x="3794953" y="3442334"/>
              <a:ext cx="1408729" cy="1302751"/>
              <a:chOff x="3794953" y="3442334"/>
              <a:chExt cx="1408729" cy="1302751"/>
            </a:xfrm>
          </p:grpSpPr>
          <p:grpSp>
            <p:nvGrpSpPr>
              <p:cNvPr id="1219" name="Google Shape;1219;p29"/>
              <p:cNvGrpSpPr/>
              <p:nvPr/>
            </p:nvGrpSpPr>
            <p:grpSpPr>
              <a:xfrm>
                <a:off x="3794953" y="3442334"/>
                <a:ext cx="1408729" cy="1302751"/>
                <a:chOff x="3794953" y="3442334"/>
                <a:chExt cx="1408729" cy="1302751"/>
              </a:xfrm>
            </p:grpSpPr>
            <p:sp>
              <p:nvSpPr>
                <p:cNvPr id="1220" name="Google Shape;1220;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1" name="Google Shape;1221;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2" name="Google Shape;1222;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23" name="Google Shape;1223;p29"/>
              <p:cNvGrpSpPr/>
              <p:nvPr/>
            </p:nvGrpSpPr>
            <p:grpSpPr>
              <a:xfrm>
                <a:off x="4033898" y="3626323"/>
                <a:ext cx="884186" cy="760472"/>
                <a:chOff x="4033898" y="3626323"/>
                <a:chExt cx="884186" cy="760472"/>
              </a:xfrm>
            </p:grpSpPr>
            <p:sp>
              <p:nvSpPr>
                <p:cNvPr id="1224" name="Google Shape;1224;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5" name="Google Shape;1225;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6" name="Google Shape;1226;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7" name="Google Shape;1227;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8" name="Google Shape;1228;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29" name="Google Shape;1229;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0" name="Google Shape;1230;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1" name="Google Shape;1231;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2" name="Google Shape;1232;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3" name="Google Shape;1233;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4" name="Google Shape;1234;p29"/>
            <p:cNvGrpSpPr/>
            <p:nvPr/>
          </p:nvGrpSpPr>
          <p:grpSpPr>
            <a:xfrm>
              <a:off x="3781812" y="3429001"/>
              <a:ext cx="1421867" cy="1316151"/>
              <a:chOff x="3781812" y="3429001"/>
              <a:chExt cx="1421867" cy="1316151"/>
            </a:xfrm>
          </p:grpSpPr>
          <p:sp>
            <p:nvSpPr>
              <p:cNvPr id="1235" name="Google Shape;1235;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6" name="Google Shape;1236;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37" name="Google Shape;1237;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38" name="Google Shape;1238;p29"/>
          <p:cNvGrpSpPr/>
          <p:nvPr/>
        </p:nvGrpSpPr>
        <p:grpSpPr>
          <a:xfrm flipH="1" rot="-7877083">
            <a:off x="3040403" y="2150671"/>
            <a:ext cx="1342127" cy="1242357"/>
            <a:chOff x="1800137" y="386015"/>
            <a:chExt cx="1421864" cy="1316154"/>
          </a:xfrm>
        </p:grpSpPr>
        <p:sp>
          <p:nvSpPr>
            <p:cNvPr id="1239" name="Google Shape;1239;p29"/>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40" name="Google Shape;1240;p29"/>
            <p:cNvGrpSpPr/>
            <p:nvPr/>
          </p:nvGrpSpPr>
          <p:grpSpPr>
            <a:xfrm>
              <a:off x="1813274" y="399386"/>
              <a:ext cx="1408727" cy="1302783"/>
              <a:chOff x="1813274" y="399386"/>
              <a:chExt cx="1408727" cy="1302783"/>
            </a:xfrm>
          </p:grpSpPr>
          <p:grpSp>
            <p:nvGrpSpPr>
              <p:cNvPr id="1241" name="Google Shape;1241;p29"/>
              <p:cNvGrpSpPr/>
              <p:nvPr/>
            </p:nvGrpSpPr>
            <p:grpSpPr>
              <a:xfrm>
                <a:off x="1813274" y="399386"/>
                <a:ext cx="1408727" cy="1302783"/>
                <a:chOff x="1813274" y="399386"/>
                <a:chExt cx="1408727" cy="1302783"/>
              </a:xfrm>
            </p:grpSpPr>
            <p:sp>
              <p:nvSpPr>
                <p:cNvPr id="1242" name="Google Shape;1242;p29"/>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3" name="Google Shape;1243;p29"/>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4" name="Google Shape;1244;p29"/>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45" name="Google Shape;1245;p29"/>
              <p:cNvGrpSpPr/>
              <p:nvPr/>
            </p:nvGrpSpPr>
            <p:grpSpPr>
              <a:xfrm>
                <a:off x="2040710" y="579350"/>
                <a:ext cx="884187" cy="760477"/>
                <a:chOff x="2040710" y="579350"/>
                <a:chExt cx="884187" cy="760477"/>
              </a:xfrm>
            </p:grpSpPr>
            <p:sp>
              <p:nvSpPr>
                <p:cNvPr id="1246" name="Google Shape;1246;p29"/>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7" name="Google Shape;1247;p29"/>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8" name="Google Shape;1248;p29"/>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49" name="Google Shape;1249;p29"/>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0" name="Google Shape;1250;p29"/>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1" name="Google Shape;1251;p29"/>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2" name="Google Shape;1252;p29"/>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3" name="Google Shape;1253;p29"/>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4" name="Google Shape;1254;p29"/>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5" name="Google Shape;1255;p29"/>
            <p:cNvGrpSpPr/>
            <p:nvPr/>
          </p:nvGrpSpPr>
          <p:grpSpPr>
            <a:xfrm>
              <a:off x="1800137" y="386015"/>
              <a:ext cx="1421838" cy="1316151"/>
              <a:chOff x="1800137" y="386015"/>
              <a:chExt cx="1421838" cy="1316151"/>
            </a:xfrm>
          </p:grpSpPr>
          <p:sp>
            <p:nvSpPr>
              <p:cNvPr id="1256" name="Google Shape;1256;p29"/>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7" name="Google Shape;1257;p29"/>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58" name="Google Shape;1258;p29"/>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59" name="Google Shape;1259;p29"/>
          <p:cNvGrpSpPr/>
          <p:nvPr/>
        </p:nvGrpSpPr>
        <p:grpSpPr>
          <a:xfrm rot="-3163223">
            <a:off x="643359" y="2000198"/>
            <a:ext cx="1344157" cy="1238503"/>
            <a:chOff x="3781812" y="3429001"/>
            <a:chExt cx="1421870" cy="1316151"/>
          </a:xfrm>
        </p:grpSpPr>
        <p:sp>
          <p:nvSpPr>
            <p:cNvPr id="1260" name="Google Shape;1260;p29"/>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261" name="Google Shape;1261;p29"/>
            <p:cNvGrpSpPr/>
            <p:nvPr/>
          </p:nvGrpSpPr>
          <p:grpSpPr>
            <a:xfrm>
              <a:off x="3794953" y="3442334"/>
              <a:ext cx="1408729" cy="1302751"/>
              <a:chOff x="3794953" y="3442334"/>
              <a:chExt cx="1408729" cy="1302751"/>
            </a:xfrm>
          </p:grpSpPr>
          <p:grpSp>
            <p:nvGrpSpPr>
              <p:cNvPr id="1262" name="Google Shape;1262;p29"/>
              <p:cNvGrpSpPr/>
              <p:nvPr/>
            </p:nvGrpSpPr>
            <p:grpSpPr>
              <a:xfrm>
                <a:off x="3794953" y="3442334"/>
                <a:ext cx="1408729" cy="1302751"/>
                <a:chOff x="3794953" y="3442334"/>
                <a:chExt cx="1408729" cy="1302751"/>
              </a:xfrm>
            </p:grpSpPr>
            <p:sp>
              <p:nvSpPr>
                <p:cNvPr id="1263" name="Google Shape;1263;p29"/>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4" name="Google Shape;1264;p29"/>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5" name="Google Shape;1265;p29"/>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266" name="Google Shape;1266;p29"/>
              <p:cNvGrpSpPr/>
              <p:nvPr/>
            </p:nvGrpSpPr>
            <p:grpSpPr>
              <a:xfrm>
                <a:off x="4033898" y="3626323"/>
                <a:ext cx="884186" cy="760472"/>
                <a:chOff x="4033898" y="3626323"/>
                <a:chExt cx="884186" cy="760472"/>
              </a:xfrm>
            </p:grpSpPr>
            <p:sp>
              <p:nvSpPr>
                <p:cNvPr id="1267" name="Google Shape;1267;p29"/>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8" name="Google Shape;1268;p29"/>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69" name="Google Shape;1269;p29"/>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0" name="Google Shape;1270;p29"/>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1" name="Google Shape;1271;p29"/>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2" name="Google Shape;1272;p29"/>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3" name="Google Shape;1273;p29"/>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4" name="Google Shape;1274;p29"/>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5" name="Google Shape;1275;p29"/>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6" name="Google Shape;1276;p29"/>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277" name="Google Shape;1277;p29"/>
            <p:cNvGrpSpPr/>
            <p:nvPr/>
          </p:nvGrpSpPr>
          <p:grpSpPr>
            <a:xfrm>
              <a:off x="3781812" y="3429001"/>
              <a:ext cx="1421867" cy="1316151"/>
              <a:chOff x="3781812" y="3429001"/>
              <a:chExt cx="1421867" cy="1316151"/>
            </a:xfrm>
          </p:grpSpPr>
          <p:sp>
            <p:nvSpPr>
              <p:cNvPr id="1278" name="Google Shape;1278;p29"/>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79" name="Google Shape;1279;p29"/>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80" name="Google Shape;1280;p29"/>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281" name="Google Shape;1281;p29"/>
          <p:cNvSpPr txBox="1"/>
          <p:nvPr>
            <p:ph type="title"/>
          </p:nvPr>
        </p:nvSpPr>
        <p:spPr>
          <a:xfrm>
            <a:off x="415600" y="745767"/>
            <a:ext cx="11360700" cy="763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And this is a timeline.</a:t>
            </a:r>
            <a:endParaRPr/>
          </a:p>
        </p:txBody>
      </p:sp>
      <p:sp>
        <p:nvSpPr>
          <p:cNvPr id="1282" name="Google Shape;1282;p29"/>
          <p:cNvSpPr txBox="1"/>
          <p:nvPr>
            <p:ph idx="7" type="body"/>
          </p:nvPr>
        </p:nvSpPr>
        <p:spPr>
          <a:xfrm>
            <a:off x="277537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3" name="Google Shape;1283;p29"/>
          <p:cNvSpPr txBox="1"/>
          <p:nvPr>
            <p:ph idx="8" type="body"/>
          </p:nvPr>
        </p:nvSpPr>
        <p:spPr>
          <a:xfrm>
            <a:off x="513515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4" name="Google Shape;1284;p29"/>
          <p:cNvSpPr txBox="1"/>
          <p:nvPr>
            <p:ph idx="9" type="body"/>
          </p:nvPr>
        </p:nvSpPr>
        <p:spPr>
          <a:xfrm>
            <a:off x="7494925"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5" name="Google Shape;1285;p29"/>
          <p:cNvSpPr txBox="1"/>
          <p:nvPr>
            <p:ph idx="6" type="body"/>
          </p:nvPr>
        </p:nvSpPr>
        <p:spPr>
          <a:xfrm>
            <a:off x="4156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6" name="Google Shape;1286;p29"/>
          <p:cNvSpPr txBox="1"/>
          <p:nvPr>
            <p:ph idx="13" type="body"/>
          </p:nvPr>
        </p:nvSpPr>
        <p:spPr>
          <a:xfrm>
            <a:off x="9854700" y="4229225"/>
            <a:ext cx="1997700" cy="18282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a:t>
            </a:r>
            <a:endParaRPr/>
          </a:p>
        </p:txBody>
      </p:sp>
      <p:sp>
        <p:nvSpPr>
          <p:cNvPr id="1287" name="Google Shape;1287;p29"/>
          <p:cNvSpPr/>
          <p:nvPr/>
        </p:nvSpPr>
        <p:spPr>
          <a:xfrm>
            <a:off x="506575"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29"/>
          <p:cNvSpPr/>
          <p:nvPr/>
        </p:nvSpPr>
        <p:spPr>
          <a:xfrm>
            <a:off x="2855981"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29"/>
          <p:cNvSpPr/>
          <p:nvPr/>
        </p:nvSpPr>
        <p:spPr>
          <a:xfrm>
            <a:off x="5205388"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29"/>
          <p:cNvSpPr/>
          <p:nvPr/>
        </p:nvSpPr>
        <p:spPr>
          <a:xfrm>
            <a:off x="7554794"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29"/>
          <p:cNvSpPr/>
          <p:nvPr/>
        </p:nvSpPr>
        <p:spPr>
          <a:xfrm>
            <a:off x="9904200" y="3735538"/>
            <a:ext cx="15681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29"/>
          <p:cNvSpPr txBox="1"/>
          <p:nvPr>
            <p:ph idx="1" type="subTitle"/>
          </p:nvPr>
        </p:nvSpPr>
        <p:spPr>
          <a:xfrm>
            <a:off x="506500" y="3735600"/>
            <a:ext cx="1568100" cy="439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1999</a:t>
            </a:r>
            <a:endParaRPr>
              <a:solidFill>
                <a:srgbClr val="FFFFFF"/>
              </a:solidFill>
            </a:endParaRPr>
          </a:p>
        </p:txBody>
      </p:sp>
      <p:sp>
        <p:nvSpPr>
          <p:cNvPr id="1293" name="Google Shape;1293;p29"/>
          <p:cNvSpPr txBox="1"/>
          <p:nvPr>
            <p:ph idx="2" type="subTitle"/>
          </p:nvPr>
        </p:nvSpPr>
        <p:spPr>
          <a:xfrm>
            <a:off x="2858239"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2005</a:t>
            </a:r>
            <a:endParaRPr>
              <a:solidFill>
                <a:srgbClr val="FFFFFF"/>
              </a:solidFill>
            </a:endParaRPr>
          </a:p>
        </p:txBody>
      </p:sp>
      <p:sp>
        <p:nvSpPr>
          <p:cNvPr id="1294" name="Google Shape;1294;p29"/>
          <p:cNvSpPr txBox="1"/>
          <p:nvPr>
            <p:ph idx="3" type="subTitle"/>
          </p:nvPr>
        </p:nvSpPr>
        <p:spPr>
          <a:xfrm>
            <a:off x="5227203" y="3735975"/>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2015</a:t>
            </a:r>
            <a:endParaRPr>
              <a:solidFill>
                <a:srgbClr val="FFFFFF"/>
              </a:solidFill>
            </a:endParaRPr>
          </a:p>
        </p:txBody>
      </p:sp>
      <p:sp>
        <p:nvSpPr>
          <p:cNvPr id="1295" name="Google Shape;1295;p29"/>
          <p:cNvSpPr txBox="1"/>
          <p:nvPr>
            <p:ph idx="4" type="subTitle"/>
          </p:nvPr>
        </p:nvSpPr>
        <p:spPr>
          <a:xfrm>
            <a:off x="7565705" y="3736050"/>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2019</a:t>
            </a:r>
            <a:endParaRPr>
              <a:solidFill>
                <a:srgbClr val="FFFFFF"/>
              </a:solidFill>
            </a:endParaRPr>
          </a:p>
        </p:txBody>
      </p:sp>
      <p:sp>
        <p:nvSpPr>
          <p:cNvPr id="1296" name="Google Shape;1296;p29"/>
          <p:cNvSpPr txBox="1"/>
          <p:nvPr>
            <p:ph idx="5" type="subTitle"/>
          </p:nvPr>
        </p:nvSpPr>
        <p:spPr>
          <a:xfrm>
            <a:off x="9943332" y="3721188"/>
            <a:ext cx="1563600" cy="438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rgbClr val="FFFFFF"/>
                </a:solidFill>
              </a:rPr>
              <a:t>2022</a:t>
            </a:r>
            <a:endParaRPr>
              <a:solidFill>
                <a:srgbClr val="FFFF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0" name="Shape 1300"/>
        <p:cNvGrpSpPr/>
        <p:nvPr/>
      </p:nvGrpSpPr>
      <p:grpSpPr>
        <a:xfrm>
          <a:off x="0" y="0"/>
          <a:ext cx="0" cy="0"/>
          <a:chOff x="0" y="0"/>
          <a:chExt cx="0" cy="0"/>
        </a:xfrm>
      </p:grpSpPr>
      <p:sp>
        <p:nvSpPr>
          <p:cNvPr id="1301" name="Google Shape;1301;p30"/>
          <p:cNvSpPr/>
          <p:nvPr/>
        </p:nvSpPr>
        <p:spPr>
          <a:xfrm>
            <a:off x="4940980" y="259289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02" name="Google Shape;1302;p30"/>
          <p:cNvSpPr/>
          <p:nvPr/>
        </p:nvSpPr>
        <p:spPr>
          <a:xfrm>
            <a:off x="4940980" y="1668365"/>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grpSp>
        <p:nvGrpSpPr>
          <p:cNvPr id="1303" name="Google Shape;1303;p30"/>
          <p:cNvGrpSpPr/>
          <p:nvPr/>
        </p:nvGrpSpPr>
        <p:grpSpPr>
          <a:xfrm>
            <a:off x="1691402" y="656999"/>
            <a:ext cx="2721600" cy="5544000"/>
            <a:chOff x="1020040" y="533174"/>
            <a:chExt cx="2721600" cy="5544000"/>
          </a:xfrm>
        </p:grpSpPr>
        <p:sp>
          <p:nvSpPr>
            <p:cNvPr id="1304" name="Google Shape;1304;p30"/>
            <p:cNvSpPr/>
            <p:nvPr/>
          </p:nvSpPr>
          <p:spPr>
            <a:xfrm rot="5322">
              <a:off x="1024388" y="535271"/>
              <a:ext cx="2712903" cy="5539807"/>
            </a:xfrm>
            <a:prstGeom prst="roundRect">
              <a:avLst>
                <a:gd fmla="val 13728" name="adj"/>
              </a:avLst>
            </a:pr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5" name="Google Shape;1305;p30"/>
            <p:cNvSpPr/>
            <p:nvPr/>
          </p:nvSpPr>
          <p:spPr>
            <a:xfrm rot="5339">
              <a:off x="1117826" y="634766"/>
              <a:ext cx="2511303" cy="5315706"/>
            </a:xfrm>
            <a:prstGeom prst="roundRect">
              <a:avLst>
                <a:gd fmla="val 11202" name="adj"/>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6" name="Google Shape;1306;p30"/>
            <p:cNvSpPr/>
            <p:nvPr/>
          </p:nvSpPr>
          <p:spPr>
            <a:xfrm rot="-10793156">
              <a:off x="1702602" y="592275"/>
              <a:ext cx="1356303" cy="243601"/>
            </a:xfrm>
            <a:prstGeom prst="round2SameRect">
              <a:avLst>
                <a:gd fmla="val 50000" name="adj1"/>
                <a:gd fmla="val 0" name="adj2"/>
              </a:avLst>
            </a:prstGeom>
            <a:solidFill>
              <a:srgbClr val="25252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07" name="Google Shape;1307;p30"/>
            <p:cNvSpPr/>
            <p:nvPr/>
          </p:nvSpPr>
          <p:spPr>
            <a:xfrm>
              <a:off x="1848856" y="5858818"/>
              <a:ext cx="1063200" cy="37800"/>
            </a:xfrm>
            <a:prstGeom prst="roundRect">
              <a:avLst>
                <a:gd fmla="val 50000" name="adj"/>
              </a:avLst>
            </a:prstGeom>
            <a:solidFill>
              <a:srgbClr val="3A383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8" name="Google Shape;1308;p30"/>
            <p:cNvSpPr/>
            <p:nvPr/>
          </p:nvSpPr>
          <p:spPr>
            <a:xfrm rot="5827501">
              <a:off x="2668055" y="715407"/>
              <a:ext cx="62886" cy="62886"/>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9" name="Google Shape;1309;p30"/>
            <p:cNvSpPr/>
            <p:nvPr/>
          </p:nvSpPr>
          <p:spPr>
            <a:xfrm>
              <a:off x="2176639" y="720996"/>
              <a:ext cx="408300" cy="37800"/>
            </a:xfrm>
            <a:prstGeom prst="roundRect">
              <a:avLst>
                <a:gd fmla="val 50000" name="adj"/>
              </a:avLst>
            </a:prstGeom>
            <a:gradFill>
              <a:gsLst>
                <a:gs pos="0">
                  <a:srgbClr val="424242"/>
                </a:gs>
                <a:gs pos="100000">
                  <a:srgbClr val="010101"/>
                </a:gs>
              </a:gsLst>
              <a:lin ang="2700006"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0" name="Google Shape;1310;p30"/>
          <p:cNvSpPr txBox="1"/>
          <p:nvPr>
            <p:ph type="title"/>
          </p:nvPr>
        </p:nvSpPr>
        <p:spPr>
          <a:xfrm>
            <a:off x="4829200" y="2032100"/>
            <a:ext cx="6558600" cy="896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sz="6000"/>
              <a:t>Presenting a website or an app?</a:t>
            </a:r>
            <a:endParaRPr sz="6000"/>
          </a:p>
        </p:txBody>
      </p:sp>
      <p:sp>
        <p:nvSpPr>
          <p:cNvPr id="1311" name="Google Shape;1311;p30"/>
          <p:cNvSpPr txBox="1"/>
          <p:nvPr>
            <p:ph idx="1" type="body"/>
          </p:nvPr>
        </p:nvSpPr>
        <p:spPr>
          <a:xfrm>
            <a:off x="4829300" y="3471125"/>
            <a:ext cx="5581500" cy="1984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If you are presenting a website, an internet product or an app, you can place a screenshot of it here.</a:t>
            </a:r>
            <a:endParaRPr/>
          </a:p>
        </p:txBody>
      </p:sp>
      <p:grpSp>
        <p:nvGrpSpPr>
          <p:cNvPr id="1312" name="Google Shape;1312;p30"/>
          <p:cNvGrpSpPr/>
          <p:nvPr/>
        </p:nvGrpSpPr>
        <p:grpSpPr>
          <a:xfrm flipH="1" rot="2700000">
            <a:off x="541259" y="320304"/>
            <a:ext cx="740248" cy="1837547"/>
            <a:chOff x="6095999" y="386014"/>
            <a:chExt cx="740255" cy="1837565"/>
          </a:xfrm>
        </p:grpSpPr>
        <p:grpSp>
          <p:nvGrpSpPr>
            <p:cNvPr id="1313" name="Google Shape;1313;p30"/>
            <p:cNvGrpSpPr/>
            <p:nvPr/>
          </p:nvGrpSpPr>
          <p:grpSpPr>
            <a:xfrm>
              <a:off x="6109421" y="399477"/>
              <a:ext cx="713459" cy="1810787"/>
              <a:chOff x="6109421" y="399477"/>
              <a:chExt cx="713459" cy="1810787"/>
            </a:xfrm>
          </p:grpSpPr>
          <p:sp>
            <p:nvSpPr>
              <p:cNvPr id="1314" name="Google Shape;1314;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5" name="Google Shape;1315;p30"/>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16" name="Google Shape;1316;p30"/>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7" name="Google Shape;1317;p30"/>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8" name="Google Shape;1318;p30"/>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19" name="Google Shape;1319;p30"/>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0" name="Google Shape;1320;p30"/>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1" name="Google Shape;1321;p30"/>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2" name="Google Shape;1322;p30"/>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3" name="Google Shape;1323;p30"/>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4" name="Google Shape;1324;p30"/>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25" name="Google Shape;1325;p30"/>
          <p:cNvGrpSpPr/>
          <p:nvPr/>
        </p:nvGrpSpPr>
        <p:grpSpPr>
          <a:xfrm rot="1351861">
            <a:off x="10285607" y="391442"/>
            <a:ext cx="1516604" cy="1324637"/>
            <a:chOff x="3540572" y="5251367"/>
            <a:chExt cx="1462718" cy="1277572"/>
          </a:xfrm>
        </p:grpSpPr>
        <p:sp>
          <p:nvSpPr>
            <p:cNvPr id="1326" name="Google Shape;1326;p30"/>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27" name="Google Shape;1327;p30"/>
            <p:cNvGrpSpPr/>
            <p:nvPr/>
          </p:nvGrpSpPr>
          <p:grpSpPr>
            <a:xfrm>
              <a:off x="3553994" y="5264713"/>
              <a:ext cx="1448907" cy="1263939"/>
              <a:chOff x="3553994" y="5264713"/>
              <a:chExt cx="1448907" cy="1263939"/>
            </a:xfrm>
          </p:grpSpPr>
          <p:sp>
            <p:nvSpPr>
              <p:cNvPr id="1328" name="Google Shape;1328;p30"/>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29" name="Google Shape;1329;p30"/>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0" name="Google Shape;1330;p30"/>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1" name="Google Shape;1331;p30"/>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2" name="Google Shape;1332;p30"/>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33" name="Google Shape;1333;p30"/>
              <p:cNvGrpSpPr/>
              <p:nvPr/>
            </p:nvGrpSpPr>
            <p:grpSpPr>
              <a:xfrm>
                <a:off x="4051759" y="5375948"/>
                <a:ext cx="571739" cy="1057739"/>
                <a:chOff x="4051759" y="5375948"/>
                <a:chExt cx="571739" cy="1057739"/>
              </a:xfrm>
            </p:grpSpPr>
            <p:sp>
              <p:nvSpPr>
                <p:cNvPr id="1334" name="Google Shape;1334;p30"/>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5" name="Google Shape;1335;p30"/>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6" name="Google Shape;1336;p30"/>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337" name="Google Shape;1337;p30"/>
              <p:cNvGrpSpPr/>
              <p:nvPr/>
            </p:nvGrpSpPr>
            <p:grpSpPr>
              <a:xfrm>
                <a:off x="3794621" y="5459918"/>
                <a:ext cx="1079649" cy="997846"/>
                <a:chOff x="3794621" y="5459918"/>
                <a:chExt cx="1079649" cy="997846"/>
              </a:xfrm>
            </p:grpSpPr>
            <p:sp>
              <p:nvSpPr>
                <p:cNvPr id="1338" name="Google Shape;1338;p30"/>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39" name="Google Shape;1339;p30"/>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0" name="Google Shape;1340;p30"/>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1" name="Google Shape;1341;p30"/>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2" name="Google Shape;1342;p30"/>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3" name="Google Shape;1343;p30"/>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4" name="Google Shape;1344;p30"/>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5" name="Google Shape;1345;p30"/>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6" name="Google Shape;1346;p30"/>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7" name="Google Shape;1347;p30"/>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8" name="Google Shape;1348;p30"/>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49" name="Google Shape;1349;p30"/>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0" name="Google Shape;1350;p30"/>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1" name="Google Shape;1351;p30"/>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2" name="Google Shape;1352;p30"/>
            <p:cNvGrpSpPr/>
            <p:nvPr/>
          </p:nvGrpSpPr>
          <p:grpSpPr>
            <a:xfrm>
              <a:off x="3540572" y="5251367"/>
              <a:ext cx="1462718" cy="1277572"/>
              <a:chOff x="3540572" y="5251367"/>
              <a:chExt cx="1462718" cy="1277572"/>
            </a:xfrm>
          </p:grpSpPr>
          <p:sp>
            <p:nvSpPr>
              <p:cNvPr id="1353" name="Google Shape;1353;p30"/>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4" name="Google Shape;1354;p30"/>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5" name="Google Shape;1355;p30"/>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56" name="Google Shape;1356;p30"/>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357" name="Google Shape;1357;p30"/>
          <p:cNvGrpSpPr/>
          <p:nvPr/>
        </p:nvGrpSpPr>
        <p:grpSpPr>
          <a:xfrm>
            <a:off x="95478" y="4738294"/>
            <a:ext cx="2236285" cy="1937104"/>
            <a:chOff x="3540575" y="179636"/>
            <a:chExt cx="2203888" cy="1909229"/>
          </a:xfrm>
        </p:grpSpPr>
        <p:sp>
          <p:nvSpPr>
            <p:cNvPr id="1358" name="Google Shape;1358;p30"/>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59" name="Google Shape;1359;p30"/>
            <p:cNvGrpSpPr/>
            <p:nvPr/>
          </p:nvGrpSpPr>
          <p:grpSpPr>
            <a:xfrm>
              <a:off x="3540575" y="179636"/>
              <a:ext cx="2203888" cy="1909229"/>
              <a:chOff x="3540575" y="179636"/>
              <a:chExt cx="2203888" cy="1909229"/>
            </a:xfrm>
          </p:grpSpPr>
          <p:sp>
            <p:nvSpPr>
              <p:cNvPr id="1360" name="Google Shape;1360;p30"/>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1" name="Google Shape;1361;p30"/>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2" name="Google Shape;1362;p30"/>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363" name="Google Shape;1363;p30"/>
              <p:cNvGrpSpPr/>
              <p:nvPr/>
            </p:nvGrpSpPr>
            <p:grpSpPr>
              <a:xfrm>
                <a:off x="3540575" y="179636"/>
                <a:ext cx="2203888" cy="1592821"/>
                <a:chOff x="3540575" y="179636"/>
                <a:chExt cx="2203888" cy="1592821"/>
              </a:xfrm>
            </p:grpSpPr>
            <p:grpSp>
              <p:nvGrpSpPr>
                <p:cNvPr id="1364" name="Google Shape;1364;p30"/>
                <p:cNvGrpSpPr/>
                <p:nvPr/>
              </p:nvGrpSpPr>
              <p:grpSpPr>
                <a:xfrm>
                  <a:off x="3540575" y="179636"/>
                  <a:ext cx="2203888" cy="1592821"/>
                  <a:chOff x="3540575" y="179636"/>
                  <a:chExt cx="2203888" cy="1592821"/>
                </a:xfrm>
              </p:grpSpPr>
              <p:sp>
                <p:nvSpPr>
                  <p:cNvPr id="1365" name="Google Shape;1365;p30"/>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6" name="Google Shape;1366;p30"/>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7" name="Google Shape;1367;p30"/>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8" name="Google Shape;1368;p30"/>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69" name="Google Shape;1369;p30"/>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0" name="Google Shape;1370;p30"/>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1" name="Google Shape;1371;p30"/>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2" name="Google Shape;1372;p30"/>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3" name="Google Shape;1373;p30"/>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4" name="Google Shape;1374;p30"/>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75" name="Google Shape;1375;p30"/>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6" name="Google Shape;1376;p30"/>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7" name="Google Shape;1377;p30"/>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8" name="Google Shape;1378;p30"/>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79" name="Google Shape;1379;p30"/>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0" name="Google Shape;1380;p30"/>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381" name="Google Shape;1381;p30"/>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2" name="Google Shape;1382;p30"/>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3" name="Google Shape;1383;p30"/>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4" name="Google Shape;1384;p30"/>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85" name="Google Shape;1385;p30"/>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386" name="Google Shape;1386;p30"/>
          <p:cNvSpPr/>
          <p:nvPr/>
        </p:nvSpPr>
        <p:spPr>
          <a:xfrm>
            <a:off x="4940975" y="4942775"/>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30"/>
          <p:cNvSpPr txBox="1"/>
          <p:nvPr>
            <p:ph idx="4294967295" type="subTitle"/>
          </p:nvPr>
        </p:nvSpPr>
        <p:spPr>
          <a:xfrm>
            <a:off x="5579025" y="4869425"/>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1" name="Shape 1391"/>
        <p:cNvGrpSpPr/>
        <p:nvPr/>
      </p:nvGrpSpPr>
      <p:grpSpPr>
        <a:xfrm>
          <a:off x="0" y="0"/>
          <a:ext cx="0" cy="0"/>
          <a:chOff x="0" y="0"/>
          <a:chExt cx="0" cy="0"/>
        </a:xfrm>
      </p:grpSpPr>
      <p:sp>
        <p:nvSpPr>
          <p:cNvPr id="1392" name="Google Shape;1392;p31"/>
          <p:cNvSpPr/>
          <p:nvPr/>
        </p:nvSpPr>
        <p:spPr>
          <a:xfrm>
            <a:off x="2494668" y="1956816"/>
            <a:ext cx="4111335" cy="82504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Presenting a</a:t>
            </a:r>
          </a:p>
        </p:txBody>
      </p:sp>
      <p:sp>
        <p:nvSpPr>
          <p:cNvPr id="1393" name="Google Shape;1393;p31"/>
          <p:cNvSpPr/>
          <p:nvPr/>
        </p:nvSpPr>
        <p:spPr>
          <a:xfrm>
            <a:off x="598280" y="2880360"/>
            <a:ext cx="6019380" cy="77873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website or an app?</a:t>
            </a:r>
          </a:p>
        </p:txBody>
      </p:sp>
      <p:sp>
        <p:nvSpPr>
          <p:cNvPr id="1394" name="Google Shape;1394;p31"/>
          <p:cNvSpPr/>
          <p:nvPr/>
        </p:nvSpPr>
        <p:spPr>
          <a:xfrm>
            <a:off x="875575" y="5276438"/>
            <a:ext cx="58872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31"/>
          <p:cNvSpPr txBox="1"/>
          <p:nvPr>
            <p:ph idx="4294967295" type="subTitle"/>
          </p:nvPr>
        </p:nvSpPr>
        <p:spPr>
          <a:xfrm>
            <a:off x="1513625" y="5203088"/>
            <a:ext cx="4530900" cy="5865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rgbClr val="FFFFFF"/>
                </a:solidFill>
              </a:rPr>
              <a:t>TRY IT!</a:t>
            </a:r>
            <a:endParaRPr b="1">
              <a:solidFill>
                <a:srgbClr val="FFFFFF"/>
              </a:solidFill>
            </a:endParaRPr>
          </a:p>
        </p:txBody>
      </p:sp>
      <p:grpSp>
        <p:nvGrpSpPr>
          <p:cNvPr id="1396" name="Google Shape;1396;p31"/>
          <p:cNvGrpSpPr/>
          <p:nvPr/>
        </p:nvGrpSpPr>
        <p:grpSpPr>
          <a:xfrm rot="5400000">
            <a:off x="6280790" y="1376119"/>
            <a:ext cx="5778042" cy="3955122"/>
            <a:chOff x="2345366" y="140711"/>
            <a:chExt cx="6483441" cy="4437974"/>
          </a:xfrm>
        </p:grpSpPr>
        <p:sp>
          <p:nvSpPr>
            <p:cNvPr id="1397" name="Google Shape;1397;p31"/>
            <p:cNvSpPr/>
            <p:nvPr/>
          </p:nvSpPr>
          <p:spPr>
            <a:xfrm>
              <a:off x="2362377" y="163678"/>
              <a:ext cx="6449417" cy="4392004"/>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solidFill>
              <a:srgbClr val="262626"/>
            </a:solidFill>
            <a:ln cap="flat" cmpd="sng" w="38100">
              <a:solidFill>
                <a:srgbClr val="434343"/>
              </a:solidFill>
              <a:prstDash val="solid"/>
              <a:round/>
              <a:headEnd len="sm" w="sm" type="none"/>
              <a:tailEnd len="sm" w="sm" type="none"/>
            </a:ln>
            <a:effectLst>
              <a:outerShdw blurRad="177800" rotWithShape="0" algn="tl" dir="2700000" dist="114300">
                <a:srgbClr val="000000">
                  <a:alpha val="400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pSp>
          <p:nvGrpSpPr>
            <p:cNvPr id="1398" name="Google Shape;1398;p31"/>
            <p:cNvGrpSpPr/>
            <p:nvPr/>
          </p:nvGrpSpPr>
          <p:grpSpPr>
            <a:xfrm>
              <a:off x="2345366" y="140711"/>
              <a:ext cx="6483441" cy="4437974"/>
              <a:chOff x="390725" y="192901"/>
              <a:chExt cx="9367780" cy="6412330"/>
            </a:xfrm>
          </p:grpSpPr>
          <p:sp>
            <p:nvSpPr>
              <p:cNvPr id="1399" name="Google Shape;1399;p31"/>
              <p:cNvSpPr/>
              <p:nvPr/>
            </p:nvSpPr>
            <p:spPr>
              <a:xfrm>
                <a:off x="433022" y="255001"/>
                <a:ext cx="9309250" cy="6342300"/>
              </a:xfrm>
              <a:custGeom>
                <a:rect b="b" l="l" r="r" t="t"/>
                <a:pathLst>
                  <a:path extrusionOk="0" h="6142663" w="7889195">
                    <a:moveTo>
                      <a:pt x="-761" y="5760719"/>
                    </a:moveTo>
                    <a:cubicBezTo>
                      <a:pt x="-761" y="5972461"/>
                      <a:pt x="170183" y="6142933"/>
                      <a:pt x="382397" y="6142933"/>
                    </a:cubicBezTo>
                    <a:lnTo>
                      <a:pt x="7505412" y="6142933"/>
                    </a:lnTo>
                    <a:cubicBezTo>
                      <a:pt x="7717828" y="6142933"/>
                      <a:pt x="7888435" y="5972461"/>
                      <a:pt x="7888435" y="5760719"/>
                    </a:cubicBezTo>
                    <a:lnTo>
                      <a:pt x="7888435" y="382415"/>
                    </a:lnTo>
                    <a:cubicBezTo>
                      <a:pt x="7888435" y="170673"/>
                      <a:pt x="7717828" y="269"/>
                      <a:pt x="7505412" y="269"/>
                    </a:cubicBezTo>
                    <a:lnTo>
                      <a:pt x="382397" y="269"/>
                    </a:lnTo>
                    <a:cubicBezTo>
                      <a:pt x="170251" y="269"/>
                      <a:pt x="-693" y="170471"/>
                      <a:pt x="-693" y="382145"/>
                    </a:cubicBezTo>
                    <a:lnTo>
                      <a:pt x="-693" y="5760449"/>
                    </a:lnTo>
                    <a:close/>
                  </a:path>
                </a:pathLst>
              </a:custGeom>
              <a:gradFill>
                <a:gsLst>
                  <a:gs pos="0">
                    <a:srgbClr val="4E4F51"/>
                  </a:gs>
                  <a:gs pos="15000">
                    <a:srgbClr val="4E4F51"/>
                  </a:gs>
                  <a:gs pos="97000">
                    <a:srgbClr val="000000"/>
                  </a:gs>
                  <a:gs pos="100000">
                    <a:srgbClr val="000000"/>
                  </a:gs>
                </a:gsLst>
                <a:path path="circle">
                  <a:fillToRect b="100%" l="0%" r="100%" t="0%"/>
                </a:path>
                <a:tileRect b="0%" l="-100%" r="0%" t="-100%"/>
              </a:gra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nvGrpSpPr>
              <p:cNvPr id="1400" name="Google Shape;1400;p31"/>
              <p:cNvGrpSpPr/>
              <p:nvPr/>
            </p:nvGrpSpPr>
            <p:grpSpPr>
              <a:xfrm>
                <a:off x="9036100" y="3183177"/>
                <a:ext cx="492960" cy="492960"/>
                <a:chOff x="9132580" y="3159701"/>
                <a:chExt cx="371233" cy="371233"/>
              </a:xfrm>
            </p:grpSpPr>
            <p:sp>
              <p:nvSpPr>
                <p:cNvPr id="1401" name="Google Shape;1401;p31"/>
                <p:cNvSpPr/>
                <p:nvPr/>
              </p:nvSpPr>
              <p:spPr>
                <a:xfrm>
                  <a:off x="9132580" y="3159701"/>
                  <a:ext cx="371233" cy="371233"/>
                </a:xfrm>
                <a:custGeom>
                  <a:rect b="b" l="l" r="r" t="t"/>
                  <a:pathLst>
                    <a:path extrusionOk="0" h="358679" w="358679">
                      <a:moveTo>
                        <a:pt x="178613" y="269"/>
                      </a:moveTo>
                      <a:cubicBezTo>
                        <a:pt x="277673" y="269"/>
                        <a:pt x="357919" y="80562"/>
                        <a:pt x="357919" y="179608"/>
                      </a:cubicBezTo>
                      <a:cubicBezTo>
                        <a:pt x="357919" y="278655"/>
                        <a:pt x="277673" y="358948"/>
                        <a:pt x="178613" y="358948"/>
                      </a:cubicBezTo>
                      <a:cubicBezTo>
                        <a:pt x="79553" y="358948"/>
                        <a:pt x="-761" y="278655"/>
                        <a:pt x="-761" y="179608"/>
                      </a:cubicBezTo>
                      <a:cubicBezTo>
                        <a:pt x="-761" y="80562"/>
                        <a:pt x="79553" y="269"/>
                        <a:pt x="178613" y="269"/>
                      </a:cubicBezTo>
                      <a:close/>
                    </a:path>
                  </a:pathLst>
                </a:custGeom>
                <a:solidFill>
                  <a:srgbClr val="15151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2" name="Google Shape;1402;p31"/>
                <p:cNvSpPr/>
                <p:nvPr/>
              </p:nvSpPr>
              <p:spPr>
                <a:xfrm>
                  <a:off x="9138858" y="3166118"/>
                  <a:ext cx="267486" cy="358181"/>
                </a:xfrm>
                <a:custGeom>
                  <a:rect b="b" l="l" r="r" t="t"/>
                  <a:pathLst>
                    <a:path extrusionOk="0" h="346069" w="258441">
                      <a:moveTo>
                        <a:pt x="172543" y="269"/>
                      </a:moveTo>
                      <a:cubicBezTo>
                        <a:pt x="76788" y="269"/>
                        <a:pt x="-761" y="77750"/>
                        <a:pt x="-761" y="173303"/>
                      </a:cubicBezTo>
                      <a:cubicBezTo>
                        <a:pt x="-761" y="268857"/>
                        <a:pt x="76788" y="346338"/>
                        <a:pt x="172543" y="346338"/>
                      </a:cubicBezTo>
                      <a:cubicBezTo>
                        <a:pt x="188728" y="346338"/>
                        <a:pt x="204912" y="343978"/>
                        <a:pt x="219747" y="339662"/>
                      </a:cubicBezTo>
                      <a:cubicBezTo>
                        <a:pt x="270997" y="207155"/>
                        <a:pt x="269648" y="108769"/>
                        <a:pt x="219747" y="6810"/>
                      </a:cubicBezTo>
                      <a:cubicBezTo>
                        <a:pt x="204238" y="2561"/>
                        <a:pt x="188728" y="269"/>
                        <a:pt x="172543" y="269"/>
                      </a:cubicBezTo>
                      <a:close/>
                    </a:path>
                  </a:pathLst>
                </a:custGeom>
                <a:solidFill>
                  <a:srgbClr val="07070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3" name="Google Shape;1403;p31"/>
                <p:cNvSpPr/>
                <p:nvPr/>
              </p:nvSpPr>
              <p:spPr>
                <a:xfrm>
                  <a:off x="9249765" y="3279048"/>
                  <a:ext cx="129816" cy="130304"/>
                </a:xfrm>
                <a:custGeom>
                  <a:rect b="b" l="l" r="r" t="t"/>
                  <a:pathLst>
                    <a:path extrusionOk="0" h="125898" w="125426">
                      <a:moveTo>
                        <a:pt x="-761" y="98857"/>
                      </a:moveTo>
                      <a:cubicBezTo>
                        <a:pt x="-761" y="113962"/>
                        <a:pt x="11377" y="126167"/>
                        <a:pt x="26213" y="126167"/>
                      </a:cubicBezTo>
                      <a:lnTo>
                        <a:pt x="97692" y="126167"/>
                      </a:lnTo>
                      <a:cubicBezTo>
                        <a:pt x="112527" y="126167"/>
                        <a:pt x="124666" y="113962"/>
                        <a:pt x="124666" y="98857"/>
                      </a:cubicBezTo>
                      <a:lnTo>
                        <a:pt x="124666" y="27579"/>
                      </a:lnTo>
                      <a:cubicBezTo>
                        <a:pt x="124666" y="12474"/>
                        <a:pt x="112527" y="269"/>
                        <a:pt x="97692" y="269"/>
                      </a:cubicBezTo>
                      <a:lnTo>
                        <a:pt x="26213" y="269"/>
                      </a:lnTo>
                      <a:cubicBezTo>
                        <a:pt x="11377" y="269"/>
                        <a:pt x="-761" y="12474"/>
                        <a:pt x="-761" y="27579"/>
                      </a:cubicBezTo>
                      <a:lnTo>
                        <a:pt x="-761" y="98857"/>
                      </a:lnTo>
                      <a:close/>
                      <a:moveTo>
                        <a:pt x="9354" y="96429"/>
                      </a:moveTo>
                      <a:lnTo>
                        <a:pt x="9354" y="30007"/>
                      </a:lnTo>
                      <a:cubicBezTo>
                        <a:pt x="9354" y="19352"/>
                        <a:pt x="18120" y="10721"/>
                        <a:pt x="28910" y="10721"/>
                      </a:cubicBezTo>
                      <a:lnTo>
                        <a:pt x="94995" y="10721"/>
                      </a:lnTo>
                      <a:cubicBezTo>
                        <a:pt x="105784" y="10721"/>
                        <a:pt x="114551" y="19352"/>
                        <a:pt x="114551" y="30007"/>
                      </a:cubicBezTo>
                      <a:lnTo>
                        <a:pt x="114551" y="96429"/>
                      </a:lnTo>
                      <a:cubicBezTo>
                        <a:pt x="114551" y="107083"/>
                        <a:pt x="105784" y="115580"/>
                        <a:pt x="94995" y="115580"/>
                      </a:cubicBezTo>
                      <a:lnTo>
                        <a:pt x="28910" y="115580"/>
                      </a:lnTo>
                      <a:cubicBezTo>
                        <a:pt x="18120" y="115580"/>
                        <a:pt x="9354" y="107083"/>
                        <a:pt x="9354" y="96429"/>
                      </a:cubicBezTo>
                      <a:close/>
                    </a:path>
                  </a:pathLst>
                </a:custGeom>
                <a:solidFill>
                  <a:srgbClr val="CCCED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nvGrpSpPr>
              <p:cNvPr id="1404" name="Google Shape;1404;p31"/>
              <p:cNvGrpSpPr/>
              <p:nvPr/>
            </p:nvGrpSpPr>
            <p:grpSpPr>
              <a:xfrm>
                <a:off x="390725" y="192901"/>
                <a:ext cx="9367780" cy="6412330"/>
                <a:chOff x="1194635" y="234866"/>
                <a:chExt cx="9244824" cy="6489556"/>
              </a:xfrm>
            </p:grpSpPr>
            <p:sp>
              <p:nvSpPr>
                <p:cNvPr id="1405" name="Google Shape;1405;p31"/>
                <p:cNvSpPr/>
                <p:nvPr/>
              </p:nvSpPr>
              <p:spPr>
                <a:xfrm>
                  <a:off x="1217565" y="240980"/>
                  <a:ext cx="9221894" cy="6483314"/>
                </a:xfrm>
                <a:custGeom>
                  <a:rect b="b" l="l" r="r" t="t"/>
                  <a:pathLst>
                    <a:path extrusionOk="0" h="6483314" w="9221894">
                      <a:moveTo>
                        <a:pt x="0" y="6063936"/>
                      </a:moveTo>
                      <a:cubicBezTo>
                        <a:pt x="0" y="6296301"/>
                        <a:pt x="187014" y="6483315"/>
                        <a:pt x="419380" y="6483315"/>
                      </a:cubicBezTo>
                      <a:lnTo>
                        <a:pt x="8802005" y="6483315"/>
                      </a:lnTo>
                      <a:cubicBezTo>
                        <a:pt x="9034371" y="6483315"/>
                        <a:pt x="9221895" y="6296301"/>
                        <a:pt x="9221895" y="6063936"/>
                      </a:cubicBezTo>
                      <a:lnTo>
                        <a:pt x="9221895" y="419634"/>
                      </a:lnTo>
                      <a:cubicBezTo>
                        <a:pt x="9221895" y="187269"/>
                        <a:pt x="9034371" y="0"/>
                        <a:pt x="8802005" y="0"/>
                      </a:cubicBezTo>
                      <a:lnTo>
                        <a:pt x="419380" y="0"/>
                      </a:lnTo>
                      <a:cubicBezTo>
                        <a:pt x="187014" y="0"/>
                        <a:pt x="0" y="187141"/>
                        <a:pt x="0" y="419634"/>
                      </a:cubicBezTo>
                      <a:lnTo>
                        <a:pt x="0" y="6063936"/>
                      </a:lnTo>
                      <a:lnTo>
                        <a:pt x="0" y="6063936"/>
                      </a:lnTo>
                      <a:lnTo>
                        <a:pt x="0" y="6063936"/>
                      </a:lnTo>
                      <a:close/>
                      <a:moveTo>
                        <a:pt x="16052" y="6040495"/>
                      </a:moveTo>
                      <a:lnTo>
                        <a:pt x="16052" y="432119"/>
                      </a:lnTo>
                      <a:cubicBezTo>
                        <a:pt x="16052" y="200772"/>
                        <a:pt x="202301" y="14523"/>
                        <a:pt x="433648" y="14523"/>
                      </a:cubicBezTo>
                      <a:lnTo>
                        <a:pt x="8782642" y="14523"/>
                      </a:lnTo>
                      <a:cubicBezTo>
                        <a:pt x="9014244" y="14650"/>
                        <a:pt x="9200365" y="200772"/>
                        <a:pt x="9200365" y="432119"/>
                      </a:cubicBezTo>
                      <a:lnTo>
                        <a:pt x="9200365" y="6051196"/>
                      </a:lnTo>
                      <a:cubicBezTo>
                        <a:pt x="9200365" y="6282543"/>
                        <a:pt x="9014244" y="6468792"/>
                        <a:pt x="8782642" y="6468792"/>
                      </a:cubicBezTo>
                      <a:lnTo>
                        <a:pt x="433648" y="6457964"/>
                      </a:lnTo>
                      <a:cubicBezTo>
                        <a:pt x="202556" y="6457964"/>
                        <a:pt x="16306" y="6271714"/>
                        <a:pt x="16306" y="6040368"/>
                      </a:cubicBezTo>
                      <a:lnTo>
                        <a:pt x="16052" y="6040368"/>
                      </a:lnTo>
                      <a:close/>
                    </a:path>
                  </a:pathLst>
                </a:custGeom>
                <a:solidFill>
                  <a:srgbClr val="DCDDE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6" name="Google Shape;1406;p31"/>
                <p:cNvSpPr/>
                <p:nvPr/>
              </p:nvSpPr>
              <p:spPr>
                <a:xfrm>
                  <a:off x="2119512" y="237923"/>
                  <a:ext cx="97838" cy="15287"/>
                </a:xfrm>
                <a:custGeom>
                  <a:rect b="b" l="l" r="r" t="t"/>
                  <a:pathLst>
                    <a:path extrusionOk="0" h="15287" w="97838">
                      <a:moveTo>
                        <a:pt x="0" y="0"/>
                      </a:moveTo>
                      <a:lnTo>
                        <a:pt x="0" y="15287"/>
                      </a:lnTo>
                      <a:lnTo>
                        <a:pt x="97838" y="15287"/>
                      </a:lnTo>
                      <a:lnTo>
                        <a:pt x="97838" y="8790"/>
                      </a:lnTo>
                      <a:cubicBezTo>
                        <a:pt x="97838" y="4204"/>
                        <a:pt x="92615" y="0"/>
                        <a:pt x="84207" y="0"/>
                      </a:cubicBezTo>
                      <a:lnTo>
                        <a:pt x="0" y="0"/>
                      </a:lnTo>
                      <a:lnTo>
                        <a:pt x="0" y="0"/>
                      </a:lnTo>
                      <a:lnTo>
                        <a:pt x="0" y="0"/>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7" name="Google Shape;1407;p31"/>
                <p:cNvSpPr/>
                <p:nvPr/>
              </p:nvSpPr>
              <p:spPr>
                <a:xfrm>
                  <a:off x="2510865" y="234866"/>
                  <a:ext cx="203320" cy="18344"/>
                </a:xfrm>
                <a:custGeom>
                  <a:rect b="b" l="l" r="r" t="t"/>
                  <a:pathLst>
                    <a:path extrusionOk="0" h="18344" w="203320">
                      <a:moveTo>
                        <a:pt x="0" y="7261"/>
                      </a:moveTo>
                      <a:lnTo>
                        <a:pt x="0" y="18345"/>
                      </a:lnTo>
                      <a:lnTo>
                        <a:pt x="203320" y="18345"/>
                      </a:lnTo>
                      <a:lnTo>
                        <a:pt x="203320" y="10701"/>
                      </a:lnTo>
                      <a:cubicBezTo>
                        <a:pt x="187906" y="9045"/>
                        <a:pt x="124591" y="0"/>
                        <a:pt x="107648" y="0"/>
                      </a:cubicBezTo>
                      <a:lnTo>
                        <a:pt x="3567" y="0"/>
                      </a:lnTo>
                      <a:cubicBezTo>
                        <a:pt x="1401" y="0"/>
                        <a:pt x="0" y="3312"/>
                        <a:pt x="0" y="7261"/>
                      </a:cubicBezTo>
                      <a:lnTo>
                        <a:pt x="0"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8" name="Google Shape;1408;p31"/>
                <p:cNvSpPr/>
                <p:nvPr/>
              </p:nvSpPr>
              <p:spPr>
                <a:xfrm>
                  <a:off x="2831897" y="234866"/>
                  <a:ext cx="201791" cy="18344"/>
                </a:xfrm>
                <a:custGeom>
                  <a:rect b="b" l="l" r="r" t="t"/>
                  <a:pathLst>
                    <a:path extrusionOk="0" h="18344" w="201791">
                      <a:moveTo>
                        <a:pt x="201791" y="7261"/>
                      </a:moveTo>
                      <a:lnTo>
                        <a:pt x="201791" y="18345"/>
                      </a:lnTo>
                      <a:lnTo>
                        <a:pt x="0" y="18345"/>
                      </a:lnTo>
                      <a:lnTo>
                        <a:pt x="0" y="10701"/>
                      </a:lnTo>
                      <a:cubicBezTo>
                        <a:pt x="15415" y="9045"/>
                        <a:pt x="78220" y="0"/>
                        <a:pt x="94908" y="0"/>
                      </a:cubicBezTo>
                      <a:lnTo>
                        <a:pt x="198224" y="0"/>
                      </a:lnTo>
                      <a:cubicBezTo>
                        <a:pt x="200390" y="0"/>
                        <a:pt x="201791" y="3312"/>
                        <a:pt x="201791" y="7261"/>
                      </a:cubicBezTo>
                      <a:lnTo>
                        <a:pt x="201791" y="7261"/>
                      </a:lnTo>
                      <a:close/>
                    </a:path>
                  </a:pathLst>
                </a:custGeom>
                <a:solidFill>
                  <a:srgbClr val="262A2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09" name="Google Shape;1409;p31"/>
                <p:cNvSpPr/>
                <p:nvPr/>
              </p:nvSpPr>
              <p:spPr>
                <a:xfrm>
                  <a:off x="2510865" y="245567"/>
                  <a:ext cx="203320" cy="7643"/>
                </a:xfrm>
                <a:custGeom>
                  <a:rect b="b" l="l" r="r" t="t"/>
                  <a:pathLst>
                    <a:path extrusionOk="0" h="7643" w="203320">
                      <a:moveTo>
                        <a:pt x="0" y="0"/>
                      </a:moveTo>
                      <a:lnTo>
                        <a:pt x="203320" y="0"/>
                      </a:lnTo>
                      <a:lnTo>
                        <a:pt x="203320" y="7644"/>
                      </a:lnTo>
                      <a:lnTo>
                        <a:pt x="0" y="7644"/>
                      </a:lnTo>
                      <a:lnTo>
                        <a:pt x="0" y="0"/>
                      </a:lnTo>
                      <a:close/>
                    </a:path>
                  </a:pathLst>
                </a:custGeom>
                <a:solidFill>
                  <a:srgbClr val="393A3B"/>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0" name="Google Shape;1410;p31"/>
                <p:cNvSpPr/>
                <p:nvPr/>
              </p:nvSpPr>
              <p:spPr>
                <a:xfrm>
                  <a:off x="2831897" y="245567"/>
                  <a:ext cx="201791" cy="7643"/>
                </a:xfrm>
                <a:custGeom>
                  <a:rect b="b" l="l" r="r" t="t"/>
                  <a:pathLst>
                    <a:path extrusionOk="0" h="7643" w="201791">
                      <a:moveTo>
                        <a:pt x="0" y="0"/>
                      </a:moveTo>
                      <a:lnTo>
                        <a:pt x="201791" y="0"/>
                      </a:lnTo>
                      <a:lnTo>
                        <a:pt x="201791" y="7644"/>
                      </a:lnTo>
                      <a:lnTo>
                        <a:pt x="0" y="7644"/>
                      </a:lnTo>
                      <a:lnTo>
                        <a:pt x="0" y="0"/>
                      </a:lnTo>
                      <a:close/>
                    </a:path>
                  </a:pathLst>
                </a:custGeom>
                <a:solidFill>
                  <a:srgbClr val="44444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1" name="Google Shape;1411;p31"/>
                <p:cNvSpPr/>
                <p:nvPr/>
              </p:nvSpPr>
              <p:spPr>
                <a:xfrm>
                  <a:off x="2119512" y="245567"/>
                  <a:ext cx="97838" cy="7643"/>
                </a:xfrm>
                <a:custGeom>
                  <a:rect b="b" l="l" r="r" t="t"/>
                  <a:pathLst>
                    <a:path extrusionOk="0" h="7643" w="97838">
                      <a:moveTo>
                        <a:pt x="0" y="0"/>
                      </a:moveTo>
                      <a:lnTo>
                        <a:pt x="97838" y="0"/>
                      </a:lnTo>
                      <a:lnTo>
                        <a:pt x="97838" y="7644"/>
                      </a:lnTo>
                      <a:lnTo>
                        <a:pt x="0" y="7644"/>
                      </a:lnTo>
                      <a:lnTo>
                        <a:pt x="0" y="0"/>
                      </a:lnTo>
                      <a:close/>
                    </a:path>
                  </a:pathLst>
                </a:custGeom>
                <a:solidFill>
                  <a:srgbClr val="35353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2" name="Google Shape;1412;p31"/>
                <p:cNvSpPr/>
                <p:nvPr/>
              </p:nvSpPr>
              <p:spPr>
                <a:xfrm>
                  <a:off x="1217565" y="251681"/>
                  <a:ext cx="9221894" cy="6472613"/>
                </a:xfrm>
                <a:custGeom>
                  <a:rect b="b" l="l" r="r" t="t"/>
                  <a:pathLst>
                    <a:path extrusionOk="0" h="6472613" w="9221894">
                      <a:moveTo>
                        <a:pt x="0" y="6053234"/>
                      </a:moveTo>
                      <a:cubicBezTo>
                        <a:pt x="0" y="6285600"/>
                        <a:pt x="187014" y="6472614"/>
                        <a:pt x="419380" y="6472614"/>
                      </a:cubicBezTo>
                      <a:lnTo>
                        <a:pt x="8802005" y="6472614"/>
                      </a:lnTo>
                      <a:cubicBezTo>
                        <a:pt x="9034371" y="6472614"/>
                        <a:pt x="9221895" y="6285600"/>
                        <a:pt x="9221895" y="6053234"/>
                      </a:cubicBezTo>
                      <a:lnTo>
                        <a:pt x="9221895" y="419634"/>
                      </a:lnTo>
                      <a:cubicBezTo>
                        <a:pt x="9221895" y="187269"/>
                        <a:pt x="9034371" y="0"/>
                        <a:pt x="8802005" y="0"/>
                      </a:cubicBezTo>
                      <a:lnTo>
                        <a:pt x="419380" y="0"/>
                      </a:lnTo>
                      <a:cubicBezTo>
                        <a:pt x="187014" y="0"/>
                        <a:pt x="0" y="187269"/>
                        <a:pt x="0" y="419634"/>
                      </a:cubicBezTo>
                      <a:lnTo>
                        <a:pt x="0" y="6053234"/>
                      </a:lnTo>
                      <a:lnTo>
                        <a:pt x="0" y="6053234"/>
                      </a:lnTo>
                      <a:lnTo>
                        <a:pt x="0" y="6053234"/>
                      </a:lnTo>
                      <a:close/>
                      <a:moveTo>
                        <a:pt x="16052" y="6040622"/>
                      </a:moveTo>
                      <a:lnTo>
                        <a:pt x="16052" y="432246"/>
                      </a:lnTo>
                      <a:cubicBezTo>
                        <a:pt x="16052" y="200900"/>
                        <a:pt x="202301" y="14650"/>
                        <a:pt x="433648" y="14650"/>
                      </a:cubicBezTo>
                      <a:lnTo>
                        <a:pt x="8782642" y="14650"/>
                      </a:lnTo>
                      <a:cubicBezTo>
                        <a:pt x="9014244" y="14650"/>
                        <a:pt x="9200365" y="200900"/>
                        <a:pt x="9200365" y="432246"/>
                      </a:cubicBezTo>
                      <a:lnTo>
                        <a:pt x="9200365" y="6040622"/>
                      </a:lnTo>
                      <a:cubicBezTo>
                        <a:pt x="9200365" y="6271969"/>
                        <a:pt x="9014244" y="6458218"/>
                        <a:pt x="8782642" y="6458218"/>
                      </a:cubicBezTo>
                      <a:lnTo>
                        <a:pt x="433648" y="6458218"/>
                      </a:lnTo>
                      <a:cubicBezTo>
                        <a:pt x="202556" y="6458218"/>
                        <a:pt x="16306" y="6271969"/>
                        <a:pt x="16306" y="6040622"/>
                      </a:cubicBezTo>
                      <a:lnTo>
                        <a:pt x="16052" y="6040622"/>
                      </a:lnTo>
                      <a:close/>
                    </a:path>
                  </a:pathLst>
                </a:custGeom>
                <a:solidFill>
                  <a:srgbClr val="989AA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3" name="Google Shape;1413;p31"/>
                <p:cNvSpPr/>
                <p:nvPr/>
              </p:nvSpPr>
              <p:spPr>
                <a:xfrm>
                  <a:off x="1232853" y="266969"/>
                  <a:ext cx="9184950" cy="6442039"/>
                </a:xfrm>
                <a:custGeom>
                  <a:rect b="b" l="l" r="r" t="t"/>
                  <a:pathLst>
                    <a:path extrusionOk="0" h="6442039" w="9184950">
                      <a:moveTo>
                        <a:pt x="0" y="6024571"/>
                      </a:moveTo>
                      <a:cubicBezTo>
                        <a:pt x="0" y="6255917"/>
                        <a:pt x="186249" y="6442040"/>
                        <a:pt x="417596" y="6442040"/>
                      </a:cubicBezTo>
                      <a:lnTo>
                        <a:pt x="8767227" y="6442040"/>
                      </a:lnTo>
                      <a:cubicBezTo>
                        <a:pt x="8998829" y="6442040"/>
                        <a:pt x="9184951" y="6255917"/>
                        <a:pt x="9184951" y="6024571"/>
                      </a:cubicBezTo>
                      <a:lnTo>
                        <a:pt x="9184951" y="417469"/>
                      </a:lnTo>
                      <a:cubicBezTo>
                        <a:pt x="9184951" y="186122"/>
                        <a:pt x="8998829" y="0"/>
                        <a:pt x="8767227" y="0"/>
                      </a:cubicBezTo>
                      <a:lnTo>
                        <a:pt x="417596" y="0"/>
                      </a:lnTo>
                      <a:cubicBezTo>
                        <a:pt x="186504" y="0"/>
                        <a:pt x="255" y="186122"/>
                        <a:pt x="255" y="417469"/>
                      </a:cubicBezTo>
                      <a:lnTo>
                        <a:pt x="255" y="6024571"/>
                      </a:lnTo>
                      <a:lnTo>
                        <a:pt x="0" y="6024571"/>
                      </a:lnTo>
                      <a:lnTo>
                        <a:pt x="0" y="6024571"/>
                      </a:lnTo>
                      <a:close/>
                      <a:moveTo>
                        <a:pt x="28791" y="6016672"/>
                      </a:moveTo>
                      <a:lnTo>
                        <a:pt x="28791" y="425495"/>
                      </a:lnTo>
                      <a:cubicBezTo>
                        <a:pt x="28791" y="205358"/>
                        <a:pt x="205995" y="28154"/>
                        <a:pt x="426132" y="28154"/>
                      </a:cubicBezTo>
                      <a:lnTo>
                        <a:pt x="8743659" y="28154"/>
                      </a:lnTo>
                      <a:cubicBezTo>
                        <a:pt x="8964051" y="28154"/>
                        <a:pt x="9141127" y="205358"/>
                        <a:pt x="9141127" y="425495"/>
                      </a:cubicBezTo>
                      <a:lnTo>
                        <a:pt x="9141127" y="6016672"/>
                      </a:lnTo>
                      <a:cubicBezTo>
                        <a:pt x="9141127" y="6236808"/>
                        <a:pt x="8964051" y="6414013"/>
                        <a:pt x="8743659" y="6414013"/>
                      </a:cubicBezTo>
                      <a:lnTo>
                        <a:pt x="426132" y="6414013"/>
                      </a:lnTo>
                      <a:cubicBezTo>
                        <a:pt x="205741" y="6414013"/>
                        <a:pt x="28409" y="6236808"/>
                        <a:pt x="28409" y="6016672"/>
                      </a:cubicBezTo>
                      <a:lnTo>
                        <a:pt x="28791" y="6016672"/>
                      </a:lnTo>
                      <a:close/>
                    </a:path>
                  </a:pathLst>
                </a:custGeom>
                <a:solidFill>
                  <a:srgbClr val="EAEAE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4" name="Google Shape;1414;p31"/>
                <p:cNvSpPr/>
                <p:nvPr/>
              </p:nvSpPr>
              <p:spPr>
                <a:xfrm>
                  <a:off x="1261898" y="294486"/>
                  <a:ext cx="8971056" cy="6387005"/>
                </a:xfrm>
                <a:custGeom>
                  <a:rect b="b" l="l" r="r" t="t"/>
                  <a:pathLst>
                    <a:path extrusionOk="0" h="6387005" w="8971056">
                      <a:moveTo>
                        <a:pt x="255" y="5989665"/>
                      </a:moveTo>
                      <a:cubicBezTo>
                        <a:pt x="255" y="6209801"/>
                        <a:pt x="177459" y="6387006"/>
                        <a:pt x="397595" y="6387006"/>
                      </a:cubicBezTo>
                      <a:lnTo>
                        <a:pt x="8714232" y="6387006"/>
                      </a:lnTo>
                      <a:cubicBezTo>
                        <a:pt x="8811433" y="6387006"/>
                        <a:pt x="8900990" y="6351972"/>
                        <a:pt x="8970292" y="6293881"/>
                      </a:cubicBezTo>
                      <a:cubicBezTo>
                        <a:pt x="8902392" y="6348023"/>
                        <a:pt x="8815637" y="6380381"/>
                        <a:pt x="8721875" y="6380381"/>
                      </a:cubicBezTo>
                      <a:lnTo>
                        <a:pt x="401035" y="6380254"/>
                      </a:lnTo>
                      <a:cubicBezTo>
                        <a:pt x="180899" y="6380254"/>
                        <a:pt x="3567" y="6203431"/>
                        <a:pt x="3567" y="5983677"/>
                      </a:cubicBezTo>
                      <a:lnTo>
                        <a:pt x="3567" y="403073"/>
                      </a:lnTo>
                      <a:cubicBezTo>
                        <a:pt x="3567" y="183319"/>
                        <a:pt x="180899" y="6497"/>
                        <a:pt x="401162" y="6497"/>
                      </a:cubicBezTo>
                      <a:lnTo>
                        <a:pt x="8722002" y="6497"/>
                      </a:lnTo>
                      <a:cubicBezTo>
                        <a:pt x="8816401" y="6497"/>
                        <a:pt x="8902519" y="38982"/>
                        <a:pt x="8971057" y="93507"/>
                      </a:cubicBezTo>
                      <a:cubicBezTo>
                        <a:pt x="8901755" y="35161"/>
                        <a:pt x="8812197" y="0"/>
                        <a:pt x="8714232" y="0"/>
                      </a:cubicBezTo>
                      <a:lnTo>
                        <a:pt x="397595" y="0"/>
                      </a:lnTo>
                      <a:cubicBezTo>
                        <a:pt x="177205" y="0"/>
                        <a:pt x="0" y="177205"/>
                        <a:pt x="0" y="397341"/>
                      </a:cubicBezTo>
                      <a:lnTo>
                        <a:pt x="0" y="5989665"/>
                      </a:lnTo>
                      <a:lnTo>
                        <a:pt x="255" y="5989665"/>
                      </a:lnTo>
                      <a:lnTo>
                        <a:pt x="255" y="5989665"/>
                      </a:lnTo>
                      <a:close/>
                    </a:path>
                  </a:pathLst>
                </a:custGeom>
                <a:solidFill>
                  <a:srgbClr val="000000">
                    <a:alpha val="2353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5" name="Google Shape;1415;p31"/>
                <p:cNvSpPr/>
                <p:nvPr/>
              </p:nvSpPr>
              <p:spPr>
                <a:xfrm>
                  <a:off x="1266484" y="294484"/>
                  <a:ext cx="9114629" cy="6380892"/>
                </a:xfrm>
                <a:custGeom>
                  <a:rect b="b" l="l" r="r" t="t"/>
                  <a:pathLst>
                    <a:path extrusionOk="0" h="6380892" w="9114629">
                      <a:moveTo>
                        <a:pt x="0" y="5984316"/>
                      </a:moveTo>
                      <a:cubicBezTo>
                        <a:pt x="0" y="6204070"/>
                        <a:pt x="177332" y="6380892"/>
                        <a:pt x="397468" y="6380892"/>
                      </a:cubicBezTo>
                      <a:lnTo>
                        <a:pt x="8717289" y="6380892"/>
                      </a:lnTo>
                      <a:cubicBezTo>
                        <a:pt x="8937679" y="6380892"/>
                        <a:pt x="9114629" y="6204070"/>
                        <a:pt x="9114629" y="5984316"/>
                      </a:cubicBezTo>
                      <a:lnTo>
                        <a:pt x="9114629" y="396578"/>
                      </a:lnTo>
                      <a:cubicBezTo>
                        <a:pt x="9114629" y="176824"/>
                        <a:pt x="8937679" y="2"/>
                        <a:pt x="8717289" y="2"/>
                      </a:cubicBezTo>
                      <a:lnTo>
                        <a:pt x="397468" y="2"/>
                      </a:lnTo>
                      <a:cubicBezTo>
                        <a:pt x="177459" y="-635"/>
                        <a:pt x="127" y="163575"/>
                        <a:pt x="127" y="383202"/>
                      </a:cubicBezTo>
                      <a:lnTo>
                        <a:pt x="127" y="5983679"/>
                      </a:lnTo>
                      <a:lnTo>
                        <a:pt x="0" y="5984316"/>
                      </a:lnTo>
                      <a:lnTo>
                        <a:pt x="0" y="5984316"/>
                      </a:lnTo>
                      <a:close/>
                      <a:moveTo>
                        <a:pt x="8663" y="5979475"/>
                      </a:moveTo>
                      <a:lnTo>
                        <a:pt x="8663" y="389826"/>
                      </a:lnTo>
                      <a:cubicBezTo>
                        <a:pt x="8663" y="170582"/>
                        <a:pt x="185740" y="6626"/>
                        <a:pt x="405494" y="6626"/>
                      </a:cubicBezTo>
                      <a:lnTo>
                        <a:pt x="8712066" y="6626"/>
                      </a:lnTo>
                      <a:cubicBezTo>
                        <a:pt x="8931692" y="6626"/>
                        <a:pt x="9108770" y="183066"/>
                        <a:pt x="9108770" y="402311"/>
                      </a:cubicBezTo>
                      <a:lnTo>
                        <a:pt x="9108770" y="5979348"/>
                      </a:lnTo>
                      <a:cubicBezTo>
                        <a:pt x="9108770" y="6198592"/>
                        <a:pt x="8931820" y="6375032"/>
                        <a:pt x="8712066" y="6375032"/>
                      </a:cubicBezTo>
                      <a:lnTo>
                        <a:pt x="405494" y="6375032"/>
                      </a:lnTo>
                      <a:cubicBezTo>
                        <a:pt x="185995" y="6375032"/>
                        <a:pt x="8918" y="6198465"/>
                        <a:pt x="8918" y="5979348"/>
                      </a:cubicBezTo>
                      <a:lnTo>
                        <a:pt x="8663" y="5979475"/>
                      </a:lnTo>
                      <a:close/>
                    </a:path>
                  </a:pathLst>
                </a:custGeom>
                <a:solidFill>
                  <a:srgbClr val="A6A7A7"/>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6" name="Google Shape;1416;p31"/>
                <p:cNvSpPr/>
                <p:nvPr/>
              </p:nvSpPr>
              <p:spPr>
                <a:xfrm>
                  <a:off x="1217565" y="6135737"/>
                  <a:ext cx="434157" cy="588685"/>
                </a:xfrm>
                <a:custGeom>
                  <a:rect b="b" l="l" r="r" t="t"/>
                  <a:pathLst>
                    <a:path extrusionOk="0" h="588685" w="434157">
                      <a:moveTo>
                        <a:pt x="127" y="169561"/>
                      </a:moveTo>
                      <a:cubicBezTo>
                        <a:pt x="127" y="401799"/>
                        <a:pt x="187269" y="588686"/>
                        <a:pt x="419889" y="588686"/>
                      </a:cubicBezTo>
                      <a:lnTo>
                        <a:pt x="434157" y="574163"/>
                      </a:lnTo>
                      <a:cubicBezTo>
                        <a:pt x="202556" y="574163"/>
                        <a:pt x="16052" y="388041"/>
                        <a:pt x="16052" y="156949"/>
                      </a:cubicBezTo>
                      <a:lnTo>
                        <a:pt x="16052" y="0"/>
                      </a:lnTo>
                      <a:lnTo>
                        <a:pt x="0" y="0"/>
                      </a:lnTo>
                      <a:lnTo>
                        <a:pt x="127" y="169561"/>
                      </a:lnTo>
                      <a:lnTo>
                        <a:pt x="127" y="169561"/>
                      </a:lnTo>
                      <a:lnTo>
                        <a:pt x="127" y="169561"/>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7" name="Google Shape;1417;p31"/>
                <p:cNvSpPr/>
                <p:nvPr/>
              </p:nvSpPr>
              <p:spPr>
                <a:xfrm>
                  <a:off x="1217565" y="251681"/>
                  <a:ext cx="843855" cy="3364719"/>
                </a:xfrm>
                <a:custGeom>
                  <a:rect b="b" l="l" r="r" t="t"/>
                  <a:pathLst>
                    <a:path extrusionOk="0" h="3364719" w="843855">
                      <a:moveTo>
                        <a:pt x="16052" y="432374"/>
                      </a:moveTo>
                      <a:cubicBezTo>
                        <a:pt x="16052" y="201027"/>
                        <a:pt x="202301" y="14778"/>
                        <a:pt x="433648" y="14778"/>
                      </a:cubicBezTo>
                      <a:lnTo>
                        <a:pt x="843855" y="14778"/>
                      </a:lnTo>
                      <a:lnTo>
                        <a:pt x="843855" y="0"/>
                      </a:lnTo>
                      <a:lnTo>
                        <a:pt x="419380" y="0"/>
                      </a:lnTo>
                      <a:cubicBezTo>
                        <a:pt x="187014" y="0"/>
                        <a:pt x="0" y="187269"/>
                        <a:pt x="0" y="419762"/>
                      </a:cubicBezTo>
                      <a:lnTo>
                        <a:pt x="0" y="3364720"/>
                      </a:lnTo>
                      <a:lnTo>
                        <a:pt x="16052" y="3364720"/>
                      </a:lnTo>
                      <a:lnTo>
                        <a:pt x="16052" y="432374"/>
                      </a:lnTo>
                      <a:lnTo>
                        <a:pt x="16052" y="432374"/>
                      </a:lnTo>
                      <a:lnTo>
                        <a:pt x="16052" y="432374"/>
                      </a:lnTo>
                      <a:close/>
                    </a:path>
                  </a:pathLst>
                </a:custGeom>
                <a:solidFill>
                  <a:srgbClr val="5D5E6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8" name="Google Shape;1418;p31"/>
                <p:cNvSpPr/>
                <p:nvPr/>
              </p:nvSpPr>
              <p:spPr>
                <a:xfrm>
                  <a:off x="9999061" y="251681"/>
                  <a:ext cx="438743" cy="432628"/>
                </a:xfrm>
                <a:custGeom>
                  <a:rect b="b" l="l" r="r" t="t"/>
                  <a:pathLst>
                    <a:path extrusionOk="0" h="432628" w="438743">
                      <a:moveTo>
                        <a:pt x="0" y="14650"/>
                      </a:moveTo>
                      <a:cubicBezTo>
                        <a:pt x="231601" y="14650"/>
                        <a:pt x="417723" y="201027"/>
                        <a:pt x="417723" y="432629"/>
                      </a:cubicBezTo>
                      <a:lnTo>
                        <a:pt x="438744" y="419889"/>
                      </a:lnTo>
                      <a:cubicBezTo>
                        <a:pt x="438744" y="187269"/>
                        <a:pt x="251857" y="0"/>
                        <a:pt x="19618" y="0"/>
                      </a:cubicBezTo>
                      <a:lnTo>
                        <a:pt x="0" y="14650"/>
                      </a:lnTo>
                      <a:lnTo>
                        <a:pt x="0" y="14650"/>
                      </a:lnTo>
                      <a:lnTo>
                        <a:pt x="0" y="14650"/>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19" name="Google Shape;1419;p31"/>
                <p:cNvSpPr/>
                <p:nvPr/>
              </p:nvSpPr>
              <p:spPr>
                <a:xfrm>
                  <a:off x="10000589" y="6291667"/>
                  <a:ext cx="438743" cy="432628"/>
                </a:xfrm>
                <a:custGeom>
                  <a:rect b="b" l="l" r="r" t="t"/>
                  <a:pathLst>
                    <a:path extrusionOk="0" h="432628" w="438743">
                      <a:moveTo>
                        <a:pt x="18854" y="432629"/>
                      </a:moveTo>
                      <a:cubicBezTo>
                        <a:pt x="251221" y="432629"/>
                        <a:pt x="438744" y="245360"/>
                        <a:pt x="438744" y="12612"/>
                      </a:cubicBezTo>
                      <a:lnTo>
                        <a:pt x="417087" y="0"/>
                      </a:lnTo>
                      <a:cubicBezTo>
                        <a:pt x="417087" y="231601"/>
                        <a:pt x="230965" y="418106"/>
                        <a:pt x="0" y="418106"/>
                      </a:cubicBezTo>
                      <a:lnTo>
                        <a:pt x="18854" y="432629"/>
                      </a:lnTo>
                      <a:lnTo>
                        <a:pt x="18854" y="432629"/>
                      </a:lnTo>
                      <a:lnTo>
                        <a:pt x="18854" y="432629"/>
                      </a:lnTo>
                      <a:close/>
                    </a:path>
                  </a:pathLst>
                </a:custGeom>
                <a:solidFill>
                  <a:srgbClr val="686A6E"/>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0" name="Google Shape;1420;p31"/>
                <p:cNvSpPr/>
                <p:nvPr/>
              </p:nvSpPr>
              <p:spPr>
                <a:xfrm>
                  <a:off x="1194635" y="927377"/>
                  <a:ext cx="19873" cy="337847"/>
                </a:xfrm>
                <a:custGeom>
                  <a:rect b="b" l="l" r="r" t="t"/>
                  <a:pathLst>
                    <a:path extrusionOk="0" h="337847" w="19873">
                      <a:moveTo>
                        <a:pt x="0" y="328930"/>
                      </a:moveTo>
                      <a:lnTo>
                        <a:pt x="0" y="8918"/>
                      </a:lnTo>
                      <a:cubicBezTo>
                        <a:pt x="0" y="3949"/>
                        <a:pt x="4331" y="0"/>
                        <a:pt x="9555" y="0"/>
                      </a:cubicBezTo>
                      <a:lnTo>
                        <a:pt x="19873" y="0"/>
                      </a:lnTo>
                      <a:lnTo>
                        <a:pt x="19873" y="337848"/>
                      </a:lnTo>
                      <a:lnTo>
                        <a:pt x="9555" y="337848"/>
                      </a:lnTo>
                      <a:cubicBezTo>
                        <a:pt x="4331" y="337848"/>
                        <a:pt x="0" y="333899"/>
                        <a:pt x="0" y="328930"/>
                      </a:cubicBezTo>
                      <a:lnTo>
                        <a:pt x="0" y="328930"/>
                      </a:lnTo>
                      <a:close/>
                    </a:path>
                  </a:pathLst>
                </a:custGeom>
                <a:solidFill>
                  <a:srgbClr val="14141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421" name="Google Shape;1421;p31"/>
                <p:cNvSpPr/>
                <p:nvPr/>
              </p:nvSpPr>
              <p:spPr>
                <a:xfrm>
                  <a:off x="1200749" y="925848"/>
                  <a:ext cx="13758" cy="339376"/>
                </a:xfrm>
                <a:custGeom>
                  <a:rect b="b" l="l" r="r" t="t"/>
                  <a:pathLst>
                    <a:path extrusionOk="0" h="339376" w="13758">
                      <a:moveTo>
                        <a:pt x="13759" y="339376"/>
                      </a:moveTo>
                      <a:lnTo>
                        <a:pt x="3057" y="339376"/>
                      </a:lnTo>
                      <a:cubicBezTo>
                        <a:pt x="1911" y="339376"/>
                        <a:pt x="1019" y="338994"/>
                        <a:pt x="0" y="338740"/>
                      </a:cubicBezTo>
                      <a:cubicBezTo>
                        <a:pt x="3949" y="337593"/>
                        <a:pt x="6879" y="334408"/>
                        <a:pt x="6879" y="330332"/>
                      </a:cubicBezTo>
                      <a:lnTo>
                        <a:pt x="6879" y="8918"/>
                      </a:lnTo>
                      <a:cubicBezTo>
                        <a:pt x="6879" y="4968"/>
                        <a:pt x="3949" y="1529"/>
                        <a:pt x="0" y="382"/>
                      </a:cubicBezTo>
                      <a:cubicBezTo>
                        <a:pt x="1019" y="127"/>
                        <a:pt x="1911" y="0"/>
                        <a:pt x="3057" y="0"/>
                      </a:cubicBezTo>
                      <a:lnTo>
                        <a:pt x="13759" y="0"/>
                      </a:lnTo>
                      <a:lnTo>
                        <a:pt x="13759" y="339376"/>
                      </a:lnTo>
                      <a:lnTo>
                        <a:pt x="13759" y="339376"/>
                      </a:lnTo>
                      <a:lnTo>
                        <a:pt x="13759" y="339376"/>
                      </a:lnTo>
                      <a:close/>
                    </a:path>
                  </a:pathLst>
                </a:custGeom>
                <a:solidFill>
                  <a:srgbClr val="40404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grpSp>
        </p:grpSp>
        <p:sp>
          <p:nvSpPr>
            <p:cNvPr id="1422" name="Google Shape;1422;p31"/>
            <p:cNvSpPr/>
            <p:nvPr/>
          </p:nvSpPr>
          <p:spPr>
            <a:xfrm>
              <a:off x="2893720" y="349978"/>
              <a:ext cx="5332800" cy="4001100"/>
            </a:xfrm>
            <a:prstGeom prst="rect">
              <a:avLst/>
            </a:prstGeom>
            <a:solidFill>
              <a:srgbClr val="00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23" name="Google Shape;1423;p31"/>
            <p:cNvSpPr/>
            <p:nvPr/>
          </p:nvSpPr>
          <p:spPr>
            <a:xfrm rot="5829469">
              <a:off x="2617236" y="2327108"/>
              <a:ext cx="65007" cy="65007"/>
            </a:xfrm>
            <a:prstGeom prst="ellipse">
              <a:avLst/>
            </a:prstGeom>
            <a:gradFill>
              <a:gsLst>
                <a:gs pos="0">
                  <a:srgbClr val="424242"/>
                </a:gs>
                <a:gs pos="100000">
                  <a:srgbClr val="010101"/>
                </a:gs>
              </a:gsLst>
              <a:lin ang="5400012"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424" name="Google Shape;1424;p31"/>
          <p:cNvSpPr txBox="1"/>
          <p:nvPr>
            <p:ph type="title"/>
          </p:nvPr>
        </p:nvSpPr>
        <p:spPr>
          <a:xfrm>
            <a:off x="453175" y="2133500"/>
            <a:ext cx="6309600" cy="1264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Presenting a website or an app?</a:t>
            </a:r>
            <a:endParaRPr/>
          </a:p>
        </p:txBody>
      </p:sp>
      <p:sp>
        <p:nvSpPr>
          <p:cNvPr id="1425" name="Google Shape;1425;p31"/>
          <p:cNvSpPr txBox="1"/>
          <p:nvPr>
            <p:ph idx="1" type="body"/>
          </p:nvPr>
        </p:nvSpPr>
        <p:spPr>
          <a:xfrm>
            <a:off x="1181325" y="3743750"/>
            <a:ext cx="5581500" cy="1702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If you are presenting a website, an internet product or an app, you can place a screenshot of it here.</a:t>
            </a:r>
            <a:endParaRPr/>
          </a:p>
        </p:txBody>
      </p:sp>
      <p:grpSp>
        <p:nvGrpSpPr>
          <p:cNvPr id="1426" name="Google Shape;1426;p31"/>
          <p:cNvGrpSpPr/>
          <p:nvPr/>
        </p:nvGrpSpPr>
        <p:grpSpPr>
          <a:xfrm>
            <a:off x="329813" y="4637836"/>
            <a:ext cx="1370006" cy="1893701"/>
            <a:chOff x="5466252" y="2545094"/>
            <a:chExt cx="1370006" cy="1893701"/>
          </a:xfrm>
        </p:grpSpPr>
        <p:sp>
          <p:nvSpPr>
            <p:cNvPr id="1427" name="Google Shape;1427;p31"/>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28" name="Google Shape;1428;p31"/>
            <p:cNvGrpSpPr/>
            <p:nvPr/>
          </p:nvGrpSpPr>
          <p:grpSpPr>
            <a:xfrm>
              <a:off x="5466252" y="2545094"/>
              <a:ext cx="1370006" cy="1893701"/>
              <a:chOff x="5466252" y="2545094"/>
              <a:chExt cx="1370006" cy="1893701"/>
            </a:xfrm>
          </p:grpSpPr>
          <p:sp>
            <p:nvSpPr>
              <p:cNvPr id="1429" name="Google Shape;1429;p31"/>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0" name="Google Shape;1430;p31"/>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31" name="Google Shape;1431;p31"/>
              <p:cNvGrpSpPr/>
              <p:nvPr/>
            </p:nvGrpSpPr>
            <p:grpSpPr>
              <a:xfrm>
                <a:off x="5466252" y="2545094"/>
                <a:ext cx="1072857" cy="867044"/>
                <a:chOff x="5466252" y="2545094"/>
                <a:chExt cx="1072857" cy="867044"/>
              </a:xfrm>
            </p:grpSpPr>
            <p:sp>
              <p:nvSpPr>
                <p:cNvPr id="1432" name="Google Shape;1432;p31"/>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3" name="Google Shape;1433;p31"/>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4" name="Google Shape;1434;p31"/>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5" name="Google Shape;1435;p31"/>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6" name="Google Shape;1436;p31"/>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7" name="Google Shape;1437;p31"/>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8" name="Google Shape;1438;p31"/>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39" name="Google Shape;1439;p31"/>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440" name="Google Shape;1440;p31"/>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41" name="Google Shape;1441;p31"/>
          <p:cNvGrpSpPr/>
          <p:nvPr/>
        </p:nvGrpSpPr>
        <p:grpSpPr>
          <a:xfrm rot="-3163742">
            <a:off x="10145587" y="4609642"/>
            <a:ext cx="1421905" cy="1316183"/>
            <a:chOff x="3781812" y="3429001"/>
            <a:chExt cx="1421870" cy="1316151"/>
          </a:xfrm>
        </p:grpSpPr>
        <p:sp>
          <p:nvSpPr>
            <p:cNvPr id="1442" name="Google Shape;1442;p31"/>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43" name="Google Shape;1443;p31"/>
            <p:cNvGrpSpPr/>
            <p:nvPr/>
          </p:nvGrpSpPr>
          <p:grpSpPr>
            <a:xfrm>
              <a:off x="3794953" y="3442334"/>
              <a:ext cx="1408729" cy="1302751"/>
              <a:chOff x="3794953" y="3442334"/>
              <a:chExt cx="1408729" cy="1302751"/>
            </a:xfrm>
          </p:grpSpPr>
          <p:grpSp>
            <p:nvGrpSpPr>
              <p:cNvPr id="1444" name="Google Shape;1444;p31"/>
              <p:cNvGrpSpPr/>
              <p:nvPr/>
            </p:nvGrpSpPr>
            <p:grpSpPr>
              <a:xfrm>
                <a:off x="3794953" y="3442334"/>
                <a:ext cx="1408729" cy="1302751"/>
                <a:chOff x="3794953" y="3442334"/>
                <a:chExt cx="1408729" cy="1302751"/>
              </a:xfrm>
            </p:grpSpPr>
            <p:sp>
              <p:nvSpPr>
                <p:cNvPr id="1445" name="Google Shape;1445;p31"/>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6" name="Google Shape;1446;p31"/>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47" name="Google Shape;1447;p31"/>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48" name="Google Shape;1448;p31"/>
              <p:cNvGrpSpPr/>
              <p:nvPr/>
            </p:nvGrpSpPr>
            <p:grpSpPr>
              <a:xfrm>
                <a:off x="4033898" y="3626323"/>
                <a:ext cx="884186" cy="760472"/>
                <a:chOff x="4033898" y="3626323"/>
                <a:chExt cx="884186" cy="760472"/>
              </a:xfrm>
            </p:grpSpPr>
            <p:sp>
              <p:nvSpPr>
                <p:cNvPr id="1449" name="Google Shape;1449;p31"/>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0" name="Google Shape;1450;p31"/>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1" name="Google Shape;1451;p31"/>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2" name="Google Shape;1452;p31"/>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3" name="Google Shape;1453;p31"/>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4" name="Google Shape;1454;p31"/>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5" name="Google Shape;1455;p31"/>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6" name="Google Shape;1456;p31"/>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7" name="Google Shape;1457;p31"/>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58" name="Google Shape;1458;p31"/>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59" name="Google Shape;1459;p31"/>
            <p:cNvGrpSpPr/>
            <p:nvPr/>
          </p:nvGrpSpPr>
          <p:grpSpPr>
            <a:xfrm>
              <a:off x="3781812" y="3429001"/>
              <a:ext cx="1421867" cy="1316151"/>
              <a:chOff x="3781812" y="3429001"/>
              <a:chExt cx="1421867" cy="1316151"/>
            </a:xfrm>
          </p:grpSpPr>
          <p:sp>
            <p:nvSpPr>
              <p:cNvPr id="1460" name="Google Shape;1460;p31"/>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1" name="Google Shape;1461;p31"/>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2" name="Google Shape;1462;p31"/>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63" name="Google Shape;1463;p31"/>
          <p:cNvGrpSpPr/>
          <p:nvPr/>
        </p:nvGrpSpPr>
        <p:grpSpPr>
          <a:xfrm flipH="1" rot="-1351861">
            <a:off x="195905" y="391442"/>
            <a:ext cx="1516604" cy="1324637"/>
            <a:chOff x="3540572" y="5251367"/>
            <a:chExt cx="1462718" cy="1277572"/>
          </a:xfrm>
        </p:grpSpPr>
        <p:sp>
          <p:nvSpPr>
            <p:cNvPr id="1464" name="Google Shape;1464;p31"/>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65" name="Google Shape;1465;p31"/>
            <p:cNvGrpSpPr/>
            <p:nvPr/>
          </p:nvGrpSpPr>
          <p:grpSpPr>
            <a:xfrm>
              <a:off x="3553994" y="5264713"/>
              <a:ext cx="1448907" cy="1263939"/>
              <a:chOff x="3553994" y="5264713"/>
              <a:chExt cx="1448907" cy="1263939"/>
            </a:xfrm>
          </p:grpSpPr>
          <p:sp>
            <p:nvSpPr>
              <p:cNvPr id="1466" name="Google Shape;1466;p31"/>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7" name="Google Shape;1467;p31"/>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8" name="Google Shape;1468;p31"/>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69" name="Google Shape;1469;p31"/>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0" name="Google Shape;1470;p31"/>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471" name="Google Shape;1471;p31"/>
              <p:cNvGrpSpPr/>
              <p:nvPr/>
            </p:nvGrpSpPr>
            <p:grpSpPr>
              <a:xfrm>
                <a:off x="4051759" y="5375948"/>
                <a:ext cx="571739" cy="1057739"/>
                <a:chOff x="4051759" y="5375948"/>
                <a:chExt cx="571739" cy="1057739"/>
              </a:xfrm>
            </p:grpSpPr>
            <p:sp>
              <p:nvSpPr>
                <p:cNvPr id="1472" name="Google Shape;1472;p31"/>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3" name="Google Shape;1473;p31"/>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4" name="Google Shape;1474;p31"/>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475" name="Google Shape;1475;p31"/>
              <p:cNvGrpSpPr/>
              <p:nvPr/>
            </p:nvGrpSpPr>
            <p:grpSpPr>
              <a:xfrm>
                <a:off x="3794621" y="5459918"/>
                <a:ext cx="1079649" cy="997846"/>
                <a:chOff x="3794621" y="5459918"/>
                <a:chExt cx="1079649" cy="997846"/>
              </a:xfrm>
            </p:grpSpPr>
            <p:sp>
              <p:nvSpPr>
                <p:cNvPr id="1476" name="Google Shape;1476;p31"/>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7" name="Google Shape;1477;p31"/>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8" name="Google Shape;1478;p31"/>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79" name="Google Shape;1479;p31"/>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0" name="Google Shape;1480;p31"/>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1" name="Google Shape;1481;p31"/>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2" name="Google Shape;1482;p31"/>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3" name="Google Shape;1483;p31"/>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4" name="Google Shape;1484;p31"/>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5" name="Google Shape;1485;p31"/>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6" name="Google Shape;1486;p31"/>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7" name="Google Shape;1487;p31"/>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8" name="Google Shape;1488;p31"/>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9" name="Google Shape;1489;p31"/>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490" name="Google Shape;1490;p31"/>
            <p:cNvGrpSpPr/>
            <p:nvPr/>
          </p:nvGrpSpPr>
          <p:grpSpPr>
            <a:xfrm>
              <a:off x="3540572" y="5251367"/>
              <a:ext cx="1462718" cy="1277572"/>
              <a:chOff x="3540572" y="5251367"/>
              <a:chExt cx="1462718" cy="1277572"/>
            </a:xfrm>
          </p:grpSpPr>
          <p:sp>
            <p:nvSpPr>
              <p:cNvPr id="1491" name="Google Shape;1491;p31"/>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2" name="Google Shape;1492;p31"/>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3" name="Google Shape;1493;p31"/>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94" name="Google Shape;1494;p31"/>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32"/>
          <p:cNvSpPr/>
          <p:nvPr/>
        </p:nvSpPr>
        <p:spPr>
          <a:xfrm>
            <a:off x="4813525" y="4693850"/>
            <a:ext cx="2635200" cy="5775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32"/>
          <p:cNvSpPr/>
          <p:nvPr/>
        </p:nvSpPr>
        <p:spPr>
          <a:xfrm>
            <a:off x="3464825" y="1803500"/>
            <a:ext cx="5280802" cy="1141676"/>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Thank you!</a:t>
            </a:r>
          </a:p>
        </p:txBody>
      </p:sp>
      <p:sp>
        <p:nvSpPr>
          <p:cNvPr id="1501" name="Google Shape;1501;p32"/>
          <p:cNvSpPr txBox="1"/>
          <p:nvPr>
            <p:ph type="title"/>
          </p:nvPr>
        </p:nvSpPr>
        <p:spPr>
          <a:xfrm>
            <a:off x="3305200" y="1803500"/>
            <a:ext cx="5581500" cy="8967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T</a:t>
            </a:r>
            <a:r>
              <a:rPr lang="en">
                <a:solidFill>
                  <a:schemeClr val="accent2"/>
                </a:solidFill>
              </a:rPr>
              <a:t>h</a:t>
            </a:r>
            <a:r>
              <a:rPr lang="en">
                <a:solidFill>
                  <a:schemeClr val="accent4"/>
                </a:solidFill>
              </a:rPr>
              <a:t>a</a:t>
            </a:r>
            <a:r>
              <a:rPr lang="en">
                <a:solidFill>
                  <a:schemeClr val="accent3"/>
                </a:solidFill>
              </a:rPr>
              <a:t>n</a:t>
            </a:r>
            <a:r>
              <a:rPr lang="en">
                <a:solidFill>
                  <a:schemeClr val="accent1"/>
                </a:solidFill>
              </a:rPr>
              <a:t>k</a:t>
            </a:r>
            <a:r>
              <a:rPr lang="en"/>
              <a:t> </a:t>
            </a:r>
            <a:r>
              <a:rPr lang="en">
                <a:solidFill>
                  <a:schemeClr val="accent2"/>
                </a:solidFill>
              </a:rPr>
              <a:t>y</a:t>
            </a:r>
            <a:r>
              <a:rPr lang="en">
                <a:solidFill>
                  <a:schemeClr val="accent4"/>
                </a:solidFill>
              </a:rPr>
              <a:t>o</a:t>
            </a:r>
            <a:r>
              <a:rPr lang="en">
                <a:solidFill>
                  <a:schemeClr val="accent3"/>
                </a:solidFill>
              </a:rPr>
              <a:t>u</a:t>
            </a:r>
            <a:r>
              <a:rPr lang="en">
                <a:solidFill>
                  <a:schemeClr val="accent1"/>
                </a:solidFill>
              </a:rPr>
              <a:t>!</a:t>
            </a:r>
            <a:endParaRPr>
              <a:solidFill>
                <a:schemeClr val="accent1"/>
              </a:solidFill>
            </a:endParaRPr>
          </a:p>
        </p:txBody>
      </p:sp>
      <p:sp>
        <p:nvSpPr>
          <p:cNvPr id="1502" name="Google Shape;1502;p32"/>
          <p:cNvSpPr/>
          <p:nvPr/>
        </p:nvSpPr>
        <p:spPr>
          <a:xfrm>
            <a:off x="6019390" y="47965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1503" name="Google Shape;1503;p32"/>
          <p:cNvGrpSpPr/>
          <p:nvPr/>
        </p:nvGrpSpPr>
        <p:grpSpPr>
          <a:xfrm>
            <a:off x="6552493" y="4786851"/>
            <a:ext cx="411849" cy="411917"/>
            <a:chOff x="5162200" y="4097750"/>
            <a:chExt cx="338385" cy="338414"/>
          </a:xfrm>
        </p:grpSpPr>
        <p:sp>
          <p:nvSpPr>
            <p:cNvPr id="1504" name="Google Shape;1504;p3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5" name="Google Shape;1505;p3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6" name="Google Shape;1506;p3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07" name="Google Shape;1507;p32"/>
          <p:cNvSpPr/>
          <p:nvPr/>
        </p:nvSpPr>
        <p:spPr>
          <a:xfrm>
            <a:off x="5286500" y="48378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rgbClr val="FFFFFF"/>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08" name="Google Shape;1508;p32"/>
          <p:cNvSpPr txBox="1"/>
          <p:nvPr>
            <p:ph idx="1" type="body"/>
          </p:nvPr>
        </p:nvSpPr>
        <p:spPr>
          <a:xfrm>
            <a:off x="3305300" y="2861525"/>
            <a:ext cx="5581500" cy="17472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b="1" lang="en"/>
              <a:t>Do you have any questions?</a:t>
            </a:r>
            <a:endParaRPr b="1"/>
          </a:p>
          <a:p>
            <a:pPr indent="0" lvl="0" marL="0" rtl="0" algn="ctr">
              <a:spcBef>
                <a:spcPts val="0"/>
              </a:spcBef>
              <a:spcAft>
                <a:spcPts val="0"/>
              </a:spcAft>
              <a:buNone/>
            </a:pPr>
            <a:r>
              <a:t/>
            </a:r>
            <a:endParaRPr sz="900"/>
          </a:p>
          <a:p>
            <a:pPr indent="0" lvl="0" marL="0" rtl="0" algn="ctr">
              <a:spcBef>
                <a:spcPts val="0"/>
              </a:spcBef>
              <a:spcAft>
                <a:spcPts val="0"/>
              </a:spcAft>
              <a:buNone/>
            </a:pPr>
            <a:r>
              <a:rPr lang="en"/>
              <a:t>hello@mail.com</a:t>
            </a:r>
            <a:endParaRPr/>
          </a:p>
          <a:p>
            <a:pPr indent="0" lvl="0" marL="0" rtl="0" algn="ctr">
              <a:spcBef>
                <a:spcPts val="0"/>
              </a:spcBef>
              <a:spcAft>
                <a:spcPts val="0"/>
              </a:spcAft>
              <a:buNone/>
            </a:pPr>
            <a:r>
              <a:rPr lang="en"/>
              <a:t>555-111-222</a:t>
            </a:r>
            <a:endParaRPr/>
          </a:p>
          <a:p>
            <a:pPr indent="0" lvl="0" marL="0" rtl="0" algn="ctr">
              <a:spcBef>
                <a:spcPts val="0"/>
              </a:spcBef>
              <a:spcAft>
                <a:spcPts val="0"/>
              </a:spcAft>
              <a:buNone/>
            </a:pPr>
            <a:r>
              <a:rPr lang="en"/>
              <a:t>mydomain.com</a:t>
            </a:r>
            <a:endParaRPr/>
          </a:p>
          <a:p>
            <a:pPr indent="0" lvl="0" marL="0" rtl="0" algn="ctr">
              <a:spcBef>
                <a:spcPts val="0"/>
              </a:spcBef>
              <a:spcAft>
                <a:spcPts val="0"/>
              </a:spcAft>
              <a:buNone/>
            </a:pPr>
            <a:r>
              <a:t/>
            </a:r>
            <a:endParaRPr/>
          </a:p>
        </p:txBody>
      </p:sp>
      <p:grpSp>
        <p:nvGrpSpPr>
          <p:cNvPr id="1509" name="Google Shape;1509;p32"/>
          <p:cNvGrpSpPr/>
          <p:nvPr/>
        </p:nvGrpSpPr>
        <p:grpSpPr>
          <a:xfrm rot="7876995">
            <a:off x="429073" y="402057"/>
            <a:ext cx="1842569" cy="1705692"/>
            <a:chOff x="1800137" y="386015"/>
            <a:chExt cx="1421864" cy="1316154"/>
          </a:xfrm>
        </p:grpSpPr>
        <p:sp>
          <p:nvSpPr>
            <p:cNvPr id="1510" name="Google Shape;1510;p32"/>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11" name="Google Shape;1511;p32"/>
            <p:cNvGrpSpPr/>
            <p:nvPr/>
          </p:nvGrpSpPr>
          <p:grpSpPr>
            <a:xfrm>
              <a:off x="1813274" y="399386"/>
              <a:ext cx="1408727" cy="1302783"/>
              <a:chOff x="1813274" y="399386"/>
              <a:chExt cx="1408727" cy="1302783"/>
            </a:xfrm>
          </p:grpSpPr>
          <p:grpSp>
            <p:nvGrpSpPr>
              <p:cNvPr id="1512" name="Google Shape;1512;p32"/>
              <p:cNvGrpSpPr/>
              <p:nvPr/>
            </p:nvGrpSpPr>
            <p:grpSpPr>
              <a:xfrm>
                <a:off x="1813274" y="399386"/>
                <a:ext cx="1408727" cy="1302783"/>
                <a:chOff x="1813274" y="399386"/>
                <a:chExt cx="1408727" cy="1302783"/>
              </a:xfrm>
            </p:grpSpPr>
            <p:sp>
              <p:nvSpPr>
                <p:cNvPr id="1513" name="Google Shape;1513;p32"/>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4" name="Google Shape;1514;p32"/>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5" name="Google Shape;1515;p32"/>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16" name="Google Shape;1516;p32"/>
              <p:cNvGrpSpPr/>
              <p:nvPr/>
            </p:nvGrpSpPr>
            <p:grpSpPr>
              <a:xfrm>
                <a:off x="2040710" y="579350"/>
                <a:ext cx="884187" cy="760477"/>
                <a:chOff x="2040710" y="579350"/>
                <a:chExt cx="884187" cy="760477"/>
              </a:xfrm>
            </p:grpSpPr>
            <p:sp>
              <p:nvSpPr>
                <p:cNvPr id="1517" name="Google Shape;1517;p32"/>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8" name="Google Shape;1518;p32"/>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19" name="Google Shape;1519;p32"/>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0" name="Google Shape;1520;p32"/>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1" name="Google Shape;1521;p32"/>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2" name="Google Shape;1522;p32"/>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3" name="Google Shape;1523;p32"/>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4" name="Google Shape;1524;p32"/>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5" name="Google Shape;1525;p32"/>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26" name="Google Shape;1526;p32"/>
            <p:cNvGrpSpPr/>
            <p:nvPr/>
          </p:nvGrpSpPr>
          <p:grpSpPr>
            <a:xfrm>
              <a:off x="1800137" y="386015"/>
              <a:ext cx="1421838" cy="1316151"/>
              <a:chOff x="1800137" y="386015"/>
              <a:chExt cx="1421838" cy="1316151"/>
            </a:xfrm>
          </p:grpSpPr>
          <p:sp>
            <p:nvSpPr>
              <p:cNvPr id="1527" name="Google Shape;1527;p32"/>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8" name="Google Shape;1528;p32"/>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9" name="Google Shape;1529;p32"/>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30" name="Google Shape;1530;p32"/>
          <p:cNvGrpSpPr/>
          <p:nvPr/>
        </p:nvGrpSpPr>
        <p:grpSpPr>
          <a:xfrm>
            <a:off x="444683" y="4398632"/>
            <a:ext cx="2452487" cy="2124399"/>
            <a:chOff x="3540575" y="179636"/>
            <a:chExt cx="2203888" cy="1909229"/>
          </a:xfrm>
        </p:grpSpPr>
        <p:sp>
          <p:nvSpPr>
            <p:cNvPr id="1531" name="Google Shape;1531;p32"/>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2" name="Google Shape;1532;p32"/>
            <p:cNvGrpSpPr/>
            <p:nvPr/>
          </p:nvGrpSpPr>
          <p:grpSpPr>
            <a:xfrm>
              <a:off x="3540575" y="179636"/>
              <a:ext cx="2203888" cy="1909229"/>
              <a:chOff x="3540575" y="179636"/>
              <a:chExt cx="2203888" cy="1909229"/>
            </a:xfrm>
          </p:grpSpPr>
          <p:sp>
            <p:nvSpPr>
              <p:cNvPr id="1533" name="Google Shape;1533;p32"/>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4" name="Google Shape;1534;p32"/>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5" name="Google Shape;1535;p32"/>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36" name="Google Shape;1536;p32"/>
              <p:cNvGrpSpPr/>
              <p:nvPr/>
            </p:nvGrpSpPr>
            <p:grpSpPr>
              <a:xfrm>
                <a:off x="3540575" y="179636"/>
                <a:ext cx="2203888" cy="1592821"/>
                <a:chOff x="3540575" y="179636"/>
                <a:chExt cx="2203888" cy="1592821"/>
              </a:xfrm>
            </p:grpSpPr>
            <p:grpSp>
              <p:nvGrpSpPr>
                <p:cNvPr id="1537" name="Google Shape;1537;p32"/>
                <p:cNvGrpSpPr/>
                <p:nvPr/>
              </p:nvGrpSpPr>
              <p:grpSpPr>
                <a:xfrm>
                  <a:off x="3540575" y="179636"/>
                  <a:ext cx="2203888" cy="1592821"/>
                  <a:chOff x="3540575" y="179636"/>
                  <a:chExt cx="2203888" cy="1592821"/>
                </a:xfrm>
              </p:grpSpPr>
              <p:sp>
                <p:nvSpPr>
                  <p:cNvPr id="1538" name="Google Shape;1538;p32"/>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39" name="Google Shape;1539;p32"/>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0" name="Google Shape;1540;p32"/>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1" name="Google Shape;1541;p32"/>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2" name="Google Shape;1542;p32"/>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3" name="Google Shape;1543;p32"/>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4" name="Google Shape;1544;p32"/>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5" name="Google Shape;1545;p32"/>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6" name="Google Shape;1546;p32"/>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7" name="Google Shape;1547;p32"/>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48" name="Google Shape;1548;p32"/>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49" name="Google Shape;1549;p32"/>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0" name="Google Shape;1550;p32"/>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1" name="Google Shape;1551;p32"/>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2" name="Google Shape;1552;p32"/>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3" name="Google Shape;1553;p32"/>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554" name="Google Shape;1554;p32"/>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5" name="Google Shape;1555;p32"/>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6" name="Google Shape;1556;p32"/>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7" name="Google Shape;1557;p32"/>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58" name="Google Shape;1558;p32"/>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559" name="Google Shape;1559;p32"/>
          <p:cNvGrpSpPr/>
          <p:nvPr/>
        </p:nvGrpSpPr>
        <p:grpSpPr>
          <a:xfrm>
            <a:off x="719012" y="2154655"/>
            <a:ext cx="1262691" cy="1274349"/>
            <a:chOff x="2023843" y="5545490"/>
            <a:chExt cx="974449" cy="983446"/>
          </a:xfrm>
        </p:grpSpPr>
        <p:sp>
          <p:nvSpPr>
            <p:cNvPr id="1560" name="Google Shape;1560;p32"/>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1" name="Google Shape;1561;p32"/>
            <p:cNvGrpSpPr/>
            <p:nvPr/>
          </p:nvGrpSpPr>
          <p:grpSpPr>
            <a:xfrm>
              <a:off x="2043721" y="5565467"/>
              <a:ext cx="947532" cy="956758"/>
              <a:chOff x="2043721" y="5565467"/>
              <a:chExt cx="947532" cy="956758"/>
            </a:xfrm>
          </p:grpSpPr>
          <p:sp>
            <p:nvSpPr>
              <p:cNvPr id="1562" name="Google Shape;1562;p32"/>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3" name="Google Shape;1563;p32"/>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64" name="Google Shape;1564;p32"/>
              <p:cNvGrpSpPr/>
              <p:nvPr/>
            </p:nvGrpSpPr>
            <p:grpSpPr>
              <a:xfrm>
                <a:off x="2161328" y="5684451"/>
                <a:ext cx="716067" cy="722818"/>
                <a:chOff x="2161328" y="5684451"/>
                <a:chExt cx="716067" cy="722818"/>
              </a:xfrm>
            </p:grpSpPr>
            <p:sp>
              <p:nvSpPr>
                <p:cNvPr id="1565" name="Google Shape;1565;p32"/>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6" name="Google Shape;1566;p32"/>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7" name="Google Shape;1567;p32"/>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8" name="Google Shape;1568;p32"/>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69" name="Google Shape;1569;p32"/>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0" name="Google Shape;1570;p32"/>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1" name="Google Shape;1571;p32"/>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2" name="Google Shape;1572;p32"/>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73" name="Google Shape;1573;p32"/>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74" name="Google Shape;1574;p32"/>
          <p:cNvGrpSpPr/>
          <p:nvPr/>
        </p:nvGrpSpPr>
        <p:grpSpPr>
          <a:xfrm>
            <a:off x="8247420" y="4997282"/>
            <a:ext cx="1335132" cy="1430193"/>
            <a:chOff x="1885538" y="2088865"/>
            <a:chExt cx="1251061" cy="1340136"/>
          </a:xfrm>
        </p:grpSpPr>
        <p:sp>
          <p:nvSpPr>
            <p:cNvPr id="1575" name="Google Shape;1575;p32"/>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76" name="Google Shape;1576;p32"/>
            <p:cNvGrpSpPr/>
            <p:nvPr/>
          </p:nvGrpSpPr>
          <p:grpSpPr>
            <a:xfrm>
              <a:off x="1898533" y="2102206"/>
              <a:ext cx="1237710" cy="1326765"/>
              <a:chOff x="1898533" y="2102206"/>
              <a:chExt cx="1237710" cy="1326765"/>
            </a:xfrm>
          </p:grpSpPr>
          <p:sp>
            <p:nvSpPr>
              <p:cNvPr id="1577" name="Google Shape;1577;p32"/>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8" name="Google Shape;1578;p32"/>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79" name="Google Shape;1579;p32"/>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580" name="Google Shape;1580;p32"/>
              <p:cNvGrpSpPr/>
              <p:nvPr/>
            </p:nvGrpSpPr>
            <p:grpSpPr>
              <a:xfrm>
                <a:off x="1991663" y="2209876"/>
                <a:ext cx="1003013" cy="1098512"/>
                <a:chOff x="1991663" y="2209876"/>
                <a:chExt cx="1003013" cy="1098512"/>
              </a:xfrm>
            </p:grpSpPr>
            <p:sp>
              <p:nvSpPr>
                <p:cNvPr id="1581" name="Google Shape;1581;p32"/>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2" name="Google Shape;1582;p32"/>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3" name="Google Shape;1583;p32"/>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4" name="Google Shape;1584;p32"/>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5" name="Google Shape;1585;p32"/>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6" name="Google Shape;1586;p32"/>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7" name="Google Shape;1587;p32"/>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8" name="Google Shape;1588;p32"/>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9" name="Google Shape;1589;p32"/>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0" name="Google Shape;1590;p32"/>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1" name="Google Shape;1591;p32"/>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2" name="Google Shape;1592;p32"/>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3" name="Google Shape;1593;p32"/>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4" name="Google Shape;1594;p32"/>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5" name="Google Shape;1595;p32"/>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96" name="Google Shape;1596;p32"/>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597" name="Google Shape;1597;p32"/>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598" name="Google Shape;1598;p32"/>
          <p:cNvGrpSpPr/>
          <p:nvPr/>
        </p:nvGrpSpPr>
        <p:grpSpPr>
          <a:xfrm>
            <a:off x="10096892" y="332015"/>
            <a:ext cx="1598019" cy="1471473"/>
            <a:chOff x="1917709" y="3838343"/>
            <a:chExt cx="1304292" cy="1200908"/>
          </a:xfrm>
        </p:grpSpPr>
        <p:sp>
          <p:nvSpPr>
            <p:cNvPr id="1599" name="Google Shape;1599;p32"/>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0" name="Google Shape;1600;p32"/>
            <p:cNvGrpSpPr/>
            <p:nvPr/>
          </p:nvGrpSpPr>
          <p:grpSpPr>
            <a:xfrm>
              <a:off x="1939879" y="3860913"/>
              <a:ext cx="1272699" cy="1169101"/>
              <a:chOff x="1939879" y="3860913"/>
              <a:chExt cx="1272699" cy="1169101"/>
            </a:xfrm>
          </p:grpSpPr>
          <p:sp>
            <p:nvSpPr>
              <p:cNvPr id="1601" name="Google Shape;1601;p32"/>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2" name="Google Shape;1602;p32"/>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3" name="Google Shape;1603;p32"/>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04" name="Google Shape;1604;p32"/>
            <p:cNvGrpSpPr/>
            <p:nvPr/>
          </p:nvGrpSpPr>
          <p:grpSpPr>
            <a:xfrm>
              <a:off x="1917709" y="3838343"/>
              <a:ext cx="1304292" cy="1200908"/>
              <a:chOff x="1917709" y="3838343"/>
              <a:chExt cx="1304292" cy="1200908"/>
            </a:xfrm>
          </p:grpSpPr>
          <p:sp>
            <p:nvSpPr>
              <p:cNvPr id="1605" name="Google Shape;1605;p32"/>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06" name="Google Shape;1606;p32"/>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07" name="Google Shape;1607;p32"/>
          <p:cNvGrpSpPr/>
          <p:nvPr/>
        </p:nvGrpSpPr>
        <p:grpSpPr>
          <a:xfrm>
            <a:off x="9806532" y="4788551"/>
            <a:ext cx="1888369" cy="1649345"/>
            <a:chOff x="3540572" y="5251367"/>
            <a:chExt cx="1462718" cy="1277572"/>
          </a:xfrm>
        </p:grpSpPr>
        <p:sp>
          <p:nvSpPr>
            <p:cNvPr id="1608" name="Google Shape;1608;p32"/>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09" name="Google Shape;1609;p32"/>
            <p:cNvGrpSpPr/>
            <p:nvPr/>
          </p:nvGrpSpPr>
          <p:grpSpPr>
            <a:xfrm>
              <a:off x="3553994" y="5264713"/>
              <a:ext cx="1448907" cy="1263939"/>
              <a:chOff x="3553994" y="5264713"/>
              <a:chExt cx="1448907" cy="1263939"/>
            </a:xfrm>
          </p:grpSpPr>
          <p:sp>
            <p:nvSpPr>
              <p:cNvPr id="1610" name="Google Shape;1610;p32"/>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1" name="Google Shape;1611;p32"/>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2" name="Google Shape;1612;p32"/>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3" name="Google Shape;1613;p32"/>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4" name="Google Shape;1614;p32"/>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15" name="Google Shape;1615;p32"/>
              <p:cNvGrpSpPr/>
              <p:nvPr/>
            </p:nvGrpSpPr>
            <p:grpSpPr>
              <a:xfrm>
                <a:off x="4051759" y="5375948"/>
                <a:ext cx="571739" cy="1057739"/>
                <a:chOff x="4051759" y="5375948"/>
                <a:chExt cx="571739" cy="1057739"/>
              </a:xfrm>
            </p:grpSpPr>
            <p:sp>
              <p:nvSpPr>
                <p:cNvPr id="1616" name="Google Shape;1616;p32"/>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7" name="Google Shape;1617;p32"/>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18" name="Google Shape;1618;p32"/>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19" name="Google Shape;1619;p32"/>
              <p:cNvGrpSpPr/>
              <p:nvPr/>
            </p:nvGrpSpPr>
            <p:grpSpPr>
              <a:xfrm>
                <a:off x="3794621" y="5459918"/>
                <a:ext cx="1079649" cy="997846"/>
                <a:chOff x="3794621" y="5459918"/>
                <a:chExt cx="1079649" cy="997846"/>
              </a:xfrm>
            </p:grpSpPr>
            <p:sp>
              <p:nvSpPr>
                <p:cNvPr id="1620" name="Google Shape;1620;p32"/>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1" name="Google Shape;1621;p32"/>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2" name="Google Shape;1622;p32"/>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3" name="Google Shape;1623;p32"/>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4" name="Google Shape;1624;p32"/>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5" name="Google Shape;1625;p32"/>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6" name="Google Shape;1626;p32"/>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7" name="Google Shape;1627;p32"/>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8" name="Google Shape;1628;p32"/>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29" name="Google Shape;1629;p32"/>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0" name="Google Shape;1630;p32"/>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1" name="Google Shape;1631;p32"/>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2" name="Google Shape;1632;p32"/>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3" name="Google Shape;1633;p32"/>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34" name="Google Shape;1634;p32"/>
            <p:cNvGrpSpPr/>
            <p:nvPr/>
          </p:nvGrpSpPr>
          <p:grpSpPr>
            <a:xfrm>
              <a:off x="3540572" y="5251367"/>
              <a:ext cx="1462718" cy="1277572"/>
              <a:chOff x="3540572" y="5251367"/>
              <a:chExt cx="1462718" cy="1277572"/>
            </a:xfrm>
          </p:grpSpPr>
          <p:sp>
            <p:nvSpPr>
              <p:cNvPr id="1635" name="Google Shape;1635;p32"/>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6" name="Google Shape;1636;p32"/>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7" name="Google Shape;1637;p32"/>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38" name="Google Shape;1638;p32"/>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sp>
        <p:nvSpPr>
          <p:cNvPr id="1643" name="Google Shape;1643;p33"/>
          <p:cNvSpPr txBox="1"/>
          <p:nvPr>
            <p:ph idx="3" type="title"/>
          </p:nvPr>
        </p:nvSpPr>
        <p:spPr>
          <a:xfrm>
            <a:off x="1796650" y="3887422"/>
            <a:ext cx="8630100" cy="6381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This course.</a:t>
            </a:r>
            <a:endParaRPr/>
          </a:p>
        </p:txBody>
      </p:sp>
      <p:sp>
        <p:nvSpPr>
          <p:cNvPr id="1644" name="Google Shape;1644;p33"/>
          <p:cNvSpPr txBox="1"/>
          <p:nvPr>
            <p:ph idx="1" type="subTitle"/>
          </p:nvPr>
        </p:nvSpPr>
        <p:spPr>
          <a:xfrm>
            <a:off x="2187000" y="2454263"/>
            <a:ext cx="7818000" cy="9453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Anna Smith.</a:t>
            </a:r>
            <a:endParaRPr/>
          </a:p>
        </p:txBody>
      </p:sp>
      <p:sp>
        <p:nvSpPr>
          <p:cNvPr id="1645" name="Google Shape;1645;p33"/>
          <p:cNvSpPr txBox="1"/>
          <p:nvPr>
            <p:ph idx="2" type="subTitle"/>
          </p:nvPr>
        </p:nvSpPr>
        <p:spPr>
          <a:xfrm>
            <a:off x="3914250" y="33573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You have successfully completed</a:t>
            </a:r>
            <a:endParaRPr/>
          </a:p>
        </p:txBody>
      </p:sp>
      <p:sp>
        <p:nvSpPr>
          <p:cNvPr id="1646" name="Google Shape;1646;p33"/>
          <p:cNvSpPr txBox="1"/>
          <p:nvPr>
            <p:ph idx="4" type="subTitle"/>
          </p:nvPr>
        </p:nvSpPr>
        <p:spPr>
          <a:xfrm>
            <a:off x="3914250" y="4728963"/>
            <a:ext cx="43635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Congratulations!</a:t>
            </a:r>
            <a:endParaRPr/>
          </a:p>
        </p:txBody>
      </p:sp>
      <p:pic>
        <p:nvPicPr>
          <p:cNvPr id="1647" name="Google Shape;1647;p33"/>
          <p:cNvPicPr preferRelativeResize="0"/>
          <p:nvPr/>
        </p:nvPicPr>
        <p:blipFill>
          <a:blip r:embed="rId3">
            <a:alphaModFix/>
          </a:blip>
          <a:stretch>
            <a:fillRect/>
          </a:stretch>
        </p:blipFill>
        <p:spPr>
          <a:xfrm>
            <a:off x="8539774" y="5069650"/>
            <a:ext cx="2097249" cy="1426502"/>
          </a:xfrm>
          <a:prstGeom prst="rect">
            <a:avLst/>
          </a:prstGeom>
          <a:noFill/>
          <a:ln>
            <a:noFill/>
          </a:ln>
          <a:effectLst>
            <a:outerShdw rotWithShape="0" algn="bl">
              <a:srgbClr val="000000"/>
            </a:outerShdw>
          </a:effectLst>
        </p:spPr>
      </p:pic>
      <p:sp>
        <p:nvSpPr>
          <p:cNvPr id="1648" name="Google Shape;1648;p33"/>
          <p:cNvSpPr txBox="1"/>
          <p:nvPr>
            <p:ph idx="5" type="subTitle"/>
          </p:nvPr>
        </p:nvSpPr>
        <p:spPr>
          <a:xfrm>
            <a:off x="996875"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Date</a:t>
            </a:r>
            <a:endParaRPr/>
          </a:p>
        </p:txBody>
      </p:sp>
      <p:sp>
        <p:nvSpPr>
          <p:cNvPr id="1649" name="Google Shape;1649;p33"/>
          <p:cNvSpPr txBox="1"/>
          <p:nvPr>
            <p:ph idx="6" type="subTitle"/>
          </p:nvPr>
        </p:nvSpPr>
        <p:spPr>
          <a:xfrm>
            <a:off x="8214050" y="58470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Signature</a:t>
            </a:r>
            <a:endParaRPr/>
          </a:p>
        </p:txBody>
      </p:sp>
      <p:sp>
        <p:nvSpPr>
          <p:cNvPr id="1650" name="Google Shape;1650;p33"/>
          <p:cNvSpPr txBox="1"/>
          <p:nvPr>
            <p:ph idx="7" type="subTitle"/>
          </p:nvPr>
        </p:nvSpPr>
        <p:spPr>
          <a:xfrm>
            <a:off x="996875" y="5548888"/>
            <a:ext cx="2981100" cy="298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03/05/2023</a:t>
            </a:r>
            <a:endParaRPr/>
          </a:p>
        </p:txBody>
      </p:sp>
      <p:sp>
        <p:nvSpPr>
          <p:cNvPr id="1651" name="Google Shape;1651;p33"/>
          <p:cNvSpPr/>
          <p:nvPr/>
        </p:nvSpPr>
        <p:spPr>
          <a:xfrm>
            <a:off x="969275" y="829050"/>
            <a:ext cx="10225881" cy="945299"/>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Certificate of Completion</a:t>
            </a:r>
          </a:p>
        </p:txBody>
      </p:sp>
      <p:sp>
        <p:nvSpPr>
          <p:cNvPr id="1652" name="Google Shape;1652;p33"/>
          <p:cNvSpPr txBox="1"/>
          <p:nvPr/>
        </p:nvSpPr>
        <p:spPr>
          <a:xfrm>
            <a:off x="361950" y="7889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7500">
                <a:solidFill>
                  <a:srgbClr val="F47C7E"/>
                </a:solidFill>
                <a:latin typeface="Spicy Rice"/>
                <a:ea typeface="Spicy Rice"/>
                <a:cs typeface="Spicy Rice"/>
                <a:sym typeface="Spicy Rice"/>
              </a:rPr>
              <a:t>C</a:t>
            </a:r>
            <a:r>
              <a:rPr lang="en" sz="7500">
                <a:solidFill>
                  <a:srgbClr val="9BB66F"/>
                </a:solidFill>
                <a:latin typeface="Spicy Rice"/>
                <a:ea typeface="Spicy Rice"/>
                <a:cs typeface="Spicy Rice"/>
                <a:sym typeface="Spicy Rice"/>
              </a:rPr>
              <a:t>e</a:t>
            </a:r>
            <a:r>
              <a:rPr lang="en" sz="7500">
                <a:solidFill>
                  <a:srgbClr val="FFCB06"/>
                </a:solidFill>
                <a:latin typeface="Spicy Rice"/>
                <a:ea typeface="Spicy Rice"/>
                <a:cs typeface="Spicy Rice"/>
                <a:sym typeface="Spicy Rice"/>
              </a:rPr>
              <a:t>r</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f</a:t>
            </a:r>
            <a:r>
              <a:rPr lang="en" sz="7500">
                <a:solidFill>
                  <a:srgbClr val="FFCB06"/>
                </a:solidFill>
                <a:latin typeface="Spicy Rice"/>
                <a:ea typeface="Spicy Rice"/>
                <a:cs typeface="Spicy Rice"/>
                <a:sym typeface="Spicy Rice"/>
              </a:rPr>
              <a:t>i</a:t>
            </a:r>
            <a:r>
              <a:rPr lang="en" sz="7500">
                <a:solidFill>
                  <a:srgbClr val="BDDA80"/>
                </a:solidFill>
                <a:latin typeface="Spicy Rice"/>
                <a:ea typeface="Spicy Rice"/>
                <a:cs typeface="Spicy Rice"/>
                <a:sym typeface="Spicy Rice"/>
              </a:rPr>
              <a:t>c</a:t>
            </a:r>
            <a:r>
              <a:rPr lang="en" sz="7500">
                <a:solidFill>
                  <a:srgbClr val="F47C7E"/>
                </a:solidFill>
                <a:latin typeface="Spicy Rice"/>
                <a:ea typeface="Spicy Rice"/>
                <a:cs typeface="Spicy Rice"/>
                <a:sym typeface="Spicy Rice"/>
              </a:rPr>
              <a:t>a</a:t>
            </a:r>
            <a:r>
              <a:rPr lang="en" sz="7500">
                <a:solidFill>
                  <a:srgbClr val="9BB66F"/>
                </a:solidFill>
                <a:latin typeface="Spicy Rice"/>
                <a:ea typeface="Spicy Rice"/>
                <a:cs typeface="Spicy Rice"/>
                <a:sym typeface="Spicy Rice"/>
              </a:rPr>
              <a:t>t</a:t>
            </a:r>
            <a:r>
              <a:rPr lang="en" sz="7500">
                <a:solidFill>
                  <a:srgbClr val="FFCB06"/>
                </a:solidFill>
                <a:latin typeface="Spicy Rice"/>
                <a:ea typeface="Spicy Rice"/>
                <a:cs typeface="Spicy Rice"/>
                <a:sym typeface="Spicy Rice"/>
              </a:rPr>
              <a:t>e </a:t>
            </a:r>
            <a:r>
              <a:rPr lang="en" sz="7500">
                <a:solidFill>
                  <a:srgbClr val="BDDA80"/>
                </a:solidFill>
                <a:latin typeface="Spicy Rice"/>
                <a:ea typeface="Spicy Rice"/>
                <a:cs typeface="Spicy Rice"/>
                <a:sym typeface="Spicy Rice"/>
              </a:rPr>
              <a:t>o</a:t>
            </a:r>
            <a:r>
              <a:rPr lang="en" sz="7500">
                <a:solidFill>
                  <a:srgbClr val="F47C7E"/>
                </a:solidFill>
                <a:latin typeface="Spicy Rice"/>
                <a:ea typeface="Spicy Rice"/>
                <a:cs typeface="Spicy Rice"/>
                <a:sym typeface="Spicy Rice"/>
              </a:rPr>
              <a:t>f </a:t>
            </a:r>
            <a:r>
              <a:rPr lang="en" sz="7500">
                <a:solidFill>
                  <a:srgbClr val="9BB66F"/>
                </a:solidFill>
                <a:latin typeface="Spicy Rice"/>
                <a:ea typeface="Spicy Rice"/>
                <a:cs typeface="Spicy Rice"/>
                <a:sym typeface="Spicy Rice"/>
              </a:rPr>
              <a:t>C</a:t>
            </a:r>
            <a:r>
              <a:rPr lang="en" sz="7500">
                <a:solidFill>
                  <a:srgbClr val="FFCB06"/>
                </a:solidFill>
                <a:latin typeface="Spicy Rice"/>
                <a:ea typeface="Spicy Rice"/>
                <a:cs typeface="Spicy Rice"/>
                <a:sym typeface="Spicy Rice"/>
              </a:rPr>
              <a:t>o</a:t>
            </a:r>
            <a:r>
              <a:rPr lang="en" sz="7500">
                <a:solidFill>
                  <a:srgbClr val="BDDA80"/>
                </a:solidFill>
                <a:latin typeface="Spicy Rice"/>
                <a:ea typeface="Spicy Rice"/>
                <a:cs typeface="Spicy Rice"/>
                <a:sym typeface="Spicy Rice"/>
              </a:rPr>
              <a:t>m</a:t>
            </a:r>
            <a:r>
              <a:rPr lang="en" sz="7500">
                <a:solidFill>
                  <a:srgbClr val="F47C7E"/>
                </a:solidFill>
                <a:latin typeface="Spicy Rice"/>
                <a:ea typeface="Spicy Rice"/>
                <a:cs typeface="Spicy Rice"/>
                <a:sym typeface="Spicy Rice"/>
              </a:rPr>
              <a:t>p</a:t>
            </a:r>
            <a:r>
              <a:rPr lang="en" sz="7500">
                <a:solidFill>
                  <a:srgbClr val="9BB66F"/>
                </a:solidFill>
                <a:latin typeface="Spicy Rice"/>
                <a:ea typeface="Spicy Rice"/>
                <a:cs typeface="Spicy Rice"/>
                <a:sym typeface="Spicy Rice"/>
              </a:rPr>
              <a:t>l</a:t>
            </a:r>
            <a:r>
              <a:rPr lang="en" sz="7500">
                <a:solidFill>
                  <a:srgbClr val="FFCB06"/>
                </a:solidFill>
                <a:latin typeface="Spicy Rice"/>
                <a:ea typeface="Spicy Rice"/>
                <a:cs typeface="Spicy Rice"/>
                <a:sym typeface="Spicy Rice"/>
              </a:rPr>
              <a:t>e</a:t>
            </a:r>
            <a:r>
              <a:rPr lang="en" sz="7500">
                <a:solidFill>
                  <a:srgbClr val="BDDA80"/>
                </a:solidFill>
                <a:latin typeface="Spicy Rice"/>
                <a:ea typeface="Spicy Rice"/>
                <a:cs typeface="Spicy Rice"/>
                <a:sym typeface="Spicy Rice"/>
              </a:rPr>
              <a:t>t</a:t>
            </a:r>
            <a:r>
              <a:rPr lang="en" sz="7500">
                <a:solidFill>
                  <a:srgbClr val="F47C7E"/>
                </a:solidFill>
                <a:latin typeface="Spicy Rice"/>
                <a:ea typeface="Spicy Rice"/>
                <a:cs typeface="Spicy Rice"/>
                <a:sym typeface="Spicy Rice"/>
              </a:rPr>
              <a:t>i</a:t>
            </a:r>
            <a:r>
              <a:rPr lang="en" sz="7500">
                <a:solidFill>
                  <a:srgbClr val="9BB66F"/>
                </a:solidFill>
                <a:latin typeface="Spicy Rice"/>
                <a:ea typeface="Spicy Rice"/>
                <a:cs typeface="Spicy Rice"/>
                <a:sym typeface="Spicy Rice"/>
              </a:rPr>
              <a:t>o</a:t>
            </a:r>
            <a:r>
              <a:rPr lang="en" sz="7500">
                <a:solidFill>
                  <a:srgbClr val="FFCB06"/>
                </a:solidFill>
                <a:latin typeface="Spicy Rice"/>
                <a:ea typeface="Spicy Rice"/>
                <a:cs typeface="Spicy Rice"/>
                <a:sym typeface="Spicy Rice"/>
              </a:rPr>
              <a:t>n</a:t>
            </a:r>
            <a:endParaRPr sz="7500">
              <a:solidFill>
                <a:srgbClr val="F47C7E"/>
              </a:solidFill>
              <a:latin typeface="Spicy Rice"/>
              <a:ea typeface="Spicy Rice"/>
              <a:cs typeface="Spicy Rice"/>
              <a:sym typeface="Spicy Rice"/>
            </a:endParaRPr>
          </a:p>
        </p:txBody>
      </p:sp>
      <p:grpSp>
        <p:nvGrpSpPr>
          <p:cNvPr id="1653" name="Google Shape;1653;p33"/>
          <p:cNvGrpSpPr/>
          <p:nvPr/>
        </p:nvGrpSpPr>
        <p:grpSpPr>
          <a:xfrm rot="7876761">
            <a:off x="318603" y="2040224"/>
            <a:ext cx="1254983" cy="1161692"/>
            <a:chOff x="1800137" y="386015"/>
            <a:chExt cx="1421864" cy="1316154"/>
          </a:xfrm>
        </p:grpSpPr>
        <p:sp>
          <p:nvSpPr>
            <p:cNvPr id="1654" name="Google Shape;1654;p33"/>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55" name="Google Shape;1655;p33"/>
            <p:cNvGrpSpPr/>
            <p:nvPr/>
          </p:nvGrpSpPr>
          <p:grpSpPr>
            <a:xfrm>
              <a:off x="1813274" y="399386"/>
              <a:ext cx="1408727" cy="1302783"/>
              <a:chOff x="1813274" y="399386"/>
              <a:chExt cx="1408727" cy="1302783"/>
            </a:xfrm>
          </p:grpSpPr>
          <p:grpSp>
            <p:nvGrpSpPr>
              <p:cNvPr id="1656" name="Google Shape;1656;p33"/>
              <p:cNvGrpSpPr/>
              <p:nvPr/>
            </p:nvGrpSpPr>
            <p:grpSpPr>
              <a:xfrm>
                <a:off x="1813274" y="399386"/>
                <a:ext cx="1408727" cy="1302783"/>
                <a:chOff x="1813274" y="399386"/>
                <a:chExt cx="1408727" cy="1302783"/>
              </a:xfrm>
            </p:grpSpPr>
            <p:sp>
              <p:nvSpPr>
                <p:cNvPr id="1657" name="Google Shape;1657;p33"/>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8" name="Google Shape;1658;p33"/>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59" name="Google Shape;1659;p33"/>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660" name="Google Shape;1660;p33"/>
              <p:cNvGrpSpPr/>
              <p:nvPr/>
            </p:nvGrpSpPr>
            <p:grpSpPr>
              <a:xfrm>
                <a:off x="2040710" y="579350"/>
                <a:ext cx="884187" cy="760477"/>
                <a:chOff x="2040710" y="579350"/>
                <a:chExt cx="884187" cy="760477"/>
              </a:xfrm>
            </p:grpSpPr>
            <p:sp>
              <p:nvSpPr>
                <p:cNvPr id="1661" name="Google Shape;1661;p33"/>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2" name="Google Shape;1662;p33"/>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3" name="Google Shape;1663;p33"/>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4" name="Google Shape;1664;p33"/>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5" name="Google Shape;1665;p33"/>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6" name="Google Shape;1666;p33"/>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7" name="Google Shape;1667;p33"/>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8" name="Google Shape;1668;p33"/>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69" name="Google Shape;1669;p33"/>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0" name="Google Shape;1670;p33"/>
            <p:cNvGrpSpPr/>
            <p:nvPr/>
          </p:nvGrpSpPr>
          <p:grpSpPr>
            <a:xfrm>
              <a:off x="1800137" y="386015"/>
              <a:ext cx="1421838" cy="1316151"/>
              <a:chOff x="1800137" y="386015"/>
              <a:chExt cx="1421838" cy="1316151"/>
            </a:xfrm>
          </p:grpSpPr>
          <p:sp>
            <p:nvSpPr>
              <p:cNvPr id="1671" name="Google Shape;1671;p33"/>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2" name="Google Shape;1672;p33"/>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3" name="Google Shape;1673;p33"/>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674" name="Google Shape;1674;p33"/>
          <p:cNvGrpSpPr/>
          <p:nvPr/>
        </p:nvGrpSpPr>
        <p:grpSpPr>
          <a:xfrm>
            <a:off x="225192" y="4275001"/>
            <a:ext cx="1670327" cy="1446814"/>
            <a:chOff x="3540575" y="179636"/>
            <a:chExt cx="2203888" cy="1909229"/>
          </a:xfrm>
        </p:grpSpPr>
        <p:sp>
          <p:nvSpPr>
            <p:cNvPr id="1675" name="Google Shape;1675;p33"/>
            <p:cNvSpPr/>
            <p:nvPr/>
          </p:nvSpPr>
          <p:spPr>
            <a:xfrm>
              <a:off x="3547368" y="186373"/>
              <a:ext cx="2190461" cy="1895817"/>
            </a:xfrm>
            <a:custGeom>
              <a:rect b="b" l="l" r="r" t="t"/>
              <a:pathLst>
                <a:path extrusionOk="0" h="1895817" w="2190461">
                  <a:moveTo>
                    <a:pt x="1635493" y="452"/>
                  </a:moveTo>
                  <a:cubicBezTo>
                    <a:pt x="1504273" y="5288"/>
                    <a:pt x="1323460" y="53870"/>
                    <a:pt x="1164146" y="245041"/>
                  </a:cubicBezTo>
                  <a:cubicBezTo>
                    <a:pt x="1059106" y="371096"/>
                    <a:pt x="1041264" y="510658"/>
                    <a:pt x="1046073" y="613012"/>
                  </a:cubicBezTo>
                  <a:cubicBezTo>
                    <a:pt x="1033897" y="615042"/>
                    <a:pt x="1022210" y="618069"/>
                    <a:pt x="1011133" y="622650"/>
                  </a:cubicBezTo>
                  <a:cubicBezTo>
                    <a:pt x="992629" y="521260"/>
                    <a:pt x="913862" y="354015"/>
                    <a:pt x="584846" y="351552"/>
                  </a:cubicBezTo>
                  <a:cubicBezTo>
                    <a:pt x="122748" y="348093"/>
                    <a:pt x="0" y="637109"/>
                    <a:pt x="0" y="637109"/>
                  </a:cubicBezTo>
                  <a:lnTo>
                    <a:pt x="322668" y="641683"/>
                  </a:lnTo>
                  <a:lnTo>
                    <a:pt x="428210" y="547948"/>
                  </a:lnTo>
                  <a:lnTo>
                    <a:pt x="423394" y="634698"/>
                  </a:lnTo>
                  <a:lnTo>
                    <a:pt x="628947" y="645541"/>
                  </a:lnTo>
                  <a:lnTo>
                    <a:pt x="724129" y="527220"/>
                  </a:lnTo>
                  <a:lnTo>
                    <a:pt x="763408" y="655902"/>
                  </a:lnTo>
                  <a:lnTo>
                    <a:pt x="935943" y="685303"/>
                  </a:lnTo>
                  <a:cubicBezTo>
                    <a:pt x="933150" y="689616"/>
                    <a:pt x="930893" y="694244"/>
                    <a:pt x="928476" y="698798"/>
                  </a:cubicBezTo>
                  <a:cubicBezTo>
                    <a:pt x="894661" y="694773"/>
                    <a:pt x="856527" y="691611"/>
                    <a:pt x="812325" y="693011"/>
                  </a:cubicBezTo>
                  <a:cubicBezTo>
                    <a:pt x="688425" y="696916"/>
                    <a:pt x="535433" y="732980"/>
                    <a:pt x="419055" y="860972"/>
                  </a:cubicBezTo>
                  <a:cubicBezTo>
                    <a:pt x="150816" y="1155953"/>
                    <a:pt x="216395" y="1387498"/>
                    <a:pt x="216395" y="1387498"/>
                  </a:cubicBezTo>
                  <a:lnTo>
                    <a:pt x="479297" y="1181711"/>
                  </a:lnTo>
                  <a:lnTo>
                    <a:pt x="502436" y="1048449"/>
                  </a:lnTo>
                  <a:lnTo>
                    <a:pt x="564606" y="1120739"/>
                  </a:lnTo>
                  <a:lnTo>
                    <a:pt x="717143" y="1010375"/>
                  </a:lnTo>
                  <a:lnTo>
                    <a:pt x="711116" y="815672"/>
                  </a:lnTo>
                  <a:lnTo>
                    <a:pt x="761720" y="867957"/>
                  </a:lnTo>
                  <a:cubicBezTo>
                    <a:pt x="751567" y="889281"/>
                    <a:pt x="745332" y="912889"/>
                    <a:pt x="745332" y="938084"/>
                  </a:cubicBezTo>
                  <a:cubicBezTo>
                    <a:pt x="745332" y="1028605"/>
                    <a:pt x="818674" y="1101946"/>
                    <a:pt x="909201" y="1101946"/>
                  </a:cubicBezTo>
                  <a:cubicBezTo>
                    <a:pt x="918115" y="1101946"/>
                    <a:pt x="926687" y="1100660"/>
                    <a:pt x="935220" y="1099294"/>
                  </a:cubicBezTo>
                  <a:cubicBezTo>
                    <a:pt x="939339" y="1224875"/>
                    <a:pt x="945346" y="1373165"/>
                    <a:pt x="954260" y="1466057"/>
                  </a:cubicBezTo>
                  <a:cubicBezTo>
                    <a:pt x="966107" y="1589527"/>
                    <a:pt x="1024561" y="1859320"/>
                    <a:pt x="1076914" y="1879331"/>
                  </a:cubicBezTo>
                  <a:cubicBezTo>
                    <a:pt x="1204604" y="1928094"/>
                    <a:pt x="1320091" y="1856078"/>
                    <a:pt x="1333071" y="1825834"/>
                  </a:cubicBezTo>
                  <a:cubicBezTo>
                    <a:pt x="1356431" y="1771358"/>
                    <a:pt x="1319308" y="1670705"/>
                    <a:pt x="1307769" y="1635705"/>
                  </a:cubicBezTo>
                  <a:cubicBezTo>
                    <a:pt x="1225359" y="1385221"/>
                    <a:pt x="1200746" y="1318964"/>
                    <a:pt x="1182463" y="1140744"/>
                  </a:cubicBezTo>
                  <a:cubicBezTo>
                    <a:pt x="1180989" y="1126398"/>
                    <a:pt x="1180453" y="1113854"/>
                    <a:pt x="1179328" y="1100017"/>
                  </a:cubicBezTo>
                  <a:cubicBezTo>
                    <a:pt x="1180728" y="1100051"/>
                    <a:pt x="1182021" y="1100480"/>
                    <a:pt x="1183427" y="1100500"/>
                  </a:cubicBezTo>
                  <a:cubicBezTo>
                    <a:pt x="1214723" y="1100500"/>
                    <a:pt x="1243857" y="1091405"/>
                    <a:pt x="1268730" y="1076162"/>
                  </a:cubicBezTo>
                  <a:lnTo>
                    <a:pt x="1344396" y="1123873"/>
                  </a:lnTo>
                  <a:lnTo>
                    <a:pt x="1457895" y="1042187"/>
                  </a:lnTo>
                  <a:lnTo>
                    <a:pt x="1451873" y="1208942"/>
                  </a:lnTo>
                  <a:lnTo>
                    <a:pt x="1603928" y="1319547"/>
                  </a:lnTo>
                  <a:lnTo>
                    <a:pt x="1676459" y="1252072"/>
                  </a:lnTo>
                  <a:lnTo>
                    <a:pt x="1692125" y="1386774"/>
                  </a:lnTo>
                  <a:lnTo>
                    <a:pt x="1953097" y="1579314"/>
                  </a:lnTo>
                  <a:cubicBezTo>
                    <a:pt x="1953097" y="1579314"/>
                    <a:pt x="2008175" y="1226315"/>
                    <a:pt x="1641038" y="967003"/>
                  </a:cubicBezTo>
                  <a:cubicBezTo>
                    <a:pt x="1527780" y="887004"/>
                    <a:pt x="1420048" y="861454"/>
                    <a:pt x="1328255" y="861213"/>
                  </a:cubicBezTo>
                  <a:cubicBezTo>
                    <a:pt x="1324043" y="853150"/>
                    <a:pt x="1319234" y="845488"/>
                    <a:pt x="1313796" y="838322"/>
                  </a:cubicBezTo>
                  <a:lnTo>
                    <a:pt x="1441031" y="814948"/>
                  </a:lnTo>
                  <a:lnTo>
                    <a:pt x="1463440" y="705783"/>
                  </a:lnTo>
                  <a:lnTo>
                    <a:pt x="1571152" y="823862"/>
                  </a:lnTo>
                  <a:lnTo>
                    <a:pt x="1766585" y="822657"/>
                  </a:lnTo>
                  <a:lnTo>
                    <a:pt x="1772606" y="739042"/>
                  </a:lnTo>
                  <a:lnTo>
                    <a:pt x="1858156" y="821934"/>
                  </a:lnTo>
                  <a:lnTo>
                    <a:pt x="2190462" y="816388"/>
                  </a:lnTo>
                  <a:cubicBezTo>
                    <a:pt x="2190462" y="816388"/>
                    <a:pt x="2061988" y="520650"/>
                    <a:pt x="1658625" y="519030"/>
                  </a:cubicBezTo>
                  <a:cubicBezTo>
                    <a:pt x="1631735" y="518922"/>
                    <a:pt x="1603667" y="520202"/>
                    <a:pt x="1574286" y="522887"/>
                  </a:cubicBezTo>
                  <a:cubicBezTo>
                    <a:pt x="1405394" y="538298"/>
                    <a:pt x="1291287" y="615725"/>
                    <a:pt x="1215473" y="694458"/>
                  </a:cubicBezTo>
                  <a:cubicBezTo>
                    <a:pt x="1205883" y="677393"/>
                    <a:pt x="1193701" y="662197"/>
                    <a:pt x="1178846" y="649640"/>
                  </a:cubicBezTo>
                  <a:lnTo>
                    <a:pt x="1277169" y="551317"/>
                  </a:lnTo>
                  <a:lnTo>
                    <a:pt x="1206077" y="445291"/>
                  </a:lnTo>
                  <a:lnTo>
                    <a:pt x="1383193" y="462882"/>
                  </a:lnTo>
                  <a:lnTo>
                    <a:pt x="1506811" y="325286"/>
                  </a:lnTo>
                  <a:lnTo>
                    <a:pt x="1443676" y="252030"/>
                  </a:lnTo>
                  <a:lnTo>
                    <a:pt x="1581278" y="256608"/>
                  </a:lnTo>
                  <a:lnTo>
                    <a:pt x="1818877" y="22381"/>
                  </a:lnTo>
                  <a:cubicBezTo>
                    <a:pt x="1818877" y="22381"/>
                    <a:pt x="1767784" y="4581"/>
                    <a:pt x="1688508" y="693"/>
                  </a:cubicBezTo>
                  <a:cubicBezTo>
                    <a:pt x="1671992" y="-118"/>
                    <a:pt x="1654238" y="-242"/>
                    <a:pt x="1635493" y="452"/>
                  </a:cubicBezTo>
                  <a:close/>
                </a:path>
              </a:pathLst>
            </a:custGeom>
            <a:solidFill>
              <a:srgbClr val="FFFCF9"/>
            </a:solidFill>
            <a:ln cap="flat" cmpd="sng" w="192675">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76" name="Google Shape;1676;p33"/>
            <p:cNvGrpSpPr/>
            <p:nvPr/>
          </p:nvGrpSpPr>
          <p:grpSpPr>
            <a:xfrm>
              <a:off x="3540575" y="179636"/>
              <a:ext cx="2203888" cy="1909229"/>
              <a:chOff x="3540575" y="179636"/>
              <a:chExt cx="2203888" cy="1909229"/>
            </a:xfrm>
          </p:grpSpPr>
          <p:sp>
            <p:nvSpPr>
              <p:cNvPr id="1677" name="Google Shape;1677;p33"/>
              <p:cNvSpPr/>
              <p:nvPr/>
            </p:nvSpPr>
            <p:spPr>
              <a:xfrm>
                <a:off x="4483431" y="1055569"/>
                <a:ext cx="410964" cy="1033296"/>
              </a:xfrm>
              <a:custGeom>
                <a:rect b="b" l="l" r="r" t="t"/>
                <a:pathLst>
                  <a:path extrusionOk="0" h="1033296" w="410964">
                    <a:moveTo>
                      <a:pt x="0" y="54147"/>
                    </a:moveTo>
                    <a:cubicBezTo>
                      <a:pt x="0" y="54147"/>
                      <a:pt x="8887" y="441564"/>
                      <a:pt x="24445" y="603658"/>
                    </a:cubicBezTo>
                    <a:cubicBezTo>
                      <a:pt x="36293" y="727129"/>
                      <a:pt x="94833" y="996828"/>
                      <a:pt x="147166" y="1016812"/>
                    </a:cubicBezTo>
                    <a:cubicBezTo>
                      <a:pt x="274856" y="1065575"/>
                      <a:pt x="390457" y="993546"/>
                      <a:pt x="403416" y="963321"/>
                    </a:cubicBezTo>
                    <a:cubicBezTo>
                      <a:pt x="426777" y="908846"/>
                      <a:pt x="389513" y="808239"/>
                      <a:pt x="378000" y="773239"/>
                    </a:cubicBezTo>
                    <a:cubicBezTo>
                      <a:pt x="295584" y="522755"/>
                      <a:pt x="271085" y="456405"/>
                      <a:pt x="252802" y="278184"/>
                    </a:cubicBezTo>
                    <a:cubicBezTo>
                      <a:pt x="237304" y="127121"/>
                      <a:pt x="242508" y="0"/>
                      <a:pt x="242508" y="0"/>
                    </a:cubicBezTo>
                    <a:lnTo>
                      <a:pt x="0" y="54147"/>
                    </a:lnTo>
                    <a:close/>
                  </a:path>
                </a:pathLst>
              </a:custGeom>
              <a:solidFill>
                <a:srgbClr val="FFC58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8" name="Google Shape;1678;p33"/>
              <p:cNvSpPr/>
              <p:nvPr/>
            </p:nvSpPr>
            <p:spPr>
              <a:xfrm>
                <a:off x="4470357" y="1042234"/>
                <a:ext cx="424341" cy="1046629"/>
              </a:xfrm>
              <a:custGeom>
                <a:rect b="b" l="l" r="r" t="t"/>
                <a:pathLst>
                  <a:path extrusionOk="0" h="1046629" w="424341">
                    <a:moveTo>
                      <a:pt x="247801" y="168"/>
                    </a:moveTo>
                    <a:cubicBezTo>
                      <a:pt x="240219" y="1862"/>
                      <a:pt x="12814" y="52473"/>
                      <a:pt x="5232" y="54168"/>
                    </a:cubicBezTo>
                    <a:cubicBezTo>
                      <a:pt x="2118" y="54864"/>
                      <a:pt x="-72" y="57671"/>
                      <a:pt x="2" y="60865"/>
                    </a:cubicBezTo>
                    <a:cubicBezTo>
                      <a:pt x="29" y="62077"/>
                      <a:pt x="1763" y="132345"/>
                      <a:pt x="2513" y="157761"/>
                    </a:cubicBezTo>
                    <a:cubicBezTo>
                      <a:pt x="4650" y="230386"/>
                      <a:pt x="7181" y="303032"/>
                      <a:pt x="10048" y="370821"/>
                    </a:cubicBezTo>
                    <a:cubicBezTo>
                      <a:pt x="14414" y="474107"/>
                      <a:pt x="19276" y="556597"/>
                      <a:pt x="24487" y="610878"/>
                    </a:cubicBezTo>
                    <a:cubicBezTo>
                      <a:pt x="30796" y="676578"/>
                      <a:pt x="49059" y="775751"/>
                      <a:pt x="70738" y="857418"/>
                    </a:cubicBezTo>
                    <a:cubicBezTo>
                      <a:pt x="97052" y="956538"/>
                      <a:pt x="124504" y="1019344"/>
                      <a:pt x="151527" y="1029665"/>
                    </a:cubicBezTo>
                    <a:cubicBezTo>
                      <a:pt x="210510" y="1052188"/>
                      <a:pt x="271462" y="1051377"/>
                      <a:pt x="327123" y="1032592"/>
                    </a:cubicBezTo>
                    <a:cubicBezTo>
                      <a:pt x="370936" y="1017804"/>
                      <a:pt x="407939" y="991979"/>
                      <a:pt x="416277" y="972531"/>
                    </a:cubicBezTo>
                    <a:cubicBezTo>
                      <a:pt x="425680" y="950597"/>
                      <a:pt x="426470" y="921276"/>
                      <a:pt x="420670" y="885674"/>
                    </a:cubicBezTo>
                    <a:cubicBezTo>
                      <a:pt x="417516" y="866292"/>
                      <a:pt x="412620" y="845785"/>
                      <a:pt x="406024" y="823724"/>
                    </a:cubicBezTo>
                    <a:cubicBezTo>
                      <a:pt x="403465" y="815165"/>
                      <a:pt x="400773" y="806767"/>
                      <a:pt x="397652" y="797350"/>
                    </a:cubicBezTo>
                    <a:cubicBezTo>
                      <a:pt x="396366" y="793486"/>
                      <a:pt x="391812" y="780493"/>
                      <a:pt x="390955" y="777888"/>
                    </a:cubicBezTo>
                    <a:cubicBezTo>
                      <a:pt x="315724" y="549230"/>
                      <a:pt x="307909" y="523941"/>
                      <a:pt x="292170" y="453492"/>
                    </a:cubicBezTo>
                    <a:cubicBezTo>
                      <a:pt x="280892" y="402995"/>
                      <a:pt x="273190" y="352116"/>
                      <a:pt x="266218" y="284172"/>
                    </a:cubicBezTo>
                    <a:cubicBezTo>
                      <a:pt x="256340" y="187879"/>
                      <a:pt x="253888" y="95818"/>
                      <a:pt x="255543" y="21304"/>
                    </a:cubicBezTo>
                    <a:cubicBezTo>
                      <a:pt x="255636" y="17206"/>
                      <a:pt x="255938" y="7488"/>
                      <a:pt x="255965" y="6865"/>
                    </a:cubicBezTo>
                    <a:cubicBezTo>
                      <a:pt x="256145" y="2472"/>
                      <a:pt x="252094" y="-790"/>
                      <a:pt x="247801" y="168"/>
                    </a:cubicBezTo>
                    <a:close/>
                    <a:moveTo>
                      <a:pt x="242356" y="15029"/>
                    </a:moveTo>
                    <a:cubicBezTo>
                      <a:pt x="242282" y="17648"/>
                      <a:pt x="242188" y="19382"/>
                      <a:pt x="242148" y="21097"/>
                    </a:cubicBezTo>
                    <a:cubicBezTo>
                      <a:pt x="240480" y="96120"/>
                      <a:pt x="242885" y="188508"/>
                      <a:pt x="252824" y="285431"/>
                    </a:cubicBezTo>
                    <a:cubicBezTo>
                      <a:pt x="259842" y="353864"/>
                      <a:pt x="267792" y="405373"/>
                      <a:pt x="279191" y="456419"/>
                    </a:cubicBezTo>
                    <a:cubicBezTo>
                      <a:pt x="295070" y="527504"/>
                      <a:pt x="302973" y="552826"/>
                      <a:pt x="378397" y="782074"/>
                    </a:cubicBezTo>
                    <a:cubicBezTo>
                      <a:pt x="379275" y="784732"/>
                      <a:pt x="383614" y="797926"/>
                      <a:pt x="384887" y="801750"/>
                    </a:cubicBezTo>
                    <a:cubicBezTo>
                      <a:pt x="387968" y="811046"/>
                      <a:pt x="390533" y="819284"/>
                      <a:pt x="393044" y="827702"/>
                    </a:cubicBezTo>
                    <a:cubicBezTo>
                      <a:pt x="399494" y="849254"/>
                      <a:pt x="404436" y="869024"/>
                      <a:pt x="407490" y="887763"/>
                    </a:cubicBezTo>
                    <a:cubicBezTo>
                      <a:pt x="412915" y="921082"/>
                      <a:pt x="412118" y="948193"/>
                      <a:pt x="403927" y="967293"/>
                    </a:cubicBezTo>
                    <a:cubicBezTo>
                      <a:pt x="397411" y="982496"/>
                      <a:pt x="363496" y="1006345"/>
                      <a:pt x="322937" y="1020034"/>
                    </a:cubicBezTo>
                    <a:cubicBezTo>
                      <a:pt x="270096" y="1037869"/>
                      <a:pt x="212258" y="1038673"/>
                      <a:pt x="156343" y="1017315"/>
                    </a:cubicBezTo>
                    <a:cubicBezTo>
                      <a:pt x="115021" y="1001536"/>
                      <a:pt x="53098" y="768130"/>
                      <a:pt x="37882" y="609619"/>
                    </a:cubicBezTo>
                    <a:cubicBezTo>
                      <a:pt x="32705" y="555646"/>
                      <a:pt x="27795" y="473256"/>
                      <a:pt x="23442" y="370192"/>
                    </a:cubicBezTo>
                    <a:cubicBezTo>
                      <a:pt x="20582" y="302469"/>
                      <a:pt x="18044" y="229918"/>
                      <a:pt x="15908" y="157346"/>
                    </a:cubicBezTo>
                    <a:cubicBezTo>
                      <a:pt x="15205" y="133376"/>
                      <a:pt x="13811" y="74220"/>
                      <a:pt x="13604" y="66096"/>
                    </a:cubicBezTo>
                    <a:cubicBezTo>
                      <a:pt x="29858" y="62466"/>
                      <a:pt x="221400" y="19710"/>
                      <a:pt x="242356" y="1502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9" name="Google Shape;1679;p33"/>
              <p:cNvSpPr/>
              <p:nvPr/>
            </p:nvSpPr>
            <p:spPr>
              <a:xfrm>
                <a:off x="4509564" y="1319795"/>
                <a:ext cx="187476" cy="43144"/>
              </a:xfrm>
              <a:custGeom>
                <a:rect b="b" l="l" r="r" t="t"/>
                <a:pathLst>
                  <a:path extrusionOk="0" h="43144" w="187476">
                    <a:moveTo>
                      <a:pt x="149965" y="222"/>
                    </a:moveTo>
                    <a:cubicBezTo>
                      <a:pt x="149965" y="222"/>
                      <a:pt x="185822" y="2278"/>
                      <a:pt x="187369" y="14795"/>
                    </a:cubicBezTo>
                    <a:cubicBezTo>
                      <a:pt x="189513" y="32107"/>
                      <a:pt x="158772" y="28109"/>
                      <a:pt x="150514" y="27252"/>
                    </a:cubicBezTo>
                    <a:cubicBezTo>
                      <a:pt x="101243" y="22122"/>
                      <a:pt x="51857" y="27868"/>
                      <a:pt x="0" y="43144"/>
                    </a:cubicBezTo>
                    <a:cubicBezTo>
                      <a:pt x="0" y="43144"/>
                      <a:pt x="113271" y="-3596"/>
                      <a:pt x="149965" y="222"/>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680" name="Google Shape;1680;p33"/>
              <p:cNvGrpSpPr/>
              <p:nvPr/>
            </p:nvGrpSpPr>
            <p:grpSpPr>
              <a:xfrm>
                <a:off x="3540575" y="179636"/>
                <a:ext cx="2203888" cy="1592821"/>
                <a:chOff x="3540575" y="179636"/>
                <a:chExt cx="2203888" cy="1592821"/>
              </a:xfrm>
            </p:grpSpPr>
            <p:grpSp>
              <p:nvGrpSpPr>
                <p:cNvPr id="1681" name="Google Shape;1681;p33"/>
                <p:cNvGrpSpPr/>
                <p:nvPr/>
              </p:nvGrpSpPr>
              <p:grpSpPr>
                <a:xfrm>
                  <a:off x="3540575" y="179636"/>
                  <a:ext cx="2203888" cy="1592821"/>
                  <a:chOff x="3540575" y="179636"/>
                  <a:chExt cx="2203888" cy="1592821"/>
                </a:xfrm>
              </p:grpSpPr>
              <p:sp>
                <p:nvSpPr>
                  <p:cNvPr id="1682" name="Google Shape;1682;p33"/>
                  <p:cNvSpPr/>
                  <p:nvPr/>
                </p:nvSpPr>
                <p:spPr>
                  <a:xfrm>
                    <a:off x="4598234" y="193041"/>
                    <a:ext cx="774440" cy="758887"/>
                  </a:xfrm>
                  <a:custGeom>
                    <a:rect b="b" l="l" r="r" t="t"/>
                    <a:pathLst>
                      <a:path extrusionOk="0" h="758887" w="774440">
                        <a:moveTo>
                          <a:pt x="25231" y="758888"/>
                        </a:moveTo>
                        <a:cubicBezTo>
                          <a:pt x="25231" y="758888"/>
                          <a:pt x="-73487" y="476759"/>
                          <a:pt x="119609" y="245044"/>
                        </a:cubicBezTo>
                        <a:cubicBezTo>
                          <a:pt x="410906" y="-104511"/>
                          <a:pt x="774441" y="22494"/>
                          <a:pt x="774441" y="22494"/>
                        </a:cubicBezTo>
                        <a:lnTo>
                          <a:pt x="536748" y="256696"/>
                        </a:lnTo>
                        <a:lnTo>
                          <a:pt x="399253" y="252035"/>
                        </a:lnTo>
                        <a:lnTo>
                          <a:pt x="462174" y="325441"/>
                        </a:lnTo>
                        <a:lnTo>
                          <a:pt x="338663" y="462933"/>
                        </a:lnTo>
                        <a:lnTo>
                          <a:pt x="161554" y="445456"/>
                        </a:lnTo>
                        <a:lnTo>
                          <a:pt x="232632" y="551487"/>
                        </a:lnTo>
                        <a:lnTo>
                          <a:pt x="25231" y="758888"/>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3" name="Google Shape;1683;p33"/>
                  <p:cNvSpPr/>
                  <p:nvPr/>
                </p:nvSpPr>
                <p:spPr>
                  <a:xfrm>
                    <a:off x="4584570" y="179636"/>
                    <a:ext cx="788354" cy="772230"/>
                  </a:xfrm>
                  <a:custGeom>
                    <a:rect b="b" l="l" r="r" t="t"/>
                    <a:pathLst>
                      <a:path extrusionOk="0" h="772230" w="788354">
                        <a:moveTo>
                          <a:pt x="597165" y="494"/>
                        </a:moveTo>
                        <a:cubicBezTo>
                          <a:pt x="580275" y="1164"/>
                          <a:pt x="562962" y="2535"/>
                          <a:pt x="545469" y="4680"/>
                        </a:cubicBezTo>
                        <a:cubicBezTo>
                          <a:pt x="450917" y="16274"/>
                          <a:pt x="358595" y="49425"/>
                          <a:pt x="271926" y="108906"/>
                        </a:cubicBezTo>
                        <a:cubicBezTo>
                          <a:pt x="218642" y="145474"/>
                          <a:pt x="168333" y="191441"/>
                          <a:pt x="121659" y="247456"/>
                        </a:cubicBezTo>
                        <a:cubicBezTo>
                          <a:pt x="93129" y="281691"/>
                          <a:pt x="69983" y="318289"/>
                          <a:pt x="51753" y="356705"/>
                        </a:cubicBezTo>
                        <a:cubicBezTo>
                          <a:pt x="-4738" y="475747"/>
                          <a:pt x="-10638" y="602169"/>
                          <a:pt x="13244" y="718360"/>
                        </a:cubicBezTo>
                        <a:cubicBezTo>
                          <a:pt x="16037" y="731949"/>
                          <a:pt x="19037" y="743984"/>
                          <a:pt x="22037" y="754565"/>
                        </a:cubicBezTo>
                        <a:cubicBezTo>
                          <a:pt x="23089" y="758282"/>
                          <a:pt x="24080" y="761624"/>
                          <a:pt x="24964" y="764403"/>
                        </a:cubicBezTo>
                        <a:cubicBezTo>
                          <a:pt x="25500" y="766091"/>
                          <a:pt x="26002" y="767129"/>
                          <a:pt x="26223" y="767752"/>
                        </a:cubicBezTo>
                        <a:cubicBezTo>
                          <a:pt x="27851" y="772407"/>
                          <a:pt x="33825" y="773753"/>
                          <a:pt x="37314" y="770264"/>
                        </a:cubicBezTo>
                        <a:cubicBezTo>
                          <a:pt x="43797" y="763781"/>
                          <a:pt x="238239" y="569339"/>
                          <a:pt x="244722" y="562856"/>
                        </a:cubicBezTo>
                        <a:cubicBezTo>
                          <a:pt x="246979" y="560592"/>
                          <a:pt x="247340" y="557143"/>
                          <a:pt x="245559" y="554484"/>
                        </a:cubicBezTo>
                        <a:lnTo>
                          <a:pt x="182350" y="460303"/>
                        </a:lnTo>
                        <a:lnTo>
                          <a:pt x="345181" y="476418"/>
                        </a:lnTo>
                        <a:cubicBezTo>
                          <a:pt x="347297" y="476628"/>
                          <a:pt x="349407" y="475702"/>
                          <a:pt x="350826" y="474117"/>
                        </a:cubicBezTo>
                        <a:lnTo>
                          <a:pt x="474518" y="336613"/>
                        </a:lnTo>
                        <a:cubicBezTo>
                          <a:pt x="476769" y="334112"/>
                          <a:pt x="476708" y="330376"/>
                          <a:pt x="474518" y="327823"/>
                        </a:cubicBezTo>
                        <a:lnTo>
                          <a:pt x="421570" y="265873"/>
                        </a:lnTo>
                        <a:lnTo>
                          <a:pt x="543795" y="270059"/>
                        </a:lnTo>
                        <a:cubicBezTo>
                          <a:pt x="545630" y="270121"/>
                          <a:pt x="547512" y="269466"/>
                          <a:pt x="548818" y="268176"/>
                        </a:cubicBezTo>
                        <a:lnTo>
                          <a:pt x="786363" y="33980"/>
                        </a:lnTo>
                        <a:cubicBezTo>
                          <a:pt x="789892" y="30500"/>
                          <a:pt x="788533" y="24524"/>
                          <a:pt x="783851" y="22888"/>
                        </a:cubicBezTo>
                        <a:cubicBezTo>
                          <a:pt x="783282" y="22690"/>
                          <a:pt x="782237" y="22323"/>
                          <a:pt x="780711" y="21841"/>
                        </a:cubicBezTo>
                        <a:cubicBezTo>
                          <a:pt x="778206" y="21050"/>
                          <a:pt x="775292" y="20273"/>
                          <a:pt x="771917" y="19330"/>
                        </a:cubicBezTo>
                        <a:cubicBezTo>
                          <a:pt x="762333" y="16650"/>
                          <a:pt x="751329" y="13871"/>
                          <a:pt x="738853" y="11377"/>
                        </a:cubicBezTo>
                        <a:cubicBezTo>
                          <a:pt x="695488" y="2709"/>
                          <a:pt x="647830" y="-1517"/>
                          <a:pt x="597165" y="494"/>
                        </a:cubicBezTo>
                        <a:close/>
                        <a:moveTo>
                          <a:pt x="597581" y="13888"/>
                        </a:moveTo>
                        <a:cubicBezTo>
                          <a:pt x="647147" y="11921"/>
                          <a:pt x="693767" y="16093"/>
                          <a:pt x="736133" y="24563"/>
                        </a:cubicBezTo>
                        <a:cubicBezTo>
                          <a:pt x="748269" y="26989"/>
                          <a:pt x="759098" y="29506"/>
                          <a:pt x="768361" y="32097"/>
                        </a:cubicBezTo>
                        <a:cubicBezTo>
                          <a:pt x="768608" y="32165"/>
                          <a:pt x="768749" y="32238"/>
                          <a:pt x="768990" y="32306"/>
                        </a:cubicBezTo>
                        <a:lnTo>
                          <a:pt x="541699" y="256664"/>
                        </a:lnTo>
                        <a:lnTo>
                          <a:pt x="406708" y="252060"/>
                        </a:lnTo>
                        <a:cubicBezTo>
                          <a:pt x="400882" y="251862"/>
                          <a:pt x="397680" y="258727"/>
                          <a:pt x="401478" y="263153"/>
                        </a:cubicBezTo>
                        <a:lnTo>
                          <a:pt x="460494" y="332218"/>
                        </a:lnTo>
                        <a:lnTo>
                          <a:pt x="343084" y="462605"/>
                        </a:lnTo>
                        <a:lnTo>
                          <a:pt x="169585" y="445444"/>
                        </a:lnTo>
                        <a:cubicBezTo>
                          <a:pt x="163953" y="444888"/>
                          <a:pt x="160155" y="451207"/>
                          <a:pt x="163303" y="455908"/>
                        </a:cubicBezTo>
                        <a:lnTo>
                          <a:pt x="231113" y="557411"/>
                        </a:lnTo>
                        <a:cubicBezTo>
                          <a:pt x="218348" y="570183"/>
                          <a:pt x="54814" y="733717"/>
                          <a:pt x="35640" y="752891"/>
                        </a:cubicBezTo>
                        <a:cubicBezTo>
                          <a:pt x="35439" y="752188"/>
                          <a:pt x="35224" y="751746"/>
                          <a:pt x="35010" y="751009"/>
                        </a:cubicBezTo>
                        <a:cubicBezTo>
                          <a:pt x="32097" y="740735"/>
                          <a:pt x="29157" y="728895"/>
                          <a:pt x="26431" y="715634"/>
                        </a:cubicBezTo>
                        <a:cubicBezTo>
                          <a:pt x="3084" y="602055"/>
                          <a:pt x="8824" y="478398"/>
                          <a:pt x="63895" y="362356"/>
                        </a:cubicBezTo>
                        <a:cubicBezTo>
                          <a:pt x="81643" y="324948"/>
                          <a:pt x="104320" y="289400"/>
                          <a:pt x="132121" y="256037"/>
                        </a:cubicBezTo>
                        <a:cubicBezTo>
                          <a:pt x="178017" y="200958"/>
                          <a:pt x="227202" y="155866"/>
                          <a:pt x="279460" y="119999"/>
                        </a:cubicBezTo>
                        <a:cubicBezTo>
                          <a:pt x="364288" y="61779"/>
                          <a:pt x="454661" y="29206"/>
                          <a:pt x="547143" y="17865"/>
                        </a:cubicBezTo>
                        <a:cubicBezTo>
                          <a:pt x="564255" y="15766"/>
                          <a:pt x="581058" y="14544"/>
                          <a:pt x="597581" y="1388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4" name="Google Shape;1684;p33"/>
                  <p:cNvSpPr/>
                  <p:nvPr/>
                </p:nvSpPr>
                <p:spPr>
                  <a:xfrm>
                    <a:off x="4645358" y="712225"/>
                    <a:ext cx="1098840" cy="359712"/>
                  </a:xfrm>
                  <a:custGeom>
                    <a:rect b="b" l="l" r="r" t="t"/>
                    <a:pathLst>
                      <a:path extrusionOk="0" h="359712" w="1098840">
                        <a:moveTo>
                          <a:pt x="0" y="359712"/>
                        </a:moveTo>
                        <a:cubicBezTo>
                          <a:pt x="0" y="359712"/>
                          <a:pt x="117684" y="37078"/>
                          <a:pt x="482558" y="3779"/>
                        </a:cubicBezTo>
                        <a:cubicBezTo>
                          <a:pt x="952606" y="-39110"/>
                          <a:pt x="1098841" y="297200"/>
                          <a:pt x="1098841" y="297200"/>
                        </a:cubicBezTo>
                        <a:lnTo>
                          <a:pt x="766529" y="302893"/>
                        </a:lnTo>
                        <a:lnTo>
                          <a:pt x="680891" y="220034"/>
                        </a:lnTo>
                        <a:lnTo>
                          <a:pt x="674910" y="303535"/>
                        </a:lnTo>
                        <a:lnTo>
                          <a:pt x="479403" y="304828"/>
                        </a:lnTo>
                        <a:lnTo>
                          <a:pt x="371691" y="186715"/>
                        </a:lnTo>
                        <a:lnTo>
                          <a:pt x="349477" y="295720"/>
                        </a:lnTo>
                        <a:lnTo>
                          <a:pt x="0" y="359712"/>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5" name="Google Shape;1685;p33"/>
                  <p:cNvSpPr/>
                  <p:nvPr/>
                </p:nvSpPr>
                <p:spPr>
                  <a:xfrm>
                    <a:off x="4632339" y="698744"/>
                    <a:ext cx="1112124" cy="373279"/>
                  </a:xfrm>
                  <a:custGeom>
                    <a:rect b="b" l="l" r="r" t="t"/>
                    <a:pathLst>
                      <a:path extrusionOk="0" h="373279" w="1112124">
                        <a:moveTo>
                          <a:pt x="568021" y="8"/>
                        </a:moveTo>
                        <a:cubicBezTo>
                          <a:pt x="542364" y="115"/>
                          <a:pt x="515742" y="1495"/>
                          <a:pt x="488491" y="3980"/>
                        </a:cubicBezTo>
                        <a:cubicBezTo>
                          <a:pt x="334648" y="18017"/>
                          <a:pt x="212610" y="82920"/>
                          <a:pt x="118882" y="182509"/>
                        </a:cubicBezTo>
                        <a:cubicBezTo>
                          <a:pt x="81558" y="222163"/>
                          <a:pt x="51300" y="264751"/>
                          <a:pt x="27632" y="307245"/>
                        </a:cubicBezTo>
                        <a:cubicBezTo>
                          <a:pt x="19341" y="322133"/>
                          <a:pt x="12476" y="336037"/>
                          <a:pt x="6917" y="348474"/>
                        </a:cubicBezTo>
                        <a:cubicBezTo>
                          <a:pt x="4962" y="352840"/>
                          <a:pt x="3247" y="356624"/>
                          <a:pt x="1894" y="359986"/>
                        </a:cubicBezTo>
                        <a:cubicBezTo>
                          <a:pt x="1071" y="362022"/>
                          <a:pt x="709" y="363402"/>
                          <a:pt x="428" y="364172"/>
                        </a:cubicBezTo>
                        <a:cubicBezTo>
                          <a:pt x="-1347" y="369034"/>
                          <a:pt x="2658" y="374104"/>
                          <a:pt x="7754" y="373166"/>
                        </a:cubicBezTo>
                        <a:cubicBezTo>
                          <a:pt x="18671" y="371171"/>
                          <a:pt x="346348" y="311130"/>
                          <a:pt x="357265" y="309127"/>
                        </a:cubicBezTo>
                        <a:cubicBezTo>
                          <a:pt x="359957" y="308631"/>
                          <a:pt x="362160" y="306575"/>
                          <a:pt x="362709" y="303897"/>
                        </a:cubicBezTo>
                        <a:lnTo>
                          <a:pt x="382172" y="207831"/>
                        </a:lnTo>
                        <a:lnTo>
                          <a:pt x="481164" y="316240"/>
                        </a:lnTo>
                        <a:cubicBezTo>
                          <a:pt x="482443" y="317646"/>
                          <a:pt x="484077" y="318349"/>
                          <a:pt x="485979" y="318336"/>
                        </a:cubicBezTo>
                        <a:lnTo>
                          <a:pt x="681667" y="317077"/>
                        </a:lnTo>
                        <a:cubicBezTo>
                          <a:pt x="685163" y="317057"/>
                          <a:pt x="687902" y="314284"/>
                          <a:pt x="688150" y="310801"/>
                        </a:cubicBezTo>
                        <a:lnTo>
                          <a:pt x="693173" y="241525"/>
                        </a:lnTo>
                        <a:lnTo>
                          <a:pt x="768517" y="314565"/>
                        </a:lnTo>
                        <a:cubicBezTo>
                          <a:pt x="769796" y="315804"/>
                          <a:pt x="771557" y="316481"/>
                          <a:pt x="773332" y="316454"/>
                        </a:cubicBezTo>
                        <a:lnTo>
                          <a:pt x="1105684" y="310801"/>
                        </a:lnTo>
                        <a:cubicBezTo>
                          <a:pt x="1110459" y="310721"/>
                          <a:pt x="1113446" y="305758"/>
                          <a:pt x="1111544" y="301385"/>
                        </a:cubicBezTo>
                        <a:cubicBezTo>
                          <a:pt x="1111263" y="300729"/>
                          <a:pt x="1110694" y="299537"/>
                          <a:pt x="1109870" y="297822"/>
                        </a:cubicBezTo>
                        <a:cubicBezTo>
                          <a:pt x="1108524" y="295023"/>
                          <a:pt x="1106990" y="291627"/>
                          <a:pt x="1105055" y="287991"/>
                        </a:cubicBezTo>
                        <a:cubicBezTo>
                          <a:pt x="1099549" y="277643"/>
                          <a:pt x="1092745" y="266245"/>
                          <a:pt x="1084548" y="253875"/>
                        </a:cubicBezTo>
                        <a:cubicBezTo>
                          <a:pt x="1061174" y="218587"/>
                          <a:pt x="1031338" y="183393"/>
                          <a:pt x="994550" y="150482"/>
                        </a:cubicBezTo>
                        <a:cubicBezTo>
                          <a:pt x="888324" y="55455"/>
                          <a:pt x="747608" y="-775"/>
                          <a:pt x="568021" y="8"/>
                        </a:cubicBezTo>
                        <a:close/>
                        <a:moveTo>
                          <a:pt x="567813" y="13403"/>
                        </a:moveTo>
                        <a:cubicBezTo>
                          <a:pt x="744132" y="12572"/>
                          <a:pt x="881707" y="67423"/>
                          <a:pt x="985555" y="160321"/>
                        </a:cubicBezTo>
                        <a:cubicBezTo>
                          <a:pt x="1021439" y="192427"/>
                          <a:pt x="1050686" y="226831"/>
                          <a:pt x="1073457" y="261201"/>
                        </a:cubicBezTo>
                        <a:cubicBezTo>
                          <a:pt x="1081407" y="273203"/>
                          <a:pt x="1087816" y="284501"/>
                          <a:pt x="1093127" y="294473"/>
                        </a:cubicBezTo>
                        <a:cubicBezTo>
                          <a:pt x="1093770" y="295686"/>
                          <a:pt x="1094232" y="296503"/>
                          <a:pt x="1094801" y="297614"/>
                        </a:cubicBezTo>
                        <a:lnTo>
                          <a:pt x="775636" y="303059"/>
                        </a:lnTo>
                        <a:lnTo>
                          <a:pt x="692128" y="222063"/>
                        </a:lnTo>
                        <a:cubicBezTo>
                          <a:pt x="688043" y="218105"/>
                          <a:pt x="681231" y="220783"/>
                          <a:pt x="680830" y="226456"/>
                        </a:cubicBezTo>
                        <a:lnTo>
                          <a:pt x="675177" y="303682"/>
                        </a:lnTo>
                        <a:lnTo>
                          <a:pt x="489120" y="304941"/>
                        </a:lnTo>
                        <a:lnTo>
                          <a:pt x="383217" y="188992"/>
                        </a:lnTo>
                        <a:cubicBezTo>
                          <a:pt x="379526" y="184946"/>
                          <a:pt x="372802" y="186768"/>
                          <a:pt x="371704" y="192133"/>
                        </a:cubicBezTo>
                        <a:lnTo>
                          <a:pt x="350360" y="296777"/>
                        </a:lnTo>
                        <a:cubicBezTo>
                          <a:pt x="332123" y="300119"/>
                          <a:pt x="48226" y="352070"/>
                          <a:pt x="17586" y="357682"/>
                        </a:cubicBezTo>
                        <a:cubicBezTo>
                          <a:pt x="18162" y="356356"/>
                          <a:pt x="18617" y="355352"/>
                          <a:pt x="19260" y="353912"/>
                        </a:cubicBezTo>
                        <a:cubicBezTo>
                          <a:pt x="24665" y="341830"/>
                          <a:pt x="31262" y="328268"/>
                          <a:pt x="39352" y="313728"/>
                        </a:cubicBezTo>
                        <a:cubicBezTo>
                          <a:pt x="62511" y="272151"/>
                          <a:pt x="91993" y="230521"/>
                          <a:pt x="128513" y="191717"/>
                        </a:cubicBezTo>
                        <a:cubicBezTo>
                          <a:pt x="220098" y="94399"/>
                          <a:pt x="339350" y="30889"/>
                          <a:pt x="489743" y="17167"/>
                        </a:cubicBezTo>
                        <a:cubicBezTo>
                          <a:pt x="516525" y="14722"/>
                          <a:pt x="542625" y="13516"/>
                          <a:pt x="567813" y="1340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6" name="Google Shape;1686;p33"/>
                  <p:cNvSpPr/>
                  <p:nvPr/>
                </p:nvSpPr>
                <p:spPr>
                  <a:xfrm>
                    <a:off x="4607666" y="1054012"/>
                    <a:ext cx="902137" cy="718418"/>
                  </a:xfrm>
                  <a:custGeom>
                    <a:rect b="b" l="l" r="r" t="t"/>
                    <a:pathLst>
                      <a:path extrusionOk="0" h="718418" w="902137">
                        <a:moveTo>
                          <a:pt x="0" y="79064"/>
                        </a:moveTo>
                        <a:cubicBezTo>
                          <a:pt x="0" y="79064"/>
                          <a:pt x="273389" y="-115606"/>
                          <a:pt x="587109" y="105980"/>
                        </a:cubicBezTo>
                        <a:cubicBezTo>
                          <a:pt x="954254" y="365298"/>
                          <a:pt x="899208" y="718418"/>
                          <a:pt x="899208" y="718418"/>
                        </a:cubicBezTo>
                        <a:lnTo>
                          <a:pt x="638183" y="525818"/>
                        </a:lnTo>
                        <a:lnTo>
                          <a:pt x="622471" y="391177"/>
                        </a:lnTo>
                        <a:lnTo>
                          <a:pt x="550073" y="458692"/>
                        </a:lnTo>
                        <a:lnTo>
                          <a:pt x="397811" y="348013"/>
                        </a:lnTo>
                        <a:lnTo>
                          <a:pt x="403872" y="181304"/>
                        </a:lnTo>
                        <a:lnTo>
                          <a:pt x="290414" y="263065"/>
                        </a:lnTo>
                        <a:lnTo>
                          <a:pt x="0" y="79064"/>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7" name="Google Shape;1687;p33"/>
                  <p:cNvSpPr/>
                  <p:nvPr/>
                </p:nvSpPr>
                <p:spPr>
                  <a:xfrm>
                    <a:off x="4594541" y="1040636"/>
                    <a:ext cx="915674" cy="731821"/>
                  </a:xfrm>
                  <a:custGeom>
                    <a:rect b="b" l="l" r="r" t="t"/>
                    <a:pathLst>
                      <a:path extrusionOk="0" h="731821" w="915674">
                        <a:moveTo>
                          <a:pt x="296701" y="299"/>
                        </a:moveTo>
                        <a:cubicBezTo>
                          <a:pt x="218778" y="-2366"/>
                          <a:pt x="145711" y="12943"/>
                          <a:pt x="79877" y="40067"/>
                        </a:cubicBezTo>
                        <a:cubicBezTo>
                          <a:pt x="58606" y="48827"/>
                          <a:pt x="39780" y="58291"/>
                          <a:pt x="23365" y="67694"/>
                        </a:cubicBezTo>
                        <a:cubicBezTo>
                          <a:pt x="17605" y="70995"/>
                          <a:pt x="12583" y="73929"/>
                          <a:pt x="8296" y="76695"/>
                        </a:cubicBezTo>
                        <a:cubicBezTo>
                          <a:pt x="5698" y="78369"/>
                          <a:pt x="3802" y="79575"/>
                          <a:pt x="2858" y="80251"/>
                        </a:cubicBezTo>
                        <a:cubicBezTo>
                          <a:pt x="-1020" y="83010"/>
                          <a:pt x="-953" y="88797"/>
                          <a:pt x="3066" y="91342"/>
                        </a:cubicBezTo>
                        <a:cubicBezTo>
                          <a:pt x="12140" y="97095"/>
                          <a:pt x="284485" y="269763"/>
                          <a:pt x="293560" y="275516"/>
                        </a:cubicBezTo>
                        <a:cubicBezTo>
                          <a:pt x="295870" y="276983"/>
                          <a:pt x="298871" y="276695"/>
                          <a:pt x="301094" y="275101"/>
                        </a:cubicBezTo>
                        <a:lnTo>
                          <a:pt x="403435" y="201431"/>
                        </a:lnTo>
                        <a:lnTo>
                          <a:pt x="397783" y="354417"/>
                        </a:lnTo>
                        <a:cubicBezTo>
                          <a:pt x="397702" y="356647"/>
                          <a:pt x="398700" y="358757"/>
                          <a:pt x="400508" y="360069"/>
                        </a:cubicBezTo>
                        <a:lnTo>
                          <a:pt x="552871" y="470782"/>
                        </a:lnTo>
                        <a:cubicBezTo>
                          <a:pt x="555463" y="472671"/>
                          <a:pt x="559106" y="472557"/>
                          <a:pt x="561450" y="470367"/>
                        </a:cubicBezTo>
                        <a:lnTo>
                          <a:pt x="624030" y="411973"/>
                        </a:lnTo>
                        <a:lnTo>
                          <a:pt x="638261" y="533361"/>
                        </a:lnTo>
                        <a:cubicBezTo>
                          <a:pt x="638475" y="535203"/>
                          <a:pt x="639487" y="536864"/>
                          <a:pt x="640980" y="537969"/>
                        </a:cubicBezTo>
                        <a:lnTo>
                          <a:pt x="901966" y="730515"/>
                        </a:lnTo>
                        <a:cubicBezTo>
                          <a:pt x="906011" y="733502"/>
                          <a:pt x="911865" y="731085"/>
                          <a:pt x="912635" y="726115"/>
                        </a:cubicBezTo>
                        <a:cubicBezTo>
                          <a:pt x="912742" y="725459"/>
                          <a:pt x="912843" y="724334"/>
                          <a:pt x="913057" y="722559"/>
                        </a:cubicBezTo>
                        <a:cubicBezTo>
                          <a:pt x="913412" y="719652"/>
                          <a:pt x="913780" y="716197"/>
                          <a:pt x="914102" y="712305"/>
                        </a:cubicBezTo>
                        <a:cubicBezTo>
                          <a:pt x="917866" y="667581"/>
                          <a:pt x="915274" y="611324"/>
                          <a:pt x="901966" y="548015"/>
                        </a:cubicBezTo>
                        <a:cubicBezTo>
                          <a:pt x="882564" y="455773"/>
                          <a:pt x="843097" y="365025"/>
                          <a:pt x="778904" y="280124"/>
                        </a:cubicBezTo>
                        <a:cubicBezTo>
                          <a:pt x="731273" y="217123"/>
                          <a:pt x="671232" y="159212"/>
                          <a:pt x="597656" y="107248"/>
                        </a:cubicBezTo>
                        <a:cubicBezTo>
                          <a:pt x="498811" y="37429"/>
                          <a:pt x="397702" y="3761"/>
                          <a:pt x="296701" y="299"/>
                        </a:cubicBezTo>
                        <a:close/>
                        <a:moveTo>
                          <a:pt x="296279" y="13694"/>
                        </a:moveTo>
                        <a:cubicBezTo>
                          <a:pt x="394688" y="17069"/>
                          <a:pt x="493212" y="49832"/>
                          <a:pt x="589914" y="118131"/>
                        </a:cubicBezTo>
                        <a:cubicBezTo>
                          <a:pt x="662365" y="169305"/>
                          <a:pt x="721435" y="226392"/>
                          <a:pt x="768228" y="288281"/>
                        </a:cubicBezTo>
                        <a:cubicBezTo>
                          <a:pt x="831183" y="371549"/>
                          <a:pt x="869980" y="460354"/>
                          <a:pt x="888987" y="550734"/>
                        </a:cubicBezTo>
                        <a:cubicBezTo>
                          <a:pt x="902013" y="612684"/>
                          <a:pt x="904364" y="667554"/>
                          <a:pt x="900707" y="711046"/>
                        </a:cubicBezTo>
                        <a:cubicBezTo>
                          <a:pt x="900654" y="711683"/>
                          <a:pt x="900553" y="712118"/>
                          <a:pt x="900499" y="712721"/>
                        </a:cubicBezTo>
                        <a:lnTo>
                          <a:pt x="651234" y="528760"/>
                        </a:lnTo>
                        <a:lnTo>
                          <a:pt x="635957" y="397112"/>
                        </a:lnTo>
                        <a:cubicBezTo>
                          <a:pt x="635321" y="391660"/>
                          <a:pt x="628671" y="389182"/>
                          <a:pt x="624653" y="392926"/>
                        </a:cubicBezTo>
                        <a:lnTo>
                          <a:pt x="556427" y="456765"/>
                        </a:lnTo>
                        <a:lnTo>
                          <a:pt x="411391" y="351490"/>
                        </a:lnTo>
                        <a:lnTo>
                          <a:pt x="417251" y="188244"/>
                        </a:lnTo>
                        <a:cubicBezTo>
                          <a:pt x="417453" y="182672"/>
                          <a:pt x="411304" y="179337"/>
                          <a:pt x="406784" y="182592"/>
                        </a:cubicBezTo>
                        <a:lnTo>
                          <a:pt x="296908" y="261707"/>
                        </a:lnTo>
                        <a:cubicBezTo>
                          <a:pt x="281839" y="252156"/>
                          <a:pt x="42713" y="100604"/>
                          <a:pt x="19179" y="85689"/>
                        </a:cubicBezTo>
                        <a:cubicBezTo>
                          <a:pt x="22495" y="83626"/>
                          <a:pt x="25749" y="81557"/>
                          <a:pt x="29855" y="79206"/>
                        </a:cubicBezTo>
                        <a:cubicBezTo>
                          <a:pt x="45781" y="70078"/>
                          <a:pt x="64393" y="60949"/>
                          <a:pt x="85107" y="52417"/>
                        </a:cubicBezTo>
                        <a:cubicBezTo>
                          <a:pt x="149281" y="25976"/>
                          <a:pt x="220412" y="11102"/>
                          <a:pt x="296279" y="1369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8" name="Google Shape;1688;p33"/>
                  <p:cNvSpPr/>
                  <p:nvPr/>
                </p:nvSpPr>
                <p:spPr>
                  <a:xfrm>
                    <a:off x="3553757" y="544557"/>
                    <a:ext cx="1017736" cy="347525"/>
                  </a:xfrm>
                  <a:custGeom>
                    <a:rect b="b" l="l" r="r" t="t"/>
                    <a:pathLst>
                      <a:path extrusionOk="0" h="347525" w="1017736">
                        <a:moveTo>
                          <a:pt x="1016986" y="347525"/>
                        </a:moveTo>
                        <a:cubicBezTo>
                          <a:pt x="1016986" y="347525"/>
                          <a:pt x="1055282" y="3554"/>
                          <a:pt x="584738" y="31"/>
                        </a:cubicBezTo>
                        <a:cubicBezTo>
                          <a:pt x="122640" y="-3428"/>
                          <a:pt x="0" y="285575"/>
                          <a:pt x="0" y="285575"/>
                        </a:cubicBezTo>
                        <a:lnTo>
                          <a:pt x="322721" y="290337"/>
                        </a:lnTo>
                        <a:lnTo>
                          <a:pt x="428203" y="196395"/>
                        </a:lnTo>
                        <a:lnTo>
                          <a:pt x="423348" y="283272"/>
                        </a:lnTo>
                        <a:lnTo>
                          <a:pt x="628820" y="294135"/>
                        </a:lnTo>
                        <a:lnTo>
                          <a:pt x="724021" y="175881"/>
                        </a:lnTo>
                        <a:lnTo>
                          <a:pt x="763462" y="304569"/>
                        </a:lnTo>
                        <a:lnTo>
                          <a:pt x="1016986" y="347525"/>
                        </a:lnTo>
                        <a:close/>
                      </a:path>
                    </a:pathLst>
                  </a:custGeom>
                  <a:solidFill>
                    <a:srgbClr val="9CB57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89" name="Google Shape;1689;p33"/>
                  <p:cNvSpPr/>
                  <p:nvPr/>
                </p:nvSpPr>
                <p:spPr>
                  <a:xfrm>
                    <a:off x="3540575" y="531286"/>
                    <a:ext cx="1031271" cy="360730"/>
                  </a:xfrm>
                  <a:custGeom>
                    <a:rect b="b" l="l" r="r" t="t"/>
                    <a:pathLst>
                      <a:path extrusionOk="0" h="360730" w="1031271">
                        <a:moveTo>
                          <a:pt x="591572" y="32"/>
                        </a:moveTo>
                        <a:cubicBezTo>
                          <a:pt x="386816" y="-1501"/>
                          <a:pt x="231841" y="52711"/>
                          <a:pt x="120044" y="144233"/>
                        </a:cubicBezTo>
                        <a:cubicBezTo>
                          <a:pt x="81380" y="175878"/>
                          <a:pt x="50767" y="209679"/>
                          <a:pt x="27327" y="243647"/>
                        </a:cubicBezTo>
                        <a:cubicBezTo>
                          <a:pt x="19103" y="255562"/>
                          <a:pt x="12392" y="266740"/>
                          <a:pt x="7028" y="276712"/>
                        </a:cubicBezTo>
                        <a:cubicBezTo>
                          <a:pt x="5132" y="280228"/>
                          <a:pt x="3505" y="283422"/>
                          <a:pt x="2212" y="286128"/>
                        </a:cubicBezTo>
                        <a:cubicBezTo>
                          <a:pt x="1422" y="287789"/>
                          <a:pt x="812" y="288834"/>
                          <a:pt x="538" y="289477"/>
                        </a:cubicBezTo>
                        <a:cubicBezTo>
                          <a:pt x="-1317" y="293857"/>
                          <a:pt x="1850" y="298826"/>
                          <a:pt x="6606" y="298900"/>
                        </a:cubicBezTo>
                        <a:lnTo>
                          <a:pt x="329333" y="303708"/>
                        </a:lnTo>
                        <a:cubicBezTo>
                          <a:pt x="331008" y="303735"/>
                          <a:pt x="332682" y="302945"/>
                          <a:pt x="333935" y="301827"/>
                        </a:cubicBezTo>
                        <a:lnTo>
                          <a:pt x="427489" y="218740"/>
                        </a:lnTo>
                        <a:lnTo>
                          <a:pt x="423510" y="289477"/>
                        </a:lnTo>
                        <a:cubicBezTo>
                          <a:pt x="423303" y="293180"/>
                          <a:pt x="426089" y="296402"/>
                          <a:pt x="429792" y="296596"/>
                        </a:cubicBezTo>
                        <a:lnTo>
                          <a:pt x="635312" y="307479"/>
                        </a:lnTo>
                        <a:cubicBezTo>
                          <a:pt x="637461" y="307593"/>
                          <a:pt x="639403" y="306642"/>
                          <a:pt x="640756" y="304968"/>
                        </a:cubicBezTo>
                        <a:lnTo>
                          <a:pt x="728236" y="196345"/>
                        </a:lnTo>
                        <a:lnTo>
                          <a:pt x="763819" y="313132"/>
                        </a:lnTo>
                        <a:cubicBezTo>
                          <a:pt x="764555" y="315549"/>
                          <a:pt x="766551" y="317311"/>
                          <a:pt x="769049" y="317733"/>
                        </a:cubicBezTo>
                        <a:cubicBezTo>
                          <a:pt x="776972" y="319079"/>
                          <a:pt x="1014785" y="359296"/>
                          <a:pt x="1022708" y="360635"/>
                        </a:cubicBezTo>
                        <a:cubicBezTo>
                          <a:pt x="1026499" y="361278"/>
                          <a:pt x="1030028" y="358599"/>
                          <a:pt x="1030450" y="354775"/>
                        </a:cubicBezTo>
                        <a:cubicBezTo>
                          <a:pt x="1030557" y="353824"/>
                          <a:pt x="1030725" y="352223"/>
                          <a:pt x="1030872" y="349752"/>
                        </a:cubicBezTo>
                        <a:cubicBezTo>
                          <a:pt x="1031924" y="332112"/>
                          <a:pt x="1030999" y="309689"/>
                          <a:pt x="1026894" y="284454"/>
                        </a:cubicBezTo>
                        <a:cubicBezTo>
                          <a:pt x="1020880" y="247478"/>
                          <a:pt x="1008898" y="211206"/>
                          <a:pt x="989222" y="177090"/>
                        </a:cubicBezTo>
                        <a:cubicBezTo>
                          <a:pt x="926100" y="67649"/>
                          <a:pt x="798785" y="1583"/>
                          <a:pt x="591572" y="32"/>
                        </a:cubicBezTo>
                        <a:close/>
                        <a:moveTo>
                          <a:pt x="591572" y="13426"/>
                        </a:moveTo>
                        <a:cubicBezTo>
                          <a:pt x="794258" y="14944"/>
                          <a:pt x="916885" y="78694"/>
                          <a:pt x="977502" y="183787"/>
                        </a:cubicBezTo>
                        <a:cubicBezTo>
                          <a:pt x="996314" y="216410"/>
                          <a:pt x="1007941" y="251296"/>
                          <a:pt x="1013707" y="286758"/>
                        </a:cubicBezTo>
                        <a:cubicBezTo>
                          <a:pt x="1017451" y="309783"/>
                          <a:pt x="1018261" y="329875"/>
                          <a:pt x="1017478" y="346196"/>
                        </a:cubicBezTo>
                        <a:cubicBezTo>
                          <a:pt x="997580" y="342827"/>
                          <a:pt x="789663" y="307606"/>
                          <a:pt x="775324" y="305175"/>
                        </a:cubicBezTo>
                        <a:lnTo>
                          <a:pt x="737237" y="180439"/>
                        </a:lnTo>
                        <a:cubicBezTo>
                          <a:pt x="735663" y="175302"/>
                          <a:pt x="728886" y="174163"/>
                          <a:pt x="725517" y="178349"/>
                        </a:cubicBezTo>
                        <a:lnTo>
                          <a:pt x="632592" y="293877"/>
                        </a:lnTo>
                        <a:lnTo>
                          <a:pt x="437327" y="283617"/>
                        </a:lnTo>
                        <a:lnTo>
                          <a:pt x="441720" y="203464"/>
                        </a:lnTo>
                        <a:cubicBezTo>
                          <a:pt x="442055" y="197510"/>
                          <a:pt x="435077" y="194054"/>
                          <a:pt x="430630" y="198019"/>
                        </a:cubicBezTo>
                        <a:lnTo>
                          <a:pt x="327030" y="290314"/>
                        </a:lnTo>
                        <a:lnTo>
                          <a:pt x="17489" y="285713"/>
                        </a:lnTo>
                        <a:cubicBezTo>
                          <a:pt x="17978" y="284775"/>
                          <a:pt x="18199" y="284005"/>
                          <a:pt x="18748" y="282994"/>
                        </a:cubicBezTo>
                        <a:cubicBezTo>
                          <a:pt x="23885" y="273443"/>
                          <a:pt x="30481" y="262895"/>
                          <a:pt x="38418" y="251389"/>
                        </a:cubicBezTo>
                        <a:cubicBezTo>
                          <a:pt x="61168" y="218419"/>
                          <a:pt x="90971" y="185307"/>
                          <a:pt x="128623" y="154487"/>
                        </a:cubicBezTo>
                        <a:cubicBezTo>
                          <a:pt x="237996" y="64954"/>
                          <a:pt x="389930" y="11917"/>
                          <a:pt x="591572" y="1342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0" name="Google Shape;1690;p33"/>
                  <p:cNvSpPr/>
                  <p:nvPr/>
                </p:nvSpPr>
                <p:spPr>
                  <a:xfrm>
                    <a:off x="3763054" y="885855"/>
                    <a:ext cx="821727" cy="694745"/>
                  </a:xfrm>
                  <a:custGeom>
                    <a:rect b="b" l="l" r="r" t="t"/>
                    <a:pathLst>
                      <a:path extrusionOk="0" h="694745" w="821727">
                        <a:moveTo>
                          <a:pt x="7072" y="694746"/>
                        </a:moveTo>
                        <a:cubicBezTo>
                          <a:pt x="7072" y="694746"/>
                          <a:pt x="-58508" y="463141"/>
                          <a:pt x="209731" y="168160"/>
                        </a:cubicBezTo>
                        <a:cubicBezTo>
                          <a:pt x="442488" y="-87803"/>
                          <a:pt x="821728" y="24557"/>
                          <a:pt x="821728" y="24557"/>
                        </a:cubicBezTo>
                        <a:lnTo>
                          <a:pt x="604020" y="228221"/>
                        </a:lnTo>
                        <a:lnTo>
                          <a:pt x="501685" y="122880"/>
                        </a:lnTo>
                        <a:lnTo>
                          <a:pt x="507706" y="317516"/>
                        </a:lnTo>
                        <a:lnTo>
                          <a:pt x="355209" y="427873"/>
                        </a:lnTo>
                        <a:lnTo>
                          <a:pt x="293005" y="355636"/>
                        </a:lnTo>
                        <a:lnTo>
                          <a:pt x="269926" y="489073"/>
                        </a:lnTo>
                        <a:lnTo>
                          <a:pt x="7072" y="694746"/>
                        </a:ln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1" name="Google Shape;1691;p33"/>
                  <p:cNvSpPr/>
                  <p:nvPr/>
                </p:nvSpPr>
                <p:spPr>
                  <a:xfrm>
                    <a:off x="3749777" y="872074"/>
                    <a:ext cx="835287" cy="708554"/>
                  </a:xfrm>
                  <a:custGeom>
                    <a:rect b="b" l="l" r="r" t="t"/>
                    <a:pathLst>
                      <a:path extrusionOk="0" h="708554" w="835287">
                        <a:moveTo>
                          <a:pt x="603379" y="593"/>
                        </a:moveTo>
                        <a:cubicBezTo>
                          <a:pt x="545669" y="2930"/>
                          <a:pt x="487992" y="12286"/>
                          <a:pt x="431969" y="30315"/>
                        </a:cubicBezTo>
                        <a:cubicBezTo>
                          <a:pt x="347309" y="57553"/>
                          <a:pt x="272742" y="103496"/>
                          <a:pt x="211589" y="170750"/>
                        </a:cubicBezTo>
                        <a:cubicBezTo>
                          <a:pt x="110507" y="281905"/>
                          <a:pt x="49026" y="392035"/>
                          <a:pt x="19672" y="497865"/>
                        </a:cubicBezTo>
                        <a:cubicBezTo>
                          <a:pt x="-815" y="571722"/>
                          <a:pt x="-3735" y="634958"/>
                          <a:pt x="3766" y="684766"/>
                        </a:cubicBezTo>
                        <a:cubicBezTo>
                          <a:pt x="4556" y="690050"/>
                          <a:pt x="5414" y="694858"/>
                          <a:pt x="6277" y="698783"/>
                        </a:cubicBezTo>
                        <a:cubicBezTo>
                          <a:pt x="6800" y="701187"/>
                          <a:pt x="7275" y="702694"/>
                          <a:pt x="7530" y="703598"/>
                        </a:cubicBezTo>
                        <a:cubicBezTo>
                          <a:pt x="8829" y="708179"/>
                          <a:pt x="14247" y="710088"/>
                          <a:pt x="17998" y="707155"/>
                        </a:cubicBezTo>
                        <a:cubicBezTo>
                          <a:pt x="26209" y="700732"/>
                          <a:pt x="272648" y="507851"/>
                          <a:pt x="280865" y="501428"/>
                        </a:cubicBezTo>
                        <a:cubicBezTo>
                          <a:pt x="282171" y="500403"/>
                          <a:pt x="283089" y="498876"/>
                          <a:pt x="283377" y="497242"/>
                        </a:cubicBezTo>
                        <a:lnTo>
                          <a:pt x="304091" y="377736"/>
                        </a:lnTo>
                        <a:lnTo>
                          <a:pt x="357047" y="439264"/>
                        </a:lnTo>
                        <a:cubicBezTo>
                          <a:pt x="359317" y="441903"/>
                          <a:pt x="363222" y="442351"/>
                          <a:pt x="366041" y="440315"/>
                        </a:cubicBezTo>
                        <a:lnTo>
                          <a:pt x="518618" y="330018"/>
                        </a:lnTo>
                        <a:cubicBezTo>
                          <a:pt x="520413" y="328712"/>
                          <a:pt x="521404" y="326589"/>
                          <a:pt x="521337" y="324366"/>
                        </a:cubicBezTo>
                        <a:lnTo>
                          <a:pt x="515892" y="147096"/>
                        </a:lnTo>
                        <a:lnTo>
                          <a:pt x="606098" y="240020"/>
                        </a:lnTo>
                        <a:cubicBezTo>
                          <a:pt x="608643" y="242639"/>
                          <a:pt x="612849" y="242726"/>
                          <a:pt x="615514" y="240235"/>
                        </a:cubicBezTo>
                        <a:lnTo>
                          <a:pt x="833175" y="36591"/>
                        </a:lnTo>
                        <a:cubicBezTo>
                          <a:pt x="836959" y="33055"/>
                          <a:pt x="835419" y="26759"/>
                          <a:pt x="830456" y="25292"/>
                        </a:cubicBezTo>
                        <a:cubicBezTo>
                          <a:pt x="829760" y="25085"/>
                          <a:pt x="828400" y="24763"/>
                          <a:pt x="826478" y="24248"/>
                        </a:cubicBezTo>
                        <a:cubicBezTo>
                          <a:pt x="823317" y="23390"/>
                          <a:pt x="819613" y="22339"/>
                          <a:pt x="815388" y="21314"/>
                        </a:cubicBezTo>
                        <a:cubicBezTo>
                          <a:pt x="803353" y="18408"/>
                          <a:pt x="789703" y="15448"/>
                          <a:pt x="774367" y="12735"/>
                        </a:cubicBezTo>
                        <a:cubicBezTo>
                          <a:pt x="718766" y="2904"/>
                          <a:pt x="661089" y="-1738"/>
                          <a:pt x="603379" y="593"/>
                        </a:cubicBezTo>
                        <a:close/>
                        <a:moveTo>
                          <a:pt x="604216" y="13987"/>
                        </a:moveTo>
                        <a:cubicBezTo>
                          <a:pt x="660855" y="11717"/>
                          <a:pt x="717447" y="16265"/>
                          <a:pt x="772063" y="25922"/>
                        </a:cubicBezTo>
                        <a:cubicBezTo>
                          <a:pt x="787118" y="28581"/>
                          <a:pt x="800479" y="31447"/>
                          <a:pt x="812246" y="34294"/>
                        </a:cubicBezTo>
                        <a:cubicBezTo>
                          <a:pt x="813345" y="34555"/>
                          <a:pt x="814155" y="34662"/>
                          <a:pt x="815180" y="34916"/>
                        </a:cubicBezTo>
                        <a:lnTo>
                          <a:pt x="611121" y="225789"/>
                        </a:lnTo>
                        <a:lnTo>
                          <a:pt x="513381" y="125330"/>
                        </a:lnTo>
                        <a:cubicBezTo>
                          <a:pt x="509122" y="120949"/>
                          <a:pt x="501681" y="124037"/>
                          <a:pt x="501875" y="130145"/>
                        </a:cubicBezTo>
                        <a:lnTo>
                          <a:pt x="507735" y="321225"/>
                        </a:lnTo>
                        <a:lnTo>
                          <a:pt x="363115" y="426084"/>
                        </a:lnTo>
                        <a:lnTo>
                          <a:pt x="304929" y="358274"/>
                        </a:lnTo>
                        <a:cubicBezTo>
                          <a:pt x="301238" y="353981"/>
                          <a:pt x="294180" y="356044"/>
                          <a:pt x="293208" y="361622"/>
                        </a:cubicBezTo>
                        <a:lnTo>
                          <a:pt x="270605" y="492634"/>
                        </a:lnTo>
                        <a:cubicBezTo>
                          <a:pt x="259079" y="501656"/>
                          <a:pt x="40306" y="672489"/>
                          <a:pt x="18205" y="689788"/>
                        </a:cubicBezTo>
                        <a:cubicBezTo>
                          <a:pt x="17783" y="687511"/>
                          <a:pt x="17348" y="685529"/>
                          <a:pt x="16946" y="682877"/>
                        </a:cubicBezTo>
                        <a:cubicBezTo>
                          <a:pt x="9720" y="634871"/>
                          <a:pt x="12472" y="573390"/>
                          <a:pt x="32437" y="501428"/>
                        </a:cubicBezTo>
                        <a:cubicBezTo>
                          <a:pt x="61228" y="397640"/>
                          <a:pt x="121946" y="289379"/>
                          <a:pt x="221635" y="179745"/>
                        </a:cubicBezTo>
                        <a:cubicBezTo>
                          <a:pt x="281153" y="114299"/>
                          <a:pt x="353437" y="69628"/>
                          <a:pt x="435947" y="43080"/>
                        </a:cubicBezTo>
                        <a:cubicBezTo>
                          <a:pt x="490778" y="25440"/>
                          <a:pt x="547571" y="16265"/>
                          <a:pt x="604216" y="13987"/>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2" name="Google Shape;1692;p33"/>
                <p:cNvSpPr/>
                <p:nvPr/>
              </p:nvSpPr>
              <p:spPr>
                <a:xfrm>
                  <a:off x="4299082" y="967312"/>
                  <a:ext cx="327811" cy="327811"/>
                </a:xfrm>
                <a:custGeom>
                  <a:rect b="b" l="l" r="r" t="t"/>
                  <a:pathLst>
                    <a:path extrusionOk="0" h="327811" w="327811">
                      <a:moveTo>
                        <a:pt x="0" y="163909"/>
                      </a:moveTo>
                      <a:cubicBezTo>
                        <a:pt x="0" y="73382"/>
                        <a:pt x="73382" y="0"/>
                        <a:pt x="163909" y="0"/>
                      </a:cubicBezTo>
                      <a:cubicBezTo>
                        <a:pt x="254429" y="0"/>
                        <a:pt x="327811" y="73382"/>
                        <a:pt x="327811" y="163909"/>
                      </a:cubicBezTo>
                      <a:cubicBezTo>
                        <a:pt x="327811" y="254429"/>
                        <a:pt x="254429" y="327811"/>
                        <a:pt x="163909"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3" name="Google Shape;1693;p33"/>
                <p:cNvSpPr/>
                <p:nvPr/>
              </p:nvSpPr>
              <p:spPr>
                <a:xfrm>
                  <a:off x="4285976" y="953871"/>
                  <a:ext cx="341138" cy="341352"/>
                </a:xfrm>
                <a:custGeom>
                  <a:rect b="b" l="l" r="r" t="t"/>
                  <a:pathLst>
                    <a:path extrusionOk="0" h="341352" w="341138">
                      <a:moveTo>
                        <a:pt x="170566" y="0"/>
                      </a:moveTo>
                      <a:cubicBezTo>
                        <a:pt x="76349" y="0"/>
                        <a:pt x="0" y="76356"/>
                        <a:pt x="0" y="170573"/>
                      </a:cubicBezTo>
                      <a:cubicBezTo>
                        <a:pt x="0" y="264796"/>
                        <a:pt x="76349" y="341353"/>
                        <a:pt x="170566" y="341353"/>
                      </a:cubicBezTo>
                      <a:cubicBezTo>
                        <a:pt x="264790" y="341353"/>
                        <a:pt x="341139" y="264796"/>
                        <a:pt x="341139" y="170573"/>
                      </a:cubicBezTo>
                      <a:cubicBezTo>
                        <a:pt x="341139" y="76349"/>
                        <a:pt x="264790" y="0"/>
                        <a:pt x="170566" y="0"/>
                      </a:cubicBezTo>
                      <a:close/>
                      <a:moveTo>
                        <a:pt x="170566" y="13395"/>
                      </a:moveTo>
                      <a:cubicBezTo>
                        <a:pt x="257389" y="13395"/>
                        <a:pt x="327744" y="83749"/>
                        <a:pt x="327744" y="170573"/>
                      </a:cubicBezTo>
                      <a:cubicBezTo>
                        <a:pt x="327744" y="257396"/>
                        <a:pt x="257389" y="327958"/>
                        <a:pt x="170566" y="327958"/>
                      </a:cubicBezTo>
                      <a:cubicBezTo>
                        <a:pt x="83743" y="327958"/>
                        <a:pt x="13395" y="257396"/>
                        <a:pt x="13395" y="170573"/>
                      </a:cubicBezTo>
                      <a:cubicBezTo>
                        <a:pt x="13395" y="83749"/>
                        <a:pt x="83743" y="13395"/>
                        <a:pt x="17056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4" name="Google Shape;1694;p33"/>
                <p:cNvSpPr/>
                <p:nvPr/>
              </p:nvSpPr>
              <p:spPr>
                <a:xfrm>
                  <a:off x="4573282" y="965779"/>
                  <a:ext cx="327811" cy="327811"/>
                </a:xfrm>
                <a:custGeom>
                  <a:rect b="b" l="l" r="r" t="t"/>
                  <a:pathLst>
                    <a:path extrusionOk="0" h="327811" w="327811">
                      <a:moveTo>
                        <a:pt x="0" y="163909"/>
                      </a:moveTo>
                      <a:cubicBezTo>
                        <a:pt x="0" y="73382"/>
                        <a:pt x="73382" y="0"/>
                        <a:pt x="163902" y="0"/>
                      </a:cubicBezTo>
                      <a:cubicBezTo>
                        <a:pt x="254429" y="0"/>
                        <a:pt x="327811" y="73382"/>
                        <a:pt x="327811" y="163909"/>
                      </a:cubicBezTo>
                      <a:cubicBezTo>
                        <a:pt x="327811" y="254429"/>
                        <a:pt x="254429" y="327811"/>
                        <a:pt x="163902" y="327811"/>
                      </a:cubicBezTo>
                      <a:cubicBezTo>
                        <a:pt x="73382" y="327811"/>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5" name="Google Shape;1695;p33"/>
                <p:cNvSpPr/>
                <p:nvPr/>
              </p:nvSpPr>
              <p:spPr>
                <a:xfrm>
                  <a:off x="4560142" y="952411"/>
                  <a:ext cx="341352" cy="341138"/>
                </a:xfrm>
                <a:custGeom>
                  <a:rect b="b" l="l" r="r" t="t"/>
                  <a:pathLst>
                    <a:path extrusionOk="0" h="341138" w="341352">
                      <a:moveTo>
                        <a:pt x="170573" y="0"/>
                      </a:moveTo>
                      <a:cubicBezTo>
                        <a:pt x="76349" y="0"/>
                        <a:pt x="0" y="76349"/>
                        <a:pt x="0" y="170566"/>
                      </a:cubicBezTo>
                      <a:cubicBezTo>
                        <a:pt x="0" y="264790"/>
                        <a:pt x="76349" y="341139"/>
                        <a:pt x="170573" y="341139"/>
                      </a:cubicBezTo>
                      <a:cubicBezTo>
                        <a:pt x="264796" y="341139"/>
                        <a:pt x="341353" y="264790"/>
                        <a:pt x="341353" y="170566"/>
                      </a:cubicBezTo>
                      <a:cubicBezTo>
                        <a:pt x="341353" y="76349"/>
                        <a:pt x="264790" y="0"/>
                        <a:pt x="170573" y="0"/>
                      </a:cubicBezTo>
                      <a:close/>
                      <a:moveTo>
                        <a:pt x="170573" y="13395"/>
                      </a:moveTo>
                      <a:cubicBezTo>
                        <a:pt x="257396" y="13395"/>
                        <a:pt x="327958" y="83743"/>
                        <a:pt x="327958" y="170566"/>
                      </a:cubicBezTo>
                      <a:cubicBezTo>
                        <a:pt x="327958" y="257389"/>
                        <a:pt x="257396" y="327744"/>
                        <a:pt x="170573" y="327744"/>
                      </a:cubicBezTo>
                      <a:cubicBezTo>
                        <a:pt x="83749" y="327744"/>
                        <a:pt x="13395" y="257396"/>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6" name="Google Shape;1696;p33"/>
                <p:cNvSpPr/>
                <p:nvPr/>
              </p:nvSpPr>
              <p:spPr>
                <a:xfrm>
                  <a:off x="4462991" y="803403"/>
                  <a:ext cx="327811" cy="327817"/>
                </a:xfrm>
                <a:custGeom>
                  <a:rect b="b" l="l" r="r" t="t"/>
                  <a:pathLst>
                    <a:path extrusionOk="0" h="327817" w="327811">
                      <a:moveTo>
                        <a:pt x="0" y="163909"/>
                      </a:moveTo>
                      <a:cubicBezTo>
                        <a:pt x="0" y="73389"/>
                        <a:pt x="73382" y="0"/>
                        <a:pt x="163902" y="0"/>
                      </a:cubicBezTo>
                      <a:cubicBezTo>
                        <a:pt x="254429" y="0"/>
                        <a:pt x="327811" y="73389"/>
                        <a:pt x="327811" y="163909"/>
                      </a:cubicBezTo>
                      <a:cubicBezTo>
                        <a:pt x="327811" y="254429"/>
                        <a:pt x="254429" y="327818"/>
                        <a:pt x="163902" y="327818"/>
                      </a:cubicBezTo>
                      <a:cubicBezTo>
                        <a:pt x="73382" y="327818"/>
                        <a:pt x="0" y="254429"/>
                        <a:pt x="0" y="163909"/>
                      </a:cubicBezTo>
                      <a:close/>
                    </a:path>
                  </a:pathLst>
                </a:custGeom>
                <a:solidFill>
                  <a:srgbClr val="D29F7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7" name="Google Shape;1697;p33"/>
                <p:cNvSpPr/>
                <p:nvPr/>
              </p:nvSpPr>
              <p:spPr>
                <a:xfrm>
                  <a:off x="4449844" y="790002"/>
                  <a:ext cx="341353" cy="341138"/>
                </a:xfrm>
                <a:custGeom>
                  <a:rect b="b" l="l" r="r" t="t"/>
                  <a:pathLst>
                    <a:path extrusionOk="0" h="341138" w="341353">
                      <a:moveTo>
                        <a:pt x="170573" y="0"/>
                      </a:moveTo>
                      <a:cubicBezTo>
                        <a:pt x="76349" y="0"/>
                        <a:pt x="0" y="76349"/>
                        <a:pt x="0" y="170566"/>
                      </a:cubicBezTo>
                      <a:cubicBezTo>
                        <a:pt x="0" y="264790"/>
                        <a:pt x="76356" y="341139"/>
                        <a:pt x="170573" y="341139"/>
                      </a:cubicBezTo>
                      <a:cubicBezTo>
                        <a:pt x="264797" y="341139"/>
                        <a:pt x="341353" y="264790"/>
                        <a:pt x="341353" y="170566"/>
                      </a:cubicBezTo>
                      <a:cubicBezTo>
                        <a:pt x="341353" y="76349"/>
                        <a:pt x="264797" y="0"/>
                        <a:pt x="170573" y="0"/>
                      </a:cubicBezTo>
                      <a:close/>
                      <a:moveTo>
                        <a:pt x="170573" y="13395"/>
                      </a:moveTo>
                      <a:cubicBezTo>
                        <a:pt x="257396" y="13395"/>
                        <a:pt x="327959" y="83743"/>
                        <a:pt x="327959" y="170566"/>
                      </a:cubicBezTo>
                      <a:cubicBezTo>
                        <a:pt x="327959" y="257389"/>
                        <a:pt x="257396" y="327744"/>
                        <a:pt x="170573" y="327744"/>
                      </a:cubicBezTo>
                      <a:cubicBezTo>
                        <a:pt x="83749" y="327744"/>
                        <a:pt x="13395" y="257389"/>
                        <a:pt x="13395" y="170566"/>
                      </a:cubicBezTo>
                      <a:cubicBezTo>
                        <a:pt x="13395" y="83743"/>
                        <a:pt x="83749" y="13395"/>
                        <a:pt x="17057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98" name="Google Shape;1698;p33"/>
              <p:cNvSpPr/>
              <p:nvPr/>
            </p:nvSpPr>
            <p:spPr>
              <a:xfrm>
                <a:off x="4602033" y="1367885"/>
                <a:ext cx="74958" cy="16914"/>
              </a:xfrm>
              <a:custGeom>
                <a:rect b="b" l="l" r="r" t="t"/>
                <a:pathLst>
                  <a:path extrusionOk="0" h="16914" w="74958">
                    <a:moveTo>
                      <a:pt x="35047" y="2971"/>
                    </a:moveTo>
                    <a:cubicBezTo>
                      <a:pt x="40853" y="2120"/>
                      <a:pt x="78023" y="-6620"/>
                      <a:pt x="74755" y="10579"/>
                    </a:cubicBezTo>
                    <a:cubicBezTo>
                      <a:pt x="72599" y="21924"/>
                      <a:pt x="53672" y="15153"/>
                      <a:pt x="35737" y="12240"/>
                    </a:cubicBezTo>
                    <a:cubicBezTo>
                      <a:pt x="19683" y="9635"/>
                      <a:pt x="3664" y="6581"/>
                      <a:pt x="0" y="6775"/>
                    </a:cubicBezTo>
                    <a:cubicBezTo>
                      <a:pt x="0" y="6775"/>
                      <a:pt x="33332" y="3219"/>
                      <a:pt x="35047" y="2971"/>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99" name="Google Shape;1699;p33"/>
              <p:cNvSpPr/>
              <p:nvPr/>
            </p:nvSpPr>
            <p:spPr>
              <a:xfrm>
                <a:off x="4550807" y="1544470"/>
                <a:ext cx="196339" cy="67188"/>
              </a:xfrm>
              <a:custGeom>
                <a:rect b="b" l="l" r="r" t="t"/>
                <a:pathLst>
                  <a:path extrusionOk="0" h="67188" w="196339">
                    <a:moveTo>
                      <a:pt x="26" y="67126"/>
                    </a:moveTo>
                    <a:cubicBezTo>
                      <a:pt x="27598" y="42581"/>
                      <a:pt x="108421" y="3214"/>
                      <a:pt x="146234" y="334"/>
                    </a:cubicBezTo>
                    <a:cubicBezTo>
                      <a:pt x="167290" y="-1266"/>
                      <a:pt x="196698" y="2451"/>
                      <a:pt x="196336" y="20915"/>
                    </a:cubicBezTo>
                    <a:cubicBezTo>
                      <a:pt x="196155" y="30137"/>
                      <a:pt x="161162" y="31175"/>
                      <a:pt x="143709" y="32669"/>
                    </a:cubicBezTo>
                    <a:cubicBezTo>
                      <a:pt x="99052" y="36493"/>
                      <a:pt x="-1849" y="68800"/>
                      <a:pt x="26" y="67126"/>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0" name="Google Shape;1700;p33"/>
              <p:cNvSpPr/>
              <p:nvPr/>
            </p:nvSpPr>
            <p:spPr>
              <a:xfrm>
                <a:off x="4573577" y="1604197"/>
                <a:ext cx="133289" cy="34275"/>
              </a:xfrm>
              <a:custGeom>
                <a:rect b="b" l="l" r="r" t="t"/>
                <a:pathLst>
                  <a:path extrusionOk="0" h="34275" w="133289">
                    <a:moveTo>
                      <a:pt x="0" y="34275"/>
                    </a:moveTo>
                    <a:cubicBezTo>
                      <a:pt x="0" y="34275"/>
                      <a:pt x="121428" y="-16584"/>
                      <a:pt x="132713" y="5604"/>
                    </a:cubicBezTo>
                    <a:cubicBezTo>
                      <a:pt x="137401" y="14826"/>
                      <a:pt x="112112" y="20338"/>
                      <a:pt x="107029" y="21644"/>
                    </a:cubicBezTo>
                    <a:cubicBezTo>
                      <a:pt x="88504" y="26413"/>
                      <a:pt x="0" y="34275"/>
                      <a:pt x="0" y="34275"/>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1" name="Google Shape;1701;p33"/>
              <p:cNvSpPr/>
              <p:nvPr/>
            </p:nvSpPr>
            <p:spPr>
              <a:xfrm>
                <a:off x="4604922" y="1829739"/>
                <a:ext cx="191605" cy="81677"/>
              </a:xfrm>
              <a:custGeom>
                <a:rect b="b" l="l" r="r" t="t"/>
                <a:pathLst>
                  <a:path extrusionOk="0" h="81677" w="191605">
                    <a:moveTo>
                      <a:pt x="18" y="81513"/>
                    </a:moveTo>
                    <a:cubicBezTo>
                      <a:pt x="14618" y="52273"/>
                      <a:pt x="178621" y="-34490"/>
                      <a:pt x="191306" y="14902"/>
                    </a:cubicBezTo>
                    <a:cubicBezTo>
                      <a:pt x="195733" y="32167"/>
                      <a:pt x="150499" y="35369"/>
                      <a:pt x="101944" y="48174"/>
                    </a:cubicBezTo>
                    <a:cubicBezTo>
                      <a:pt x="52103" y="61321"/>
                      <a:pt x="-1134" y="83823"/>
                      <a:pt x="18" y="8151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2" name="Google Shape;1702;p33"/>
              <p:cNvSpPr/>
              <p:nvPr/>
            </p:nvSpPr>
            <p:spPr>
              <a:xfrm>
                <a:off x="4680960" y="1899071"/>
                <a:ext cx="100434" cy="27972"/>
              </a:xfrm>
              <a:custGeom>
                <a:rect b="b" l="l" r="r" t="t"/>
                <a:pathLst>
                  <a:path extrusionOk="0" h="27972" w="100434">
                    <a:moveTo>
                      <a:pt x="100211" y="3293"/>
                    </a:moveTo>
                    <a:cubicBezTo>
                      <a:pt x="105227" y="16299"/>
                      <a:pt x="24144" y="19742"/>
                      <a:pt x="0" y="27973"/>
                    </a:cubicBezTo>
                    <a:cubicBezTo>
                      <a:pt x="0" y="27973"/>
                      <a:pt x="94532" y="-11427"/>
                      <a:pt x="100211" y="3293"/>
                    </a:cubicBezTo>
                    <a:close/>
                  </a:path>
                </a:pathLst>
              </a:custGeom>
              <a:solidFill>
                <a:srgbClr val="D1996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03" name="Google Shape;1703;p33"/>
          <p:cNvGrpSpPr/>
          <p:nvPr/>
        </p:nvGrpSpPr>
        <p:grpSpPr>
          <a:xfrm>
            <a:off x="7768903" y="5458692"/>
            <a:ext cx="909396" cy="974279"/>
            <a:chOff x="1885538" y="2088865"/>
            <a:chExt cx="1251061" cy="1340136"/>
          </a:xfrm>
        </p:grpSpPr>
        <p:sp>
          <p:nvSpPr>
            <p:cNvPr id="1704" name="Google Shape;1704;p33"/>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6735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5" name="Google Shape;1705;p33"/>
            <p:cNvGrpSpPr/>
            <p:nvPr/>
          </p:nvGrpSpPr>
          <p:grpSpPr>
            <a:xfrm>
              <a:off x="1898533" y="2102206"/>
              <a:ext cx="1237710" cy="1326765"/>
              <a:chOff x="1898533" y="2102206"/>
              <a:chExt cx="1237710" cy="1326765"/>
            </a:xfrm>
          </p:grpSpPr>
          <p:sp>
            <p:nvSpPr>
              <p:cNvPr id="1706" name="Google Shape;1706;p33"/>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7" name="Google Shape;1707;p33"/>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8" name="Google Shape;1708;p33"/>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09" name="Google Shape;1709;p33"/>
              <p:cNvGrpSpPr/>
              <p:nvPr/>
            </p:nvGrpSpPr>
            <p:grpSpPr>
              <a:xfrm>
                <a:off x="1991663" y="2209876"/>
                <a:ext cx="1003013" cy="1098512"/>
                <a:chOff x="1991663" y="2209876"/>
                <a:chExt cx="1003013" cy="1098512"/>
              </a:xfrm>
            </p:grpSpPr>
            <p:sp>
              <p:nvSpPr>
                <p:cNvPr id="1710" name="Google Shape;1710;p33"/>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1" name="Google Shape;1711;p33"/>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2" name="Google Shape;1712;p33"/>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3" name="Google Shape;1713;p33"/>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4" name="Google Shape;1714;p33"/>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5" name="Google Shape;1715;p33"/>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6" name="Google Shape;1716;p33"/>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7" name="Google Shape;1717;p33"/>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8" name="Google Shape;1718;p33"/>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19" name="Google Shape;1719;p33"/>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0" name="Google Shape;1720;p33"/>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1" name="Google Shape;1721;p33"/>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2" name="Google Shape;1722;p33"/>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3" name="Google Shape;1723;p33"/>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4" name="Google Shape;1724;p33"/>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25" name="Google Shape;1725;p33"/>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726" name="Google Shape;1726;p33"/>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27" name="Google Shape;1727;p33"/>
          <p:cNvGrpSpPr/>
          <p:nvPr/>
        </p:nvGrpSpPr>
        <p:grpSpPr>
          <a:xfrm>
            <a:off x="10772627" y="313525"/>
            <a:ext cx="1088432" cy="1002278"/>
            <a:chOff x="1917709" y="3838343"/>
            <a:chExt cx="1304292" cy="1200908"/>
          </a:xfrm>
        </p:grpSpPr>
        <p:sp>
          <p:nvSpPr>
            <p:cNvPr id="1728" name="Google Shape;1728;p33"/>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29" name="Google Shape;1729;p33"/>
            <p:cNvGrpSpPr/>
            <p:nvPr/>
          </p:nvGrpSpPr>
          <p:grpSpPr>
            <a:xfrm>
              <a:off x="1939879" y="3860913"/>
              <a:ext cx="1272699" cy="1169101"/>
              <a:chOff x="1939879" y="3860913"/>
              <a:chExt cx="1272699" cy="1169101"/>
            </a:xfrm>
          </p:grpSpPr>
          <p:sp>
            <p:nvSpPr>
              <p:cNvPr id="1730" name="Google Shape;1730;p33"/>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1" name="Google Shape;1731;p33"/>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2" name="Google Shape;1732;p33"/>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33" name="Google Shape;1733;p33"/>
            <p:cNvGrpSpPr/>
            <p:nvPr/>
          </p:nvGrpSpPr>
          <p:grpSpPr>
            <a:xfrm>
              <a:off x="1917709" y="3838343"/>
              <a:ext cx="1304292" cy="1200908"/>
              <a:chOff x="1917709" y="3838343"/>
              <a:chExt cx="1304292" cy="1200908"/>
            </a:xfrm>
          </p:grpSpPr>
          <p:sp>
            <p:nvSpPr>
              <p:cNvPr id="1734" name="Google Shape;1734;p33"/>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35" name="Google Shape;1735;p33"/>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36" name="Google Shape;1736;p33"/>
          <p:cNvGrpSpPr/>
          <p:nvPr/>
        </p:nvGrpSpPr>
        <p:grpSpPr>
          <a:xfrm rot="1352080">
            <a:off x="10592967" y="4436707"/>
            <a:ext cx="1286226" cy="1123419"/>
            <a:chOff x="3540572" y="5251367"/>
            <a:chExt cx="1462718" cy="1277572"/>
          </a:xfrm>
        </p:grpSpPr>
        <p:sp>
          <p:nvSpPr>
            <p:cNvPr id="1737" name="Google Shape;1737;p33"/>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38" name="Google Shape;1738;p33"/>
            <p:cNvGrpSpPr/>
            <p:nvPr/>
          </p:nvGrpSpPr>
          <p:grpSpPr>
            <a:xfrm>
              <a:off x="3553994" y="5264713"/>
              <a:ext cx="1448907" cy="1263939"/>
              <a:chOff x="3553994" y="5264713"/>
              <a:chExt cx="1448907" cy="1263939"/>
            </a:xfrm>
          </p:grpSpPr>
          <p:sp>
            <p:nvSpPr>
              <p:cNvPr id="1739" name="Google Shape;1739;p33"/>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0" name="Google Shape;1740;p33"/>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1" name="Google Shape;1741;p33"/>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2" name="Google Shape;1742;p33"/>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3" name="Google Shape;1743;p33"/>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44" name="Google Shape;1744;p33"/>
              <p:cNvGrpSpPr/>
              <p:nvPr/>
            </p:nvGrpSpPr>
            <p:grpSpPr>
              <a:xfrm>
                <a:off x="4051759" y="5375948"/>
                <a:ext cx="571739" cy="1057739"/>
                <a:chOff x="4051759" y="5375948"/>
                <a:chExt cx="571739" cy="1057739"/>
              </a:xfrm>
            </p:grpSpPr>
            <p:sp>
              <p:nvSpPr>
                <p:cNvPr id="1745" name="Google Shape;1745;p33"/>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6" name="Google Shape;1746;p33"/>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47" name="Google Shape;1747;p33"/>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48" name="Google Shape;1748;p33"/>
              <p:cNvGrpSpPr/>
              <p:nvPr/>
            </p:nvGrpSpPr>
            <p:grpSpPr>
              <a:xfrm>
                <a:off x="3794621" y="5459918"/>
                <a:ext cx="1079649" cy="997846"/>
                <a:chOff x="3794621" y="5459918"/>
                <a:chExt cx="1079649" cy="997846"/>
              </a:xfrm>
            </p:grpSpPr>
            <p:sp>
              <p:nvSpPr>
                <p:cNvPr id="1749" name="Google Shape;1749;p33"/>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0" name="Google Shape;1750;p33"/>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1" name="Google Shape;1751;p33"/>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2" name="Google Shape;1752;p33"/>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3" name="Google Shape;1753;p33"/>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4" name="Google Shape;1754;p33"/>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5" name="Google Shape;1755;p33"/>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6" name="Google Shape;1756;p33"/>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7" name="Google Shape;1757;p33"/>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8" name="Google Shape;1758;p33"/>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59" name="Google Shape;1759;p33"/>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0" name="Google Shape;1760;p33"/>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1" name="Google Shape;1761;p33"/>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2" name="Google Shape;1762;p33"/>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763" name="Google Shape;1763;p33"/>
            <p:cNvGrpSpPr/>
            <p:nvPr/>
          </p:nvGrpSpPr>
          <p:grpSpPr>
            <a:xfrm>
              <a:off x="3540572" y="5251367"/>
              <a:ext cx="1462718" cy="1277572"/>
              <a:chOff x="3540572" y="5251367"/>
              <a:chExt cx="1462718" cy="1277572"/>
            </a:xfrm>
          </p:grpSpPr>
          <p:sp>
            <p:nvSpPr>
              <p:cNvPr id="1764" name="Google Shape;1764;p33"/>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5" name="Google Shape;1765;p33"/>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6" name="Google Shape;1766;p33"/>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67" name="Google Shape;1767;p33"/>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1" name="Shape 1771"/>
        <p:cNvGrpSpPr/>
        <p:nvPr/>
      </p:nvGrpSpPr>
      <p:grpSpPr>
        <a:xfrm>
          <a:off x="0" y="0"/>
          <a:ext cx="0" cy="0"/>
          <a:chOff x="0" y="0"/>
          <a:chExt cx="0" cy="0"/>
        </a:xfrm>
      </p:grpSpPr>
      <p:sp>
        <p:nvSpPr>
          <p:cNvPr id="1772" name="Google Shape;1772;p34"/>
          <p:cNvSpPr/>
          <p:nvPr/>
        </p:nvSpPr>
        <p:spPr>
          <a:xfrm>
            <a:off x="8838300" y="3803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34"/>
          <p:cNvSpPr/>
          <p:nvPr/>
        </p:nvSpPr>
        <p:spPr>
          <a:xfrm>
            <a:off x="8838300" y="3117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34"/>
          <p:cNvSpPr/>
          <p:nvPr/>
        </p:nvSpPr>
        <p:spPr>
          <a:xfrm>
            <a:off x="8838300" y="27368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34"/>
          <p:cNvSpPr/>
          <p:nvPr/>
        </p:nvSpPr>
        <p:spPr>
          <a:xfrm>
            <a:off x="8838300" y="2279663"/>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34"/>
          <p:cNvSpPr/>
          <p:nvPr/>
        </p:nvSpPr>
        <p:spPr>
          <a:xfrm>
            <a:off x="3796425" y="1486350"/>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34"/>
          <p:cNvSpPr/>
          <p:nvPr/>
        </p:nvSpPr>
        <p:spPr>
          <a:xfrm>
            <a:off x="86474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34"/>
          <p:cNvSpPr/>
          <p:nvPr/>
        </p:nvSpPr>
        <p:spPr>
          <a:xfrm>
            <a:off x="3801150" y="4098625"/>
            <a:ext cx="4589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34"/>
          <p:cNvSpPr/>
          <p:nvPr/>
        </p:nvSpPr>
        <p:spPr>
          <a:xfrm>
            <a:off x="380025" y="1486350"/>
            <a:ext cx="3164700" cy="439800"/>
          </a:xfrm>
          <a:prstGeom prst="roundRect">
            <a:avLst>
              <a:gd fmla="val 50000" name="adj"/>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34"/>
          <p:cNvSpPr/>
          <p:nvPr/>
        </p:nvSpPr>
        <p:spPr>
          <a:xfrm>
            <a:off x="1217125" y="365750"/>
            <a:ext cx="9699333" cy="871001"/>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Today is Monday June 12th.</a:t>
            </a:r>
          </a:p>
        </p:txBody>
      </p:sp>
      <p:sp>
        <p:nvSpPr>
          <p:cNvPr id="1781" name="Google Shape;1781;p34"/>
          <p:cNvSpPr txBox="1"/>
          <p:nvPr/>
        </p:nvSpPr>
        <p:spPr>
          <a:xfrm>
            <a:off x="361950" y="255575"/>
            <a:ext cx="11414400" cy="977400"/>
          </a:xfrm>
          <a:prstGeom prst="rect">
            <a:avLst/>
          </a:prstGeom>
          <a:noFill/>
          <a:ln>
            <a:noFill/>
          </a:ln>
        </p:spPr>
        <p:txBody>
          <a:bodyPr anchorCtr="0" anchor="ctr" bIns="121900" lIns="121900" spcFirstLastPara="1" rIns="121900" wrap="square" tIns="121900">
            <a:noAutofit/>
          </a:bodyPr>
          <a:lstStyle/>
          <a:p>
            <a:pPr indent="0" lvl="0" marL="0" rtl="0" algn="ctr">
              <a:lnSpc>
                <a:spcPct val="95000"/>
              </a:lnSpc>
              <a:spcBef>
                <a:spcPts val="0"/>
              </a:spcBef>
              <a:spcAft>
                <a:spcPts val="0"/>
              </a:spcAft>
              <a:buNone/>
            </a:pPr>
            <a:r>
              <a:rPr lang="en" sz="6500">
                <a:solidFill>
                  <a:srgbClr val="F47C7E"/>
                </a:solidFill>
                <a:latin typeface="Spicy Rice"/>
                <a:ea typeface="Spicy Rice"/>
                <a:cs typeface="Spicy Rice"/>
                <a:sym typeface="Spicy Rice"/>
              </a:rPr>
              <a:t>T</a:t>
            </a:r>
            <a:r>
              <a:rPr lang="en" sz="6500">
                <a:solidFill>
                  <a:srgbClr val="9BB66F"/>
                </a:solidFill>
                <a:latin typeface="Spicy Rice"/>
                <a:ea typeface="Spicy Rice"/>
                <a:cs typeface="Spicy Rice"/>
                <a:sym typeface="Spicy Rice"/>
              </a:rPr>
              <a:t>o</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9BB66F"/>
                </a:solidFill>
                <a:latin typeface="Spicy Rice"/>
                <a:ea typeface="Spicy Rice"/>
                <a:cs typeface="Spicy Rice"/>
                <a:sym typeface="Spicy Rice"/>
              </a:rPr>
              <a:t>i</a:t>
            </a:r>
            <a:r>
              <a:rPr lang="en" sz="6500">
                <a:solidFill>
                  <a:srgbClr val="FFCB06"/>
                </a:solidFill>
                <a:latin typeface="Spicy Rice"/>
                <a:ea typeface="Spicy Rice"/>
                <a:cs typeface="Spicy Rice"/>
                <a:sym typeface="Spicy Rice"/>
              </a:rPr>
              <a:t>s </a:t>
            </a:r>
            <a:r>
              <a:rPr lang="en" sz="6500">
                <a:solidFill>
                  <a:srgbClr val="BDDA80"/>
                </a:solidFill>
                <a:latin typeface="Spicy Rice"/>
                <a:ea typeface="Spicy Rice"/>
                <a:cs typeface="Spicy Rice"/>
                <a:sym typeface="Spicy Rice"/>
              </a:rPr>
              <a:t>M</a:t>
            </a:r>
            <a:r>
              <a:rPr lang="en" sz="6500">
                <a:solidFill>
                  <a:srgbClr val="F47C7E"/>
                </a:solidFill>
                <a:latin typeface="Spicy Rice"/>
                <a:ea typeface="Spicy Rice"/>
                <a:cs typeface="Spicy Rice"/>
                <a:sym typeface="Spicy Rice"/>
              </a:rPr>
              <a:t>o</a:t>
            </a:r>
            <a:r>
              <a:rPr lang="en" sz="6500">
                <a:solidFill>
                  <a:srgbClr val="9BB66F"/>
                </a:solidFill>
                <a:latin typeface="Spicy Rice"/>
                <a:ea typeface="Spicy Rice"/>
                <a:cs typeface="Spicy Rice"/>
                <a:sym typeface="Spicy Rice"/>
              </a:rPr>
              <a:t>n</a:t>
            </a:r>
            <a:r>
              <a:rPr lang="en" sz="6500">
                <a:solidFill>
                  <a:srgbClr val="FFCB06"/>
                </a:solidFill>
                <a:latin typeface="Spicy Rice"/>
                <a:ea typeface="Spicy Rice"/>
                <a:cs typeface="Spicy Rice"/>
                <a:sym typeface="Spicy Rice"/>
              </a:rPr>
              <a:t>d</a:t>
            </a:r>
            <a:r>
              <a:rPr lang="en" sz="6500">
                <a:solidFill>
                  <a:srgbClr val="BDDA80"/>
                </a:solidFill>
                <a:latin typeface="Spicy Rice"/>
                <a:ea typeface="Spicy Rice"/>
                <a:cs typeface="Spicy Rice"/>
                <a:sym typeface="Spicy Rice"/>
              </a:rPr>
              <a:t>a</a:t>
            </a:r>
            <a:r>
              <a:rPr lang="en" sz="6500">
                <a:solidFill>
                  <a:srgbClr val="F47C7E"/>
                </a:solidFill>
                <a:latin typeface="Spicy Rice"/>
                <a:ea typeface="Spicy Rice"/>
                <a:cs typeface="Spicy Rice"/>
                <a:sym typeface="Spicy Rice"/>
              </a:rPr>
              <a:t>y </a:t>
            </a:r>
            <a:r>
              <a:rPr lang="en" sz="6500">
                <a:solidFill>
                  <a:srgbClr val="F47C7E"/>
                </a:solidFill>
                <a:latin typeface="Spicy Rice"/>
                <a:ea typeface="Spicy Rice"/>
                <a:cs typeface="Spicy Rice"/>
                <a:sym typeface="Spicy Rice"/>
              </a:rPr>
              <a:t> </a:t>
            </a:r>
            <a:r>
              <a:rPr lang="en" sz="6500">
                <a:solidFill>
                  <a:srgbClr val="9BB66F"/>
                </a:solidFill>
                <a:latin typeface="Spicy Rice"/>
                <a:ea typeface="Spicy Rice"/>
                <a:cs typeface="Spicy Rice"/>
                <a:sym typeface="Spicy Rice"/>
              </a:rPr>
              <a:t>J</a:t>
            </a:r>
            <a:r>
              <a:rPr lang="en" sz="6500">
                <a:solidFill>
                  <a:srgbClr val="FFCB06"/>
                </a:solidFill>
                <a:latin typeface="Spicy Rice"/>
                <a:ea typeface="Spicy Rice"/>
                <a:cs typeface="Spicy Rice"/>
                <a:sym typeface="Spicy Rice"/>
              </a:rPr>
              <a:t>u</a:t>
            </a:r>
            <a:r>
              <a:rPr lang="en" sz="6500">
                <a:solidFill>
                  <a:srgbClr val="BDDA80"/>
                </a:solidFill>
                <a:latin typeface="Spicy Rice"/>
                <a:ea typeface="Spicy Rice"/>
                <a:cs typeface="Spicy Rice"/>
                <a:sym typeface="Spicy Rice"/>
              </a:rPr>
              <a:t>n</a:t>
            </a:r>
            <a:r>
              <a:rPr lang="en" sz="6500">
                <a:solidFill>
                  <a:srgbClr val="F47C7E"/>
                </a:solidFill>
                <a:latin typeface="Spicy Rice"/>
                <a:ea typeface="Spicy Rice"/>
                <a:cs typeface="Spicy Rice"/>
                <a:sym typeface="Spicy Rice"/>
              </a:rPr>
              <a:t>e </a:t>
            </a:r>
            <a:r>
              <a:rPr lang="en" sz="6500">
                <a:solidFill>
                  <a:srgbClr val="9BB66F"/>
                </a:solidFill>
                <a:latin typeface="Spicy Rice"/>
                <a:ea typeface="Spicy Rice"/>
                <a:cs typeface="Spicy Rice"/>
                <a:sym typeface="Spicy Rice"/>
              </a:rPr>
              <a:t>1</a:t>
            </a:r>
            <a:r>
              <a:rPr lang="en" sz="6500">
                <a:solidFill>
                  <a:srgbClr val="FFCB06"/>
                </a:solidFill>
                <a:latin typeface="Spicy Rice"/>
                <a:ea typeface="Spicy Rice"/>
                <a:cs typeface="Spicy Rice"/>
                <a:sym typeface="Spicy Rice"/>
              </a:rPr>
              <a:t>2</a:t>
            </a:r>
            <a:r>
              <a:rPr lang="en" sz="6500">
                <a:solidFill>
                  <a:srgbClr val="BDDA80"/>
                </a:solidFill>
                <a:latin typeface="Spicy Rice"/>
                <a:ea typeface="Spicy Rice"/>
                <a:cs typeface="Spicy Rice"/>
                <a:sym typeface="Spicy Rice"/>
              </a:rPr>
              <a:t>t</a:t>
            </a:r>
            <a:r>
              <a:rPr lang="en" sz="6500">
                <a:solidFill>
                  <a:srgbClr val="F47C7E"/>
                </a:solidFill>
                <a:latin typeface="Spicy Rice"/>
                <a:ea typeface="Spicy Rice"/>
                <a:cs typeface="Spicy Rice"/>
                <a:sym typeface="Spicy Rice"/>
              </a:rPr>
              <a:t>h</a:t>
            </a:r>
            <a:r>
              <a:rPr lang="en" sz="6500">
                <a:solidFill>
                  <a:srgbClr val="9BB66F"/>
                </a:solidFill>
                <a:latin typeface="Spicy Rice"/>
                <a:ea typeface="Spicy Rice"/>
                <a:cs typeface="Spicy Rice"/>
                <a:sym typeface="Spicy Rice"/>
              </a:rPr>
              <a:t>.</a:t>
            </a:r>
            <a:endParaRPr sz="6500">
              <a:solidFill>
                <a:srgbClr val="F47C7E"/>
              </a:solidFill>
              <a:latin typeface="Spicy Rice"/>
              <a:ea typeface="Spicy Rice"/>
              <a:cs typeface="Spicy Rice"/>
              <a:sym typeface="Spicy Rice"/>
            </a:endParaRPr>
          </a:p>
        </p:txBody>
      </p:sp>
      <p:sp>
        <p:nvSpPr>
          <p:cNvPr id="1782" name="Google Shape;1782;p34"/>
          <p:cNvSpPr txBox="1"/>
          <p:nvPr>
            <p:ph idx="2" type="title"/>
          </p:nvPr>
        </p:nvSpPr>
        <p:spPr>
          <a:xfrm>
            <a:off x="380025" y="1531850"/>
            <a:ext cx="3164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Announcements</a:t>
            </a:r>
            <a:endParaRPr/>
          </a:p>
        </p:txBody>
      </p:sp>
      <p:sp>
        <p:nvSpPr>
          <p:cNvPr id="1783" name="Google Shape;1783;p34"/>
          <p:cNvSpPr txBox="1"/>
          <p:nvPr>
            <p:ph idx="3" type="title"/>
          </p:nvPr>
        </p:nvSpPr>
        <p:spPr>
          <a:xfrm>
            <a:off x="3801150" y="1531850"/>
            <a:ext cx="4589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Quote of the Day</a:t>
            </a:r>
            <a:endParaRPr/>
          </a:p>
        </p:txBody>
      </p:sp>
      <p:sp>
        <p:nvSpPr>
          <p:cNvPr id="1784" name="Google Shape;1784;p34"/>
          <p:cNvSpPr txBox="1"/>
          <p:nvPr>
            <p:ph idx="4" type="title"/>
          </p:nvPr>
        </p:nvSpPr>
        <p:spPr>
          <a:xfrm>
            <a:off x="3793500" y="4151125"/>
            <a:ext cx="4589700" cy="3714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Would you rather…</a:t>
            </a:r>
            <a:endParaRPr/>
          </a:p>
        </p:txBody>
      </p:sp>
      <p:sp>
        <p:nvSpPr>
          <p:cNvPr id="1785" name="Google Shape;1785;p34"/>
          <p:cNvSpPr txBox="1"/>
          <p:nvPr>
            <p:ph idx="5" type="title"/>
          </p:nvPr>
        </p:nvSpPr>
        <p:spPr>
          <a:xfrm>
            <a:off x="8647425" y="1531850"/>
            <a:ext cx="3164700" cy="3462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Check List</a:t>
            </a:r>
            <a:endParaRPr/>
          </a:p>
        </p:txBody>
      </p:sp>
      <p:sp>
        <p:nvSpPr>
          <p:cNvPr id="1786" name="Google Shape;1786;p34"/>
          <p:cNvSpPr txBox="1"/>
          <p:nvPr>
            <p:ph idx="1" type="subTitle"/>
          </p:nvPr>
        </p:nvSpPr>
        <p:spPr>
          <a:xfrm>
            <a:off x="380025" y="2160250"/>
            <a:ext cx="3164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Lorem ipsum dolor sit amet, consectetuer adipiscing elit. </a:t>
            </a:r>
            <a:endParaRPr/>
          </a:p>
          <a:p>
            <a:pPr indent="0" lvl="0" marL="0" rtl="0" algn="l">
              <a:spcBef>
                <a:spcPts val="0"/>
              </a:spcBef>
              <a:spcAft>
                <a:spcPts val="0"/>
              </a:spcAft>
              <a:buNone/>
            </a:pPr>
            <a:r>
              <a:rPr lang="en"/>
              <a:t>Aenean commodo ligula eget dolor. Aenean massa.</a:t>
            </a:r>
            <a:endParaRPr/>
          </a:p>
        </p:txBody>
      </p:sp>
      <p:sp>
        <p:nvSpPr>
          <p:cNvPr id="1787" name="Google Shape;1787;p34"/>
          <p:cNvSpPr/>
          <p:nvPr>
            <p:ph idx="6" type="pic"/>
          </p:nvPr>
        </p:nvSpPr>
        <p:spPr>
          <a:xfrm>
            <a:off x="4496050" y="4938350"/>
            <a:ext cx="1246800" cy="1246800"/>
          </a:xfrm>
          <a:prstGeom prst="ellipse">
            <a:avLst/>
          </a:prstGeom>
        </p:spPr>
      </p:sp>
      <p:sp>
        <p:nvSpPr>
          <p:cNvPr id="1788" name="Google Shape;1788;p34"/>
          <p:cNvSpPr/>
          <p:nvPr>
            <p:ph idx="7" type="pic"/>
          </p:nvPr>
        </p:nvSpPr>
        <p:spPr>
          <a:xfrm>
            <a:off x="6353825" y="4938350"/>
            <a:ext cx="1246800" cy="1246800"/>
          </a:xfrm>
          <a:prstGeom prst="ellipse">
            <a:avLst/>
          </a:prstGeom>
        </p:spPr>
      </p:sp>
      <p:sp>
        <p:nvSpPr>
          <p:cNvPr id="1789" name="Google Shape;1789;p34"/>
          <p:cNvSpPr txBox="1"/>
          <p:nvPr>
            <p:ph idx="8" type="subTitle"/>
          </p:nvPr>
        </p:nvSpPr>
        <p:spPr>
          <a:xfrm>
            <a:off x="4220850" y="2388850"/>
            <a:ext cx="37755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b="1" lang="en"/>
              <a:t>“</a:t>
            </a:r>
            <a:r>
              <a:rPr b="1" lang="en"/>
              <a:t>Do the best you can until you know better. Then when you know better, do better.”</a:t>
            </a:r>
            <a:endParaRPr b="1"/>
          </a:p>
        </p:txBody>
      </p:sp>
      <p:sp>
        <p:nvSpPr>
          <p:cNvPr id="1790" name="Google Shape;1790;p34"/>
          <p:cNvSpPr txBox="1"/>
          <p:nvPr>
            <p:ph idx="9" type="subTitle"/>
          </p:nvPr>
        </p:nvSpPr>
        <p:spPr>
          <a:xfrm>
            <a:off x="9191125" y="2160250"/>
            <a:ext cx="2495700" cy="3972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Something here.</a:t>
            </a:r>
            <a:endParaRPr/>
          </a:p>
          <a:p>
            <a:pPr indent="0" lvl="0" marL="0" rtl="0" algn="l">
              <a:spcBef>
                <a:spcPts val="0"/>
              </a:spcBef>
              <a:spcAft>
                <a:spcPts val="0"/>
              </a:spcAft>
              <a:buNone/>
            </a:pPr>
            <a:r>
              <a:rPr lang="en"/>
              <a:t>Something else here</a:t>
            </a:r>
            <a:endParaRPr/>
          </a:p>
          <a:p>
            <a:pPr indent="0" lvl="0" marL="0" rtl="0" algn="l">
              <a:spcBef>
                <a:spcPts val="0"/>
              </a:spcBef>
              <a:spcAft>
                <a:spcPts val="0"/>
              </a:spcAft>
              <a:buNone/>
            </a:pPr>
            <a:r>
              <a:rPr lang="en"/>
              <a:t>And a third thing here.</a:t>
            </a:r>
            <a:endParaRPr/>
          </a:p>
          <a:p>
            <a:pPr indent="0" lvl="0" marL="0" rtl="0" algn="l">
              <a:spcBef>
                <a:spcPts val="0"/>
              </a:spcBef>
              <a:spcAft>
                <a:spcPts val="0"/>
              </a:spcAft>
              <a:buNone/>
            </a:pPr>
            <a:r>
              <a:rPr lang="en"/>
              <a:t>Duplicate the check mark. </a:t>
            </a:r>
            <a:endParaRPr/>
          </a:p>
          <a:p>
            <a:pPr indent="0" lvl="0" marL="0" rtl="0" algn="l">
              <a:spcBef>
                <a:spcPts val="0"/>
              </a:spcBef>
              <a:spcAft>
                <a:spcPts val="0"/>
              </a:spcAft>
              <a:buNone/>
            </a:pPr>
            <a:r>
              <a:rPr lang="en"/>
              <a:t>And the check boxes.</a:t>
            </a:r>
            <a:endParaRPr/>
          </a:p>
          <a:p>
            <a:pPr indent="0" lvl="0" marL="0" rtl="0" algn="l">
              <a:spcBef>
                <a:spcPts val="0"/>
              </a:spcBef>
              <a:spcAft>
                <a:spcPts val="0"/>
              </a:spcAft>
              <a:buNone/>
            </a:pPr>
            <a:r>
              <a:t/>
            </a:r>
            <a:endParaRPr/>
          </a:p>
        </p:txBody>
      </p:sp>
      <p:sp>
        <p:nvSpPr>
          <p:cNvPr id="1791" name="Google Shape;1791;p34"/>
          <p:cNvSpPr txBox="1"/>
          <p:nvPr/>
        </p:nvSpPr>
        <p:spPr>
          <a:xfrm>
            <a:off x="3878775" y="3259138"/>
            <a:ext cx="3000000" cy="346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50">
                <a:solidFill>
                  <a:srgbClr val="181818"/>
                </a:solidFill>
                <a:latin typeface="Merriweather"/>
                <a:ea typeface="Merriweather"/>
                <a:cs typeface="Merriweather"/>
                <a:sym typeface="Merriweather"/>
              </a:rPr>
              <a:t>― </a:t>
            </a:r>
            <a:r>
              <a:rPr b="1" lang="en" sz="1050">
                <a:solidFill>
                  <a:srgbClr val="333333"/>
                </a:solidFill>
                <a:latin typeface="Lato"/>
                <a:ea typeface="Lato"/>
                <a:cs typeface="Lato"/>
                <a:sym typeface="Lato"/>
              </a:rPr>
              <a:t>Maya Angelou</a:t>
            </a:r>
            <a:endParaRPr/>
          </a:p>
        </p:txBody>
      </p:sp>
      <p:grpSp>
        <p:nvGrpSpPr>
          <p:cNvPr id="1792" name="Google Shape;1792;p34"/>
          <p:cNvGrpSpPr/>
          <p:nvPr/>
        </p:nvGrpSpPr>
        <p:grpSpPr>
          <a:xfrm rot="7876729">
            <a:off x="564726" y="5650557"/>
            <a:ext cx="1039473" cy="962105"/>
            <a:chOff x="1800137" y="386015"/>
            <a:chExt cx="1421864" cy="1316154"/>
          </a:xfrm>
        </p:grpSpPr>
        <p:sp>
          <p:nvSpPr>
            <p:cNvPr id="1793" name="Google Shape;1793;p34"/>
            <p:cNvSpPr/>
            <p:nvPr/>
          </p:nvSpPr>
          <p:spPr>
            <a:xfrm>
              <a:off x="1806885" y="392710"/>
              <a:ext cx="1408097" cy="1302736"/>
            </a:xfrm>
            <a:custGeom>
              <a:rect b="b" l="l" r="r" t="t"/>
              <a:pathLst>
                <a:path extrusionOk="0" h="1302736" w="1408097">
                  <a:moveTo>
                    <a:pt x="672235" y="0"/>
                  </a:moveTo>
                  <a:lnTo>
                    <a:pt x="95226" y="806810"/>
                  </a:lnTo>
                  <a:lnTo>
                    <a:pt x="0" y="939918"/>
                  </a:lnTo>
                  <a:cubicBezTo>
                    <a:pt x="0" y="939918"/>
                    <a:pt x="1621" y="941934"/>
                    <a:pt x="1674" y="942015"/>
                  </a:cubicBezTo>
                  <a:cubicBezTo>
                    <a:pt x="5798" y="948009"/>
                    <a:pt x="168299" y="1182185"/>
                    <a:pt x="484926" y="1270181"/>
                  </a:cubicBezTo>
                  <a:cubicBezTo>
                    <a:pt x="496292" y="1273335"/>
                    <a:pt x="508320" y="1275793"/>
                    <a:pt x="520087" y="1278552"/>
                  </a:cubicBezTo>
                  <a:cubicBezTo>
                    <a:pt x="533046" y="1281559"/>
                    <a:pt x="545992" y="1284647"/>
                    <a:pt x="559433" y="1287131"/>
                  </a:cubicBezTo>
                  <a:cubicBezTo>
                    <a:pt x="578199" y="1290634"/>
                    <a:pt x="597909" y="1292938"/>
                    <a:pt x="617613" y="1295295"/>
                  </a:cubicBezTo>
                  <a:cubicBezTo>
                    <a:pt x="628000" y="1296528"/>
                    <a:pt x="637945" y="1298376"/>
                    <a:pt x="648587" y="1299267"/>
                  </a:cubicBezTo>
                  <a:cubicBezTo>
                    <a:pt x="679073" y="1301845"/>
                    <a:pt x="710396" y="1303158"/>
                    <a:pt x="742979" y="1302615"/>
                  </a:cubicBezTo>
                  <a:cubicBezTo>
                    <a:pt x="834972" y="1301109"/>
                    <a:pt x="915855" y="1285511"/>
                    <a:pt x="986592" y="1261180"/>
                  </a:cubicBezTo>
                  <a:cubicBezTo>
                    <a:pt x="1289710" y="1156923"/>
                    <a:pt x="1405553" y="893252"/>
                    <a:pt x="1408098" y="887385"/>
                  </a:cubicBezTo>
                  <a:lnTo>
                    <a:pt x="1382360" y="856203"/>
                  </a:lnTo>
                  <a:lnTo>
                    <a:pt x="1294458" y="750091"/>
                  </a:lnTo>
                  <a:lnTo>
                    <a:pt x="1040170" y="443691"/>
                  </a:lnTo>
                  <a:cubicBezTo>
                    <a:pt x="1026059" y="457923"/>
                    <a:pt x="1004299" y="473019"/>
                    <a:pt x="972775" y="472992"/>
                  </a:cubicBezTo>
                  <a:cubicBezTo>
                    <a:pt x="913705" y="472958"/>
                    <a:pt x="890111" y="423814"/>
                    <a:pt x="890111" y="423814"/>
                  </a:cubicBezTo>
                  <a:cubicBezTo>
                    <a:pt x="890111" y="423814"/>
                    <a:pt x="810032" y="463662"/>
                    <a:pt x="766627" y="403092"/>
                  </a:cubicBezTo>
                  <a:cubicBezTo>
                    <a:pt x="723222" y="342522"/>
                    <a:pt x="789652" y="277097"/>
                    <a:pt x="789652" y="277097"/>
                  </a:cubicBezTo>
                  <a:cubicBezTo>
                    <a:pt x="789652" y="277097"/>
                    <a:pt x="731627" y="270418"/>
                    <a:pt x="748209" y="197151"/>
                  </a:cubicBezTo>
                  <a:cubicBezTo>
                    <a:pt x="755228" y="166146"/>
                    <a:pt x="773284" y="152075"/>
                    <a:pt x="793623" y="146294"/>
                  </a:cubicBezTo>
                  <a:lnTo>
                    <a:pt x="672235" y="0"/>
                  </a:ln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794" name="Google Shape;1794;p34"/>
            <p:cNvGrpSpPr/>
            <p:nvPr/>
          </p:nvGrpSpPr>
          <p:grpSpPr>
            <a:xfrm>
              <a:off x="1813274" y="399386"/>
              <a:ext cx="1408727" cy="1302783"/>
              <a:chOff x="1813274" y="399386"/>
              <a:chExt cx="1408727" cy="1302783"/>
            </a:xfrm>
          </p:grpSpPr>
          <p:grpSp>
            <p:nvGrpSpPr>
              <p:cNvPr id="1795" name="Google Shape;1795;p34"/>
              <p:cNvGrpSpPr/>
              <p:nvPr/>
            </p:nvGrpSpPr>
            <p:grpSpPr>
              <a:xfrm>
                <a:off x="1813274" y="399386"/>
                <a:ext cx="1408727" cy="1302783"/>
                <a:chOff x="1813274" y="399386"/>
                <a:chExt cx="1408727" cy="1302783"/>
              </a:xfrm>
            </p:grpSpPr>
            <p:sp>
              <p:nvSpPr>
                <p:cNvPr id="1796" name="Google Shape;1796;p34"/>
                <p:cNvSpPr/>
                <p:nvPr/>
              </p:nvSpPr>
              <p:spPr>
                <a:xfrm>
                  <a:off x="1813274" y="1149512"/>
                  <a:ext cx="1408727" cy="552657"/>
                </a:xfrm>
                <a:custGeom>
                  <a:rect b="b" l="l" r="r" t="t"/>
                  <a:pathLst>
                    <a:path extrusionOk="0" h="552657" w="1408727">
                      <a:moveTo>
                        <a:pt x="1294459" y="0"/>
                      </a:moveTo>
                      <a:cubicBezTo>
                        <a:pt x="1199552" y="121314"/>
                        <a:pt x="1016556" y="282645"/>
                        <a:pt x="711583" y="287768"/>
                      </a:cubicBezTo>
                      <a:cubicBezTo>
                        <a:pt x="642942" y="288927"/>
                        <a:pt x="578943" y="282424"/>
                        <a:pt x="519666" y="270610"/>
                      </a:cubicBezTo>
                      <a:cubicBezTo>
                        <a:pt x="328344" y="232482"/>
                        <a:pt x="187293" y="138171"/>
                        <a:pt x="95226" y="56712"/>
                      </a:cubicBezTo>
                      <a:lnTo>
                        <a:pt x="0" y="189821"/>
                      </a:lnTo>
                      <a:cubicBezTo>
                        <a:pt x="0" y="189821"/>
                        <a:pt x="186739" y="464194"/>
                        <a:pt x="551062" y="535781"/>
                      </a:cubicBezTo>
                      <a:cubicBezTo>
                        <a:pt x="610333" y="547428"/>
                        <a:pt x="674346" y="553663"/>
                        <a:pt x="742979" y="552524"/>
                      </a:cubicBezTo>
                      <a:cubicBezTo>
                        <a:pt x="1233561" y="544387"/>
                        <a:pt x="1408728" y="137923"/>
                        <a:pt x="1408728" y="137917"/>
                      </a:cubicBezTo>
                      <a:lnTo>
                        <a:pt x="1294459"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7" name="Google Shape;1797;p34"/>
                <p:cNvSpPr/>
                <p:nvPr/>
              </p:nvSpPr>
              <p:spPr>
                <a:xfrm>
                  <a:off x="1813274" y="1220703"/>
                  <a:ext cx="1408727" cy="481462"/>
                </a:xfrm>
                <a:custGeom>
                  <a:rect b="b" l="l" r="r" t="t"/>
                  <a:pathLst>
                    <a:path extrusionOk="0" h="481462" w="1408727">
                      <a:moveTo>
                        <a:pt x="1351607" y="0"/>
                      </a:moveTo>
                      <a:cubicBezTo>
                        <a:pt x="1254349" y="106634"/>
                        <a:pt x="1086007" y="333102"/>
                        <a:pt x="709285" y="339638"/>
                      </a:cubicBezTo>
                      <a:cubicBezTo>
                        <a:pt x="643766" y="340777"/>
                        <a:pt x="582526" y="334542"/>
                        <a:pt x="525948" y="322895"/>
                      </a:cubicBezTo>
                      <a:cubicBezTo>
                        <a:pt x="288443" y="274012"/>
                        <a:pt x="132076" y="132050"/>
                        <a:pt x="55461" y="46010"/>
                      </a:cubicBezTo>
                      <a:lnTo>
                        <a:pt x="0" y="122814"/>
                      </a:lnTo>
                      <a:cubicBezTo>
                        <a:pt x="0" y="122814"/>
                        <a:pt x="252443" y="489369"/>
                        <a:pt x="742979" y="481333"/>
                      </a:cubicBezTo>
                      <a:cubicBezTo>
                        <a:pt x="1233614" y="473289"/>
                        <a:pt x="1408728" y="64870"/>
                        <a:pt x="1408728" y="64863"/>
                      </a:cubicBezTo>
                      <a:lnTo>
                        <a:pt x="1351607"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98" name="Google Shape;1798;p34"/>
                <p:cNvSpPr/>
                <p:nvPr/>
              </p:nvSpPr>
              <p:spPr>
                <a:xfrm>
                  <a:off x="1908427" y="399386"/>
                  <a:ext cx="1199231" cy="1037997"/>
                </a:xfrm>
                <a:custGeom>
                  <a:rect b="b" l="l" r="r" t="t"/>
                  <a:pathLst>
                    <a:path extrusionOk="0" h="1037997" w="1199231">
                      <a:moveTo>
                        <a:pt x="577009" y="0"/>
                      </a:moveTo>
                      <a:lnTo>
                        <a:pt x="0" y="806811"/>
                      </a:lnTo>
                      <a:cubicBezTo>
                        <a:pt x="92066" y="888263"/>
                        <a:pt x="233118" y="982581"/>
                        <a:pt x="424439" y="1020708"/>
                      </a:cubicBezTo>
                      <a:cubicBezTo>
                        <a:pt x="483716" y="1032515"/>
                        <a:pt x="547715" y="1039018"/>
                        <a:pt x="616355" y="1037867"/>
                      </a:cubicBezTo>
                      <a:cubicBezTo>
                        <a:pt x="921329" y="1032737"/>
                        <a:pt x="1104325" y="871413"/>
                        <a:pt x="1199232" y="750092"/>
                      </a:cubicBezTo>
                      <a:lnTo>
                        <a:pt x="944943" y="443692"/>
                      </a:lnTo>
                      <a:cubicBezTo>
                        <a:pt x="930832" y="457924"/>
                        <a:pt x="909073" y="473012"/>
                        <a:pt x="877549" y="472992"/>
                      </a:cubicBezTo>
                      <a:cubicBezTo>
                        <a:pt x="818479" y="472959"/>
                        <a:pt x="794884" y="423814"/>
                        <a:pt x="794884" y="423814"/>
                      </a:cubicBezTo>
                      <a:cubicBezTo>
                        <a:pt x="794884" y="423814"/>
                        <a:pt x="714805" y="463656"/>
                        <a:pt x="671400" y="403093"/>
                      </a:cubicBezTo>
                      <a:cubicBezTo>
                        <a:pt x="627995" y="342523"/>
                        <a:pt x="694425" y="277097"/>
                        <a:pt x="694425" y="277097"/>
                      </a:cubicBezTo>
                      <a:cubicBezTo>
                        <a:pt x="694425" y="277097"/>
                        <a:pt x="636400" y="270420"/>
                        <a:pt x="652983" y="197151"/>
                      </a:cubicBezTo>
                      <a:cubicBezTo>
                        <a:pt x="660001" y="166146"/>
                        <a:pt x="678057" y="152073"/>
                        <a:pt x="698397" y="146294"/>
                      </a:cubicBezTo>
                      <a:lnTo>
                        <a:pt x="577009"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799" name="Google Shape;1799;p34"/>
              <p:cNvGrpSpPr/>
              <p:nvPr/>
            </p:nvGrpSpPr>
            <p:grpSpPr>
              <a:xfrm>
                <a:off x="2040710" y="579350"/>
                <a:ext cx="884187" cy="760477"/>
                <a:chOff x="2040710" y="579350"/>
                <a:chExt cx="884187" cy="760477"/>
              </a:xfrm>
            </p:grpSpPr>
            <p:sp>
              <p:nvSpPr>
                <p:cNvPr id="1800" name="Google Shape;1800;p34"/>
                <p:cNvSpPr/>
                <p:nvPr/>
              </p:nvSpPr>
              <p:spPr>
                <a:xfrm>
                  <a:off x="2237523" y="1064717"/>
                  <a:ext cx="45514" cy="73535"/>
                </a:xfrm>
                <a:custGeom>
                  <a:rect b="b" l="l" r="r" t="t"/>
                  <a:pathLst>
                    <a:path extrusionOk="0" h="73535" w="45514">
                      <a:moveTo>
                        <a:pt x="0" y="36768"/>
                      </a:moveTo>
                      <a:cubicBezTo>
                        <a:pt x="0" y="16462"/>
                        <a:pt x="10187" y="0"/>
                        <a:pt x="22757" y="0"/>
                      </a:cubicBezTo>
                      <a:cubicBezTo>
                        <a:pt x="35328" y="0"/>
                        <a:pt x="45515" y="16462"/>
                        <a:pt x="45515" y="36768"/>
                      </a:cubicBezTo>
                      <a:cubicBezTo>
                        <a:pt x="45515" y="57074"/>
                        <a:pt x="35328"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1" name="Google Shape;1801;p34"/>
                <p:cNvSpPr/>
                <p:nvPr/>
              </p:nvSpPr>
              <p:spPr>
                <a:xfrm>
                  <a:off x="2460074" y="973206"/>
                  <a:ext cx="45521" cy="73536"/>
                </a:xfrm>
                <a:custGeom>
                  <a:rect b="b" l="l" r="r" t="t"/>
                  <a:pathLst>
                    <a:path extrusionOk="0" h="73536"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2" name="Google Shape;1802;p34"/>
                <p:cNvSpPr/>
                <p:nvPr/>
              </p:nvSpPr>
              <p:spPr>
                <a:xfrm>
                  <a:off x="2696038" y="898833"/>
                  <a:ext cx="45514" cy="73535"/>
                </a:xfrm>
                <a:custGeom>
                  <a:rect b="b" l="l" r="r" t="t"/>
                  <a:pathLst>
                    <a:path extrusionOk="0" h="73535" w="45514">
                      <a:moveTo>
                        <a:pt x="0" y="36768"/>
                      </a:moveTo>
                      <a:cubicBezTo>
                        <a:pt x="0" y="16462"/>
                        <a:pt x="10187" y="0"/>
                        <a:pt x="22757" y="0"/>
                      </a:cubicBezTo>
                      <a:cubicBezTo>
                        <a:pt x="35321" y="0"/>
                        <a:pt x="45515" y="16462"/>
                        <a:pt x="45515" y="36768"/>
                      </a:cubicBezTo>
                      <a:cubicBezTo>
                        <a:pt x="45515" y="57074"/>
                        <a:pt x="35321" y="73536"/>
                        <a:pt x="22757" y="73536"/>
                      </a:cubicBezTo>
                      <a:cubicBezTo>
                        <a:pt x="10187"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3" name="Google Shape;1803;p34"/>
                <p:cNvSpPr/>
                <p:nvPr/>
              </p:nvSpPr>
              <p:spPr>
                <a:xfrm>
                  <a:off x="2367993" y="1266292"/>
                  <a:ext cx="45521" cy="73535"/>
                </a:xfrm>
                <a:custGeom>
                  <a:rect b="b" l="l" r="r" t="t"/>
                  <a:pathLst>
                    <a:path extrusionOk="0" h="73535" w="45521">
                      <a:moveTo>
                        <a:pt x="0" y="36768"/>
                      </a:moveTo>
                      <a:cubicBezTo>
                        <a:pt x="0" y="16462"/>
                        <a:pt x="10193" y="0"/>
                        <a:pt x="22764" y="0"/>
                      </a:cubicBezTo>
                      <a:cubicBezTo>
                        <a:pt x="35328" y="0"/>
                        <a:pt x="45521" y="16462"/>
                        <a:pt x="45521" y="36768"/>
                      </a:cubicBezTo>
                      <a:cubicBezTo>
                        <a:pt x="45521" y="57074"/>
                        <a:pt x="35328" y="73536"/>
                        <a:pt x="22764" y="73536"/>
                      </a:cubicBezTo>
                      <a:cubicBezTo>
                        <a:pt x="10193" y="73536"/>
                        <a:pt x="0" y="57074"/>
                        <a:pt x="0" y="3676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4" name="Google Shape;1804;p34"/>
                <p:cNvSpPr/>
                <p:nvPr/>
              </p:nvSpPr>
              <p:spPr>
                <a:xfrm>
                  <a:off x="2634728" y="1123457"/>
                  <a:ext cx="47164" cy="72508"/>
                </a:xfrm>
                <a:custGeom>
                  <a:rect b="b" l="l" r="r" t="t"/>
                  <a:pathLst>
                    <a:path extrusionOk="0" h="72508" w="47164">
                      <a:moveTo>
                        <a:pt x="1349" y="41103"/>
                      </a:moveTo>
                      <a:cubicBezTo>
                        <a:pt x="-2984" y="21266"/>
                        <a:pt x="3466" y="3009"/>
                        <a:pt x="15748" y="330"/>
                      </a:cubicBezTo>
                      <a:cubicBezTo>
                        <a:pt x="28031" y="-2349"/>
                        <a:pt x="41493" y="11568"/>
                        <a:pt x="45819" y="31405"/>
                      </a:cubicBezTo>
                      <a:cubicBezTo>
                        <a:pt x="50146" y="51243"/>
                        <a:pt x="43696" y="69500"/>
                        <a:pt x="31413" y="72178"/>
                      </a:cubicBezTo>
                      <a:cubicBezTo>
                        <a:pt x="19137" y="74857"/>
                        <a:pt x="5676" y="60940"/>
                        <a:pt x="1349" y="4110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5" name="Google Shape;1805;p34"/>
                <p:cNvSpPr/>
                <p:nvPr/>
              </p:nvSpPr>
              <p:spPr>
                <a:xfrm>
                  <a:off x="2877668" y="1123457"/>
                  <a:ext cx="47229" cy="72462"/>
                </a:xfrm>
                <a:custGeom>
                  <a:rect b="b" l="l" r="r" t="t"/>
                  <a:pathLst>
                    <a:path extrusionOk="0" h="72462" w="47229">
                      <a:moveTo>
                        <a:pt x="1400" y="41177"/>
                      </a:moveTo>
                      <a:cubicBezTo>
                        <a:pt x="-3014" y="21360"/>
                        <a:pt x="3356" y="3076"/>
                        <a:pt x="15625" y="344"/>
                      </a:cubicBezTo>
                      <a:cubicBezTo>
                        <a:pt x="27894" y="-2389"/>
                        <a:pt x="41416" y="11468"/>
                        <a:pt x="45830" y="31285"/>
                      </a:cubicBezTo>
                      <a:cubicBezTo>
                        <a:pt x="50243" y="51109"/>
                        <a:pt x="43874" y="69393"/>
                        <a:pt x="31605" y="72118"/>
                      </a:cubicBezTo>
                      <a:cubicBezTo>
                        <a:pt x="19335" y="74851"/>
                        <a:pt x="5814" y="61001"/>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6" name="Google Shape;1806;p34"/>
                <p:cNvSpPr/>
                <p:nvPr/>
              </p:nvSpPr>
              <p:spPr>
                <a:xfrm>
                  <a:off x="2040710" y="1107015"/>
                  <a:ext cx="53450" cy="68005"/>
                </a:xfrm>
                <a:custGeom>
                  <a:rect b="b" l="l" r="r" t="t"/>
                  <a:pathLst>
                    <a:path extrusionOk="0" h="68005" w="53450">
                      <a:moveTo>
                        <a:pt x="6826" y="22961"/>
                      </a:moveTo>
                      <a:cubicBezTo>
                        <a:pt x="16677" y="5206"/>
                        <a:pt x="33574" y="-4244"/>
                        <a:pt x="44564" y="1851"/>
                      </a:cubicBezTo>
                      <a:cubicBezTo>
                        <a:pt x="55555" y="7952"/>
                        <a:pt x="56477" y="27287"/>
                        <a:pt x="46625" y="45041"/>
                      </a:cubicBezTo>
                      <a:cubicBezTo>
                        <a:pt x="36773" y="62803"/>
                        <a:pt x="19877" y="72252"/>
                        <a:pt x="8886" y="66151"/>
                      </a:cubicBezTo>
                      <a:cubicBezTo>
                        <a:pt x="-2104" y="60050"/>
                        <a:pt x="-3027" y="40715"/>
                        <a:pt x="6826" y="229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7" name="Google Shape;1807;p34"/>
                <p:cNvSpPr/>
                <p:nvPr/>
              </p:nvSpPr>
              <p:spPr>
                <a:xfrm>
                  <a:off x="2302095" y="804818"/>
                  <a:ext cx="55651" cy="66213"/>
                </a:xfrm>
                <a:custGeom>
                  <a:rect b="b" l="l" r="r" t="t"/>
                  <a:pathLst>
                    <a:path extrusionOk="0" h="66213" w="55651">
                      <a:moveTo>
                        <a:pt x="8884" y="20486"/>
                      </a:moveTo>
                      <a:cubicBezTo>
                        <a:pt x="20149" y="3588"/>
                        <a:pt x="37756" y="-4462"/>
                        <a:pt x="48211" y="2510"/>
                      </a:cubicBezTo>
                      <a:cubicBezTo>
                        <a:pt x="58672" y="9482"/>
                        <a:pt x="58022" y="28830"/>
                        <a:pt x="46764" y="45728"/>
                      </a:cubicBezTo>
                      <a:cubicBezTo>
                        <a:pt x="35506" y="62625"/>
                        <a:pt x="17899" y="70675"/>
                        <a:pt x="7438" y="63703"/>
                      </a:cubicBezTo>
                      <a:cubicBezTo>
                        <a:pt x="-3017" y="56738"/>
                        <a:pt x="-2374" y="37389"/>
                        <a:pt x="8884" y="2048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08" name="Google Shape;1808;p34"/>
                <p:cNvSpPr/>
                <p:nvPr/>
              </p:nvSpPr>
              <p:spPr>
                <a:xfrm>
                  <a:off x="2460075" y="579350"/>
                  <a:ext cx="46056" cy="73206"/>
                </a:xfrm>
                <a:custGeom>
                  <a:rect b="b" l="l" r="r" t="t"/>
                  <a:pathLst>
                    <a:path extrusionOk="0" h="73206" w="46056">
                      <a:moveTo>
                        <a:pt x="434" y="39347"/>
                      </a:moveTo>
                      <a:cubicBezTo>
                        <a:pt x="-2011" y="19190"/>
                        <a:pt x="6120" y="1620"/>
                        <a:pt x="18597" y="105"/>
                      </a:cubicBezTo>
                      <a:cubicBezTo>
                        <a:pt x="31074" y="-1411"/>
                        <a:pt x="43169" y="13701"/>
                        <a:pt x="45620" y="33858"/>
                      </a:cubicBezTo>
                      <a:cubicBezTo>
                        <a:pt x="48072" y="54016"/>
                        <a:pt x="39941" y="71585"/>
                        <a:pt x="27464" y="73102"/>
                      </a:cubicBezTo>
                      <a:cubicBezTo>
                        <a:pt x="14987" y="74617"/>
                        <a:pt x="2885" y="59505"/>
                        <a:pt x="434" y="3934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09" name="Google Shape;1809;p34"/>
            <p:cNvGrpSpPr/>
            <p:nvPr/>
          </p:nvGrpSpPr>
          <p:grpSpPr>
            <a:xfrm>
              <a:off x="1800137" y="386015"/>
              <a:ext cx="1421838" cy="1316151"/>
              <a:chOff x="1800137" y="386015"/>
              <a:chExt cx="1421838" cy="1316151"/>
            </a:xfrm>
          </p:grpSpPr>
          <p:sp>
            <p:nvSpPr>
              <p:cNvPr id="1810" name="Google Shape;1810;p34"/>
              <p:cNvSpPr/>
              <p:nvPr/>
            </p:nvSpPr>
            <p:spPr>
              <a:xfrm>
                <a:off x="1800137" y="1136110"/>
                <a:ext cx="1421706" cy="566056"/>
              </a:xfrm>
              <a:custGeom>
                <a:rect b="b" l="l" r="r" t="t"/>
                <a:pathLst>
                  <a:path extrusionOk="0" h="566056" w="1421706">
                    <a:moveTo>
                      <a:pt x="1301106" y="1"/>
                    </a:moveTo>
                    <a:cubicBezTo>
                      <a:pt x="1299164" y="27"/>
                      <a:pt x="1297188" y="831"/>
                      <a:pt x="1295869" y="2512"/>
                    </a:cubicBezTo>
                    <a:cubicBezTo>
                      <a:pt x="1239143" y="75030"/>
                      <a:pt x="1169263" y="139016"/>
                      <a:pt x="1085119" y="188361"/>
                    </a:cubicBezTo>
                    <a:cubicBezTo>
                      <a:pt x="979563" y="250257"/>
                      <a:pt x="857693" y="285431"/>
                      <a:pt x="718229" y="287775"/>
                    </a:cubicBezTo>
                    <a:cubicBezTo>
                      <a:pt x="652750" y="288874"/>
                      <a:pt x="589327" y="283087"/>
                      <a:pt x="527779" y="270825"/>
                    </a:cubicBezTo>
                    <a:cubicBezTo>
                      <a:pt x="362933" y="237975"/>
                      <a:pt x="223378" y="161820"/>
                      <a:pt x="106478" y="58394"/>
                    </a:cubicBezTo>
                    <a:cubicBezTo>
                      <a:pt x="103503" y="55762"/>
                      <a:pt x="98743" y="56211"/>
                      <a:pt x="96432" y="59439"/>
                    </a:cubicBezTo>
                    <a:lnTo>
                      <a:pt x="1205" y="192547"/>
                    </a:lnTo>
                    <a:cubicBezTo>
                      <a:pt x="-429" y="194831"/>
                      <a:pt x="-375" y="197972"/>
                      <a:pt x="1205" y="200296"/>
                    </a:cubicBezTo>
                    <a:cubicBezTo>
                      <a:pt x="1724" y="201053"/>
                      <a:pt x="2651" y="202432"/>
                      <a:pt x="4135" y="204481"/>
                    </a:cubicBezTo>
                    <a:cubicBezTo>
                      <a:pt x="6585" y="207857"/>
                      <a:pt x="9516" y="211802"/>
                      <a:pt x="12926" y="216202"/>
                    </a:cubicBezTo>
                    <a:cubicBezTo>
                      <a:pt x="22638" y="228732"/>
                      <a:pt x="34352" y="242629"/>
                      <a:pt x="47877" y="257638"/>
                    </a:cubicBezTo>
                    <a:cubicBezTo>
                      <a:pt x="86477" y="300473"/>
                      <a:pt x="132582" y="343457"/>
                      <a:pt x="186217" y="383419"/>
                    </a:cubicBezTo>
                    <a:cubicBezTo>
                      <a:pt x="293588" y="463425"/>
                      <a:pt x="417027" y="521785"/>
                      <a:pt x="556450" y="549176"/>
                    </a:cubicBezTo>
                    <a:cubicBezTo>
                      <a:pt x="618467" y="561365"/>
                      <a:pt x="683022" y="567031"/>
                      <a:pt x="749834" y="565920"/>
                    </a:cubicBezTo>
                    <a:cubicBezTo>
                      <a:pt x="966269" y="562336"/>
                      <a:pt x="1138610" y="483135"/>
                      <a:pt x="1271176" y="353703"/>
                    </a:cubicBezTo>
                    <a:cubicBezTo>
                      <a:pt x="1317561" y="308410"/>
                      <a:pt x="1355695" y="260022"/>
                      <a:pt x="1386074" y="211802"/>
                    </a:cubicBezTo>
                    <a:cubicBezTo>
                      <a:pt x="1396716" y="194911"/>
                      <a:pt x="1405590" y="179213"/>
                      <a:pt x="1412863" y="165135"/>
                    </a:cubicBezTo>
                    <a:cubicBezTo>
                      <a:pt x="1415415" y="160186"/>
                      <a:pt x="1417565" y="155953"/>
                      <a:pt x="1419353" y="152156"/>
                    </a:cubicBezTo>
                    <a:cubicBezTo>
                      <a:pt x="1420438" y="149852"/>
                      <a:pt x="1421282" y="148204"/>
                      <a:pt x="1421657" y="147340"/>
                    </a:cubicBezTo>
                    <a:cubicBezTo>
                      <a:pt x="1421878" y="142351"/>
                      <a:pt x="1421335" y="141313"/>
                      <a:pt x="1420605" y="140436"/>
                    </a:cubicBezTo>
                    <a:cubicBezTo>
                      <a:pt x="1417036" y="136122"/>
                      <a:pt x="1309906" y="6825"/>
                      <a:pt x="1306336" y="2512"/>
                    </a:cubicBezTo>
                    <a:cubicBezTo>
                      <a:pt x="1304970" y="871"/>
                      <a:pt x="1303041" y="-26"/>
                      <a:pt x="1301106" y="1"/>
                    </a:cubicBezTo>
                    <a:close/>
                    <a:moveTo>
                      <a:pt x="1301106" y="17166"/>
                    </a:moveTo>
                    <a:cubicBezTo>
                      <a:pt x="1312558" y="30989"/>
                      <a:pt x="1399924" y="136578"/>
                      <a:pt x="1407633" y="145880"/>
                    </a:cubicBezTo>
                    <a:cubicBezTo>
                      <a:pt x="1407539" y="146075"/>
                      <a:pt x="1407525" y="146081"/>
                      <a:pt x="1407425" y="146296"/>
                    </a:cubicBezTo>
                    <a:cubicBezTo>
                      <a:pt x="1405704" y="149946"/>
                      <a:pt x="1403621" y="154265"/>
                      <a:pt x="1401143" y="159061"/>
                    </a:cubicBezTo>
                    <a:cubicBezTo>
                      <a:pt x="1394044" y="172810"/>
                      <a:pt x="1385203" y="188127"/>
                      <a:pt x="1374776" y="204689"/>
                    </a:cubicBezTo>
                    <a:cubicBezTo>
                      <a:pt x="1344933" y="252052"/>
                      <a:pt x="1307555" y="299563"/>
                      <a:pt x="1261967" y="344073"/>
                    </a:cubicBezTo>
                    <a:cubicBezTo>
                      <a:pt x="1131739" y="471227"/>
                      <a:pt x="962452" y="549002"/>
                      <a:pt x="749626" y="552525"/>
                    </a:cubicBezTo>
                    <a:cubicBezTo>
                      <a:pt x="683759" y="553617"/>
                      <a:pt x="620268" y="547998"/>
                      <a:pt x="559169" y="535996"/>
                    </a:cubicBezTo>
                    <a:cubicBezTo>
                      <a:pt x="421828" y="509006"/>
                      <a:pt x="300014" y="451403"/>
                      <a:pt x="194170" y="372536"/>
                    </a:cubicBezTo>
                    <a:cubicBezTo>
                      <a:pt x="141277" y="333123"/>
                      <a:pt x="95749" y="291057"/>
                      <a:pt x="57714" y="248851"/>
                    </a:cubicBezTo>
                    <a:cubicBezTo>
                      <a:pt x="44415" y="234090"/>
                      <a:pt x="33114" y="220314"/>
                      <a:pt x="23599" y="208038"/>
                    </a:cubicBezTo>
                    <a:cubicBezTo>
                      <a:pt x="20279" y="203752"/>
                      <a:pt x="17384" y="200001"/>
                      <a:pt x="15018" y="196733"/>
                    </a:cubicBezTo>
                    <a:lnTo>
                      <a:pt x="103339" y="73255"/>
                    </a:lnTo>
                    <a:cubicBezTo>
                      <a:pt x="220736" y="175603"/>
                      <a:pt x="360361" y="250981"/>
                      <a:pt x="525060" y="283797"/>
                    </a:cubicBezTo>
                    <a:cubicBezTo>
                      <a:pt x="587539" y="296247"/>
                      <a:pt x="651993" y="302288"/>
                      <a:pt x="718444" y="301170"/>
                    </a:cubicBezTo>
                    <a:cubicBezTo>
                      <a:pt x="860245" y="298786"/>
                      <a:pt x="984506" y="262922"/>
                      <a:pt x="1092024" y="199874"/>
                    </a:cubicBezTo>
                    <a:cubicBezTo>
                      <a:pt x="1175197" y="151098"/>
                      <a:pt x="1244320" y="88264"/>
                      <a:pt x="1301106" y="1716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1" name="Google Shape;1811;p34"/>
              <p:cNvSpPr/>
              <p:nvPr/>
            </p:nvSpPr>
            <p:spPr>
              <a:xfrm>
                <a:off x="1800219" y="1207269"/>
                <a:ext cx="1421756" cy="494894"/>
              </a:xfrm>
              <a:custGeom>
                <a:rect b="b" l="l" r="r" t="t"/>
                <a:pathLst>
                  <a:path extrusionOk="0" h="494894" w="1421756">
                    <a:moveTo>
                      <a:pt x="1358366" y="0"/>
                    </a:moveTo>
                    <a:cubicBezTo>
                      <a:pt x="1356537" y="-13"/>
                      <a:pt x="1354689" y="831"/>
                      <a:pt x="1353343" y="2304"/>
                    </a:cubicBezTo>
                    <a:cubicBezTo>
                      <a:pt x="1346659" y="9631"/>
                      <a:pt x="1307386" y="53973"/>
                      <a:pt x="1294534" y="68024"/>
                    </a:cubicBezTo>
                    <a:cubicBezTo>
                      <a:pt x="1268254" y="96735"/>
                      <a:pt x="1244117" y="121087"/>
                      <a:pt x="1218353" y="144413"/>
                    </a:cubicBezTo>
                    <a:cubicBezTo>
                      <a:pt x="1083704" y="266304"/>
                      <a:pt x="926017" y="336029"/>
                      <a:pt x="715850" y="339679"/>
                    </a:cubicBezTo>
                    <a:cubicBezTo>
                      <a:pt x="652990" y="340770"/>
                      <a:pt x="592225" y="335138"/>
                      <a:pt x="533972" y="323143"/>
                    </a:cubicBezTo>
                    <a:cubicBezTo>
                      <a:pt x="426220" y="300962"/>
                      <a:pt x="328539" y="258320"/>
                      <a:pt x="240759" y="199666"/>
                    </a:cubicBezTo>
                    <a:cubicBezTo>
                      <a:pt x="173122" y="154473"/>
                      <a:pt x="115433" y="102683"/>
                      <a:pt x="67049" y="48348"/>
                    </a:cubicBezTo>
                    <a:cubicBezTo>
                      <a:pt x="64201" y="45146"/>
                      <a:pt x="59301" y="45294"/>
                      <a:pt x="56794" y="48770"/>
                    </a:cubicBezTo>
                    <a:lnTo>
                      <a:pt x="1332" y="125574"/>
                    </a:lnTo>
                    <a:cubicBezTo>
                      <a:pt x="-325" y="127871"/>
                      <a:pt x="-483" y="130985"/>
                      <a:pt x="1123" y="133323"/>
                    </a:cubicBezTo>
                    <a:cubicBezTo>
                      <a:pt x="1643" y="134073"/>
                      <a:pt x="2569" y="135479"/>
                      <a:pt x="4053" y="137508"/>
                    </a:cubicBezTo>
                    <a:cubicBezTo>
                      <a:pt x="6503" y="140844"/>
                      <a:pt x="9433" y="144668"/>
                      <a:pt x="12843" y="149014"/>
                    </a:cubicBezTo>
                    <a:cubicBezTo>
                      <a:pt x="22558" y="161404"/>
                      <a:pt x="34268" y="175201"/>
                      <a:pt x="47794" y="190035"/>
                    </a:cubicBezTo>
                    <a:cubicBezTo>
                      <a:pt x="86400" y="232375"/>
                      <a:pt x="132493" y="274856"/>
                      <a:pt x="186135" y="314356"/>
                    </a:cubicBezTo>
                    <a:cubicBezTo>
                      <a:pt x="343475" y="430212"/>
                      <a:pt x="531581" y="498337"/>
                      <a:pt x="749752" y="494761"/>
                    </a:cubicBezTo>
                    <a:cubicBezTo>
                      <a:pt x="966214" y="491211"/>
                      <a:pt x="1138749" y="411741"/>
                      <a:pt x="1271301" y="281707"/>
                    </a:cubicBezTo>
                    <a:cubicBezTo>
                      <a:pt x="1317680" y="236206"/>
                      <a:pt x="1355620" y="187624"/>
                      <a:pt x="1385992" y="139183"/>
                    </a:cubicBezTo>
                    <a:cubicBezTo>
                      <a:pt x="1396634" y="122205"/>
                      <a:pt x="1405514" y="106446"/>
                      <a:pt x="1412781" y="92302"/>
                    </a:cubicBezTo>
                    <a:cubicBezTo>
                      <a:pt x="1415333" y="87332"/>
                      <a:pt x="1417482" y="82926"/>
                      <a:pt x="1419271" y="79115"/>
                    </a:cubicBezTo>
                    <a:cubicBezTo>
                      <a:pt x="1420356" y="76798"/>
                      <a:pt x="1421199" y="75164"/>
                      <a:pt x="1421575" y="74300"/>
                    </a:cubicBezTo>
                    <a:cubicBezTo>
                      <a:pt x="1422110" y="70033"/>
                      <a:pt x="1421394" y="68406"/>
                      <a:pt x="1420315" y="67187"/>
                    </a:cubicBezTo>
                    <a:cubicBezTo>
                      <a:pt x="1413176" y="59077"/>
                      <a:pt x="1370528" y="10414"/>
                      <a:pt x="1363389" y="2304"/>
                    </a:cubicBezTo>
                    <a:cubicBezTo>
                      <a:pt x="1362069" y="811"/>
                      <a:pt x="1360194" y="20"/>
                      <a:pt x="1358366" y="0"/>
                    </a:cubicBezTo>
                    <a:close/>
                    <a:moveTo>
                      <a:pt x="1358366" y="16743"/>
                    </a:moveTo>
                    <a:cubicBezTo>
                      <a:pt x="1369490" y="29381"/>
                      <a:pt x="1398636" y="62921"/>
                      <a:pt x="1407550" y="73047"/>
                    </a:cubicBezTo>
                    <a:cubicBezTo>
                      <a:pt x="1407376" y="73409"/>
                      <a:pt x="1407550" y="73014"/>
                      <a:pt x="1407343" y="73462"/>
                    </a:cubicBezTo>
                    <a:cubicBezTo>
                      <a:pt x="1405622" y="77133"/>
                      <a:pt x="1403331" y="81412"/>
                      <a:pt x="1400853" y="86227"/>
                    </a:cubicBezTo>
                    <a:cubicBezTo>
                      <a:pt x="1393754" y="100044"/>
                      <a:pt x="1385121" y="115421"/>
                      <a:pt x="1374694" y="132064"/>
                    </a:cubicBezTo>
                    <a:cubicBezTo>
                      <a:pt x="1344851" y="179661"/>
                      <a:pt x="1307473" y="227359"/>
                      <a:pt x="1261885" y="272077"/>
                    </a:cubicBezTo>
                    <a:cubicBezTo>
                      <a:pt x="1131670" y="399820"/>
                      <a:pt x="962383" y="477877"/>
                      <a:pt x="749544" y="481366"/>
                    </a:cubicBezTo>
                    <a:cubicBezTo>
                      <a:pt x="534508" y="484896"/>
                      <a:pt x="349194" y="417689"/>
                      <a:pt x="194088" y="303473"/>
                    </a:cubicBezTo>
                    <a:cubicBezTo>
                      <a:pt x="141189" y="264522"/>
                      <a:pt x="95669" y="222758"/>
                      <a:pt x="57631" y="181041"/>
                    </a:cubicBezTo>
                    <a:cubicBezTo>
                      <a:pt x="44333" y="166454"/>
                      <a:pt x="33032" y="152986"/>
                      <a:pt x="23517" y="140857"/>
                    </a:cubicBezTo>
                    <a:cubicBezTo>
                      <a:pt x="20197" y="136618"/>
                      <a:pt x="17302" y="132780"/>
                      <a:pt x="14936" y="129552"/>
                    </a:cubicBezTo>
                    <a:lnTo>
                      <a:pt x="62863" y="63209"/>
                    </a:lnTo>
                    <a:cubicBezTo>
                      <a:pt x="110815" y="116117"/>
                      <a:pt x="167114" y="166581"/>
                      <a:pt x="233225" y="210756"/>
                    </a:cubicBezTo>
                    <a:cubicBezTo>
                      <a:pt x="322387" y="270335"/>
                      <a:pt x="421726" y="313580"/>
                      <a:pt x="531253" y="336123"/>
                    </a:cubicBezTo>
                    <a:cubicBezTo>
                      <a:pt x="590471" y="348312"/>
                      <a:pt x="652206" y="354185"/>
                      <a:pt x="716058" y="353073"/>
                    </a:cubicBezTo>
                    <a:cubicBezTo>
                      <a:pt x="929680" y="349363"/>
                      <a:pt x="1090422" y="278412"/>
                      <a:pt x="1227354" y="154459"/>
                    </a:cubicBezTo>
                    <a:cubicBezTo>
                      <a:pt x="1253466" y="130818"/>
                      <a:pt x="1277824" y="106025"/>
                      <a:pt x="1304372" y="77019"/>
                    </a:cubicBezTo>
                    <a:cubicBezTo>
                      <a:pt x="1316253" y="64039"/>
                      <a:pt x="1347737" y="28571"/>
                      <a:pt x="1358366" y="1674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2" name="Google Shape;1812;p34"/>
              <p:cNvSpPr/>
              <p:nvPr/>
            </p:nvSpPr>
            <p:spPr>
              <a:xfrm>
                <a:off x="1895333" y="386015"/>
                <a:ext cx="1212622" cy="1051396"/>
              </a:xfrm>
              <a:custGeom>
                <a:rect b="b" l="l" r="r" t="t"/>
                <a:pathLst>
                  <a:path extrusionOk="0" h="1051396" w="1212622">
                    <a:moveTo>
                      <a:pt x="583479" y="4"/>
                    </a:moveTo>
                    <a:cubicBezTo>
                      <a:pt x="581497" y="75"/>
                      <a:pt x="579521" y="939"/>
                      <a:pt x="578249" y="2724"/>
                    </a:cubicBezTo>
                    <a:lnTo>
                      <a:pt x="1236" y="809534"/>
                    </a:lnTo>
                    <a:cubicBezTo>
                      <a:pt x="-760" y="812327"/>
                      <a:pt x="-287" y="816265"/>
                      <a:pt x="2283" y="818535"/>
                    </a:cubicBezTo>
                    <a:cubicBezTo>
                      <a:pt x="120846" y="923434"/>
                      <a:pt x="262496" y="1000540"/>
                      <a:pt x="429864" y="1033892"/>
                    </a:cubicBezTo>
                    <a:cubicBezTo>
                      <a:pt x="492343" y="1046342"/>
                      <a:pt x="556798" y="1052384"/>
                      <a:pt x="623248" y="1051265"/>
                    </a:cubicBezTo>
                    <a:cubicBezTo>
                      <a:pt x="765049" y="1048881"/>
                      <a:pt x="889103" y="1013017"/>
                      <a:pt x="996620" y="949969"/>
                    </a:cubicBezTo>
                    <a:cubicBezTo>
                      <a:pt x="1082319" y="899713"/>
                      <a:pt x="1153423" y="834756"/>
                      <a:pt x="1211141" y="760979"/>
                    </a:cubicBezTo>
                    <a:cubicBezTo>
                      <a:pt x="1213083" y="758501"/>
                      <a:pt x="1213150" y="755032"/>
                      <a:pt x="1211141" y="752607"/>
                    </a:cubicBezTo>
                    <a:lnTo>
                      <a:pt x="956852" y="446207"/>
                    </a:lnTo>
                    <a:cubicBezTo>
                      <a:pt x="954327" y="443167"/>
                      <a:pt x="949592" y="442772"/>
                      <a:pt x="946806" y="445584"/>
                    </a:cubicBezTo>
                    <a:cubicBezTo>
                      <a:pt x="929688" y="462837"/>
                      <a:pt x="909509" y="473016"/>
                      <a:pt x="884227" y="472996"/>
                    </a:cubicBezTo>
                    <a:cubicBezTo>
                      <a:pt x="860184" y="472983"/>
                      <a:pt x="840849" y="464457"/>
                      <a:pt x="825418" y="450185"/>
                    </a:cubicBezTo>
                    <a:cubicBezTo>
                      <a:pt x="819993" y="445169"/>
                      <a:pt x="815466" y="439852"/>
                      <a:pt x="811816" y="434487"/>
                    </a:cubicBezTo>
                    <a:cubicBezTo>
                      <a:pt x="809660" y="431326"/>
                      <a:pt x="808226" y="428835"/>
                      <a:pt x="807630" y="427582"/>
                    </a:cubicBezTo>
                    <a:cubicBezTo>
                      <a:pt x="806010" y="424213"/>
                      <a:pt x="801971" y="422780"/>
                      <a:pt x="798629" y="424441"/>
                    </a:cubicBezTo>
                    <a:cubicBezTo>
                      <a:pt x="798629" y="424441"/>
                      <a:pt x="795635" y="425827"/>
                      <a:pt x="794443" y="426330"/>
                    </a:cubicBezTo>
                    <a:cubicBezTo>
                      <a:pt x="791001" y="427756"/>
                      <a:pt x="787217" y="429169"/>
                      <a:pt x="782931" y="430516"/>
                    </a:cubicBezTo>
                    <a:cubicBezTo>
                      <a:pt x="764306" y="436356"/>
                      <a:pt x="745239" y="438525"/>
                      <a:pt x="727678" y="434909"/>
                    </a:cubicBezTo>
                    <a:cubicBezTo>
                      <a:pt x="710064" y="431272"/>
                      <a:pt x="695076" y="421943"/>
                      <a:pt x="683523" y="405816"/>
                    </a:cubicBezTo>
                    <a:cubicBezTo>
                      <a:pt x="680797" y="402019"/>
                      <a:pt x="678487" y="398235"/>
                      <a:pt x="676612" y="394303"/>
                    </a:cubicBezTo>
                    <a:cubicBezTo>
                      <a:pt x="664094" y="368070"/>
                      <a:pt x="670062" y="339473"/>
                      <a:pt x="687917" y="311425"/>
                    </a:cubicBezTo>
                    <a:cubicBezTo>
                      <a:pt x="691868" y="305216"/>
                      <a:pt x="696027" y="299684"/>
                      <a:pt x="700266" y="294682"/>
                    </a:cubicBezTo>
                    <a:cubicBezTo>
                      <a:pt x="701740" y="292940"/>
                      <a:pt x="703233" y="291380"/>
                      <a:pt x="704452" y="290081"/>
                    </a:cubicBezTo>
                    <a:cubicBezTo>
                      <a:pt x="705162" y="289317"/>
                      <a:pt x="705684" y="288842"/>
                      <a:pt x="705912" y="288614"/>
                    </a:cubicBezTo>
                    <a:cubicBezTo>
                      <a:pt x="709924" y="284662"/>
                      <a:pt x="707526" y="277747"/>
                      <a:pt x="701941" y="277103"/>
                    </a:cubicBezTo>
                    <a:cubicBezTo>
                      <a:pt x="701941" y="277103"/>
                      <a:pt x="700621" y="277014"/>
                      <a:pt x="700052" y="276894"/>
                    </a:cubicBezTo>
                    <a:cubicBezTo>
                      <a:pt x="698371" y="276541"/>
                      <a:pt x="696402" y="275902"/>
                      <a:pt x="694406" y="275219"/>
                    </a:cubicBezTo>
                    <a:cubicBezTo>
                      <a:pt x="688700" y="273269"/>
                      <a:pt x="683229" y="270342"/>
                      <a:pt x="678500" y="266220"/>
                    </a:cubicBezTo>
                    <a:cubicBezTo>
                      <a:pt x="664891" y="254372"/>
                      <a:pt x="659420" y="235059"/>
                      <a:pt x="666150" y="205317"/>
                    </a:cubicBezTo>
                    <a:cubicBezTo>
                      <a:pt x="671964" y="179606"/>
                      <a:pt x="685961" y="165450"/>
                      <a:pt x="706964" y="159483"/>
                    </a:cubicBezTo>
                    <a:cubicBezTo>
                      <a:pt x="711618" y="158160"/>
                      <a:pt x="713400" y="152533"/>
                      <a:pt x="710312" y="148808"/>
                    </a:cubicBezTo>
                    <a:cubicBezTo>
                      <a:pt x="706515" y="144237"/>
                      <a:pt x="592715" y="7087"/>
                      <a:pt x="588924" y="2515"/>
                    </a:cubicBezTo>
                    <a:cubicBezTo>
                      <a:pt x="587518" y="826"/>
                      <a:pt x="585462" y="-67"/>
                      <a:pt x="583479" y="4"/>
                    </a:cubicBezTo>
                    <a:close/>
                    <a:moveTo>
                      <a:pt x="584109" y="17584"/>
                    </a:moveTo>
                    <a:cubicBezTo>
                      <a:pt x="596204" y="32162"/>
                      <a:pt x="682023" y="135357"/>
                      <a:pt x="694406" y="150274"/>
                    </a:cubicBezTo>
                    <a:cubicBezTo>
                      <a:pt x="673772" y="159010"/>
                      <a:pt x="659226" y="175636"/>
                      <a:pt x="653171" y="202387"/>
                    </a:cubicBezTo>
                    <a:cubicBezTo>
                      <a:pt x="645396" y="236754"/>
                      <a:pt x="652227" y="261042"/>
                      <a:pt x="669707" y="276266"/>
                    </a:cubicBezTo>
                    <a:cubicBezTo>
                      <a:pt x="675533" y="281343"/>
                      <a:pt x="682324" y="284884"/>
                      <a:pt x="689169" y="287361"/>
                    </a:cubicBezTo>
                    <a:cubicBezTo>
                      <a:pt x="684930" y="292472"/>
                      <a:pt x="680576" y="298084"/>
                      <a:pt x="676612" y="304312"/>
                    </a:cubicBezTo>
                    <a:cubicBezTo>
                      <a:pt x="656533" y="335856"/>
                      <a:pt x="649581" y="368961"/>
                      <a:pt x="664476" y="400164"/>
                    </a:cubicBezTo>
                    <a:cubicBezTo>
                      <a:pt x="666693" y="404811"/>
                      <a:pt x="669459" y="409339"/>
                      <a:pt x="672640" y="413772"/>
                    </a:cubicBezTo>
                    <a:cubicBezTo>
                      <a:pt x="686209" y="432706"/>
                      <a:pt x="704124" y="443796"/>
                      <a:pt x="724959" y="448096"/>
                    </a:cubicBezTo>
                    <a:cubicBezTo>
                      <a:pt x="745078" y="452241"/>
                      <a:pt x="766295" y="449750"/>
                      <a:pt x="786909" y="443281"/>
                    </a:cubicBezTo>
                    <a:cubicBezTo>
                      <a:pt x="791296" y="441901"/>
                      <a:pt x="795220" y="440367"/>
                      <a:pt x="798837" y="438887"/>
                    </a:cubicBezTo>
                    <a:cubicBezTo>
                      <a:pt x="799540" y="440026"/>
                      <a:pt x="799794" y="440655"/>
                      <a:pt x="800725" y="442021"/>
                    </a:cubicBezTo>
                    <a:cubicBezTo>
                      <a:pt x="804918" y="448190"/>
                      <a:pt x="810001" y="454277"/>
                      <a:pt x="816209" y="460024"/>
                    </a:cubicBezTo>
                    <a:cubicBezTo>
                      <a:pt x="833984" y="476466"/>
                      <a:pt x="856607" y="486377"/>
                      <a:pt x="884227" y="486391"/>
                    </a:cubicBezTo>
                    <a:cubicBezTo>
                      <a:pt x="910875" y="486411"/>
                      <a:pt x="932601" y="476392"/>
                      <a:pt x="950992" y="459816"/>
                    </a:cubicBezTo>
                    <a:lnTo>
                      <a:pt x="1197324" y="756585"/>
                    </a:lnTo>
                    <a:cubicBezTo>
                      <a:pt x="1141174" y="827422"/>
                      <a:pt x="1072494" y="890035"/>
                      <a:pt x="989923" y="938456"/>
                    </a:cubicBezTo>
                    <a:cubicBezTo>
                      <a:pt x="884368" y="1000352"/>
                      <a:pt x="762497" y="1035526"/>
                      <a:pt x="623034" y="1037870"/>
                    </a:cubicBezTo>
                    <a:cubicBezTo>
                      <a:pt x="557554" y="1038969"/>
                      <a:pt x="493924" y="1033182"/>
                      <a:pt x="432376" y="1020920"/>
                    </a:cubicBezTo>
                    <a:cubicBezTo>
                      <a:pt x="269668" y="988498"/>
                      <a:pt x="131640" y="913844"/>
                      <a:pt x="15677" y="812467"/>
                    </a:cubicBezTo>
                    <a:lnTo>
                      <a:pt x="584109" y="17584"/>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13" name="Google Shape;1813;p34"/>
          <p:cNvGrpSpPr/>
          <p:nvPr/>
        </p:nvGrpSpPr>
        <p:grpSpPr>
          <a:xfrm>
            <a:off x="7565116" y="3096541"/>
            <a:ext cx="753139" cy="806896"/>
            <a:chOff x="1885538" y="2088865"/>
            <a:chExt cx="1251061" cy="1340136"/>
          </a:xfrm>
        </p:grpSpPr>
        <p:sp>
          <p:nvSpPr>
            <p:cNvPr id="1814" name="Google Shape;1814;p34"/>
            <p:cNvSpPr/>
            <p:nvPr/>
          </p:nvSpPr>
          <p:spPr>
            <a:xfrm>
              <a:off x="1892145" y="2095530"/>
              <a:ext cx="1237710" cy="1326764"/>
            </a:xfrm>
            <a:custGeom>
              <a:rect b="b" l="l" r="r" t="t"/>
              <a:pathLst>
                <a:path extrusionOk="0" h="1326764" w="1237710">
                  <a:moveTo>
                    <a:pt x="376126" y="441930"/>
                  </a:moveTo>
                  <a:cubicBezTo>
                    <a:pt x="431398" y="383295"/>
                    <a:pt x="319996" y="51740"/>
                    <a:pt x="444150" y="6748"/>
                  </a:cubicBezTo>
                  <a:cubicBezTo>
                    <a:pt x="617442" y="-56052"/>
                    <a:pt x="683959" y="339917"/>
                    <a:pt x="772845" y="349065"/>
                  </a:cubicBezTo>
                  <a:cubicBezTo>
                    <a:pt x="869667" y="359024"/>
                    <a:pt x="1173355" y="155829"/>
                    <a:pt x="1232090" y="299901"/>
                  </a:cubicBezTo>
                  <a:cubicBezTo>
                    <a:pt x="1278710" y="414257"/>
                    <a:pt x="1020510" y="543246"/>
                    <a:pt x="1002849" y="657582"/>
                  </a:cubicBezTo>
                  <a:cubicBezTo>
                    <a:pt x="985470" y="770089"/>
                    <a:pt x="1302813" y="896574"/>
                    <a:pt x="1193346" y="1055272"/>
                  </a:cubicBezTo>
                  <a:cubicBezTo>
                    <a:pt x="1078984" y="1221076"/>
                    <a:pt x="846555" y="952328"/>
                    <a:pt x="729246" y="999584"/>
                  </a:cubicBezTo>
                  <a:cubicBezTo>
                    <a:pt x="593881" y="1054113"/>
                    <a:pt x="560428" y="1342987"/>
                    <a:pt x="411815" y="1326049"/>
                  </a:cubicBezTo>
                  <a:cubicBezTo>
                    <a:pt x="242702" y="1306775"/>
                    <a:pt x="376253" y="967210"/>
                    <a:pt x="335226" y="871472"/>
                  </a:cubicBezTo>
                  <a:cubicBezTo>
                    <a:pt x="275906" y="733067"/>
                    <a:pt x="-13586" y="784857"/>
                    <a:pt x="497" y="620827"/>
                  </a:cubicBezTo>
                  <a:cubicBezTo>
                    <a:pt x="13074" y="474324"/>
                    <a:pt x="314330" y="507483"/>
                    <a:pt x="376126" y="441930"/>
                  </a:cubicBezTo>
                  <a:close/>
                </a:path>
              </a:pathLst>
            </a:custGeom>
            <a:solidFill>
              <a:srgbClr val="FBFBFB"/>
            </a:solidFill>
            <a:ln cap="rnd" cmpd="sng" w="114300">
              <a:solidFill>
                <a:srgbClr val="FBFBFB"/>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5" name="Google Shape;1815;p34"/>
            <p:cNvGrpSpPr/>
            <p:nvPr/>
          </p:nvGrpSpPr>
          <p:grpSpPr>
            <a:xfrm>
              <a:off x="1898533" y="2102206"/>
              <a:ext cx="1237710" cy="1326765"/>
              <a:chOff x="1898533" y="2102206"/>
              <a:chExt cx="1237710" cy="1326765"/>
            </a:xfrm>
          </p:grpSpPr>
          <p:sp>
            <p:nvSpPr>
              <p:cNvPr id="1816" name="Google Shape;1816;p34"/>
              <p:cNvSpPr/>
              <p:nvPr/>
            </p:nvSpPr>
            <p:spPr>
              <a:xfrm>
                <a:off x="1898533" y="2102206"/>
                <a:ext cx="1237710" cy="1326765"/>
              </a:xfrm>
              <a:custGeom>
                <a:rect b="b" l="l" r="r" t="t"/>
                <a:pathLst>
                  <a:path extrusionOk="0" h="1326765" w="1237710">
                    <a:moveTo>
                      <a:pt x="376126" y="441931"/>
                    </a:moveTo>
                    <a:cubicBezTo>
                      <a:pt x="431399" y="383296"/>
                      <a:pt x="319997" y="51742"/>
                      <a:pt x="444150" y="6749"/>
                    </a:cubicBezTo>
                    <a:cubicBezTo>
                      <a:pt x="617442" y="-56058"/>
                      <a:pt x="683959" y="339918"/>
                      <a:pt x="772839" y="349067"/>
                    </a:cubicBezTo>
                    <a:cubicBezTo>
                      <a:pt x="869668" y="359025"/>
                      <a:pt x="1173355" y="155830"/>
                      <a:pt x="1232090" y="299902"/>
                    </a:cubicBezTo>
                    <a:cubicBezTo>
                      <a:pt x="1278710" y="414258"/>
                      <a:pt x="1020510" y="543247"/>
                      <a:pt x="1002850" y="657576"/>
                    </a:cubicBezTo>
                    <a:cubicBezTo>
                      <a:pt x="985464" y="770084"/>
                      <a:pt x="1302814" y="896575"/>
                      <a:pt x="1193347" y="1055273"/>
                    </a:cubicBezTo>
                    <a:cubicBezTo>
                      <a:pt x="1078984" y="1221077"/>
                      <a:pt x="846549" y="952330"/>
                      <a:pt x="729246" y="999585"/>
                    </a:cubicBezTo>
                    <a:cubicBezTo>
                      <a:pt x="593875" y="1054115"/>
                      <a:pt x="560428" y="1342988"/>
                      <a:pt x="411816" y="1326050"/>
                    </a:cubicBezTo>
                    <a:cubicBezTo>
                      <a:pt x="242702" y="1306776"/>
                      <a:pt x="376254" y="967211"/>
                      <a:pt x="335226" y="871474"/>
                    </a:cubicBezTo>
                    <a:cubicBezTo>
                      <a:pt x="275906" y="733068"/>
                      <a:pt x="-13585" y="784858"/>
                      <a:pt x="497" y="620828"/>
                    </a:cubicBezTo>
                    <a:cubicBezTo>
                      <a:pt x="13074" y="474326"/>
                      <a:pt x="314331" y="507484"/>
                      <a:pt x="376126" y="44193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7" name="Google Shape;1817;p34"/>
              <p:cNvSpPr/>
              <p:nvPr/>
            </p:nvSpPr>
            <p:spPr>
              <a:xfrm>
                <a:off x="2247567" y="2471338"/>
                <a:ext cx="539640" cy="588497"/>
              </a:xfrm>
              <a:custGeom>
                <a:rect b="b" l="l" r="r" t="t"/>
                <a:pathLst>
                  <a:path extrusionOk="0" h="588497" w="539640">
                    <a:moveTo>
                      <a:pt x="163991" y="196021"/>
                    </a:moveTo>
                    <a:cubicBezTo>
                      <a:pt x="188088" y="170016"/>
                      <a:pt x="139519" y="22951"/>
                      <a:pt x="193647" y="2993"/>
                    </a:cubicBezTo>
                    <a:cubicBezTo>
                      <a:pt x="269205" y="-24861"/>
                      <a:pt x="298204" y="150775"/>
                      <a:pt x="336962" y="154833"/>
                    </a:cubicBezTo>
                    <a:cubicBezTo>
                      <a:pt x="379174" y="159247"/>
                      <a:pt x="511579" y="69122"/>
                      <a:pt x="537190" y="133020"/>
                    </a:cubicBezTo>
                    <a:cubicBezTo>
                      <a:pt x="557516" y="183745"/>
                      <a:pt x="444942" y="240960"/>
                      <a:pt x="437240" y="291678"/>
                    </a:cubicBezTo>
                    <a:cubicBezTo>
                      <a:pt x="429665" y="341580"/>
                      <a:pt x="568024" y="397683"/>
                      <a:pt x="520299" y="468078"/>
                    </a:cubicBezTo>
                    <a:cubicBezTo>
                      <a:pt x="470438" y="541620"/>
                      <a:pt x="369095" y="422416"/>
                      <a:pt x="317955" y="443378"/>
                    </a:cubicBezTo>
                    <a:cubicBezTo>
                      <a:pt x="258932" y="467562"/>
                      <a:pt x="244345" y="595694"/>
                      <a:pt x="179549" y="588180"/>
                    </a:cubicBezTo>
                    <a:cubicBezTo>
                      <a:pt x="105819" y="579634"/>
                      <a:pt x="164045" y="429013"/>
                      <a:pt x="146156" y="386552"/>
                    </a:cubicBezTo>
                    <a:cubicBezTo>
                      <a:pt x="120298" y="325158"/>
                      <a:pt x="-5918" y="348130"/>
                      <a:pt x="216" y="275371"/>
                    </a:cubicBezTo>
                    <a:cubicBezTo>
                      <a:pt x="5701" y="210394"/>
                      <a:pt x="137048" y="225101"/>
                      <a:pt x="163991" y="196021"/>
                    </a:cubicBez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18" name="Google Shape;1818;p34"/>
              <p:cNvSpPr/>
              <p:nvPr/>
            </p:nvSpPr>
            <p:spPr>
              <a:xfrm>
                <a:off x="2281823" y="2503610"/>
                <a:ext cx="473236" cy="523159"/>
              </a:xfrm>
              <a:custGeom>
                <a:rect b="b" l="l" r="r" t="t"/>
                <a:pathLst>
                  <a:path extrusionOk="0" h="523159" w="473236">
                    <a:moveTo>
                      <a:pt x="143806" y="174258"/>
                    </a:moveTo>
                    <a:cubicBezTo>
                      <a:pt x="164943" y="151139"/>
                      <a:pt x="122348" y="20401"/>
                      <a:pt x="169818" y="2660"/>
                    </a:cubicBezTo>
                    <a:cubicBezTo>
                      <a:pt x="236074" y="-22100"/>
                      <a:pt x="261511" y="134034"/>
                      <a:pt x="295492" y="137644"/>
                    </a:cubicBezTo>
                    <a:cubicBezTo>
                      <a:pt x="332515" y="141568"/>
                      <a:pt x="448626" y="61449"/>
                      <a:pt x="471088" y="118255"/>
                    </a:cubicBezTo>
                    <a:cubicBezTo>
                      <a:pt x="488910" y="163348"/>
                      <a:pt x="390192" y="214214"/>
                      <a:pt x="383434" y="259293"/>
                    </a:cubicBezTo>
                    <a:cubicBezTo>
                      <a:pt x="376791" y="303655"/>
                      <a:pt x="498125" y="353530"/>
                      <a:pt x="456274" y="416109"/>
                    </a:cubicBezTo>
                    <a:cubicBezTo>
                      <a:pt x="412547" y="481488"/>
                      <a:pt x="323675" y="375517"/>
                      <a:pt x="278823" y="394149"/>
                    </a:cubicBezTo>
                    <a:cubicBezTo>
                      <a:pt x="227067" y="415654"/>
                      <a:pt x="214275" y="529554"/>
                      <a:pt x="157455" y="522877"/>
                    </a:cubicBezTo>
                    <a:cubicBezTo>
                      <a:pt x="92793" y="515276"/>
                      <a:pt x="143860" y="381384"/>
                      <a:pt x="128168" y="343638"/>
                    </a:cubicBezTo>
                    <a:cubicBezTo>
                      <a:pt x="105491" y="289055"/>
                      <a:pt x="-5195" y="309482"/>
                      <a:pt x="190" y="244800"/>
                    </a:cubicBezTo>
                    <a:cubicBezTo>
                      <a:pt x="4999" y="187036"/>
                      <a:pt x="120178" y="200109"/>
                      <a:pt x="143806" y="174258"/>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19" name="Google Shape;1819;p34"/>
              <p:cNvGrpSpPr/>
              <p:nvPr/>
            </p:nvGrpSpPr>
            <p:grpSpPr>
              <a:xfrm>
                <a:off x="1991663" y="2209876"/>
                <a:ext cx="1003013" cy="1098512"/>
                <a:chOff x="1991663" y="2209876"/>
                <a:chExt cx="1003013" cy="1098512"/>
              </a:xfrm>
            </p:grpSpPr>
            <p:sp>
              <p:nvSpPr>
                <p:cNvPr id="1820" name="Google Shape;1820;p34"/>
                <p:cNvSpPr/>
                <p:nvPr/>
              </p:nvSpPr>
              <p:spPr>
                <a:xfrm>
                  <a:off x="2475671" y="2711012"/>
                  <a:ext cx="83434" cy="83427"/>
                </a:xfrm>
                <a:custGeom>
                  <a:rect b="b" l="l" r="r" t="t"/>
                  <a:pathLst>
                    <a:path extrusionOk="0" h="83427" w="83434">
                      <a:moveTo>
                        <a:pt x="0" y="41711"/>
                      </a:moveTo>
                      <a:cubicBezTo>
                        <a:pt x="0" y="18672"/>
                        <a:pt x="18679" y="0"/>
                        <a:pt x="41717" y="0"/>
                      </a:cubicBezTo>
                      <a:cubicBezTo>
                        <a:pt x="64756" y="0"/>
                        <a:pt x="83434" y="18672"/>
                        <a:pt x="83434" y="41711"/>
                      </a:cubicBezTo>
                      <a:cubicBezTo>
                        <a:pt x="83434" y="64756"/>
                        <a:pt x="64756" y="83428"/>
                        <a:pt x="41717" y="83428"/>
                      </a:cubicBezTo>
                      <a:cubicBezTo>
                        <a:pt x="18679" y="83428"/>
                        <a:pt x="0" y="64756"/>
                        <a:pt x="0" y="4171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1" name="Google Shape;1821;p34"/>
                <p:cNvSpPr/>
                <p:nvPr/>
              </p:nvSpPr>
              <p:spPr>
                <a:xfrm>
                  <a:off x="2378682" y="2334412"/>
                  <a:ext cx="83427" cy="83434"/>
                </a:xfrm>
                <a:custGeom>
                  <a:rect b="b" l="l" r="r" t="t"/>
                  <a:pathLst>
                    <a:path extrusionOk="0" h="83434" w="83427">
                      <a:moveTo>
                        <a:pt x="0" y="41717"/>
                      </a:moveTo>
                      <a:cubicBezTo>
                        <a:pt x="0" y="18679"/>
                        <a:pt x="18672" y="0"/>
                        <a:pt x="41711" y="0"/>
                      </a:cubicBezTo>
                      <a:cubicBezTo>
                        <a:pt x="64756" y="0"/>
                        <a:pt x="83428" y="18679"/>
                        <a:pt x="83428" y="41717"/>
                      </a:cubicBezTo>
                      <a:cubicBezTo>
                        <a:pt x="83428" y="64756"/>
                        <a:pt x="64756" y="83434"/>
                        <a:pt x="41711" y="83434"/>
                      </a:cubicBezTo>
                      <a:cubicBezTo>
                        <a:pt x="18672" y="83434"/>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2" name="Google Shape;1822;p34"/>
                <p:cNvSpPr/>
                <p:nvPr/>
              </p:nvSpPr>
              <p:spPr>
                <a:xfrm>
                  <a:off x="2839045" y="2503611"/>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3" name="Google Shape;1823;p34"/>
                <p:cNvSpPr/>
                <p:nvPr/>
              </p:nvSpPr>
              <p:spPr>
                <a:xfrm>
                  <a:off x="2823012" y="2976405"/>
                  <a:ext cx="83434" cy="83434"/>
                </a:xfrm>
                <a:custGeom>
                  <a:rect b="b" l="l" r="r" t="t"/>
                  <a:pathLst>
                    <a:path extrusionOk="0" h="83434" w="83434">
                      <a:moveTo>
                        <a:pt x="0" y="41717"/>
                      </a:moveTo>
                      <a:cubicBezTo>
                        <a:pt x="0" y="18679"/>
                        <a:pt x="18679" y="0"/>
                        <a:pt x="41717" y="0"/>
                      </a:cubicBezTo>
                      <a:cubicBezTo>
                        <a:pt x="64756" y="0"/>
                        <a:pt x="83435" y="18679"/>
                        <a:pt x="83435" y="41717"/>
                      </a:cubicBezTo>
                      <a:cubicBezTo>
                        <a:pt x="83435" y="64756"/>
                        <a:pt x="64756" y="83435"/>
                        <a:pt x="41717" y="83435"/>
                      </a:cubicBezTo>
                      <a:cubicBezTo>
                        <a:pt x="18679"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4" name="Google Shape;1824;p34"/>
                <p:cNvSpPr/>
                <p:nvPr/>
              </p:nvSpPr>
              <p:spPr>
                <a:xfrm>
                  <a:off x="2336964" y="3108267"/>
                  <a:ext cx="83427" cy="83434"/>
                </a:xfrm>
                <a:custGeom>
                  <a:rect b="b" l="l" r="r" t="t"/>
                  <a:pathLst>
                    <a:path extrusionOk="0" h="83434" w="83427">
                      <a:moveTo>
                        <a:pt x="0" y="41717"/>
                      </a:moveTo>
                      <a:cubicBezTo>
                        <a:pt x="0" y="18679"/>
                        <a:pt x="18672" y="0"/>
                        <a:pt x="41717" y="0"/>
                      </a:cubicBezTo>
                      <a:cubicBezTo>
                        <a:pt x="64756" y="0"/>
                        <a:pt x="83428" y="18679"/>
                        <a:pt x="83428" y="41717"/>
                      </a:cubicBezTo>
                      <a:cubicBezTo>
                        <a:pt x="83428" y="64756"/>
                        <a:pt x="64756" y="83435"/>
                        <a:pt x="41717" y="83435"/>
                      </a:cubicBezTo>
                      <a:cubicBezTo>
                        <a:pt x="18672" y="83435"/>
                        <a:pt x="0" y="64756"/>
                        <a:pt x="0" y="41717"/>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5" name="Google Shape;1825;p34"/>
                <p:cNvSpPr/>
                <p:nvPr/>
              </p:nvSpPr>
              <p:spPr>
                <a:xfrm>
                  <a:off x="2108487" y="2711012"/>
                  <a:ext cx="83434" cy="83427"/>
                </a:xfrm>
                <a:custGeom>
                  <a:rect b="b" l="l" r="r" t="t"/>
                  <a:pathLst>
                    <a:path extrusionOk="0" h="83427" w="83434">
                      <a:moveTo>
                        <a:pt x="0" y="41711"/>
                      </a:moveTo>
                      <a:cubicBezTo>
                        <a:pt x="0" y="18672"/>
                        <a:pt x="18677" y="0"/>
                        <a:pt x="41717" y="0"/>
                      </a:cubicBezTo>
                      <a:cubicBezTo>
                        <a:pt x="64757" y="0"/>
                        <a:pt x="83435" y="18672"/>
                        <a:pt x="83435" y="41711"/>
                      </a:cubicBezTo>
                      <a:cubicBezTo>
                        <a:pt x="83435" y="64756"/>
                        <a:pt x="64757" y="83428"/>
                        <a:pt x="41717" y="83428"/>
                      </a:cubicBezTo>
                      <a:cubicBezTo>
                        <a:pt x="18677" y="83428"/>
                        <a:pt x="0" y="64756"/>
                        <a:pt x="0" y="41711"/>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6" name="Google Shape;1826;p34"/>
                <p:cNvSpPr/>
                <p:nvPr/>
              </p:nvSpPr>
              <p:spPr>
                <a:xfrm>
                  <a:off x="2947360" y="2471337"/>
                  <a:ext cx="47316" cy="47309"/>
                </a:xfrm>
                <a:custGeom>
                  <a:rect b="b" l="l" r="r" t="t"/>
                  <a:pathLst>
                    <a:path extrusionOk="0" h="47309" w="47316">
                      <a:moveTo>
                        <a:pt x="0" y="23655"/>
                      </a:moveTo>
                      <a:cubicBezTo>
                        <a:pt x="0" y="10589"/>
                        <a:pt x="10595" y="0"/>
                        <a:pt x="23661" y="0"/>
                      </a:cubicBezTo>
                      <a:cubicBezTo>
                        <a:pt x="36721" y="0"/>
                        <a:pt x="47316" y="10589"/>
                        <a:pt x="47316" y="23655"/>
                      </a:cubicBezTo>
                      <a:cubicBezTo>
                        <a:pt x="47316" y="36721"/>
                        <a:pt x="36721" y="47310"/>
                        <a:pt x="23661" y="47310"/>
                      </a:cubicBezTo>
                      <a:cubicBezTo>
                        <a:pt x="10595" y="47310"/>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7" name="Google Shape;1827;p34"/>
                <p:cNvSpPr/>
                <p:nvPr/>
              </p:nvSpPr>
              <p:spPr>
                <a:xfrm>
                  <a:off x="2940803" y="3059840"/>
                  <a:ext cx="47309" cy="47309"/>
                </a:xfrm>
                <a:custGeom>
                  <a:rect b="b" l="l" r="r" t="t"/>
                  <a:pathLst>
                    <a:path extrusionOk="0" h="47309" w="47309">
                      <a:moveTo>
                        <a:pt x="0" y="23655"/>
                      </a:moveTo>
                      <a:cubicBezTo>
                        <a:pt x="0" y="10588"/>
                        <a:pt x="10588" y="0"/>
                        <a:pt x="23655" y="0"/>
                      </a:cubicBezTo>
                      <a:cubicBezTo>
                        <a:pt x="36721" y="0"/>
                        <a:pt x="47310" y="10588"/>
                        <a:pt x="47310" y="23655"/>
                      </a:cubicBezTo>
                      <a:cubicBezTo>
                        <a:pt x="47310"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8" name="Google Shape;1828;p34"/>
                <p:cNvSpPr/>
                <p:nvPr/>
              </p:nvSpPr>
              <p:spPr>
                <a:xfrm>
                  <a:off x="2331365" y="3261072"/>
                  <a:ext cx="47316" cy="47316"/>
                </a:xfrm>
                <a:custGeom>
                  <a:rect b="b" l="l" r="r" t="t"/>
                  <a:pathLst>
                    <a:path extrusionOk="0" h="47316" w="47316">
                      <a:moveTo>
                        <a:pt x="0" y="23662"/>
                      </a:moveTo>
                      <a:cubicBezTo>
                        <a:pt x="0" y="10595"/>
                        <a:pt x="10595" y="0"/>
                        <a:pt x="23655" y="0"/>
                      </a:cubicBezTo>
                      <a:cubicBezTo>
                        <a:pt x="36721" y="0"/>
                        <a:pt x="47316" y="10595"/>
                        <a:pt x="47316" y="23662"/>
                      </a:cubicBezTo>
                      <a:cubicBezTo>
                        <a:pt x="47316" y="36721"/>
                        <a:pt x="36721" y="47316"/>
                        <a:pt x="23655" y="47316"/>
                      </a:cubicBezTo>
                      <a:cubicBezTo>
                        <a:pt x="10595"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29" name="Google Shape;1829;p34"/>
                <p:cNvSpPr/>
                <p:nvPr/>
              </p:nvSpPr>
              <p:spPr>
                <a:xfrm>
                  <a:off x="1991663" y="2718272"/>
                  <a:ext cx="47312" cy="47316"/>
                </a:xfrm>
                <a:custGeom>
                  <a:rect b="b" l="l" r="r" t="t"/>
                  <a:pathLst>
                    <a:path extrusionOk="0" h="47316" w="47312">
                      <a:moveTo>
                        <a:pt x="0" y="23662"/>
                      </a:moveTo>
                      <a:cubicBezTo>
                        <a:pt x="0" y="10595"/>
                        <a:pt x="10591" y="0"/>
                        <a:pt x="23656" y="0"/>
                      </a:cubicBezTo>
                      <a:cubicBezTo>
                        <a:pt x="36721" y="0"/>
                        <a:pt x="47312" y="10595"/>
                        <a:pt x="47312" y="23662"/>
                      </a:cubicBezTo>
                      <a:cubicBezTo>
                        <a:pt x="47312" y="36721"/>
                        <a:pt x="36721" y="47316"/>
                        <a:pt x="23656" y="47316"/>
                      </a:cubicBezTo>
                      <a:cubicBezTo>
                        <a:pt x="10591" y="47316"/>
                        <a:pt x="0" y="36721"/>
                        <a:pt x="0" y="23662"/>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0" name="Google Shape;1830;p34"/>
                <p:cNvSpPr/>
                <p:nvPr/>
              </p:nvSpPr>
              <p:spPr>
                <a:xfrm>
                  <a:off x="2373083" y="2209876"/>
                  <a:ext cx="47309" cy="47309"/>
                </a:xfrm>
                <a:custGeom>
                  <a:rect b="b" l="l" r="r" t="t"/>
                  <a:pathLst>
                    <a:path extrusionOk="0" h="47309" w="47309">
                      <a:moveTo>
                        <a:pt x="0" y="23655"/>
                      </a:moveTo>
                      <a:cubicBezTo>
                        <a:pt x="0" y="10588"/>
                        <a:pt x="10588" y="0"/>
                        <a:pt x="23655" y="0"/>
                      </a:cubicBezTo>
                      <a:cubicBezTo>
                        <a:pt x="36721" y="0"/>
                        <a:pt x="47309" y="10588"/>
                        <a:pt x="47309" y="23655"/>
                      </a:cubicBezTo>
                      <a:cubicBezTo>
                        <a:pt x="47309" y="36721"/>
                        <a:pt x="36721" y="47309"/>
                        <a:pt x="23655" y="47309"/>
                      </a:cubicBezTo>
                      <a:cubicBezTo>
                        <a:pt x="10588" y="47309"/>
                        <a:pt x="0" y="36721"/>
                        <a:pt x="0" y="23655"/>
                      </a:cubicBezTo>
                      <a:close/>
                    </a:path>
                  </a:pathLst>
                </a:custGeom>
                <a:solidFill>
                  <a:srgbClr val="F1B80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1" name="Google Shape;1831;p34"/>
                <p:cNvSpPr/>
                <p:nvPr/>
              </p:nvSpPr>
              <p:spPr>
                <a:xfrm>
                  <a:off x="2462109" y="2587046"/>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2" name="Google Shape;1832;p34"/>
                <p:cNvSpPr/>
                <p:nvPr/>
              </p:nvSpPr>
              <p:spPr>
                <a:xfrm>
                  <a:off x="2618665" y="2671177"/>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3" name="Google Shape;1833;p34"/>
                <p:cNvSpPr/>
                <p:nvPr/>
              </p:nvSpPr>
              <p:spPr>
                <a:xfrm>
                  <a:off x="2648749" y="2856276"/>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4" name="Google Shape;1834;p34"/>
                <p:cNvSpPr/>
                <p:nvPr/>
              </p:nvSpPr>
              <p:spPr>
                <a:xfrm>
                  <a:off x="2455754" y="2899587"/>
                  <a:ext cx="39835" cy="39835"/>
                </a:xfrm>
                <a:custGeom>
                  <a:rect b="b" l="l" r="r" t="t"/>
                  <a:pathLst>
                    <a:path extrusionOk="0" h="39835" w="39835">
                      <a:moveTo>
                        <a:pt x="0" y="19918"/>
                      </a:moveTo>
                      <a:cubicBezTo>
                        <a:pt x="0" y="8921"/>
                        <a:pt x="8914" y="0"/>
                        <a:pt x="19918" y="0"/>
                      </a:cubicBezTo>
                      <a:cubicBezTo>
                        <a:pt x="30915" y="0"/>
                        <a:pt x="39835" y="8921"/>
                        <a:pt x="39835" y="19918"/>
                      </a:cubicBezTo>
                      <a:cubicBezTo>
                        <a:pt x="39835" y="30921"/>
                        <a:pt x="30915" y="39835"/>
                        <a:pt x="19918" y="39835"/>
                      </a:cubicBezTo>
                      <a:cubicBezTo>
                        <a:pt x="8914" y="39835"/>
                        <a:pt x="0" y="30921"/>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35" name="Google Shape;1835;p34"/>
                <p:cNvSpPr/>
                <p:nvPr/>
              </p:nvSpPr>
              <p:spPr>
                <a:xfrm>
                  <a:off x="2396737" y="2741934"/>
                  <a:ext cx="39835" cy="39835"/>
                </a:xfrm>
                <a:custGeom>
                  <a:rect b="b" l="l" r="r" t="t"/>
                  <a:pathLst>
                    <a:path extrusionOk="0" h="39835" w="39835">
                      <a:moveTo>
                        <a:pt x="0" y="19918"/>
                      </a:moveTo>
                      <a:cubicBezTo>
                        <a:pt x="0" y="8914"/>
                        <a:pt x="8921" y="0"/>
                        <a:pt x="19918" y="0"/>
                      </a:cubicBezTo>
                      <a:cubicBezTo>
                        <a:pt x="30921" y="0"/>
                        <a:pt x="39835" y="8914"/>
                        <a:pt x="39835" y="19918"/>
                      </a:cubicBezTo>
                      <a:cubicBezTo>
                        <a:pt x="39835" y="30915"/>
                        <a:pt x="30921" y="39835"/>
                        <a:pt x="19918" y="39835"/>
                      </a:cubicBezTo>
                      <a:cubicBezTo>
                        <a:pt x="8921" y="39835"/>
                        <a:pt x="0" y="30915"/>
                        <a:pt x="0" y="19918"/>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36" name="Google Shape;1836;p34"/>
            <p:cNvSpPr/>
            <p:nvPr/>
          </p:nvSpPr>
          <p:spPr>
            <a:xfrm>
              <a:off x="1885538" y="2088865"/>
              <a:ext cx="1251061" cy="1340136"/>
            </a:xfrm>
            <a:custGeom>
              <a:rect b="b" l="l" r="r" t="t"/>
              <a:pathLst>
                <a:path extrusionOk="0" h="1340136" w="1251061">
                  <a:moveTo>
                    <a:pt x="482522" y="119"/>
                  </a:moveTo>
                  <a:cubicBezTo>
                    <a:pt x="471472" y="655"/>
                    <a:pt x="460013" y="2818"/>
                    <a:pt x="448406" y="7024"/>
                  </a:cubicBezTo>
                  <a:cubicBezTo>
                    <a:pt x="416099" y="18731"/>
                    <a:pt x="397079" y="48333"/>
                    <a:pt x="388339" y="93673"/>
                  </a:cubicBezTo>
                  <a:cubicBezTo>
                    <a:pt x="381481" y="129269"/>
                    <a:pt x="380864" y="172078"/>
                    <a:pt x="384575" y="233271"/>
                  </a:cubicBezTo>
                  <a:cubicBezTo>
                    <a:pt x="385305" y="245333"/>
                    <a:pt x="386135" y="256591"/>
                    <a:pt x="387501" y="275337"/>
                  </a:cubicBezTo>
                  <a:cubicBezTo>
                    <a:pt x="395773" y="388460"/>
                    <a:pt x="394929" y="425931"/>
                    <a:pt x="377878" y="444021"/>
                  </a:cubicBezTo>
                  <a:cubicBezTo>
                    <a:pt x="360619" y="462331"/>
                    <a:pt x="326630" y="472565"/>
                    <a:pt x="248953" y="486930"/>
                  </a:cubicBezTo>
                  <a:cubicBezTo>
                    <a:pt x="244629" y="487727"/>
                    <a:pt x="206513" y="494866"/>
                    <a:pt x="198933" y="496346"/>
                  </a:cubicBezTo>
                  <a:cubicBezTo>
                    <a:pt x="139750" y="507899"/>
                    <a:pt x="100098" y="519238"/>
                    <a:pt x="68127" y="536108"/>
                  </a:cubicBezTo>
                  <a:cubicBezTo>
                    <a:pt x="27191" y="557714"/>
                    <a:pt x="3949" y="587081"/>
                    <a:pt x="527" y="626943"/>
                  </a:cubicBezTo>
                  <a:cubicBezTo>
                    <a:pt x="-3173" y="670040"/>
                    <a:pt x="12675" y="701544"/>
                    <a:pt x="46361" y="725520"/>
                  </a:cubicBezTo>
                  <a:cubicBezTo>
                    <a:pt x="71708" y="743556"/>
                    <a:pt x="99540" y="754620"/>
                    <a:pt x="159796" y="773446"/>
                  </a:cubicBezTo>
                  <a:cubicBezTo>
                    <a:pt x="161627" y="774015"/>
                    <a:pt x="174747" y="778268"/>
                    <a:pt x="177376" y="779098"/>
                  </a:cubicBezTo>
                  <a:cubicBezTo>
                    <a:pt x="272452" y="808995"/>
                    <a:pt x="315077" y="832924"/>
                    <a:pt x="335598" y="880810"/>
                  </a:cubicBezTo>
                  <a:cubicBezTo>
                    <a:pt x="347371" y="908282"/>
                    <a:pt x="345992" y="944005"/>
                    <a:pt x="333508" y="1052635"/>
                  </a:cubicBezTo>
                  <a:cubicBezTo>
                    <a:pt x="331512" y="1069967"/>
                    <a:pt x="330300" y="1081071"/>
                    <a:pt x="329108" y="1092611"/>
                  </a:cubicBezTo>
                  <a:cubicBezTo>
                    <a:pt x="321647" y="1165055"/>
                    <a:pt x="321085" y="1213825"/>
                    <a:pt x="330159" y="1253345"/>
                  </a:cubicBezTo>
                  <a:cubicBezTo>
                    <a:pt x="341826" y="1304164"/>
                    <a:pt x="369774" y="1333907"/>
                    <a:pt x="417639" y="1339365"/>
                  </a:cubicBezTo>
                  <a:cubicBezTo>
                    <a:pt x="456704" y="1343818"/>
                    <a:pt x="490130" y="1328924"/>
                    <a:pt x="521239" y="1296462"/>
                  </a:cubicBezTo>
                  <a:cubicBezTo>
                    <a:pt x="544934" y="1271729"/>
                    <a:pt x="563753" y="1242549"/>
                    <a:pt x="595954" y="1185328"/>
                  </a:cubicBezTo>
                  <a:cubicBezTo>
                    <a:pt x="597903" y="1181859"/>
                    <a:pt x="604587" y="1170199"/>
                    <a:pt x="605370" y="1168792"/>
                  </a:cubicBezTo>
                  <a:cubicBezTo>
                    <a:pt x="659792" y="1071970"/>
                    <a:pt x="690961" y="1031512"/>
                    <a:pt x="738271" y="1012451"/>
                  </a:cubicBezTo>
                  <a:cubicBezTo>
                    <a:pt x="759421" y="1003932"/>
                    <a:pt x="786297" y="1005975"/>
                    <a:pt x="820942" y="1017688"/>
                  </a:cubicBezTo>
                  <a:cubicBezTo>
                    <a:pt x="847342" y="1026609"/>
                    <a:pt x="865151" y="1034894"/>
                    <a:pt x="924957" y="1064569"/>
                  </a:cubicBezTo>
                  <a:cubicBezTo>
                    <a:pt x="941225" y="1072639"/>
                    <a:pt x="951833" y="1077816"/>
                    <a:pt x="962837" y="1082987"/>
                  </a:cubicBezTo>
                  <a:cubicBezTo>
                    <a:pt x="1017353" y="1108597"/>
                    <a:pt x="1057134" y="1121757"/>
                    <a:pt x="1093855" y="1123170"/>
                  </a:cubicBezTo>
                  <a:cubicBezTo>
                    <a:pt x="1139772" y="1124932"/>
                    <a:pt x="1176942" y="1107090"/>
                    <a:pt x="1205405" y="1065822"/>
                  </a:cubicBezTo>
                  <a:cubicBezTo>
                    <a:pt x="1235328" y="1022443"/>
                    <a:pt x="1236788" y="978610"/>
                    <a:pt x="1214199" y="932713"/>
                  </a:cubicBezTo>
                  <a:cubicBezTo>
                    <a:pt x="1197087" y="897968"/>
                    <a:pt x="1171048" y="867248"/>
                    <a:pt x="1120645" y="817393"/>
                  </a:cubicBezTo>
                  <a:cubicBezTo>
                    <a:pt x="1063905" y="761277"/>
                    <a:pt x="1059699" y="757279"/>
                    <a:pt x="1043626" y="736611"/>
                  </a:cubicBezTo>
                  <a:cubicBezTo>
                    <a:pt x="1022081" y="708911"/>
                    <a:pt x="1012805" y="685933"/>
                    <a:pt x="1016000" y="665245"/>
                  </a:cubicBezTo>
                  <a:cubicBezTo>
                    <a:pt x="1022154" y="625396"/>
                    <a:pt x="1049841" y="591454"/>
                    <a:pt x="1131106" y="511623"/>
                  </a:cubicBezTo>
                  <a:cubicBezTo>
                    <a:pt x="1141453" y="501463"/>
                    <a:pt x="1146951" y="496186"/>
                    <a:pt x="1153086" y="490064"/>
                  </a:cubicBezTo>
                  <a:cubicBezTo>
                    <a:pt x="1191502" y="451696"/>
                    <a:pt x="1214714" y="424773"/>
                    <a:pt x="1230727" y="397977"/>
                  </a:cubicBezTo>
                  <a:cubicBezTo>
                    <a:pt x="1251107" y="363888"/>
                    <a:pt x="1256780" y="333000"/>
                    <a:pt x="1244959" y="304008"/>
                  </a:cubicBezTo>
                  <a:cubicBezTo>
                    <a:pt x="1228892" y="264594"/>
                    <a:pt x="1194910" y="247188"/>
                    <a:pt x="1145759" y="248126"/>
                  </a:cubicBezTo>
                  <a:cubicBezTo>
                    <a:pt x="1106775" y="248869"/>
                    <a:pt x="1060188" y="260502"/>
                    <a:pt x="996953" y="282871"/>
                  </a:cubicBezTo>
                  <a:cubicBezTo>
                    <a:pt x="983645" y="287579"/>
                    <a:pt x="969976" y="292642"/>
                    <a:pt x="952583" y="299192"/>
                  </a:cubicBezTo>
                  <a:cubicBezTo>
                    <a:pt x="832608" y="344379"/>
                    <a:pt x="808559" y="351933"/>
                    <a:pt x="780129" y="349007"/>
                  </a:cubicBezTo>
                  <a:cubicBezTo>
                    <a:pt x="768000" y="347754"/>
                    <a:pt x="754726" y="337039"/>
                    <a:pt x="739945" y="316565"/>
                  </a:cubicBezTo>
                  <a:cubicBezTo>
                    <a:pt x="729230" y="301724"/>
                    <a:pt x="718132" y="282396"/>
                    <a:pt x="703947" y="255037"/>
                  </a:cubicBezTo>
                  <a:cubicBezTo>
                    <a:pt x="697042" y="241716"/>
                    <a:pt x="670836" y="189565"/>
                    <a:pt x="665023" y="178226"/>
                  </a:cubicBezTo>
                  <a:cubicBezTo>
                    <a:pt x="631697" y="113250"/>
                    <a:pt x="605524" y="71820"/>
                    <a:pt x="575447" y="41977"/>
                  </a:cubicBezTo>
                  <a:cubicBezTo>
                    <a:pt x="546314" y="13079"/>
                    <a:pt x="515674" y="-1481"/>
                    <a:pt x="482522" y="119"/>
                  </a:cubicBezTo>
                  <a:close/>
                  <a:moveTo>
                    <a:pt x="482938" y="13514"/>
                  </a:moveTo>
                  <a:cubicBezTo>
                    <a:pt x="512198" y="12114"/>
                    <a:pt x="539456" y="25033"/>
                    <a:pt x="566024" y="51393"/>
                  </a:cubicBezTo>
                  <a:cubicBezTo>
                    <a:pt x="594815" y="79957"/>
                    <a:pt x="620372" y="120503"/>
                    <a:pt x="653088" y="184294"/>
                  </a:cubicBezTo>
                  <a:cubicBezTo>
                    <a:pt x="658861" y="195539"/>
                    <a:pt x="685061" y="247885"/>
                    <a:pt x="692020" y="261312"/>
                  </a:cubicBezTo>
                  <a:cubicBezTo>
                    <a:pt x="706479" y="289213"/>
                    <a:pt x="718085" y="309024"/>
                    <a:pt x="729270" y="324521"/>
                  </a:cubicBezTo>
                  <a:cubicBezTo>
                    <a:pt x="746080" y="347801"/>
                    <a:pt x="761758" y="360660"/>
                    <a:pt x="778662" y="362401"/>
                  </a:cubicBezTo>
                  <a:cubicBezTo>
                    <a:pt x="796879" y="364276"/>
                    <a:pt x="821786" y="359548"/>
                    <a:pt x="856103" y="348585"/>
                  </a:cubicBezTo>
                  <a:cubicBezTo>
                    <a:pt x="870026" y="344138"/>
                    <a:pt x="885356" y="338586"/>
                    <a:pt x="904658" y="331426"/>
                  </a:cubicBezTo>
                  <a:cubicBezTo>
                    <a:pt x="916217" y="327140"/>
                    <a:pt x="960024" y="310685"/>
                    <a:pt x="957191" y="311750"/>
                  </a:cubicBezTo>
                  <a:cubicBezTo>
                    <a:pt x="974503" y="305233"/>
                    <a:pt x="988139" y="300096"/>
                    <a:pt x="1001346" y="295429"/>
                  </a:cubicBezTo>
                  <a:cubicBezTo>
                    <a:pt x="1134709" y="248253"/>
                    <a:pt x="1207053" y="246853"/>
                    <a:pt x="1232402" y="309031"/>
                  </a:cubicBezTo>
                  <a:cubicBezTo>
                    <a:pt x="1250873" y="354331"/>
                    <a:pt x="1222965" y="401245"/>
                    <a:pt x="1143663" y="480440"/>
                  </a:cubicBezTo>
                  <a:cubicBezTo>
                    <a:pt x="1137568" y="486528"/>
                    <a:pt x="1132010" y="492067"/>
                    <a:pt x="1121689" y="502207"/>
                  </a:cubicBezTo>
                  <a:cubicBezTo>
                    <a:pt x="1079704" y="543448"/>
                    <a:pt x="1063102" y="560459"/>
                    <a:pt x="1045093" y="582574"/>
                  </a:cubicBezTo>
                  <a:cubicBezTo>
                    <a:pt x="1020808" y="612390"/>
                    <a:pt x="1006650" y="638335"/>
                    <a:pt x="1002813" y="663148"/>
                  </a:cubicBezTo>
                  <a:cubicBezTo>
                    <a:pt x="998935" y="688270"/>
                    <a:pt x="1009577" y="714443"/>
                    <a:pt x="1033158" y="744775"/>
                  </a:cubicBezTo>
                  <a:cubicBezTo>
                    <a:pt x="1049774" y="766132"/>
                    <a:pt x="1053846" y="770271"/>
                    <a:pt x="1111228" y="827024"/>
                  </a:cubicBezTo>
                  <a:cubicBezTo>
                    <a:pt x="1160587" y="875847"/>
                    <a:pt x="1186037" y="905603"/>
                    <a:pt x="1202264" y="938573"/>
                  </a:cubicBezTo>
                  <a:cubicBezTo>
                    <a:pt x="1222805" y="980291"/>
                    <a:pt x="1221559" y="1018881"/>
                    <a:pt x="1194522" y="1058080"/>
                  </a:cubicBezTo>
                  <a:cubicBezTo>
                    <a:pt x="1168704" y="1095511"/>
                    <a:pt x="1135888" y="1111363"/>
                    <a:pt x="1094485" y="1109776"/>
                  </a:cubicBezTo>
                  <a:cubicBezTo>
                    <a:pt x="1060021" y="1108450"/>
                    <a:pt x="1021491" y="1095752"/>
                    <a:pt x="968489" y="1070845"/>
                  </a:cubicBezTo>
                  <a:cubicBezTo>
                    <a:pt x="957593" y="1065721"/>
                    <a:pt x="947011" y="1060671"/>
                    <a:pt x="930817" y="1052635"/>
                  </a:cubicBezTo>
                  <a:cubicBezTo>
                    <a:pt x="870368" y="1022644"/>
                    <a:pt x="852345" y="1014326"/>
                    <a:pt x="825128" y="1005131"/>
                  </a:cubicBezTo>
                  <a:cubicBezTo>
                    <a:pt x="787737" y="992493"/>
                    <a:pt x="757947" y="990156"/>
                    <a:pt x="733248" y="1000108"/>
                  </a:cubicBezTo>
                  <a:cubicBezTo>
                    <a:pt x="681974" y="1020762"/>
                    <a:pt x="649653" y="1062460"/>
                    <a:pt x="593650" y="1162095"/>
                  </a:cubicBezTo>
                  <a:cubicBezTo>
                    <a:pt x="592860" y="1163508"/>
                    <a:pt x="586183" y="1175382"/>
                    <a:pt x="584234" y="1178838"/>
                  </a:cubicBezTo>
                  <a:cubicBezTo>
                    <a:pt x="552582" y="1235082"/>
                    <a:pt x="534265" y="1263398"/>
                    <a:pt x="511609" y="1287039"/>
                  </a:cubicBezTo>
                  <a:cubicBezTo>
                    <a:pt x="483185" y="1316708"/>
                    <a:pt x="453597" y="1329901"/>
                    <a:pt x="419106" y="1325970"/>
                  </a:cubicBezTo>
                  <a:cubicBezTo>
                    <a:pt x="377402" y="1321215"/>
                    <a:pt x="353620" y="1295879"/>
                    <a:pt x="343132" y="1250204"/>
                  </a:cubicBezTo>
                  <a:cubicBezTo>
                    <a:pt x="334486" y="1212539"/>
                    <a:pt x="334975" y="1165129"/>
                    <a:pt x="342295" y="1094077"/>
                  </a:cubicBezTo>
                  <a:cubicBezTo>
                    <a:pt x="343480" y="1082598"/>
                    <a:pt x="344706" y="1071588"/>
                    <a:pt x="346688" y="1054309"/>
                  </a:cubicBezTo>
                  <a:cubicBezTo>
                    <a:pt x="359587" y="942137"/>
                    <a:pt x="361121" y="906326"/>
                    <a:pt x="347947" y="875579"/>
                  </a:cubicBezTo>
                  <a:cubicBezTo>
                    <a:pt x="335390" y="846285"/>
                    <a:pt x="312680" y="823689"/>
                    <a:pt x="279928" y="805258"/>
                  </a:cubicBezTo>
                  <a:cubicBezTo>
                    <a:pt x="254732" y="791080"/>
                    <a:pt x="227882" y="780893"/>
                    <a:pt x="181562" y="766327"/>
                  </a:cubicBezTo>
                  <a:cubicBezTo>
                    <a:pt x="178922" y="765496"/>
                    <a:pt x="165601" y="761250"/>
                    <a:pt x="163773" y="760681"/>
                  </a:cubicBezTo>
                  <a:cubicBezTo>
                    <a:pt x="104917" y="742290"/>
                    <a:pt x="77879" y="731554"/>
                    <a:pt x="54105" y="714637"/>
                  </a:cubicBezTo>
                  <a:cubicBezTo>
                    <a:pt x="24156" y="693320"/>
                    <a:pt x="10432" y="666189"/>
                    <a:pt x="13712" y="627988"/>
                  </a:cubicBezTo>
                  <a:cubicBezTo>
                    <a:pt x="19194" y="564130"/>
                    <a:pt x="76991" y="533623"/>
                    <a:pt x="201445" y="509319"/>
                  </a:cubicBezTo>
                  <a:cubicBezTo>
                    <a:pt x="208974" y="507852"/>
                    <a:pt x="247128" y="500914"/>
                    <a:pt x="251465" y="500110"/>
                  </a:cubicBezTo>
                  <a:cubicBezTo>
                    <a:pt x="332637" y="485102"/>
                    <a:pt x="367363" y="474594"/>
                    <a:pt x="387501" y="453229"/>
                  </a:cubicBezTo>
                  <a:cubicBezTo>
                    <a:pt x="399664" y="440337"/>
                    <a:pt x="405095" y="417098"/>
                    <a:pt x="405919" y="382071"/>
                  </a:cubicBezTo>
                  <a:cubicBezTo>
                    <a:pt x="406522" y="356467"/>
                    <a:pt x="405390" y="335980"/>
                    <a:pt x="400896" y="274500"/>
                  </a:cubicBezTo>
                  <a:cubicBezTo>
                    <a:pt x="399530" y="255807"/>
                    <a:pt x="398693" y="244422"/>
                    <a:pt x="397969" y="232434"/>
                  </a:cubicBezTo>
                  <a:cubicBezTo>
                    <a:pt x="390154" y="103565"/>
                    <a:pt x="402838" y="37972"/>
                    <a:pt x="453007" y="19796"/>
                  </a:cubicBezTo>
                  <a:cubicBezTo>
                    <a:pt x="463274" y="16072"/>
                    <a:pt x="473186" y="13982"/>
                    <a:pt x="482938" y="1351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37" name="Google Shape;1837;p34"/>
          <p:cNvGrpSpPr/>
          <p:nvPr/>
        </p:nvGrpSpPr>
        <p:grpSpPr>
          <a:xfrm>
            <a:off x="11028119" y="5716573"/>
            <a:ext cx="901527" cy="830068"/>
            <a:chOff x="1917709" y="3838343"/>
            <a:chExt cx="1304292" cy="1200908"/>
          </a:xfrm>
        </p:grpSpPr>
        <p:sp>
          <p:nvSpPr>
            <p:cNvPr id="1838" name="Google Shape;1838;p34"/>
            <p:cNvSpPr/>
            <p:nvPr/>
          </p:nvSpPr>
          <p:spPr>
            <a:xfrm>
              <a:off x="1917735" y="3845107"/>
              <a:ext cx="1291066" cy="1187365"/>
            </a:xfrm>
            <a:custGeom>
              <a:rect b="b" l="l" r="r" t="t"/>
              <a:pathLst>
                <a:path extrusionOk="0" h="1187365" w="1291066">
                  <a:moveTo>
                    <a:pt x="645530" y="0"/>
                  </a:moveTo>
                  <a:cubicBezTo>
                    <a:pt x="289001" y="0"/>
                    <a:pt x="0" y="288994"/>
                    <a:pt x="0" y="645530"/>
                  </a:cubicBezTo>
                  <a:cubicBezTo>
                    <a:pt x="-1" y="749344"/>
                    <a:pt x="35006" y="869526"/>
                    <a:pt x="78545" y="956423"/>
                  </a:cubicBezTo>
                  <a:cubicBezTo>
                    <a:pt x="79598" y="958526"/>
                    <a:pt x="989629" y="1187881"/>
                    <a:pt x="990432" y="1187365"/>
                  </a:cubicBezTo>
                  <a:cubicBezTo>
                    <a:pt x="1168948" y="1072520"/>
                    <a:pt x="1291066" y="873571"/>
                    <a:pt x="1291066" y="645530"/>
                  </a:cubicBezTo>
                  <a:cubicBezTo>
                    <a:pt x="1291066" y="288994"/>
                    <a:pt x="1002066" y="0"/>
                    <a:pt x="645530" y="0"/>
                  </a:cubicBezTo>
                  <a:close/>
                </a:path>
              </a:pathLst>
            </a:custGeom>
            <a:solidFill>
              <a:srgbClr val="FBFBFB"/>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39" name="Google Shape;1839;p34"/>
            <p:cNvGrpSpPr/>
            <p:nvPr/>
          </p:nvGrpSpPr>
          <p:grpSpPr>
            <a:xfrm>
              <a:off x="1939879" y="3860913"/>
              <a:ext cx="1272699" cy="1169101"/>
              <a:chOff x="1939879" y="3860913"/>
              <a:chExt cx="1272699" cy="1169101"/>
            </a:xfrm>
          </p:grpSpPr>
          <p:sp>
            <p:nvSpPr>
              <p:cNvPr id="1840" name="Google Shape;1840;p34"/>
              <p:cNvSpPr/>
              <p:nvPr/>
            </p:nvSpPr>
            <p:spPr>
              <a:xfrm>
                <a:off x="2647952" y="4247814"/>
                <a:ext cx="564626" cy="782200"/>
              </a:xfrm>
              <a:custGeom>
                <a:rect b="b" l="l" r="r" t="t"/>
                <a:pathLst>
                  <a:path extrusionOk="0" h="782200" w="564626">
                    <a:moveTo>
                      <a:pt x="401193" y="0"/>
                    </a:moveTo>
                    <a:cubicBezTo>
                      <a:pt x="344193" y="221706"/>
                      <a:pt x="196960" y="407227"/>
                      <a:pt x="0" y="513493"/>
                    </a:cubicBezTo>
                    <a:cubicBezTo>
                      <a:pt x="114476" y="574076"/>
                      <a:pt x="208526" y="668012"/>
                      <a:pt x="267958" y="782201"/>
                    </a:cubicBezTo>
                    <a:cubicBezTo>
                      <a:pt x="267958" y="782201"/>
                      <a:pt x="268105" y="782201"/>
                      <a:pt x="268105" y="782201"/>
                    </a:cubicBezTo>
                    <a:cubicBezTo>
                      <a:pt x="444183" y="668923"/>
                      <a:pt x="564626" y="472693"/>
                      <a:pt x="564626" y="247772"/>
                    </a:cubicBezTo>
                    <a:cubicBezTo>
                      <a:pt x="564626" y="166722"/>
                      <a:pt x="548881" y="89549"/>
                      <a:pt x="521262" y="18243"/>
                    </a:cubicBezTo>
                    <a:cubicBezTo>
                      <a:pt x="509782" y="20514"/>
                      <a:pt x="497828" y="21833"/>
                      <a:pt x="485679" y="21833"/>
                    </a:cubicBezTo>
                    <a:cubicBezTo>
                      <a:pt x="454972" y="21833"/>
                      <a:pt x="426562" y="13435"/>
                      <a:pt x="401193" y="0"/>
                    </a:cubicBezTo>
                    <a:close/>
                  </a:path>
                </a:pathLst>
              </a:custGeom>
              <a:solidFill>
                <a:srgbClr val="BDD98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1" name="Google Shape;1841;p34"/>
              <p:cNvSpPr/>
              <p:nvPr/>
            </p:nvSpPr>
            <p:spPr>
              <a:xfrm>
                <a:off x="1939879" y="3860913"/>
                <a:ext cx="1036105" cy="862801"/>
              </a:xfrm>
              <a:custGeom>
                <a:rect b="b" l="l" r="r" t="t"/>
                <a:pathLst>
                  <a:path extrusionOk="0" h="862801" w="1036105">
                    <a:moveTo>
                      <a:pt x="636707" y="0"/>
                    </a:moveTo>
                    <a:cubicBezTo>
                      <a:pt x="285047" y="0"/>
                      <a:pt x="0" y="285049"/>
                      <a:pt x="0" y="636709"/>
                    </a:cubicBezTo>
                    <a:cubicBezTo>
                      <a:pt x="0" y="705986"/>
                      <a:pt x="16397" y="782100"/>
                      <a:pt x="39925" y="850988"/>
                    </a:cubicBezTo>
                    <a:cubicBezTo>
                      <a:pt x="52202" y="848369"/>
                      <a:pt x="64848" y="846802"/>
                      <a:pt x="77906" y="846802"/>
                    </a:cubicBezTo>
                    <a:cubicBezTo>
                      <a:pt x="104292" y="846802"/>
                      <a:pt x="129292" y="852696"/>
                      <a:pt x="151924" y="862802"/>
                    </a:cubicBezTo>
                    <a:cubicBezTo>
                      <a:pt x="245508" y="516928"/>
                      <a:pt x="560599" y="262131"/>
                      <a:pt x="936068" y="262131"/>
                    </a:cubicBezTo>
                    <a:cubicBezTo>
                      <a:pt x="963232" y="262131"/>
                      <a:pt x="990035" y="263564"/>
                      <a:pt x="1016516" y="266169"/>
                    </a:cubicBezTo>
                    <a:cubicBezTo>
                      <a:pt x="1014011" y="254134"/>
                      <a:pt x="1012631" y="241563"/>
                      <a:pt x="1012625" y="228785"/>
                    </a:cubicBezTo>
                    <a:cubicBezTo>
                      <a:pt x="1012625" y="196806"/>
                      <a:pt x="1021612" y="167271"/>
                      <a:pt x="1036105" y="141158"/>
                    </a:cubicBezTo>
                    <a:cubicBezTo>
                      <a:pt x="926859" y="53009"/>
                      <a:pt x="788018" y="0"/>
                      <a:pt x="63670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2" name="Google Shape;1842;p34"/>
              <p:cNvSpPr/>
              <p:nvPr/>
            </p:nvSpPr>
            <p:spPr>
              <a:xfrm>
                <a:off x="2091076" y="4120981"/>
                <a:ext cx="958049" cy="641959"/>
              </a:xfrm>
              <a:custGeom>
                <a:rect b="b" l="l" r="r" t="t"/>
                <a:pathLst>
                  <a:path extrusionOk="0" h="641959" w="958049">
                    <a:moveTo>
                      <a:pt x="784141" y="0"/>
                    </a:moveTo>
                    <a:cubicBezTo>
                      <a:pt x="408672" y="0"/>
                      <a:pt x="93584" y="255460"/>
                      <a:pt x="0" y="602232"/>
                    </a:cubicBezTo>
                    <a:cubicBezTo>
                      <a:pt x="12310" y="607743"/>
                      <a:pt x="23560" y="614782"/>
                      <a:pt x="34242" y="622772"/>
                    </a:cubicBezTo>
                    <a:cubicBezTo>
                      <a:pt x="102862" y="590190"/>
                      <a:pt x="181863" y="573420"/>
                      <a:pt x="261380" y="573420"/>
                    </a:cubicBezTo>
                    <a:cubicBezTo>
                      <a:pt x="369527" y="573420"/>
                      <a:pt x="466898" y="594235"/>
                      <a:pt x="556856" y="641960"/>
                    </a:cubicBezTo>
                    <a:cubicBezTo>
                      <a:pt x="581415" y="628672"/>
                      <a:pt x="605244" y="614153"/>
                      <a:pt x="628182" y="598481"/>
                    </a:cubicBezTo>
                    <a:cubicBezTo>
                      <a:pt x="628242" y="598441"/>
                      <a:pt x="628276" y="598374"/>
                      <a:pt x="628329" y="598334"/>
                    </a:cubicBezTo>
                    <a:cubicBezTo>
                      <a:pt x="629100" y="597805"/>
                      <a:pt x="629810" y="597209"/>
                      <a:pt x="630573" y="596686"/>
                    </a:cubicBezTo>
                    <a:cubicBezTo>
                      <a:pt x="652587" y="581517"/>
                      <a:pt x="673764" y="565330"/>
                      <a:pt x="694123" y="548111"/>
                    </a:cubicBezTo>
                    <a:cubicBezTo>
                      <a:pt x="694264" y="547997"/>
                      <a:pt x="694438" y="547923"/>
                      <a:pt x="694572" y="547810"/>
                    </a:cubicBezTo>
                    <a:cubicBezTo>
                      <a:pt x="695463" y="547060"/>
                      <a:pt x="696226" y="546169"/>
                      <a:pt x="697117" y="545412"/>
                    </a:cubicBezTo>
                    <a:cubicBezTo>
                      <a:pt x="701444" y="541715"/>
                      <a:pt x="705281" y="537503"/>
                      <a:pt x="709527" y="533719"/>
                    </a:cubicBezTo>
                    <a:cubicBezTo>
                      <a:pt x="718100" y="526077"/>
                      <a:pt x="726411" y="518174"/>
                      <a:pt x="734649" y="510178"/>
                    </a:cubicBezTo>
                    <a:cubicBezTo>
                      <a:pt x="741165" y="503862"/>
                      <a:pt x="748237" y="498123"/>
                      <a:pt x="754533" y="491593"/>
                    </a:cubicBezTo>
                    <a:cubicBezTo>
                      <a:pt x="754780" y="491338"/>
                      <a:pt x="755035" y="491091"/>
                      <a:pt x="755283" y="490842"/>
                    </a:cubicBezTo>
                    <a:cubicBezTo>
                      <a:pt x="756314" y="489771"/>
                      <a:pt x="757252" y="488619"/>
                      <a:pt x="758276" y="487541"/>
                    </a:cubicBezTo>
                    <a:cubicBezTo>
                      <a:pt x="775830" y="469090"/>
                      <a:pt x="792587" y="449862"/>
                      <a:pt x="808365" y="429824"/>
                    </a:cubicBezTo>
                    <a:cubicBezTo>
                      <a:pt x="810227" y="427473"/>
                      <a:pt x="811922" y="424995"/>
                      <a:pt x="813750" y="422624"/>
                    </a:cubicBezTo>
                    <a:cubicBezTo>
                      <a:pt x="829120" y="402653"/>
                      <a:pt x="843760" y="382092"/>
                      <a:pt x="857262" y="360708"/>
                    </a:cubicBezTo>
                    <a:cubicBezTo>
                      <a:pt x="857496" y="360346"/>
                      <a:pt x="857784" y="360025"/>
                      <a:pt x="858012" y="359663"/>
                    </a:cubicBezTo>
                    <a:cubicBezTo>
                      <a:pt x="858441" y="358980"/>
                      <a:pt x="858782" y="358244"/>
                      <a:pt x="859211" y="357560"/>
                    </a:cubicBezTo>
                    <a:cubicBezTo>
                      <a:pt x="873590" y="334569"/>
                      <a:pt x="886891" y="310807"/>
                      <a:pt x="898986" y="286348"/>
                    </a:cubicBezTo>
                    <a:cubicBezTo>
                      <a:pt x="923880" y="235985"/>
                      <a:pt x="943797" y="182702"/>
                      <a:pt x="958049" y="127134"/>
                    </a:cubicBezTo>
                    <a:cubicBezTo>
                      <a:pt x="910961" y="102140"/>
                      <a:pt x="875767" y="57864"/>
                      <a:pt x="864589" y="4052"/>
                    </a:cubicBezTo>
                    <a:cubicBezTo>
                      <a:pt x="838115" y="1440"/>
                      <a:pt x="811312" y="0"/>
                      <a:pt x="784141" y="0"/>
                    </a:cubicBez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43" name="Google Shape;1843;p34"/>
            <p:cNvGrpSpPr/>
            <p:nvPr/>
          </p:nvGrpSpPr>
          <p:grpSpPr>
            <a:xfrm>
              <a:off x="1917709" y="3838343"/>
              <a:ext cx="1304292" cy="1200908"/>
              <a:chOff x="1917709" y="3838343"/>
              <a:chExt cx="1304292" cy="1200908"/>
            </a:xfrm>
          </p:grpSpPr>
          <p:sp>
            <p:nvSpPr>
              <p:cNvPr id="1844" name="Google Shape;1844;p34"/>
              <p:cNvSpPr/>
              <p:nvPr/>
            </p:nvSpPr>
            <p:spPr>
              <a:xfrm>
                <a:off x="1917709" y="3838343"/>
                <a:ext cx="1304292" cy="1200613"/>
              </a:xfrm>
              <a:custGeom>
                <a:rect b="b" l="l" r="r" t="t"/>
                <a:pathLst>
                  <a:path extrusionOk="0" h="1200613" w="1304292">
                    <a:moveTo>
                      <a:pt x="652146" y="0"/>
                    </a:moveTo>
                    <a:cubicBezTo>
                      <a:pt x="291914" y="0"/>
                      <a:pt x="1" y="292122"/>
                      <a:pt x="0" y="652354"/>
                    </a:cubicBezTo>
                    <a:cubicBezTo>
                      <a:pt x="0" y="750918"/>
                      <a:pt x="31599" y="871462"/>
                      <a:pt x="79111" y="966288"/>
                    </a:cubicBezTo>
                    <a:cubicBezTo>
                      <a:pt x="81180" y="970414"/>
                      <a:pt x="93361" y="973488"/>
                      <a:pt x="539552" y="1086210"/>
                    </a:cubicBezTo>
                    <a:cubicBezTo>
                      <a:pt x="1021192" y="1207892"/>
                      <a:pt x="997377" y="1201939"/>
                      <a:pt x="1000612" y="1199855"/>
                    </a:cubicBezTo>
                    <a:cubicBezTo>
                      <a:pt x="1187787" y="1079439"/>
                      <a:pt x="1304293" y="875206"/>
                      <a:pt x="1304293" y="652354"/>
                    </a:cubicBezTo>
                    <a:cubicBezTo>
                      <a:pt x="1304293" y="292122"/>
                      <a:pt x="1012379" y="0"/>
                      <a:pt x="652146" y="0"/>
                    </a:cubicBezTo>
                    <a:close/>
                    <a:moveTo>
                      <a:pt x="652146" y="13395"/>
                    </a:moveTo>
                    <a:cubicBezTo>
                      <a:pt x="1004978" y="13395"/>
                      <a:pt x="1290898" y="299522"/>
                      <a:pt x="1290898" y="652354"/>
                    </a:cubicBezTo>
                    <a:cubicBezTo>
                      <a:pt x="1290898" y="870544"/>
                      <a:pt x="1176917" y="1070558"/>
                      <a:pt x="993499" y="1188551"/>
                    </a:cubicBezTo>
                    <a:cubicBezTo>
                      <a:pt x="994879" y="1187666"/>
                      <a:pt x="980895" y="1183601"/>
                      <a:pt x="972986" y="1181438"/>
                    </a:cubicBezTo>
                    <a:cubicBezTo>
                      <a:pt x="938314" y="1172718"/>
                      <a:pt x="149950" y="973481"/>
                      <a:pt x="126202" y="967333"/>
                    </a:cubicBezTo>
                    <a:cubicBezTo>
                      <a:pt x="113511" y="964045"/>
                      <a:pt x="103917" y="961352"/>
                      <a:pt x="97320" y="959591"/>
                    </a:cubicBezTo>
                    <a:cubicBezTo>
                      <a:pt x="114549" y="964192"/>
                      <a:pt x="89562" y="957267"/>
                      <a:pt x="91041" y="960220"/>
                    </a:cubicBezTo>
                    <a:cubicBezTo>
                      <a:pt x="44416" y="867162"/>
                      <a:pt x="13395" y="748701"/>
                      <a:pt x="13395" y="652354"/>
                    </a:cubicBezTo>
                    <a:cubicBezTo>
                      <a:pt x="13395" y="299522"/>
                      <a:pt x="299314" y="13395"/>
                      <a:pt x="65214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45" name="Google Shape;1845;p34"/>
              <p:cNvSpPr/>
              <p:nvPr/>
            </p:nvSpPr>
            <p:spPr>
              <a:xfrm>
                <a:off x="1997968" y="4680939"/>
                <a:ext cx="918017" cy="358312"/>
              </a:xfrm>
              <a:custGeom>
                <a:rect b="b" l="l" r="r" t="t"/>
                <a:pathLst>
                  <a:path extrusionOk="0" h="358312" w="918017">
                    <a:moveTo>
                      <a:pt x="372644" y="0"/>
                    </a:moveTo>
                    <a:cubicBezTo>
                      <a:pt x="370206" y="0"/>
                      <a:pt x="368358" y="114"/>
                      <a:pt x="364272" y="422"/>
                    </a:cubicBezTo>
                    <a:cubicBezTo>
                      <a:pt x="364252" y="422"/>
                      <a:pt x="359651" y="797"/>
                      <a:pt x="357997" y="837"/>
                    </a:cubicBezTo>
                    <a:cubicBezTo>
                      <a:pt x="222719" y="4005"/>
                      <a:pt x="97799" y="43539"/>
                      <a:pt x="2620" y="115320"/>
                    </a:cubicBezTo>
                    <a:cubicBezTo>
                      <a:pt x="-1864" y="118702"/>
                      <a:pt x="-309" y="125862"/>
                      <a:pt x="5131" y="127248"/>
                    </a:cubicBezTo>
                    <a:lnTo>
                      <a:pt x="909684" y="358096"/>
                    </a:lnTo>
                    <a:cubicBezTo>
                      <a:pt x="915096" y="359476"/>
                      <a:pt x="919690" y="353997"/>
                      <a:pt x="917426" y="348887"/>
                    </a:cubicBezTo>
                    <a:cubicBezTo>
                      <a:pt x="897000" y="302757"/>
                      <a:pt x="872896" y="262051"/>
                      <a:pt x="843756" y="225403"/>
                    </a:cubicBezTo>
                    <a:cubicBezTo>
                      <a:pt x="842986" y="224439"/>
                      <a:pt x="838238" y="218043"/>
                      <a:pt x="837059" y="216616"/>
                    </a:cubicBezTo>
                    <a:cubicBezTo>
                      <a:pt x="787700" y="156917"/>
                      <a:pt x="726849" y="107197"/>
                      <a:pt x="658115" y="70743"/>
                    </a:cubicBezTo>
                    <a:cubicBezTo>
                      <a:pt x="581076" y="29903"/>
                      <a:pt x="494661" y="6295"/>
                      <a:pt x="404248" y="1674"/>
                    </a:cubicBezTo>
                    <a:cubicBezTo>
                      <a:pt x="401623" y="1541"/>
                      <a:pt x="394772" y="1058"/>
                      <a:pt x="394618" y="1045"/>
                    </a:cubicBezTo>
                    <a:cubicBezTo>
                      <a:pt x="383748" y="342"/>
                      <a:pt x="378899" y="0"/>
                      <a:pt x="372644" y="0"/>
                    </a:cubicBezTo>
                    <a:close/>
                    <a:moveTo>
                      <a:pt x="372644" y="13395"/>
                    </a:moveTo>
                    <a:cubicBezTo>
                      <a:pt x="378511" y="13395"/>
                      <a:pt x="383192" y="13756"/>
                      <a:pt x="393780" y="14439"/>
                    </a:cubicBezTo>
                    <a:cubicBezTo>
                      <a:pt x="393934" y="14453"/>
                      <a:pt x="400913" y="14935"/>
                      <a:pt x="403619" y="15069"/>
                    </a:cubicBezTo>
                    <a:cubicBezTo>
                      <a:pt x="492083" y="19589"/>
                      <a:pt x="576529" y="42749"/>
                      <a:pt x="651839" y="82671"/>
                    </a:cubicBezTo>
                    <a:cubicBezTo>
                      <a:pt x="719013" y="118301"/>
                      <a:pt x="778565" y="166849"/>
                      <a:pt x="826806" y="225196"/>
                    </a:cubicBezTo>
                    <a:cubicBezTo>
                      <a:pt x="827797" y="226401"/>
                      <a:pt x="828600" y="227446"/>
                      <a:pt x="830362" y="229803"/>
                    </a:cubicBezTo>
                    <a:cubicBezTo>
                      <a:pt x="830375" y="229817"/>
                      <a:pt x="832411" y="232469"/>
                      <a:pt x="833289" y="233567"/>
                    </a:cubicBezTo>
                    <a:cubicBezTo>
                      <a:pt x="858805" y="265654"/>
                      <a:pt x="879982" y="301786"/>
                      <a:pt x="898587" y="341353"/>
                    </a:cubicBezTo>
                    <a:lnTo>
                      <a:pt x="22712" y="117832"/>
                    </a:lnTo>
                    <a:cubicBezTo>
                      <a:pt x="114002" y="53196"/>
                      <a:pt x="231285" y="17205"/>
                      <a:pt x="358412" y="14232"/>
                    </a:cubicBezTo>
                    <a:cubicBezTo>
                      <a:pt x="360368" y="14185"/>
                      <a:pt x="361814" y="14058"/>
                      <a:pt x="365109" y="13816"/>
                    </a:cubicBezTo>
                    <a:cubicBezTo>
                      <a:pt x="365130" y="13810"/>
                      <a:pt x="370648" y="13395"/>
                      <a:pt x="372644"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46" name="Google Shape;1846;p34"/>
          <p:cNvGrpSpPr/>
          <p:nvPr/>
        </p:nvGrpSpPr>
        <p:grpSpPr>
          <a:xfrm rot="1352000">
            <a:off x="10825187" y="744627"/>
            <a:ext cx="1065299" cy="930457"/>
            <a:chOff x="3540572" y="5251367"/>
            <a:chExt cx="1462718" cy="1277572"/>
          </a:xfrm>
        </p:grpSpPr>
        <p:sp>
          <p:nvSpPr>
            <p:cNvPr id="1847" name="Google Shape;1847;p34"/>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1430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48" name="Google Shape;1848;p34"/>
            <p:cNvGrpSpPr/>
            <p:nvPr/>
          </p:nvGrpSpPr>
          <p:grpSpPr>
            <a:xfrm>
              <a:off x="3553994" y="5264713"/>
              <a:ext cx="1448907" cy="1263939"/>
              <a:chOff x="3553994" y="5264713"/>
              <a:chExt cx="1448907" cy="1263939"/>
            </a:xfrm>
          </p:grpSpPr>
          <p:sp>
            <p:nvSpPr>
              <p:cNvPr id="1849" name="Google Shape;1849;p34"/>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0" name="Google Shape;1850;p34"/>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1" name="Google Shape;1851;p34"/>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2" name="Google Shape;1852;p34"/>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3" name="Google Shape;1853;p34"/>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54" name="Google Shape;1854;p34"/>
              <p:cNvGrpSpPr/>
              <p:nvPr/>
            </p:nvGrpSpPr>
            <p:grpSpPr>
              <a:xfrm>
                <a:off x="4051759" y="5375948"/>
                <a:ext cx="571739" cy="1057739"/>
                <a:chOff x="4051759" y="5375948"/>
                <a:chExt cx="571739" cy="1057739"/>
              </a:xfrm>
            </p:grpSpPr>
            <p:sp>
              <p:nvSpPr>
                <p:cNvPr id="1855" name="Google Shape;1855;p34"/>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6" name="Google Shape;1856;p34"/>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57" name="Google Shape;1857;p34"/>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858" name="Google Shape;1858;p34"/>
              <p:cNvGrpSpPr/>
              <p:nvPr/>
            </p:nvGrpSpPr>
            <p:grpSpPr>
              <a:xfrm>
                <a:off x="3794621" y="5459918"/>
                <a:ext cx="1079649" cy="997846"/>
                <a:chOff x="3794621" y="5459918"/>
                <a:chExt cx="1079649" cy="997846"/>
              </a:xfrm>
            </p:grpSpPr>
            <p:sp>
              <p:nvSpPr>
                <p:cNvPr id="1859" name="Google Shape;1859;p34"/>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0" name="Google Shape;1860;p34"/>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1" name="Google Shape;1861;p34"/>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2" name="Google Shape;1862;p34"/>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3" name="Google Shape;1863;p34"/>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4" name="Google Shape;1864;p34"/>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5" name="Google Shape;1865;p34"/>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6" name="Google Shape;1866;p34"/>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7" name="Google Shape;1867;p34"/>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8" name="Google Shape;1868;p34"/>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69" name="Google Shape;1869;p34"/>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0" name="Google Shape;1870;p34"/>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1" name="Google Shape;1871;p34"/>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2" name="Google Shape;1872;p34"/>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3" name="Google Shape;1873;p34"/>
            <p:cNvGrpSpPr/>
            <p:nvPr/>
          </p:nvGrpSpPr>
          <p:grpSpPr>
            <a:xfrm>
              <a:off x="3540572" y="5251367"/>
              <a:ext cx="1462718" cy="1277572"/>
              <a:chOff x="3540572" y="5251367"/>
              <a:chExt cx="1462718" cy="1277572"/>
            </a:xfrm>
          </p:grpSpPr>
          <p:sp>
            <p:nvSpPr>
              <p:cNvPr id="1874" name="Google Shape;1874;p34"/>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5" name="Google Shape;1875;p34"/>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6" name="Google Shape;1876;p34"/>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77" name="Google Shape;1877;p34"/>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878" name="Google Shape;1878;p34"/>
          <p:cNvGrpSpPr/>
          <p:nvPr/>
        </p:nvGrpSpPr>
        <p:grpSpPr>
          <a:xfrm>
            <a:off x="320160" y="365743"/>
            <a:ext cx="701032" cy="969007"/>
            <a:chOff x="5466252" y="2545094"/>
            <a:chExt cx="1370006" cy="1893701"/>
          </a:xfrm>
        </p:grpSpPr>
        <p:sp>
          <p:nvSpPr>
            <p:cNvPr id="1879" name="Google Shape;1879;p34"/>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1430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0" name="Google Shape;1880;p34"/>
            <p:cNvGrpSpPr/>
            <p:nvPr/>
          </p:nvGrpSpPr>
          <p:grpSpPr>
            <a:xfrm>
              <a:off x="5466252" y="2545094"/>
              <a:ext cx="1370006" cy="1893701"/>
              <a:chOff x="5466252" y="2545094"/>
              <a:chExt cx="1370006" cy="1893701"/>
            </a:xfrm>
          </p:grpSpPr>
          <p:sp>
            <p:nvSpPr>
              <p:cNvPr id="1881" name="Google Shape;1881;p34"/>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2" name="Google Shape;1882;p34"/>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883" name="Google Shape;1883;p34"/>
              <p:cNvGrpSpPr/>
              <p:nvPr/>
            </p:nvGrpSpPr>
            <p:grpSpPr>
              <a:xfrm>
                <a:off x="5466252" y="2545094"/>
                <a:ext cx="1072857" cy="867044"/>
                <a:chOff x="5466252" y="2545094"/>
                <a:chExt cx="1072857" cy="867044"/>
              </a:xfrm>
            </p:grpSpPr>
            <p:sp>
              <p:nvSpPr>
                <p:cNvPr id="1884" name="Google Shape;1884;p34"/>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5" name="Google Shape;1885;p34"/>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6" name="Google Shape;1886;p34"/>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7" name="Google Shape;1887;p34"/>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8" name="Google Shape;1888;p34"/>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89" name="Google Shape;1889;p34"/>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0" name="Google Shape;1890;p34"/>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91" name="Google Shape;1891;p34"/>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892" name="Google Shape;1892;p34"/>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893" name="Google Shape;1893;p34"/>
          <p:cNvSpPr/>
          <p:nvPr/>
        </p:nvSpPr>
        <p:spPr>
          <a:xfrm>
            <a:off x="8834200" y="4545850"/>
            <a:ext cx="271800" cy="2718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4" name="Google Shape;1894;p34"/>
          <p:cNvSpPr/>
          <p:nvPr/>
        </p:nvSpPr>
        <p:spPr>
          <a:xfrm>
            <a:off x="8860563" y="2627513"/>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
        <p:nvSpPr>
          <p:cNvPr id="1895" name="Google Shape;1895;p34"/>
          <p:cNvSpPr/>
          <p:nvPr/>
        </p:nvSpPr>
        <p:spPr>
          <a:xfrm>
            <a:off x="8864650" y="2175750"/>
            <a:ext cx="219075" cy="357175"/>
          </a:xfrm>
          <a:custGeom>
            <a:rect b="b" l="l" r="r" t="t"/>
            <a:pathLst>
              <a:path extrusionOk="0" h="14287" w="8763">
                <a:moveTo>
                  <a:pt x="0" y="6286"/>
                </a:moveTo>
                <a:lnTo>
                  <a:pt x="4762" y="14287"/>
                </a:lnTo>
                <a:lnTo>
                  <a:pt x="8763" y="0"/>
                </a:lnTo>
              </a:path>
            </a:pathLst>
          </a:custGeom>
          <a:noFill/>
          <a:ln cap="rnd" cmpd="sng" w="28575">
            <a:solidFill>
              <a:schemeClr val="dk2"/>
            </a:solidFill>
            <a:prstDash val="solid"/>
            <a:round/>
            <a:headEnd len="med" w="med" type="none"/>
            <a:tailEnd len="med" w="med" type="none"/>
          </a:ln>
        </p:spPr>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9" name="Shape 1899"/>
        <p:cNvGrpSpPr/>
        <p:nvPr/>
      </p:nvGrpSpPr>
      <p:grpSpPr>
        <a:xfrm>
          <a:off x="0" y="0"/>
          <a:ext cx="0" cy="0"/>
          <a:chOff x="0" y="0"/>
          <a:chExt cx="0" cy="0"/>
        </a:xfrm>
      </p:grpSpPr>
      <p:sp>
        <p:nvSpPr>
          <p:cNvPr id="1900" name="Google Shape;1900;p35"/>
          <p:cNvSpPr/>
          <p:nvPr/>
        </p:nvSpPr>
        <p:spPr>
          <a:xfrm>
            <a:off x="4795155" y="1545215"/>
            <a:ext cx="2601532" cy="653708"/>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Credits.</a:t>
            </a:r>
          </a:p>
        </p:txBody>
      </p:sp>
      <p:sp>
        <p:nvSpPr>
          <p:cNvPr id="1901" name="Google Shape;1901;p35"/>
          <p:cNvSpPr txBox="1"/>
          <p:nvPr>
            <p:ph type="title"/>
          </p:nvPr>
        </p:nvSpPr>
        <p:spPr>
          <a:xfrm>
            <a:off x="1594119" y="1387125"/>
            <a:ext cx="9003600" cy="9699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C</a:t>
            </a:r>
            <a:r>
              <a:rPr lang="en">
                <a:solidFill>
                  <a:schemeClr val="accent2"/>
                </a:solidFill>
              </a:rPr>
              <a:t>r</a:t>
            </a:r>
            <a:r>
              <a:rPr lang="en">
                <a:solidFill>
                  <a:schemeClr val="accent4"/>
                </a:solidFill>
              </a:rPr>
              <a:t>e</a:t>
            </a:r>
            <a:r>
              <a:rPr lang="en">
                <a:solidFill>
                  <a:schemeClr val="accent3"/>
                </a:solidFill>
              </a:rPr>
              <a:t>d</a:t>
            </a:r>
            <a:r>
              <a:rPr lang="en">
                <a:solidFill>
                  <a:schemeClr val="accent1"/>
                </a:solidFill>
              </a:rPr>
              <a:t>i</a:t>
            </a:r>
            <a:r>
              <a:rPr lang="en">
                <a:solidFill>
                  <a:schemeClr val="accent2"/>
                </a:solidFill>
              </a:rPr>
              <a:t>t</a:t>
            </a:r>
            <a:r>
              <a:rPr lang="en">
                <a:solidFill>
                  <a:schemeClr val="accent4"/>
                </a:solidFill>
              </a:rPr>
              <a:t>s.</a:t>
            </a:r>
            <a:endParaRPr>
              <a:solidFill>
                <a:schemeClr val="accent4"/>
              </a:solidFill>
            </a:endParaRPr>
          </a:p>
        </p:txBody>
      </p:sp>
      <p:sp>
        <p:nvSpPr>
          <p:cNvPr id="1902" name="Google Shape;1902;p35"/>
          <p:cNvSpPr txBox="1"/>
          <p:nvPr>
            <p:ph idx="1" type="body"/>
          </p:nvPr>
        </p:nvSpPr>
        <p:spPr>
          <a:xfrm>
            <a:off x="1594275" y="2768775"/>
            <a:ext cx="9003600" cy="2233800"/>
          </a:xfrm>
          <a:prstGeom prst="rect">
            <a:avLst/>
          </a:prstGeom>
        </p:spPr>
        <p:txBody>
          <a:bodyPr anchorCtr="0" anchor="t" bIns="121900" lIns="121900" spcFirstLastPara="1" rIns="121900" wrap="square" tIns="121900">
            <a:noAutofit/>
          </a:bodyPr>
          <a:lstStyle/>
          <a:p>
            <a:pPr indent="0" lvl="0" marL="0" rtl="0" algn="ctr">
              <a:lnSpc>
                <a:spcPct val="200000"/>
              </a:lnSpc>
              <a:spcBef>
                <a:spcPts val="0"/>
              </a:spcBef>
              <a:spcAft>
                <a:spcPts val="0"/>
              </a:spcAft>
              <a:buNone/>
            </a:pPr>
            <a:r>
              <a:rPr lang="en" sz="2400"/>
              <a:t>Presentation Template: </a:t>
            </a:r>
            <a:r>
              <a:rPr lang="en" sz="2400" u="sng">
                <a:solidFill>
                  <a:schemeClr val="hlink"/>
                </a:solidFill>
                <a:hlinkClick r:id="rId3"/>
              </a:rPr>
              <a:t>SlidesMania</a:t>
            </a:r>
            <a:endParaRPr sz="2400"/>
          </a:p>
          <a:p>
            <a:pPr indent="0" lvl="0" marL="0" rtl="0" algn="ctr">
              <a:lnSpc>
                <a:spcPct val="200000"/>
              </a:lnSpc>
              <a:spcBef>
                <a:spcPts val="0"/>
              </a:spcBef>
              <a:spcAft>
                <a:spcPts val="0"/>
              </a:spcAft>
              <a:buNone/>
            </a:pPr>
            <a:r>
              <a:rPr lang="en" sz="2400"/>
              <a:t>Sample Images: </a:t>
            </a:r>
            <a:r>
              <a:rPr lang="en" sz="2400" u="sng">
                <a:solidFill>
                  <a:schemeClr val="hlink"/>
                </a:solidFill>
                <a:hlinkClick r:id="rId4"/>
              </a:rPr>
              <a:t>Unsplash</a:t>
            </a:r>
            <a:endParaRPr sz="2400"/>
          </a:p>
          <a:p>
            <a:pPr indent="0" lvl="0" marL="0" rtl="0" algn="ctr">
              <a:lnSpc>
                <a:spcPct val="200000"/>
              </a:lnSpc>
              <a:spcBef>
                <a:spcPts val="0"/>
              </a:spcBef>
              <a:spcAft>
                <a:spcPts val="0"/>
              </a:spcAft>
              <a:buNone/>
            </a:pPr>
            <a:r>
              <a:rPr lang="en"/>
              <a:t>Fonts used in this presentation: Happy Monkey and </a:t>
            </a:r>
            <a:r>
              <a:rPr b="0" lang="en">
                <a:latin typeface="Spicy Rice"/>
                <a:ea typeface="Spicy Rice"/>
                <a:cs typeface="Spicy Rice"/>
                <a:sym typeface="Spicy Rice"/>
              </a:rPr>
              <a:t>Spicy Rice.</a:t>
            </a:r>
            <a:endParaRPr b="0">
              <a:latin typeface="Spicy Rice"/>
              <a:ea typeface="Spicy Rice"/>
              <a:cs typeface="Spicy Rice"/>
              <a:sym typeface="Spicy Rice"/>
            </a:endParaRPr>
          </a:p>
        </p:txBody>
      </p:sp>
      <p:grpSp>
        <p:nvGrpSpPr>
          <p:cNvPr id="1903" name="Google Shape;1903;p35"/>
          <p:cNvGrpSpPr/>
          <p:nvPr/>
        </p:nvGrpSpPr>
        <p:grpSpPr>
          <a:xfrm rot="-2700000">
            <a:off x="10716609" y="320304"/>
            <a:ext cx="740248" cy="1837547"/>
            <a:chOff x="6095999" y="386014"/>
            <a:chExt cx="740255" cy="1837565"/>
          </a:xfrm>
        </p:grpSpPr>
        <p:grpSp>
          <p:nvGrpSpPr>
            <p:cNvPr id="1904" name="Google Shape;1904;p35"/>
            <p:cNvGrpSpPr/>
            <p:nvPr/>
          </p:nvGrpSpPr>
          <p:grpSpPr>
            <a:xfrm>
              <a:off x="6109421" y="399477"/>
              <a:ext cx="713459" cy="1810787"/>
              <a:chOff x="6109421" y="399477"/>
              <a:chExt cx="713459" cy="1810787"/>
            </a:xfrm>
          </p:grpSpPr>
          <p:sp>
            <p:nvSpPr>
              <p:cNvPr id="1905" name="Google Shape;1905;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solidFill>
                <a:srgbClr val="FDFFF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6" name="Google Shape;1906;p35"/>
              <p:cNvSpPr/>
              <p:nvPr/>
            </p:nvSpPr>
            <p:spPr>
              <a:xfrm>
                <a:off x="6109421" y="399477"/>
                <a:ext cx="713459" cy="1810787"/>
              </a:xfrm>
              <a:custGeom>
                <a:rect b="b" l="l" r="r" t="t"/>
                <a:pathLst>
                  <a:path extrusionOk="0" h="1810787" w="713459">
                    <a:moveTo>
                      <a:pt x="356730" y="0"/>
                    </a:moveTo>
                    <a:cubicBezTo>
                      <a:pt x="161605" y="0"/>
                      <a:pt x="3315" y="130357"/>
                      <a:pt x="315" y="292069"/>
                    </a:cubicBezTo>
                    <a:cubicBezTo>
                      <a:pt x="281" y="293623"/>
                      <a:pt x="0" y="295123"/>
                      <a:pt x="0" y="296684"/>
                    </a:cubicBezTo>
                    <a:lnTo>
                      <a:pt x="0" y="1169431"/>
                    </a:lnTo>
                    <a:cubicBezTo>
                      <a:pt x="0" y="1201310"/>
                      <a:pt x="9550" y="1230135"/>
                      <a:pt x="24626" y="1252638"/>
                    </a:cubicBezTo>
                    <a:cubicBezTo>
                      <a:pt x="24713" y="1252765"/>
                      <a:pt x="24746" y="1252933"/>
                      <a:pt x="24833" y="1253060"/>
                    </a:cubicBezTo>
                    <a:cubicBezTo>
                      <a:pt x="29180" y="1259489"/>
                      <a:pt x="34082" y="1265296"/>
                      <a:pt x="39299" y="1270560"/>
                    </a:cubicBezTo>
                    <a:cubicBezTo>
                      <a:pt x="39735" y="1270995"/>
                      <a:pt x="40110" y="1271497"/>
                      <a:pt x="40552" y="1271919"/>
                    </a:cubicBezTo>
                    <a:cubicBezTo>
                      <a:pt x="45514" y="1276755"/>
                      <a:pt x="50980" y="1280880"/>
                      <a:pt x="56592" y="1284497"/>
                    </a:cubicBezTo>
                    <a:cubicBezTo>
                      <a:pt x="57456" y="1285046"/>
                      <a:pt x="58226" y="1285763"/>
                      <a:pt x="59103" y="1286278"/>
                    </a:cubicBezTo>
                    <a:cubicBezTo>
                      <a:pt x="63811" y="1289098"/>
                      <a:pt x="68801" y="1291114"/>
                      <a:pt x="73877" y="1292989"/>
                    </a:cubicBezTo>
                    <a:cubicBezTo>
                      <a:pt x="75960" y="1293739"/>
                      <a:pt x="77936" y="1294811"/>
                      <a:pt x="80066" y="1295393"/>
                    </a:cubicBezTo>
                    <a:cubicBezTo>
                      <a:pt x="86917" y="1297302"/>
                      <a:pt x="94009" y="1298333"/>
                      <a:pt x="101336" y="1298333"/>
                    </a:cubicBezTo>
                    <a:lnTo>
                      <a:pt x="272679" y="1298333"/>
                    </a:lnTo>
                    <a:lnTo>
                      <a:pt x="272679" y="1726744"/>
                    </a:lnTo>
                    <a:cubicBezTo>
                      <a:pt x="272679" y="1773156"/>
                      <a:pt x="310311" y="1810788"/>
                      <a:pt x="356730" y="1810788"/>
                    </a:cubicBezTo>
                    <a:cubicBezTo>
                      <a:pt x="403142" y="1810788"/>
                      <a:pt x="440774" y="1773163"/>
                      <a:pt x="440774" y="1726744"/>
                    </a:cubicBezTo>
                    <a:lnTo>
                      <a:pt x="440774" y="1298333"/>
                    </a:lnTo>
                    <a:lnTo>
                      <a:pt x="612116" y="1298333"/>
                    </a:lnTo>
                    <a:cubicBezTo>
                      <a:pt x="619115" y="1298333"/>
                      <a:pt x="625960" y="1297422"/>
                      <a:pt x="632556" y="1295708"/>
                    </a:cubicBezTo>
                    <a:cubicBezTo>
                      <a:pt x="678728" y="1283693"/>
                      <a:pt x="713460" y="1231722"/>
                      <a:pt x="713460" y="1169431"/>
                    </a:cubicBezTo>
                    <a:lnTo>
                      <a:pt x="713460" y="296684"/>
                    </a:lnTo>
                    <a:cubicBezTo>
                      <a:pt x="713460" y="295123"/>
                      <a:pt x="713178" y="293623"/>
                      <a:pt x="713145" y="292069"/>
                    </a:cubicBezTo>
                    <a:cubicBezTo>
                      <a:pt x="712877" y="277737"/>
                      <a:pt x="711055" y="263805"/>
                      <a:pt x="708430" y="250046"/>
                    </a:cubicBezTo>
                    <a:cubicBezTo>
                      <a:pt x="707412" y="244715"/>
                      <a:pt x="706528" y="239348"/>
                      <a:pt x="705175" y="234116"/>
                    </a:cubicBezTo>
                    <a:cubicBezTo>
                      <a:pt x="703681" y="228344"/>
                      <a:pt x="701626" y="222779"/>
                      <a:pt x="699730" y="217139"/>
                    </a:cubicBezTo>
                    <a:cubicBezTo>
                      <a:pt x="698732" y="214159"/>
                      <a:pt x="698009" y="211069"/>
                      <a:pt x="696897" y="208127"/>
                    </a:cubicBezTo>
                    <a:cubicBezTo>
                      <a:pt x="694158" y="200874"/>
                      <a:pt x="690950" y="193749"/>
                      <a:pt x="687575" y="186748"/>
                    </a:cubicBezTo>
                    <a:cubicBezTo>
                      <a:pt x="686825" y="185193"/>
                      <a:pt x="686249" y="183575"/>
                      <a:pt x="685479" y="182032"/>
                    </a:cubicBezTo>
                    <a:cubicBezTo>
                      <a:pt x="668293" y="148123"/>
                      <a:pt x="643694" y="117429"/>
                      <a:pt x="613483" y="91278"/>
                    </a:cubicBezTo>
                    <a:cubicBezTo>
                      <a:pt x="548646" y="35151"/>
                      <a:pt x="457731" y="-2"/>
                      <a:pt x="356730" y="0"/>
                    </a:cubicBezTo>
                    <a:close/>
                  </a:path>
                </a:pathLst>
              </a:custGeom>
              <a:noFill/>
              <a:ln cap="flat" cmpd="sng" w="179975">
                <a:solidFill>
                  <a:srgbClr val="FFFEFC"/>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07" name="Google Shape;1907;p35"/>
            <p:cNvSpPr/>
            <p:nvPr/>
          </p:nvSpPr>
          <p:spPr>
            <a:xfrm>
              <a:off x="6388495" y="1556451"/>
              <a:ext cx="168087" cy="660397"/>
            </a:xfrm>
            <a:custGeom>
              <a:rect b="b" l="l" r="r" t="t"/>
              <a:pathLst>
                <a:path extrusionOk="0" h="660397" w="168087">
                  <a:moveTo>
                    <a:pt x="0" y="84044"/>
                  </a:moveTo>
                  <a:cubicBezTo>
                    <a:pt x="0" y="37625"/>
                    <a:pt x="37625" y="0"/>
                    <a:pt x="84044" y="0"/>
                  </a:cubicBezTo>
                  <a:lnTo>
                    <a:pt x="84044" y="0"/>
                  </a:lnTo>
                  <a:cubicBezTo>
                    <a:pt x="130456" y="0"/>
                    <a:pt x="168088" y="37625"/>
                    <a:pt x="168088" y="84044"/>
                  </a:cubicBezTo>
                  <a:lnTo>
                    <a:pt x="168088" y="576353"/>
                  </a:lnTo>
                  <a:cubicBezTo>
                    <a:pt x="168088" y="622765"/>
                    <a:pt x="130456" y="660397"/>
                    <a:pt x="84044" y="660397"/>
                  </a:cubicBezTo>
                  <a:lnTo>
                    <a:pt x="84044" y="660397"/>
                  </a:lnTo>
                  <a:cubicBezTo>
                    <a:pt x="37625" y="660397"/>
                    <a:pt x="0" y="622765"/>
                    <a:pt x="0" y="576353"/>
                  </a:cubicBezTo>
                  <a:lnTo>
                    <a:pt x="0" y="84044"/>
                  </a:lnTo>
                  <a:close/>
                </a:path>
              </a:pathLst>
            </a:custGeom>
            <a:solidFill>
              <a:srgbClr val="DBAB9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8" name="Google Shape;1908;p35"/>
            <p:cNvSpPr/>
            <p:nvPr/>
          </p:nvSpPr>
          <p:spPr>
            <a:xfrm>
              <a:off x="6368705" y="1536480"/>
              <a:ext cx="194850" cy="687099"/>
            </a:xfrm>
            <a:custGeom>
              <a:rect b="b" l="l" r="r" t="t"/>
              <a:pathLst>
                <a:path extrusionOk="0" h="687099" w="194850">
                  <a:moveTo>
                    <a:pt x="97526" y="0"/>
                  </a:moveTo>
                  <a:cubicBezTo>
                    <a:pt x="43713" y="0"/>
                    <a:pt x="0" y="43505"/>
                    <a:pt x="0" y="97318"/>
                  </a:cubicBezTo>
                  <a:cubicBezTo>
                    <a:pt x="0" y="101162"/>
                    <a:pt x="0" y="585723"/>
                    <a:pt x="0" y="589567"/>
                  </a:cubicBezTo>
                  <a:cubicBezTo>
                    <a:pt x="0" y="643379"/>
                    <a:pt x="43713" y="687099"/>
                    <a:pt x="97526" y="687099"/>
                  </a:cubicBezTo>
                  <a:cubicBezTo>
                    <a:pt x="151338" y="687099"/>
                    <a:pt x="194844" y="643379"/>
                    <a:pt x="194850" y="589567"/>
                  </a:cubicBezTo>
                  <a:lnTo>
                    <a:pt x="194850" y="97318"/>
                  </a:lnTo>
                  <a:cubicBezTo>
                    <a:pt x="194850" y="43505"/>
                    <a:pt x="151338" y="0"/>
                    <a:pt x="97526" y="0"/>
                  </a:cubicBezTo>
                  <a:close/>
                  <a:moveTo>
                    <a:pt x="97526" y="13395"/>
                  </a:moveTo>
                  <a:cubicBezTo>
                    <a:pt x="143944" y="13395"/>
                    <a:pt x="181449" y="50906"/>
                    <a:pt x="181456" y="97318"/>
                  </a:cubicBezTo>
                  <a:lnTo>
                    <a:pt x="181456" y="589567"/>
                  </a:lnTo>
                  <a:cubicBezTo>
                    <a:pt x="181456" y="635986"/>
                    <a:pt x="143944" y="673705"/>
                    <a:pt x="97526" y="673705"/>
                  </a:cubicBezTo>
                  <a:cubicBezTo>
                    <a:pt x="51114" y="673705"/>
                    <a:pt x="13395" y="635986"/>
                    <a:pt x="13395" y="589567"/>
                  </a:cubicBezTo>
                  <a:lnTo>
                    <a:pt x="13395" y="97318"/>
                  </a:lnTo>
                  <a:cubicBezTo>
                    <a:pt x="13395" y="50906"/>
                    <a:pt x="51114" y="13395"/>
                    <a:pt x="97526"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09" name="Google Shape;1909;p35"/>
            <p:cNvSpPr/>
            <p:nvPr/>
          </p:nvSpPr>
          <p:spPr>
            <a:xfrm>
              <a:off x="6457946" y="1596072"/>
              <a:ext cx="29179" cy="540978"/>
            </a:xfrm>
            <a:custGeom>
              <a:rect b="b" l="l" r="r" t="t"/>
              <a:pathLst>
                <a:path extrusionOk="0" h="540978" w="29179">
                  <a:moveTo>
                    <a:pt x="0" y="14587"/>
                  </a:moveTo>
                  <a:cubicBezTo>
                    <a:pt x="0" y="6530"/>
                    <a:pt x="6530" y="0"/>
                    <a:pt x="14593" y="0"/>
                  </a:cubicBezTo>
                  <a:lnTo>
                    <a:pt x="14593" y="0"/>
                  </a:lnTo>
                  <a:cubicBezTo>
                    <a:pt x="22650" y="0"/>
                    <a:pt x="29180" y="6530"/>
                    <a:pt x="29180" y="14587"/>
                  </a:cubicBezTo>
                  <a:lnTo>
                    <a:pt x="29180" y="526385"/>
                  </a:lnTo>
                  <a:cubicBezTo>
                    <a:pt x="29180" y="534442"/>
                    <a:pt x="22650" y="540978"/>
                    <a:pt x="14593" y="540978"/>
                  </a:cubicBezTo>
                  <a:lnTo>
                    <a:pt x="14593" y="540978"/>
                  </a:lnTo>
                  <a:cubicBezTo>
                    <a:pt x="6530" y="540978"/>
                    <a:pt x="0" y="534442"/>
                    <a:pt x="0" y="526385"/>
                  </a:cubicBezTo>
                  <a:lnTo>
                    <a:pt x="0" y="14587"/>
                  </a:lnTo>
                  <a:close/>
                </a:path>
              </a:pathLst>
            </a:custGeom>
            <a:solidFill>
              <a:srgbClr val="9E6D5C"/>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0" name="Google Shape;1910;p35"/>
            <p:cNvSpPr/>
            <p:nvPr/>
          </p:nvSpPr>
          <p:spPr>
            <a:xfrm>
              <a:off x="6115810" y="406153"/>
              <a:ext cx="713459" cy="1298333"/>
            </a:xfrm>
            <a:custGeom>
              <a:rect b="b" l="l" r="r" t="t"/>
              <a:pathLst>
                <a:path extrusionOk="0" h="1298333" w="713459">
                  <a:moveTo>
                    <a:pt x="356730" y="0"/>
                  </a:moveTo>
                  <a:cubicBezTo>
                    <a:pt x="161605" y="0"/>
                    <a:pt x="3315" y="130357"/>
                    <a:pt x="315" y="292070"/>
                  </a:cubicBezTo>
                  <a:cubicBezTo>
                    <a:pt x="281" y="293624"/>
                    <a:pt x="0" y="295117"/>
                    <a:pt x="0" y="296678"/>
                  </a:cubicBezTo>
                  <a:lnTo>
                    <a:pt x="0" y="1169432"/>
                  </a:lnTo>
                  <a:cubicBezTo>
                    <a:pt x="0" y="1240617"/>
                    <a:pt x="45387" y="1298334"/>
                    <a:pt x="101336" y="1298334"/>
                  </a:cubicBezTo>
                  <a:lnTo>
                    <a:pt x="612117" y="1298334"/>
                  </a:lnTo>
                  <a:cubicBezTo>
                    <a:pt x="668072" y="1298334"/>
                    <a:pt x="713460" y="1240617"/>
                    <a:pt x="713460" y="1169432"/>
                  </a:cubicBezTo>
                  <a:lnTo>
                    <a:pt x="713460" y="296678"/>
                  </a:lnTo>
                  <a:cubicBezTo>
                    <a:pt x="713460" y="295124"/>
                    <a:pt x="713172" y="293624"/>
                    <a:pt x="713145" y="292070"/>
                  </a:cubicBezTo>
                  <a:cubicBezTo>
                    <a:pt x="710144" y="130357"/>
                    <a:pt x="551848" y="0"/>
                    <a:pt x="35673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1" name="Google Shape;1911;p35"/>
            <p:cNvSpPr/>
            <p:nvPr/>
          </p:nvSpPr>
          <p:spPr>
            <a:xfrm>
              <a:off x="6095999" y="386014"/>
              <a:ext cx="740255" cy="1325223"/>
            </a:xfrm>
            <a:custGeom>
              <a:rect b="b" l="l" r="r" t="t"/>
              <a:pathLst>
                <a:path extrusionOk="0" h="1325223" w="740255">
                  <a:moveTo>
                    <a:pt x="370232" y="0"/>
                  </a:moveTo>
                  <a:cubicBezTo>
                    <a:pt x="168557" y="0"/>
                    <a:pt x="3570" y="135537"/>
                    <a:pt x="422" y="305350"/>
                  </a:cubicBezTo>
                  <a:cubicBezTo>
                    <a:pt x="415" y="305491"/>
                    <a:pt x="0" y="308900"/>
                    <a:pt x="0" y="310166"/>
                  </a:cubicBezTo>
                  <a:lnTo>
                    <a:pt x="0" y="1182907"/>
                  </a:lnTo>
                  <a:cubicBezTo>
                    <a:pt x="0" y="1260870"/>
                    <a:pt x="50538" y="1325224"/>
                    <a:pt x="114691" y="1325224"/>
                  </a:cubicBezTo>
                  <a:lnTo>
                    <a:pt x="625565" y="1325224"/>
                  </a:lnTo>
                  <a:cubicBezTo>
                    <a:pt x="689725" y="1325224"/>
                    <a:pt x="740256" y="1260870"/>
                    <a:pt x="740256" y="1182907"/>
                  </a:cubicBezTo>
                  <a:lnTo>
                    <a:pt x="740256" y="310166"/>
                  </a:lnTo>
                  <a:cubicBezTo>
                    <a:pt x="740256" y="308900"/>
                    <a:pt x="740209" y="308029"/>
                    <a:pt x="740048" y="306402"/>
                  </a:cubicBezTo>
                  <a:cubicBezTo>
                    <a:pt x="740048" y="306395"/>
                    <a:pt x="740048" y="305491"/>
                    <a:pt x="740048" y="305350"/>
                  </a:cubicBezTo>
                  <a:cubicBezTo>
                    <a:pt x="736900" y="135537"/>
                    <a:pt x="571913" y="0"/>
                    <a:pt x="370232" y="0"/>
                  </a:cubicBezTo>
                  <a:close/>
                  <a:moveTo>
                    <a:pt x="370232" y="13395"/>
                  </a:moveTo>
                  <a:cubicBezTo>
                    <a:pt x="565357" y="13395"/>
                    <a:pt x="723653" y="143851"/>
                    <a:pt x="726653" y="305565"/>
                  </a:cubicBezTo>
                  <a:cubicBezTo>
                    <a:pt x="726680" y="307119"/>
                    <a:pt x="726861" y="308605"/>
                    <a:pt x="726861" y="310166"/>
                  </a:cubicBezTo>
                  <a:lnTo>
                    <a:pt x="726861" y="1182907"/>
                  </a:lnTo>
                  <a:cubicBezTo>
                    <a:pt x="726861" y="1254085"/>
                    <a:pt x="681520" y="1311829"/>
                    <a:pt x="625565" y="1311829"/>
                  </a:cubicBezTo>
                  <a:lnTo>
                    <a:pt x="114691" y="1311829"/>
                  </a:lnTo>
                  <a:cubicBezTo>
                    <a:pt x="58742" y="1311829"/>
                    <a:pt x="13395" y="1254085"/>
                    <a:pt x="13395" y="1182907"/>
                  </a:cubicBezTo>
                  <a:lnTo>
                    <a:pt x="13395" y="310166"/>
                  </a:lnTo>
                  <a:cubicBezTo>
                    <a:pt x="13395" y="308605"/>
                    <a:pt x="13783" y="307119"/>
                    <a:pt x="13816" y="305565"/>
                  </a:cubicBezTo>
                  <a:cubicBezTo>
                    <a:pt x="16817" y="143851"/>
                    <a:pt x="175113" y="13395"/>
                    <a:pt x="370232"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2" name="Google Shape;1912;p35"/>
            <p:cNvSpPr/>
            <p:nvPr/>
          </p:nvSpPr>
          <p:spPr>
            <a:xfrm>
              <a:off x="6520693" y="599213"/>
              <a:ext cx="148953" cy="1010347"/>
            </a:xfrm>
            <a:custGeom>
              <a:rect b="b" l="l" r="r" t="t"/>
              <a:pathLst>
                <a:path extrusionOk="0" h="1010347" w="148953">
                  <a:moveTo>
                    <a:pt x="0" y="66914"/>
                  </a:moveTo>
                  <a:cubicBezTo>
                    <a:pt x="0" y="29959"/>
                    <a:pt x="33346" y="0"/>
                    <a:pt x="74480" y="0"/>
                  </a:cubicBezTo>
                  <a:lnTo>
                    <a:pt x="74480" y="0"/>
                  </a:lnTo>
                  <a:cubicBezTo>
                    <a:pt x="115608" y="0"/>
                    <a:pt x="148954" y="29959"/>
                    <a:pt x="148954" y="66914"/>
                  </a:cubicBezTo>
                  <a:lnTo>
                    <a:pt x="148954" y="943428"/>
                  </a:lnTo>
                  <a:cubicBezTo>
                    <a:pt x="148954" y="980384"/>
                    <a:pt x="115608" y="1010347"/>
                    <a:pt x="74480" y="1010347"/>
                  </a:cubicBezTo>
                  <a:lnTo>
                    <a:pt x="74480"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3" name="Google Shape;1913;p35"/>
            <p:cNvSpPr/>
            <p:nvPr/>
          </p:nvSpPr>
          <p:spPr>
            <a:xfrm>
              <a:off x="6545908" y="628622"/>
              <a:ext cx="73911" cy="951523"/>
            </a:xfrm>
            <a:custGeom>
              <a:rect b="b" l="l" r="r" t="t"/>
              <a:pathLst>
                <a:path extrusionOk="0" h="951523" w="73911">
                  <a:moveTo>
                    <a:pt x="0" y="33792"/>
                  </a:moveTo>
                  <a:cubicBezTo>
                    <a:pt x="0" y="15128"/>
                    <a:pt x="16549" y="0"/>
                    <a:pt x="36956" y="0"/>
                  </a:cubicBezTo>
                  <a:lnTo>
                    <a:pt x="36956" y="0"/>
                  </a:lnTo>
                  <a:cubicBezTo>
                    <a:pt x="57369" y="0"/>
                    <a:pt x="73911" y="15128"/>
                    <a:pt x="73911" y="33792"/>
                  </a:cubicBezTo>
                  <a:lnTo>
                    <a:pt x="73911" y="917736"/>
                  </a:lnTo>
                  <a:cubicBezTo>
                    <a:pt x="73911" y="936394"/>
                    <a:pt x="57369" y="951523"/>
                    <a:pt x="36956" y="951523"/>
                  </a:cubicBezTo>
                  <a:lnTo>
                    <a:pt x="36956" y="951523"/>
                  </a:lnTo>
                  <a:cubicBezTo>
                    <a:pt x="16549"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4" name="Google Shape;1914;p35"/>
            <p:cNvSpPr/>
            <p:nvPr/>
          </p:nvSpPr>
          <p:spPr>
            <a:xfrm>
              <a:off x="6244122" y="599213"/>
              <a:ext cx="148947" cy="1010347"/>
            </a:xfrm>
            <a:custGeom>
              <a:rect b="b" l="l" r="r" t="t"/>
              <a:pathLst>
                <a:path extrusionOk="0" h="1010347" w="148947">
                  <a:moveTo>
                    <a:pt x="0" y="66914"/>
                  </a:moveTo>
                  <a:cubicBezTo>
                    <a:pt x="0" y="29959"/>
                    <a:pt x="33346" y="0"/>
                    <a:pt x="74474" y="0"/>
                  </a:cubicBezTo>
                  <a:lnTo>
                    <a:pt x="74474" y="0"/>
                  </a:lnTo>
                  <a:cubicBezTo>
                    <a:pt x="115608" y="0"/>
                    <a:pt x="148947" y="29959"/>
                    <a:pt x="148947" y="66914"/>
                  </a:cubicBezTo>
                  <a:lnTo>
                    <a:pt x="148947" y="943428"/>
                  </a:lnTo>
                  <a:cubicBezTo>
                    <a:pt x="148947" y="980384"/>
                    <a:pt x="115608" y="1010347"/>
                    <a:pt x="74474" y="1010347"/>
                  </a:cubicBezTo>
                  <a:lnTo>
                    <a:pt x="74474" y="1010347"/>
                  </a:lnTo>
                  <a:cubicBezTo>
                    <a:pt x="33346" y="1010347"/>
                    <a:pt x="0" y="980384"/>
                    <a:pt x="0" y="943428"/>
                  </a:cubicBezTo>
                  <a:lnTo>
                    <a:pt x="0" y="66914"/>
                  </a:lnTo>
                  <a:close/>
                </a:path>
              </a:pathLst>
            </a:custGeom>
            <a:solidFill>
              <a:srgbClr val="FAD44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15" name="Google Shape;1915;p35"/>
            <p:cNvSpPr/>
            <p:nvPr/>
          </p:nvSpPr>
          <p:spPr>
            <a:xfrm>
              <a:off x="6269338" y="628622"/>
              <a:ext cx="73911" cy="951523"/>
            </a:xfrm>
            <a:custGeom>
              <a:rect b="b" l="l" r="r" t="t"/>
              <a:pathLst>
                <a:path extrusionOk="0" h="951523" w="73911">
                  <a:moveTo>
                    <a:pt x="0" y="33792"/>
                  </a:moveTo>
                  <a:cubicBezTo>
                    <a:pt x="0" y="15128"/>
                    <a:pt x="16542" y="0"/>
                    <a:pt x="36956" y="0"/>
                  </a:cubicBezTo>
                  <a:lnTo>
                    <a:pt x="36956" y="0"/>
                  </a:lnTo>
                  <a:cubicBezTo>
                    <a:pt x="57362" y="0"/>
                    <a:pt x="73911" y="15128"/>
                    <a:pt x="73911" y="33792"/>
                  </a:cubicBezTo>
                  <a:lnTo>
                    <a:pt x="73911" y="917736"/>
                  </a:lnTo>
                  <a:cubicBezTo>
                    <a:pt x="73911" y="936394"/>
                    <a:pt x="57362" y="951523"/>
                    <a:pt x="36956" y="951523"/>
                  </a:cubicBezTo>
                  <a:lnTo>
                    <a:pt x="36956" y="951523"/>
                  </a:lnTo>
                  <a:cubicBezTo>
                    <a:pt x="16542" y="951523"/>
                    <a:pt x="0" y="936394"/>
                    <a:pt x="0" y="917736"/>
                  </a:cubicBezTo>
                  <a:lnTo>
                    <a:pt x="0" y="33792"/>
                  </a:lnTo>
                  <a:close/>
                </a:path>
              </a:pathLst>
            </a:custGeom>
            <a:solidFill>
              <a:srgbClr val="FFDF9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16" name="Google Shape;1916;p35"/>
          <p:cNvGrpSpPr/>
          <p:nvPr/>
        </p:nvGrpSpPr>
        <p:grpSpPr>
          <a:xfrm>
            <a:off x="431413" y="4411211"/>
            <a:ext cx="1370006" cy="1893701"/>
            <a:chOff x="5466252" y="2545094"/>
            <a:chExt cx="1370006" cy="1893701"/>
          </a:xfrm>
        </p:grpSpPr>
        <p:sp>
          <p:nvSpPr>
            <p:cNvPr id="1917" name="Google Shape;1917;p35"/>
            <p:cNvSpPr/>
            <p:nvPr/>
          </p:nvSpPr>
          <p:spPr>
            <a:xfrm>
              <a:off x="5479656" y="2572942"/>
              <a:ext cx="1333967" cy="1852439"/>
            </a:xfrm>
            <a:custGeom>
              <a:rect b="b" l="l" r="r" t="t"/>
              <a:pathLst>
                <a:path extrusionOk="0" h="1852439" w="1333967">
                  <a:moveTo>
                    <a:pt x="331937" y="0"/>
                  </a:moveTo>
                  <a:cubicBezTo>
                    <a:pt x="331937" y="0"/>
                    <a:pt x="250806" y="141306"/>
                    <a:pt x="333189" y="447250"/>
                  </a:cubicBezTo>
                  <a:cubicBezTo>
                    <a:pt x="215766" y="407971"/>
                    <a:pt x="63001" y="404977"/>
                    <a:pt x="63001" y="404977"/>
                  </a:cubicBezTo>
                  <a:cubicBezTo>
                    <a:pt x="63001" y="404977"/>
                    <a:pt x="127851" y="540396"/>
                    <a:pt x="246546" y="653191"/>
                  </a:cubicBezTo>
                  <a:cubicBezTo>
                    <a:pt x="250846" y="657283"/>
                    <a:pt x="254811" y="660163"/>
                    <a:pt x="259104" y="664074"/>
                  </a:cubicBezTo>
                  <a:cubicBezTo>
                    <a:pt x="146268" y="693743"/>
                    <a:pt x="0" y="778557"/>
                    <a:pt x="0" y="778557"/>
                  </a:cubicBezTo>
                  <a:cubicBezTo>
                    <a:pt x="0" y="778557"/>
                    <a:pt x="191227" y="836910"/>
                    <a:pt x="342190" y="840299"/>
                  </a:cubicBezTo>
                  <a:cubicBezTo>
                    <a:pt x="345706" y="840380"/>
                    <a:pt x="348847" y="840132"/>
                    <a:pt x="352236" y="840092"/>
                  </a:cubicBezTo>
                  <a:cubicBezTo>
                    <a:pt x="150039" y="1240568"/>
                    <a:pt x="392875" y="2124098"/>
                    <a:pt x="1036824" y="1770797"/>
                  </a:cubicBezTo>
                  <a:cubicBezTo>
                    <a:pt x="1657707" y="1430154"/>
                    <a:pt x="1178230" y="769576"/>
                    <a:pt x="753657" y="665333"/>
                  </a:cubicBezTo>
                  <a:cubicBezTo>
                    <a:pt x="778577" y="670744"/>
                    <a:pt x="803605" y="677415"/>
                    <a:pt x="828787" y="686262"/>
                  </a:cubicBezTo>
                  <a:cubicBezTo>
                    <a:pt x="870136" y="657926"/>
                    <a:pt x="909991" y="623971"/>
                    <a:pt x="940551" y="582662"/>
                  </a:cubicBezTo>
                  <a:cubicBezTo>
                    <a:pt x="1061396" y="419302"/>
                    <a:pt x="1045195" y="305563"/>
                    <a:pt x="1045195" y="305563"/>
                  </a:cubicBezTo>
                  <a:cubicBezTo>
                    <a:pt x="1045195" y="305563"/>
                    <a:pt x="913668" y="337013"/>
                    <a:pt x="818741" y="391790"/>
                  </a:cubicBezTo>
                  <a:cubicBezTo>
                    <a:pt x="821326" y="377692"/>
                    <a:pt x="823141" y="364251"/>
                    <a:pt x="823141" y="352236"/>
                  </a:cubicBezTo>
                  <a:cubicBezTo>
                    <a:pt x="823141" y="260550"/>
                    <a:pt x="744455" y="105690"/>
                    <a:pt x="744448" y="105690"/>
                  </a:cubicBezTo>
                  <a:cubicBezTo>
                    <a:pt x="744448" y="105690"/>
                    <a:pt x="616838" y="223729"/>
                    <a:pt x="573668" y="314564"/>
                  </a:cubicBezTo>
                  <a:cubicBezTo>
                    <a:pt x="493287" y="149550"/>
                    <a:pt x="331937" y="0"/>
                    <a:pt x="331937" y="0"/>
                  </a:cubicBez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18" name="Google Shape;1918;p35"/>
            <p:cNvGrpSpPr/>
            <p:nvPr/>
          </p:nvGrpSpPr>
          <p:grpSpPr>
            <a:xfrm>
              <a:off x="5466252" y="2545094"/>
              <a:ext cx="1370006" cy="1893701"/>
              <a:chOff x="5466252" y="2545094"/>
              <a:chExt cx="1370006" cy="1893701"/>
            </a:xfrm>
          </p:grpSpPr>
          <p:sp>
            <p:nvSpPr>
              <p:cNvPr id="1919" name="Google Shape;1919;p35"/>
              <p:cNvSpPr/>
              <p:nvPr/>
            </p:nvSpPr>
            <p:spPr>
              <a:xfrm>
                <a:off x="5777955" y="3230546"/>
                <a:ext cx="1051312" cy="1201512"/>
              </a:xfrm>
              <a:custGeom>
                <a:rect b="b" l="l" r="r" t="t"/>
                <a:pathLst>
                  <a:path extrusionOk="0" h="1201512" w="1051312">
                    <a:moveTo>
                      <a:pt x="187641" y="49191"/>
                    </a:moveTo>
                    <a:cubicBezTo>
                      <a:pt x="597280" y="-221894"/>
                      <a:pt x="1525983" y="696469"/>
                      <a:pt x="754243" y="1119876"/>
                    </a:cubicBezTo>
                    <a:cubicBezTo>
                      <a:pt x="15575" y="1525148"/>
                      <a:pt x="-195643" y="302837"/>
                      <a:pt x="187641" y="49191"/>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0" name="Google Shape;1920;p35"/>
              <p:cNvSpPr/>
              <p:nvPr/>
            </p:nvSpPr>
            <p:spPr>
              <a:xfrm>
                <a:off x="5757766" y="3211120"/>
                <a:ext cx="1078492" cy="1227675"/>
              </a:xfrm>
              <a:custGeom>
                <a:rect b="b" l="l" r="r" t="t"/>
                <a:pathLst>
                  <a:path extrusionOk="0" h="1227675" w="1078492">
                    <a:moveTo>
                      <a:pt x="366509" y="91"/>
                    </a:moveTo>
                    <a:cubicBezTo>
                      <a:pt x="303227" y="1430"/>
                      <a:pt x="244257" y="17517"/>
                      <a:pt x="194054" y="50742"/>
                    </a:cubicBezTo>
                    <a:cubicBezTo>
                      <a:pt x="4642" y="176088"/>
                      <a:pt x="-52706" y="542080"/>
                      <a:pt x="51322" y="848762"/>
                    </a:cubicBezTo>
                    <a:cubicBezTo>
                      <a:pt x="104017" y="1004105"/>
                      <a:pt x="192541" y="1123591"/>
                      <a:pt x="307700" y="1183833"/>
                    </a:cubicBezTo>
                    <a:cubicBezTo>
                      <a:pt x="438270" y="1252138"/>
                      <a:pt x="596520" y="1241878"/>
                      <a:pt x="774413" y="1144278"/>
                    </a:cubicBezTo>
                    <a:cubicBezTo>
                      <a:pt x="959746" y="1042600"/>
                      <a:pt x="1059308" y="906753"/>
                      <a:pt x="1076004" y="749977"/>
                    </a:cubicBezTo>
                    <a:cubicBezTo>
                      <a:pt x="1090698" y="612000"/>
                      <a:pt x="1039745" y="463568"/>
                      <a:pt x="938496" y="328886"/>
                    </a:cubicBezTo>
                    <a:cubicBezTo>
                      <a:pt x="785684" y="125618"/>
                      <a:pt x="556356" y="-3921"/>
                      <a:pt x="366509" y="91"/>
                    </a:cubicBezTo>
                    <a:close/>
                    <a:moveTo>
                      <a:pt x="375088" y="12648"/>
                    </a:moveTo>
                    <a:cubicBezTo>
                      <a:pt x="816726" y="12615"/>
                      <a:pt x="1443409" y="762072"/>
                      <a:pt x="768137" y="1132558"/>
                    </a:cubicBezTo>
                    <a:cubicBezTo>
                      <a:pt x="29469" y="1537823"/>
                      <a:pt x="-181910" y="315686"/>
                      <a:pt x="201381" y="62040"/>
                    </a:cubicBezTo>
                    <a:cubicBezTo>
                      <a:pt x="252582" y="28159"/>
                      <a:pt x="312000" y="12655"/>
                      <a:pt x="375088" y="1264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21" name="Google Shape;1921;p35"/>
              <p:cNvGrpSpPr/>
              <p:nvPr/>
            </p:nvGrpSpPr>
            <p:grpSpPr>
              <a:xfrm>
                <a:off x="5466252" y="2545094"/>
                <a:ext cx="1072857" cy="867044"/>
                <a:chOff x="5466252" y="2545094"/>
                <a:chExt cx="1072857" cy="867044"/>
              </a:xfrm>
            </p:grpSpPr>
            <p:sp>
              <p:nvSpPr>
                <p:cNvPr id="1922" name="Google Shape;1922;p35"/>
                <p:cNvSpPr/>
                <p:nvPr/>
              </p:nvSpPr>
              <p:spPr>
                <a:xfrm>
                  <a:off x="5486045" y="3218270"/>
                  <a:ext cx="506996" cy="187123"/>
                </a:xfrm>
                <a:custGeom>
                  <a:rect b="b" l="l" r="r" t="t"/>
                  <a:pathLst>
                    <a:path extrusionOk="0" h="187123" w="506996">
                      <a:moveTo>
                        <a:pt x="324463" y="0"/>
                      </a:moveTo>
                      <a:cubicBezTo>
                        <a:pt x="305483" y="0"/>
                        <a:pt x="282872" y="4668"/>
                        <a:pt x="259224" y="10883"/>
                      </a:cubicBezTo>
                      <a:cubicBezTo>
                        <a:pt x="146389" y="40552"/>
                        <a:pt x="0" y="125366"/>
                        <a:pt x="0" y="125366"/>
                      </a:cubicBezTo>
                      <a:cubicBezTo>
                        <a:pt x="0" y="125366"/>
                        <a:pt x="191200" y="183719"/>
                        <a:pt x="342170" y="187108"/>
                      </a:cubicBezTo>
                      <a:cubicBezTo>
                        <a:pt x="346128" y="187195"/>
                        <a:pt x="349724" y="186880"/>
                        <a:pt x="353623" y="186900"/>
                      </a:cubicBezTo>
                      <a:cubicBezTo>
                        <a:pt x="367566" y="160480"/>
                        <a:pt x="383586" y="136551"/>
                        <a:pt x="401575" y="114905"/>
                      </a:cubicBezTo>
                      <a:cubicBezTo>
                        <a:pt x="418271" y="94820"/>
                        <a:pt x="436896" y="77307"/>
                        <a:pt x="457095" y="62164"/>
                      </a:cubicBezTo>
                      <a:cubicBezTo>
                        <a:pt x="462841" y="57851"/>
                        <a:pt x="468347" y="53056"/>
                        <a:pt x="474374" y="49185"/>
                      </a:cubicBezTo>
                      <a:cubicBezTo>
                        <a:pt x="484862" y="42461"/>
                        <a:pt x="495879" y="37103"/>
                        <a:pt x="506997" y="31812"/>
                      </a:cubicBezTo>
                      <a:cubicBezTo>
                        <a:pt x="483369" y="24070"/>
                        <a:pt x="455769" y="16475"/>
                        <a:pt x="424908" y="10468"/>
                      </a:cubicBezTo>
                      <a:cubicBezTo>
                        <a:pt x="393438" y="4340"/>
                        <a:pt x="359476" y="0"/>
                        <a:pt x="324463" y="0"/>
                      </a:cubicBezTo>
                      <a:close/>
                    </a:path>
                  </a:pathLst>
                </a:custGeom>
                <a:solidFill>
                  <a:srgbClr val="BFDB87"/>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3" name="Google Shape;1923;p35"/>
                <p:cNvSpPr/>
                <p:nvPr/>
              </p:nvSpPr>
              <p:spPr>
                <a:xfrm>
                  <a:off x="5466252" y="3198239"/>
                  <a:ext cx="533764" cy="213899"/>
                </a:xfrm>
                <a:custGeom>
                  <a:rect b="b" l="l" r="r" t="t"/>
                  <a:pathLst>
                    <a:path extrusionOk="0" h="213899" w="533764">
                      <a:moveTo>
                        <a:pt x="337813" y="0"/>
                      </a:moveTo>
                      <a:cubicBezTo>
                        <a:pt x="319295" y="0"/>
                        <a:pt x="297703" y="3797"/>
                        <a:pt x="269166" y="11298"/>
                      </a:cubicBezTo>
                      <a:cubicBezTo>
                        <a:pt x="218762" y="24552"/>
                        <a:pt x="158935" y="49078"/>
                        <a:pt x="94822" y="80575"/>
                      </a:cubicBezTo>
                      <a:cubicBezTo>
                        <a:pt x="72467" y="91558"/>
                        <a:pt x="51130" y="102622"/>
                        <a:pt x="31620" y="113224"/>
                      </a:cubicBezTo>
                      <a:cubicBezTo>
                        <a:pt x="24782" y="116941"/>
                        <a:pt x="7035" y="126853"/>
                        <a:pt x="6713" y="127034"/>
                      </a:cubicBezTo>
                      <a:cubicBezTo>
                        <a:pt x="-3406" y="132901"/>
                        <a:pt x="-1752" y="148110"/>
                        <a:pt x="9432" y="151526"/>
                      </a:cubicBezTo>
                      <a:cubicBezTo>
                        <a:pt x="9834" y="151646"/>
                        <a:pt x="33134" y="158296"/>
                        <a:pt x="42082" y="160734"/>
                      </a:cubicBezTo>
                      <a:cubicBezTo>
                        <a:pt x="67618" y="167686"/>
                        <a:pt x="95586" y="174839"/>
                        <a:pt x="124960" y="181449"/>
                      </a:cubicBezTo>
                      <a:cubicBezTo>
                        <a:pt x="209091" y="200396"/>
                        <a:pt x="288085" y="212384"/>
                        <a:pt x="355179" y="213890"/>
                      </a:cubicBezTo>
                      <a:cubicBezTo>
                        <a:pt x="357315" y="213937"/>
                        <a:pt x="359023" y="213797"/>
                        <a:pt x="362298" y="213683"/>
                      </a:cubicBezTo>
                      <a:cubicBezTo>
                        <a:pt x="362331" y="213683"/>
                        <a:pt x="365673" y="213676"/>
                        <a:pt x="366899" y="213683"/>
                      </a:cubicBezTo>
                      <a:cubicBezTo>
                        <a:pt x="371882" y="213703"/>
                        <a:pt x="376503" y="210971"/>
                        <a:pt x="378833" y="206564"/>
                      </a:cubicBezTo>
                      <a:cubicBezTo>
                        <a:pt x="392228" y="181188"/>
                        <a:pt x="407746" y="157988"/>
                        <a:pt x="425292" y="136872"/>
                      </a:cubicBezTo>
                      <a:cubicBezTo>
                        <a:pt x="441051" y="117919"/>
                        <a:pt x="458745" y="101001"/>
                        <a:pt x="478455" y="86227"/>
                      </a:cubicBezTo>
                      <a:cubicBezTo>
                        <a:pt x="480103" y="84988"/>
                        <a:pt x="484483" y="81613"/>
                        <a:pt x="484731" y="81412"/>
                      </a:cubicBezTo>
                      <a:cubicBezTo>
                        <a:pt x="489868" y="77353"/>
                        <a:pt x="492171" y="75686"/>
                        <a:pt x="494984" y="73878"/>
                      </a:cubicBezTo>
                      <a:cubicBezTo>
                        <a:pt x="503289" y="68553"/>
                        <a:pt x="511346" y="64394"/>
                        <a:pt x="526173" y="57342"/>
                      </a:cubicBezTo>
                      <a:cubicBezTo>
                        <a:pt x="537083" y="52152"/>
                        <a:pt x="535978" y="36199"/>
                        <a:pt x="524499" y="32435"/>
                      </a:cubicBezTo>
                      <a:cubicBezTo>
                        <a:pt x="497904" y="23722"/>
                        <a:pt x="469943" y="16348"/>
                        <a:pt x="440783" y="10669"/>
                      </a:cubicBezTo>
                      <a:cubicBezTo>
                        <a:pt x="404973" y="3703"/>
                        <a:pt x="371038" y="0"/>
                        <a:pt x="337813" y="0"/>
                      </a:cubicBezTo>
                      <a:close/>
                      <a:moveTo>
                        <a:pt x="337813" y="13395"/>
                      </a:moveTo>
                      <a:cubicBezTo>
                        <a:pt x="372826" y="13395"/>
                        <a:pt x="406795" y="17734"/>
                        <a:pt x="438272" y="23856"/>
                      </a:cubicBezTo>
                      <a:cubicBezTo>
                        <a:pt x="469133" y="29863"/>
                        <a:pt x="496685" y="37458"/>
                        <a:pt x="520313" y="45207"/>
                      </a:cubicBezTo>
                      <a:cubicBezTo>
                        <a:pt x="509196" y="50491"/>
                        <a:pt x="498360" y="55848"/>
                        <a:pt x="487872" y="62572"/>
                      </a:cubicBezTo>
                      <a:cubicBezTo>
                        <a:pt x="481837" y="66444"/>
                        <a:pt x="476245" y="71246"/>
                        <a:pt x="470499" y="75552"/>
                      </a:cubicBezTo>
                      <a:cubicBezTo>
                        <a:pt x="450300" y="90694"/>
                        <a:pt x="431728" y="108208"/>
                        <a:pt x="415039" y="128293"/>
                      </a:cubicBezTo>
                      <a:cubicBezTo>
                        <a:pt x="397044" y="149938"/>
                        <a:pt x="381051" y="173874"/>
                        <a:pt x="367113" y="200288"/>
                      </a:cubicBezTo>
                      <a:cubicBezTo>
                        <a:pt x="363216" y="200275"/>
                        <a:pt x="359552" y="200583"/>
                        <a:pt x="355601" y="200496"/>
                      </a:cubicBezTo>
                      <a:cubicBezTo>
                        <a:pt x="204631" y="197107"/>
                        <a:pt x="13410" y="138754"/>
                        <a:pt x="13410" y="138754"/>
                      </a:cubicBezTo>
                      <a:cubicBezTo>
                        <a:pt x="13410" y="138754"/>
                        <a:pt x="159887" y="53940"/>
                        <a:pt x="272722" y="24278"/>
                      </a:cubicBezTo>
                      <a:cubicBezTo>
                        <a:pt x="296370" y="18056"/>
                        <a:pt x="318833" y="13395"/>
                        <a:pt x="33781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4" name="Google Shape;1924;p35"/>
                <p:cNvSpPr/>
                <p:nvPr/>
              </p:nvSpPr>
              <p:spPr>
                <a:xfrm>
                  <a:off x="6098457" y="2870642"/>
                  <a:ext cx="433607" cy="380699"/>
                </a:xfrm>
                <a:custGeom>
                  <a:rect b="b" l="l" r="r" t="t"/>
                  <a:pathLst>
                    <a:path extrusionOk="0" h="380699" w="433607">
                      <a:moveTo>
                        <a:pt x="432898" y="0"/>
                      </a:moveTo>
                      <a:cubicBezTo>
                        <a:pt x="432898" y="0"/>
                        <a:pt x="301223" y="31450"/>
                        <a:pt x="206296" y="86227"/>
                      </a:cubicBezTo>
                      <a:cubicBezTo>
                        <a:pt x="206283" y="86288"/>
                        <a:pt x="206309" y="86375"/>
                        <a:pt x="206296" y="86435"/>
                      </a:cubicBezTo>
                      <a:cubicBezTo>
                        <a:pt x="177531" y="103044"/>
                        <a:pt x="151800" y="121415"/>
                        <a:pt x="134575" y="142109"/>
                      </a:cubicBezTo>
                      <a:cubicBezTo>
                        <a:pt x="99495" y="184262"/>
                        <a:pt x="60563" y="245863"/>
                        <a:pt x="28946" y="299287"/>
                      </a:cubicBezTo>
                      <a:cubicBezTo>
                        <a:pt x="13200" y="325896"/>
                        <a:pt x="10488" y="331186"/>
                        <a:pt x="0" y="350140"/>
                      </a:cubicBezTo>
                      <a:cubicBezTo>
                        <a:pt x="10756" y="349001"/>
                        <a:pt x="21605" y="348278"/>
                        <a:pt x="32616" y="348050"/>
                      </a:cubicBezTo>
                      <a:cubicBezTo>
                        <a:pt x="35462" y="347990"/>
                        <a:pt x="38188" y="347628"/>
                        <a:pt x="41041" y="347628"/>
                      </a:cubicBezTo>
                      <a:cubicBezTo>
                        <a:pt x="59485" y="347628"/>
                        <a:pt x="78458" y="349229"/>
                        <a:pt x="97425" y="351606"/>
                      </a:cubicBezTo>
                      <a:cubicBezTo>
                        <a:pt x="136564" y="356516"/>
                        <a:pt x="176406" y="366635"/>
                        <a:pt x="216449" y="380699"/>
                      </a:cubicBezTo>
                      <a:cubicBezTo>
                        <a:pt x="257798" y="352363"/>
                        <a:pt x="297573" y="318408"/>
                        <a:pt x="328133" y="277099"/>
                      </a:cubicBezTo>
                      <a:cubicBezTo>
                        <a:pt x="448971" y="113740"/>
                        <a:pt x="432898" y="0"/>
                        <a:pt x="432898" y="0"/>
                      </a:cubicBezTo>
                      <a:close/>
                    </a:path>
                  </a:pathLst>
                </a:custGeom>
                <a:solidFill>
                  <a:srgbClr val="BDD98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5" name="Google Shape;1925;p35"/>
                <p:cNvSpPr/>
                <p:nvPr/>
              </p:nvSpPr>
              <p:spPr>
                <a:xfrm>
                  <a:off x="6078635" y="2850652"/>
                  <a:ext cx="460474" cy="407397"/>
                </a:xfrm>
                <a:custGeom>
                  <a:rect b="b" l="l" r="r" t="t"/>
                  <a:pathLst>
                    <a:path extrusionOk="0" h="407397" w="460474">
                      <a:moveTo>
                        <a:pt x="443290" y="374"/>
                      </a:moveTo>
                      <a:cubicBezTo>
                        <a:pt x="442199" y="635"/>
                        <a:pt x="426815" y="4546"/>
                        <a:pt x="420687" y="6234"/>
                      </a:cubicBezTo>
                      <a:cubicBezTo>
                        <a:pt x="403200" y="11042"/>
                        <a:pt x="384200" y="16682"/>
                        <a:pt x="364389" y="23184"/>
                      </a:cubicBezTo>
                      <a:cubicBezTo>
                        <a:pt x="307610" y="41836"/>
                        <a:pt x="255525" y="63362"/>
                        <a:pt x="213071" y="87853"/>
                      </a:cubicBezTo>
                      <a:cubicBezTo>
                        <a:pt x="213018" y="87887"/>
                        <a:pt x="213125" y="88034"/>
                        <a:pt x="213071" y="88068"/>
                      </a:cubicBezTo>
                      <a:cubicBezTo>
                        <a:pt x="212984" y="88115"/>
                        <a:pt x="212951" y="88222"/>
                        <a:pt x="212864" y="88275"/>
                      </a:cubicBezTo>
                      <a:cubicBezTo>
                        <a:pt x="179746" y="107423"/>
                        <a:pt x="154759" y="126416"/>
                        <a:pt x="137727" y="146876"/>
                      </a:cubicBezTo>
                      <a:cubicBezTo>
                        <a:pt x="106384" y="184542"/>
                        <a:pt x="70346" y="238877"/>
                        <a:pt x="30779" y="305729"/>
                      </a:cubicBezTo>
                      <a:cubicBezTo>
                        <a:pt x="21851" y="320818"/>
                        <a:pt x="16922" y="329491"/>
                        <a:pt x="11738" y="338793"/>
                      </a:cubicBezTo>
                      <a:cubicBezTo>
                        <a:pt x="11544" y="339141"/>
                        <a:pt x="2918" y="354786"/>
                        <a:pt x="1692" y="357003"/>
                      </a:cubicBezTo>
                      <a:cubicBezTo>
                        <a:pt x="-3551" y="366480"/>
                        <a:pt x="4104" y="377818"/>
                        <a:pt x="14873" y="376673"/>
                      </a:cubicBezTo>
                      <a:cubicBezTo>
                        <a:pt x="25508" y="375548"/>
                        <a:pt x="35869" y="375012"/>
                        <a:pt x="46269" y="374791"/>
                      </a:cubicBezTo>
                      <a:cubicBezTo>
                        <a:pt x="47636" y="374764"/>
                        <a:pt x="50817" y="374590"/>
                        <a:pt x="50870" y="374584"/>
                      </a:cubicBezTo>
                      <a:cubicBezTo>
                        <a:pt x="52719" y="374456"/>
                        <a:pt x="53569" y="374376"/>
                        <a:pt x="54433" y="374376"/>
                      </a:cubicBezTo>
                      <a:cubicBezTo>
                        <a:pt x="70936" y="374376"/>
                        <a:pt x="88898" y="375588"/>
                        <a:pt x="109264" y="378140"/>
                      </a:cubicBezTo>
                      <a:cubicBezTo>
                        <a:pt x="146219" y="382774"/>
                        <a:pt x="184856" y="392358"/>
                        <a:pt x="225421" y="406603"/>
                      </a:cubicBezTo>
                      <a:cubicBezTo>
                        <a:pt x="229446" y="408016"/>
                        <a:pt x="233833" y="407554"/>
                        <a:pt x="237349" y="405136"/>
                      </a:cubicBezTo>
                      <a:cubicBezTo>
                        <a:pt x="284706" y="372688"/>
                        <a:pt x="323161" y="337728"/>
                        <a:pt x="352247" y="298402"/>
                      </a:cubicBezTo>
                      <a:cubicBezTo>
                        <a:pt x="401258" y="232153"/>
                        <a:pt x="432092" y="168957"/>
                        <a:pt x="448105" y="110249"/>
                      </a:cubicBezTo>
                      <a:cubicBezTo>
                        <a:pt x="458841" y="70876"/>
                        <a:pt x="461701" y="38970"/>
                        <a:pt x="460033" y="16072"/>
                      </a:cubicBezTo>
                      <a:cubicBezTo>
                        <a:pt x="459879" y="13936"/>
                        <a:pt x="459745" y="12389"/>
                        <a:pt x="459618" y="11464"/>
                      </a:cubicBezTo>
                      <a:cubicBezTo>
                        <a:pt x="458513" y="3655"/>
                        <a:pt x="450965" y="-1461"/>
                        <a:pt x="443290" y="374"/>
                      </a:cubicBezTo>
                      <a:close/>
                      <a:moveTo>
                        <a:pt x="446431" y="13346"/>
                      </a:moveTo>
                      <a:cubicBezTo>
                        <a:pt x="446431" y="13346"/>
                        <a:pt x="462417" y="127086"/>
                        <a:pt x="341579" y="290446"/>
                      </a:cubicBezTo>
                      <a:cubicBezTo>
                        <a:pt x="311019" y="331754"/>
                        <a:pt x="271164" y="365710"/>
                        <a:pt x="229815" y="394046"/>
                      </a:cubicBezTo>
                      <a:cubicBezTo>
                        <a:pt x="189772" y="379988"/>
                        <a:pt x="150077" y="369862"/>
                        <a:pt x="110938" y="364953"/>
                      </a:cubicBezTo>
                      <a:cubicBezTo>
                        <a:pt x="91972" y="362575"/>
                        <a:pt x="72871" y="360981"/>
                        <a:pt x="54433" y="360981"/>
                      </a:cubicBezTo>
                      <a:cubicBezTo>
                        <a:pt x="51573" y="360981"/>
                        <a:pt x="48901" y="361336"/>
                        <a:pt x="46062" y="361396"/>
                      </a:cubicBezTo>
                      <a:cubicBezTo>
                        <a:pt x="35045" y="361631"/>
                        <a:pt x="24168" y="362354"/>
                        <a:pt x="13412" y="363493"/>
                      </a:cubicBezTo>
                      <a:cubicBezTo>
                        <a:pt x="23901" y="344533"/>
                        <a:pt x="26546" y="339242"/>
                        <a:pt x="42291" y="312634"/>
                      </a:cubicBezTo>
                      <a:cubicBezTo>
                        <a:pt x="73909" y="259210"/>
                        <a:pt x="112901" y="197608"/>
                        <a:pt x="147981" y="155456"/>
                      </a:cubicBezTo>
                      <a:cubicBezTo>
                        <a:pt x="165206" y="134761"/>
                        <a:pt x="191004" y="116397"/>
                        <a:pt x="219769" y="99788"/>
                      </a:cubicBezTo>
                      <a:cubicBezTo>
                        <a:pt x="219782" y="99728"/>
                        <a:pt x="219755" y="99641"/>
                        <a:pt x="219769" y="99574"/>
                      </a:cubicBezTo>
                      <a:cubicBezTo>
                        <a:pt x="314696" y="44803"/>
                        <a:pt x="446431" y="13346"/>
                        <a:pt x="446431" y="1334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6" name="Google Shape;1926;p35"/>
                <p:cNvSpPr/>
                <p:nvPr/>
              </p:nvSpPr>
              <p:spPr>
                <a:xfrm>
                  <a:off x="5549127" y="2670769"/>
                  <a:ext cx="760159" cy="662406"/>
                </a:xfrm>
                <a:custGeom>
                  <a:rect b="b" l="l" r="r" t="t"/>
                  <a:pathLst>
                    <a:path extrusionOk="0" h="662406" w="760159">
                      <a:moveTo>
                        <a:pt x="681313" y="0"/>
                      </a:moveTo>
                      <a:cubicBezTo>
                        <a:pt x="681313" y="0"/>
                        <a:pt x="553837" y="118033"/>
                        <a:pt x="510660" y="208874"/>
                      </a:cubicBezTo>
                      <a:cubicBezTo>
                        <a:pt x="509562" y="211192"/>
                        <a:pt x="507974" y="213710"/>
                        <a:pt x="506990" y="215987"/>
                      </a:cubicBezTo>
                      <a:cubicBezTo>
                        <a:pt x="467302" y="307612"/>
                        <a:pt x="477180" y="492463"/>
                        <a:pt x="477180" y="492463"/>
                      </a:cubicBezTo>
                      <a:cubicBezTo>
                        <a:pt x="477180" y="492463"/>
                        <a:pt x="415679" y="398869"/>
                        <a:pt x="296374" y="350562"/>
                      </a:cubicBezTo>
                      <a:cubicBezTo>
                        <a:pt x="288090" y="347206"/>
                        <a:pt x="278995" y="344494"/>
                        <a:pt x="270235" y="341561"/>
                      </a:cubicBezTo>
                      <a:cubicBezTo>
                        <a:pt x="152812" y="302281"/>
                        <a:pt x="0" y="299287"/>
                        <a:pt x="0" y="299287"/>
                      </a:cubicBezTo>
                      <a:cubicBezTo>
                        <a:pt x="0" y="299287"/>
                        <a:pt x="64702" y="434706"/>
                        <a:pt x="183398" y="547501"/>
                      </a:cubicBezTo>
                      <a:cubicBezTo>
                        <a:pt x="187698" y="551593"/>
                        <a:pt x="191850" y="554473"/>
                        <a:pt x="196143" y="558385"/>
                      </a:cubicBezTo>
                      <a:cubicBezTo>
                        <a:pt x="245937" y="603819"/>
                        <a:pt x="294097" y="637392"/>
                        <a:pt x="338493" y="662406"/>
                      </a:cubicBezTo>
                      <a:cubicBezTo>
                        <a:pt x="355190" y="642321"/>
                        <a:pt x="373814" y="624808"/>
                        <a:pt x="394014" y="609665"/>
                      </a:cubicBezTo>
                      <a:cubicBezTo>
                        <a:pt x="399760" y="605352"/>
                        <a:pt x="405265" y="600557"/>
                        <a:pt x="411292" y="596686"/>
                      </a:cubicBezTo>
                      <a:cubicBezTo>
                        <a:pt x="421781" y="589962"/>
                        <a:pt x="432797" y="584604"/>
                        <a:pt x="443915" y="579314"/>
                      </a:cubicBezTo>
                      <a:cubicBezTo>
                        <a:pt x="476818" y="563662"/>
                        <a:pt x="512167" y="553951"/>
                        <a:pt x="549330" y="550013"/>
                      </a:cubicBezTo>
                      <a:cubicBezTo>
                        <a:pt x="560086" y="548874"/>
                        <a:pt x="570935" y="548151"/>
                        <a:pt x="581946" y="547923"/>
                      </a:cubicBezTo>
                      <a:cubicBezTo>
                        <a:pt x="584792" y="547863"/>
                        <a:pt x="587518" y="547501"/>
                        <a:pt x="590371" y="547501"/>
                      </a:cubicBezTo>
                      <a:cubicBezTo>
                        <a:pt x="608815" y="547501"/>
                        <a:pt x="627788" y="549102"/>
                        <a:pt x="646755" y="551480"/>
                      </a:cubicBezTo>
                      <a:cubicBezTo>
                        <a:pt x="694265" y="463679"/>
                        <a:pt x="741662" y="362275"/>
                        <a:pt x="755626" y="286308"/>
                      </a:cubicBezTo>
                      <a:cubicBezTo>
                        <a:pt x="755639" y="286248"/>
                        <a:pt x="755613" y="286161"/>
                        <a:pt x="755626" y="286100"/>
                      </a:cubicBezTo>
                      <a:cubicBezTo>
                        <a:pt x="758211" y="272003"/>
                        <a:pt x="760160" y="258555"/>
                        <a:pt x="760160" y="246546"/>
                      </a:cubicBezTo>
                      <a:cubicBezTo>
                        <a:pt x="760160" y="154861"/>
                        <a:pt x="681313" y="0"/>
                        <a:pt x="681313" y="0"/>
                      </a:cubicBezTo>
                      <a:close/>
                    </a:path>
                  </a:pathLst>
                </a:custGeom>
                <a:solidFill>
                  <a:srgbClr val="9CB66D"/>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7" name="Google Shape;1927;p35"/>
                <p:cNvSpPr/>
                <p:nvPr/>
              </p:nvSpPr>
              <p:spPr>
                <a:xfrm>
                  <a:off x="5529406" y="2650734"/>
                  <a:ext cx="786785" cy="689232"/>
                </a:xfrm>
                <a:custGeom>
                  <a:rect b="b" l="l" r="r" t="t"/>
                  <a:pathLst>
                    <a:path extrusionOk="0" h="689232" w="786785">
                      <a:moveTo>
                        <a:pt x="697002" y="211"/>
                      </a:moveTo>
                      <a:cubicBezTo>
                        <a:pt x="693064" y="-492"/>
                        <a:pt x="688751" y="546"/>
                        <a:pt x="685490" y="3560"/>
                      </a:cubicBezTo>
                      <a:cubicBezTo>
                        <a:pt x="685222" y="3814"/>
                        <a:pt x="670146" y="18133"/>
                        <a:pt x="664561" y="23652"/>
                      </a:cubicBezTo>
                      <a:cubicBezTo>
                        <a:pt x="648628" y="39410"/>
                        <a:pt x="632059" y="56656"/>
                        <a:pt x="615590" y="74718"/>
                      </a:cubicBezTo>
                      <a:cubicBezTo>
                        <a:pt x="568180" y="126696"/>
                        <a:pt x="531587" y="175184"/>
                        <a:pt x="511990" y="216405"/>
                      </a:cubicBezTo>
                      <a:cubicBezTo>
                        <a:pt x="511729" y="216961"/>
                        <a:pt x="510544" y="219091"/>
                        <a:pt x="510524" y="219125"/>
                      </a:cubicBezTo>
                      <a:cubicBezTo>
                        <a:pt x="509278" y="221408"/>
                        <a:pt x="508682" y="222400"/>
                        <a:pt x="508012" y="223940"/>
                      </a:cubicBezTo>
                      <a:cubicBezTo>
                        <a:pt x="489829" y="265912"/>
                        <a:pt x="480433" y="327821"/>
                        <a:pt x="477251" y="401417"/>
                      </a:cubicBezTo>
                      <a:cubicBezTo>
                        <a:pt x="476274" y="423914"/>
                        <a:pt x="476207" y="445740"/>
                        <a:pt x="476414" y="466923"/>
                      </a:cubicBezTo>
                      <a:cubicBezTo>
                        <a:pt x="459236" y="447562"/>
                        <a:pt x="439385" y="428267"/>
                        <a:pt x="416139" y="410211"/>
                      </a:cubicBezTo>
                      <a:cubicBezTo>
                        <a:pt x="385512" y="386429"/>
                        <a:pt x="351557" y="366558"/>
                        <a:pt x="314629" y="351610"/>
                      </a:cubicBezTo>
                      <a:cubicBezTo>
                        <a:pt x="309304" y="349453"/>
                        <a:pt x="304690" y="347725"/>
                        <a:pt x="295374" y="344698"/>
                      </a:cubicBezTo>
                      <a:cubicBezTo>
                        <a:pt x="294865" y="344538"/>
                        <a:pt x="289661" y="342796"/>
                        <a:pt x="287839" y="342187"/>
                      </a:cubicBezTo>
                      <a:cubicBezTo>
                        <a:pt x="235407" y="324647"/>
                        <a:pt x="172740" y="312940"/>
                        <a:pt x="105761" y="305774"/>
                      </a:cubicBezTo>
                      <a:cubicBezTo>
                        <a:pt x="82387" y="303269"/>
                        <a:pt x="60253" y="301461"/>
                        <a:pt x="39833" y="300329"/>
                      </a:cubicBezTo>
                      <a:cubicBezTo>
                        <a:pt x="32674" y="299934"/>
                        <a:pt x="14631" y="299298"/>
                        <a:pt x="14089" y="299284"/>
                      </a:cubicBezTo>
                      <a:cubicBezTo>
                        <a:pt x="13875" y="299278"/>
                        <a:pt x="13673" y="299284"/>
                        <a:pt x="13673" y="299284"/>
                      </a:cubicBezTo>
                      <a:cubicBezTo>
                        <a:pt x="3715" y="299090"/>
                        <a:pt x="-2969" y="309343"/>
                        <a:pt x="1324" y="318331"/>
                      </a:cubicBezTo>
                      <a:cubicBezTo>
                        <a:pt x="1324" y="318331"/>
                        <a:pt x="3561" y="323046"/>
                        <a:pt x="4465" y="324821"/>
                      </a:cubicBezTo>
                      <a:cubicBezTo>
                        <a:pt x="7023" y="329837"/>
                        <a:pt x="9930" y="335537"/>
                        <a:pt x="13466" y="341979"/>
                      </a:cubicBezTo>
                      <a:cubicBezTo>
                        <a:pt x="23512" y="360330"/>
                        <a:pt x="35500" y="380361"/>
                        <a:pt x="49249" y="401625"/>
                      </a:cubicBezTo>
                      <a:cubicBezTo>
                        <a:pt x="88556" y="462403"/>
                        <a:pt x="134821" y="520381"/>
                        <a:pt x="187595" y="570523"/>
                      </a:cubicBezTo>
                      <a:cubicBezTo>
                        <a:pt x="189805" y="572626"/>
                        <a:pt x="191486" y="574220"/>
                        <a:pt x="194915" y="577013"/>
                      </a:cubicBezTo>
                      <a:cubicBezTo>
                        <a:pt x="195022" y="577093"/>
                        <a:pt x="198960" y="580342"/>
                        <a:pt x="200360" y="581614"/>
                      </a:cubicBezTo>
                      <a:cubicBezTo>
                        <a:pt x="247736" y="624838"/>
                        <a:pt x="296117" y="659872"/>
                        <a:pt x="345188" y="687518"/>
                      </a:cubicBezTo>
                      <a:cubicBezTo>
                        <a:pt x="350820" y="690693"/>
                        <a:pt x="358007" y="689353"/>
                        <a:pt x="362139" y="684377"/>
                      </a:cubicBezTo>
                      <a:cubicBezTo>
                        <a:pt x="377898" y="665424"/>
                        <a:pt x="395592" y="648506"/>
                        <a:pt x="415302" y="633732"/>
                      </a:cubicBezTo>
                      <a:cubicBezTo>
                        <a:pt x="416949" y="632493"/>
                        <a:pt x="421329" y="629118"/>
                        <a:pt x="421577" y="628917"/>
                      </a:cubicBezTo>
                      <a:cubicBezTo>
                        <a:pt x="426714" y="624858"/>
                        <a:pt x="429018" y="623191"/>
                        <a:pt x="431831" y="621383"/>
                      </a:cubicBezTo>
                      <a:cubicBezTo>
                        <a:pt x="440142" y="616058"/>
                        <a:pt x="448192" y="611899"/>
                        <a:pt x="463020" y="604847"/>
                      </a:cubicBezTo>
                      <a:cubicBezTo>
                        <a:pt x="494316" y="589959"/>
                        <a:pt x="528177" y="580402"/>
                        <a:pt x="564102" y="576591"/>
                      </a:cubicBezTo>
                      <a:cubicBezTo>
                        <a:pt x="574737" y="575466"/>
                        <a:pt x="585098" y="574930"/>
                        <a:pt x="595498" y="574709"/>
                      </a:cubicBezTo>
                      <a:cubicBezTo>
                        <a:pt x="596865" y="574682"/>
                        <a:pt x="600046" y="574508"/>
                        <a:pt x="600099" y="574502"/>
                      </a:cubicBezTo>
                      <a:cubicBezTo>
                        <a:pt x="601948" y="574374"/>
                        <a:pt x="602799" y="574294"/>
                        <a:pt x="603662" y="574294"/>
                      </a:cubicBezTo>
                      <a:cubicBezTo>
                        <a:pt x="620165" y="574294"/>
                        <a:pt x="638133" y="575506"/>
                        <a:pt x="658493" y="578058"/>
                      </a:cubicBezTo>
                      <a:cubicBezTo>
                        <a:pt x="663971" y="578748"/>
                        <a:pt x="669262" y="576008"/>
                        <a:pt x="671887" y="571153"/>
                      </a:cubicBezTo>
                      <a:cubicBezTo>
                        <a:pt x="729846" y="464057"/>
                        <a:pt x="769480" y="371126"/>
                        <a:pt x="782185" y="302003"/>
                      </a:cubicBezTo>
                      <a:cubicBezTo>
                        <a:pt x="782198" y="301816"/>
                        <a:pt x="782172" y="301963"/>
                        <a:pt x="782185" y="301796"/>
                      </a:cubicBezTo>
                      <a:cubicBezTo>
                        <a:pt x="782198" y="301608"/>
                        <a:pt x="782172" y="301755"/>
                        <a:pt x="782185" y="301588"/>
                      </a:cubicBezTo>
                      <a:cubicBezTo>
                        <a:pt x="785326" y="284410"/>
                        <a:pt x="786786" y="271625"/>
                        <a:pt x="786786" y="259938"/>
                      </a:cubicBezTo>
                      <a:cubicBezTo>
                        <a:pt x="786786" y="233798"/>
                        <a:pt x="780946" y="202000"/>
                        <a:pt x="770257" y="165761"/>
                      </a:cubicBezTo>
                      <a:cubicBezTo>
                        <a:pt x="763814" y="143941"/>
                        <a:pt x="755898" y="120983"/>
                        <a:pt x="746602" y="97321"/>
                      </a:cubicBezTo>
                      <a:cubicBezTo>
                        <a:pt x="737876" y="75107"/>
                        <a:pt x="728533" y="53448"/>
                        <a:pt x="719190" y="33275"/>
                      </a:cubicBezTo>
                      <a:cubicBezTo>
                        <a:pt x="715915" y="26217"/>
                        <a:pt x="708207" y="10692"/>
                        <a:pt x="707470" y="9212"/>
                      </a:cubicBezTo>
                      <a:cubicBezTo>
                        <a:pt x="707022" y="8308"/>
                        <a:pt x="706800" y="7658"/>
                        <a:pt x="706633" y="7324"/>
                      </a:cubicBezTo>
                      <a:cubicBezTo>
                        <a:pt x="704617" y="3372"/>
                        <a:pt x="700940" y="914"/>
                        <a:pt x="697002" y="211"/>
                      </a:cubicBezTo>
                      <a:close/>
                      <a:moveTo>
                        <a:pt x="694698" y="13398"/>
                      </a:moveTo>
                      <a:cubicBezTo>
                        <a:pt x="694698" y="13398"/>
                        <a:pt x="773391" y="168252"/>
                        <a:pt x="773391" y="259938"/>
                      </a:cubicBezTo>
                      <a:cubicBezTo>
                        <a:pt x="773398" y="271953"/>
                        <a:pt x="771583" y="285394"/>
                        <a:pt x="768998" y="299492"/>
                      </a:cubicBezTo>
                      <a:cubicBezTo>
                        <a:pt x="768984" y="299559"/>
                        <a:pt x="769011" y="299646"/>
                        <a:pt x="768998" y="299706"/>
                      </a:cubicBezTo>
                      <a:cubicBezTo>
                        <a:pt x="755034" y="375666"/>
                        <a:pt x="707678" y="477077"/>
                        <a:pt x="660167" y="564871"/>
                      </a:cubicBezTo>
                      <a:cubicBezTo>
                        <a:pt x="641201" y="562494"/>
                        <a:pt x="622100" y="560900"/>
                        <a:pt x="603662" y="560900"/>
                      </a:cubicBezTo>
                      <a:cubicBezTo>
                        <a:pt x="600803" y="560900"/>
                        <a:pt x="598130" y="561254"/>
                        <a:pt x="595291" y="561315"/>
                      </a:cubicBezTo>
                      <a:cubicBezTo>
                        <a:pt x="584274" y="561549"/>
                        <a:pt x="573397" y="562272"/>
                        <a:pt x="562642" y="563411"/>
                      </a:cubicBezTo>
                      <a:cubicBezTo>
                        <a:pt x="525479" y="567349"/>
                        <a:pt x="490063" y="577053"/>
                        <a:pt x="457160" y="592712"/>
                      </a:cubicBezTo>
                      <a:cubicBezTo>
                        <a:pt x="446042" y="597996"/>
                        <a:pt x="435206" y="603353"/>
                        <a:pt x="424718" y="610077"/>
                      </a:cubicBezTo>
                      <a:cubicBezTo>
                        <a:pt x="418684" y="613948"/>
                        <a:pt x="413092" y="618750"/>
                        <a:pt x="407345" y="623057"/>
                      </a:cubicBezTo>
                      <a:cubicBezTo>
                        <a:pt x="387147" y="638199"/>
                        <a:pt x="368575" y="655713"/>
                        <a:pt x="351885" y="675798"/>
                      </a:cubicBezTo>
                      <a:cubicBezTo>
                        <a:pt x="307482" y="650783"/>
                        <a:pt x="259363" y="617210"/>
                        <a:pt x="209568" y="571783"/>
                      </a:cubicBezTo>
                      <a:cubicBezTo>
                        <a:pt x="205276" y="567871"/>
                        <a:pt x="201103" y="564985"/>
                        <a:pt x="196803" y="560900"/>
                      </a:cubicBezTo>
                      <a:cubicBezTo>
                        <a:pt x="78108" y="448097"/>
                        <a:pt x="13252" y="312679"/>
                        <a:pt x="13252" y="312679"/>
                      </a:cubicBezTo>
                      <a:cubicBezTo>
                        <a:pt x="13252" y="312679"/>
                        <a:pt x="166230" y="315672"/>
                        <a:pt x="283654" y="354959"/>
                      </a:cubicBezTo>
                      <a:cubicBezTo>
                        <a:pt x="292414" y="357885"/>
                        <a:pt x="301328" y="360604"/>
                        <a:pt x="309606" y="363953"/>
                      </a:cubicBezTo>
                      <a:cubicBezTo>
                        <a:pt x="428911" y="412260"/>
                        <a:pt x="490432" y="505855"/>
                        <a:pt x="490432" y="505855"/>
                      </a:cubicBezTo>
                      <a:cubicBezTo>
                        <a:pt x="490432" y="505855"/>
                        <a:pt x="480674" y="321003"/>
                        <a:pt x="520362" y="229385"/>
                      </a:cubicBezTo>
                      <a:cubicBezTo>
                        <a:pt x="521347" y="227101"/>
                        <a:pt x="522820" y="224583"/>
                        <a:pt x="523918" y="222266"/>
                      </a:cubicBezTo>
                      <a:cubicBezTo>
                        <a:pt x="567096" y="131431"/>
                        <a:pt x="694698" y="13398"/>
                        <a:pt x="694698" y="13398"/>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8" name="Google Shape;1928;p35"/>
                <p:cNvSpPr/>
                <p:nvPr/>
              </p:nvSpPr>
              <p:spPr>
                <a:xfrm>
                  <a:off x="5782407" y="2565079"/>
                  <a:ext cx="348665" cy="715354"/>
                </a:xfrm>
                <a:custGeom>
                  <a:rect b="b" l="l" r="r" t="t"/>
                  <a:pathLst>
                    <a:path extrusionOk="0" h="715354" w="348665">
                      <a:moveTo>
                        <a:pt x="35662" y="0"/>
                      </a:moveTo>
                      <a:cubicBezTo>
                        <a:pt x="35655" y="0"/>
                        <a:pt x="-45429" y="141306"/>
                        <a:pt x="36954" y="447250"/>
                      </a:cubicBezTo>
                      <a:cubicBezTo>
                        <a:pt x="39359" y="456171"/>
                        <a:pt x="40531" y="463799"/>
                        <a:pt x="43217" y="472994"/>
                      </a:cubicBezTo>
                      <a:cubicBezTo>
                        <a:pt x="62745" y="539840"/>
                        <a:pt x="93801" y="604341"/>
                        <a:pt x="128546" y="663659"/>
                      </a:cubicBezTo>
                      <a:cubicBezTo>
                        <a:pt x="139001" y="681507"/>
                        <a:pt x="149783" y="698632"/>
                        <a:pt x="160733" y="715355"/>
                      </a:cubicBezTo>
                      <a:cubicBezTo>
                        <a:pt x="166480" y="711042"/>
                        <a:pt x="171985" y="706247"/>
                        <a:pt x="178012" y="702376"/>
                      </a:cubicBezTo>
                      <a:cubicBezTo>
                        <a:pt x="188500" y="695652"/>
                        <a:pt x="199517" y="690294"/>
                        <a:pt x="210635" y="685003"/>
                      </a:cubicBezTo>
                      <a:cubicBezTo>
                        <a:pt x="243538" y="669352"/>
                        <a:pt x="278886" y="659640"/>
                        <a:pt x="316050" y="655703"/>
                      </a:cubicBezTo>
                      <a:cubicBezTo>
                        <a:pt x="326806" y="654564"/>
                        <a:pt x="337655" y="653841"/>
                        <a:pt x="348665" y="653613"/>
                      </a:cubicBezTo>
                      <a:cubicBezTo>
                        <a:pt x="347660" y="637506"/>
                        <a:pt x="346489" y="621386"/>
                        <a:pt x="344995" y="604850"/>
                      </a:cubicBezTo>
                      <a:cubicBezTo>
                        <a:pt x="338948" y="537911"/>
                        <a:pt x="329062" y="468467"/>
                        <a:pt x="312159" y="403510"/>
                      </a:cubicBezTo>
                      <a:cubicBezTo>
                        <a:pt x="304423" y="373788"/>
                        <a:pt x="291745" y="344045"/>
                        <a:pt x="277380" y="314564"/>
                      </a:cubicBezTo>
                      <a:cubicBezTo>
                        <a:pt x="196999" y="149550"/>
                        <a:pt x="35662" y="0"/>
                        <a:pt x="35662" y="0"/>
                      </a:cubicBezTo>
                      <a:close/>
                    </a:path>
                  </a:pathLst>
                </a:custGeom>
                <a:solidFill>
                  <a:srgbClr val="BFD88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29" name="Google Shape;1929;p35"/>
                <p:cNvSpPr/>
                <p:nvPr/>
              </p:nvSpPr>
              <p:spPr>
                <a:xfrm>
                  <a:off x="5762273" y="2545094"/>
                  <a:ext cx="375844" cy="742057"/>
                </a:xfrm>
                <a:custGeom>
                  <a:rect b="b" l="l" r="r" t="t"/>
                  <a:pathLst>
                    <a:path extrusionOk="0" h="742057" w="375844">
                      <a:moveTo>
                        <a:pt x="47438" y="161"/>
                      </a:moveTo>
                      <a:cubicBezTo>
                        <a:pt x="43587" y="744"/>
                        <a:pt x="39957" y="2913"/>
                        <a:pt x="37814" y="6644"/>
                      </a:cubicBezTo>
                      <a:cubicBezTo>
                        <a:pt x="36434" y="9048"/>
                        <a:pt x="34251" y="13428"/>
                        <a:pt x="31532" y="19831"/>
                      </a:cubicBezTo>
                      <a:cubicBezTo>
                        <a:pt x="27132" y="30198"/>
                        <a:pt x="22825" y="42561"/>
                        <a:pt x="18767" y="57088"/>
                      </a:cubicBezTo>
                      <a:cubicBezTo>
                        <a:pt x="-8920" y="156214"/>
                        <a:pt x="-8672" y="291325"/>
                        <a:pt x="37814" y="463947"/>
                      </a:cubicBezTo>
                      <a:cubicBezTo>
                        <a:pt x="38638" y="467020"/>
                        <a:pt x="39120" y="469405"/>
                        <a:pt x="40325" y="474830"/>
                      </a:cubicBezTo>
                      <a:cubicBezTo>
                        <a:pt x="40332" y="474863"/>
                        <a:pt x="42750" y="485525"/>
                        <a:pt x="44089" y="490106"/>
                      </a:cubicBezTo>
                      <a:cubicBezTo>
                        <a:pt x="62500" y="553121"/>
                        <a:pt x="91781" y="617193"/>
                        <a:pt x="130738" y="683697"/>
                      </a:cubicBezTo>
                      <a:cubicBezTo>
                        <a:pt x="140650" y="700621"/>
                        <a:pt x="151386" y="717699"/>
                        <a:pt x="163387" y="736023"/>
                      </a:cubicBezTo>
                      <a:cubicBezTo>
                        <a:pt x="167620" y="742486"/>
                        <a:pt x="176253" y="744006"/>
                        <a:pt x="182434" y="739372"/>
                      </a:cubicBezTo>
                      <a:cubicBezTo>
                        <a:pt x="184082" y="738133"/>
                        <a:pt x="188462" y="734757"/>
                        <a:pt x="188710" y="734556"/>
                      </a:cubicBezTo>
                      <a:cubicBezTo>
                        <a:pt x="193847" y="730498"/>
                        <a:pt x="196151" y="728830"/>
                        <a:pt x="198963" y="727022"/>
                      </a:cubicBezTo>
                      <a:cubicBezTo>
                        <a:pt x="207275" y="721697"/>
                        <a:pt x="215325" y="717538"/>
                        <a:pt x="230152" y="710486"/>
                      </a:cubicBezTo>
                      <a:cubicBezTo>
                        <a:pt x="261449" y="695598"/>
                        <a:pt x="295310" y="686041"/>
                        <a:pt x="331234" y="682230"/>
                      </a:cubicBezTo>
                      <a:cubicBezTo>
                        <a:pt x="341870" y="681105"/>
                        <a:pt x="352230" y="680570"/>
                        <a:pt x="362631" y="680348"/>
                      </a:cubicBezTo>
                      <a:cubicBezTo>
                        <a:pt x="370239" y="680188"/>
                        <a:pt x="376294" y="673712"/>
                        <a:pt x="375818" y="666117"/>
                      </a:cubicBezTo>
                      <a:cubicBezTo>
                        <a:pt x="374713" y="648516"/>
                        <a:pt x="373461" y="632550"/>
                        <a:pt x="372047" y="616932"/>
                      </a:cubicBezTo>
                      <a:cubicBezTo>
                        <a:pt x="365217" y="541360"/>
                        <a:pt x="354521" y="474012"/>
                        <a:pt x="338769" y="413503"/>
                      </a:cubicBezTo>
                      <a:cubicBezTo>
                        <a:pt x="331509" y="385602"/>
                        <a:pt x="320110" y="356770"/>
                        <a:pt x="303193" y="322045"/>
                      </a:cubicBezTo>
                      <a:cubicBezTo>
                        <a:pt x="267436" y="248643"/>
                        <a:pt x="213885" y="173319"/>
                        <a:pt x="150201" y="99990"/>
                      </a:cubicBezTo>
                      <a:cubicBezTo>
                        <a:pt x="127959" y="74380"/>
                        <a:pt x="105992" y="50819"/>
                        <a:pt x="85324" y="29877"/>
                      </a:cubicBezTo>
                      <a:cubicBezTo>
                        <a:pt x="78078" y="22536"/>
                        <a:pt x="71642" y="16000"/>
                        <a:pt x="65855" y="10414"/>
                      </a:cubicBezTo>
                      <a:cubicBezTo>
                        <a:pt x="63826" y="8452"/>
                        <a:pt x="58535" y="3510"/>
                        <a:pt x="58535" y="3510"/>
                      </a:cubicBezTo>
                      <a:cubicBezTo>
                        <a:pt x="55374" y="583"/>
                        <a:pt x="51289" y="-429"/>
                        <a:pt x="47438" y="161"/>
                      </a:cubicBezTo>
                      <a:close/>
                      <a:moveTo>
                        <a:pt x="49326" y="13341"/>
                      </a:moveTo>
                      <a:cubicBezTo>
                        <a:pt x="49320" y="13341"/>
                        <a:pt x="210670" y="162891"/>
                        <a:pt x="291051" y="327905"/>
                      </a:cubicBezTo>
                      <a:cubicBezTo>
                        <a:pt x="305417" y="357393"/>
                        <a:pt x="318269" y="387129"/>
                        <a:pt x="326004" y="416851"/>
                      </a:cubicBezTo>
                      <a:cubicBezTo>
                        <a:pt x="342908" y="481808"/>
                        <a:pt x="352605" y="551259"/>
                        <a:pt x="358653" y="618191"/>
                      </a:cubicBezTo>
                      <a:cubicBezTo>
                        <a:pt x="360147" y="634734"/>
                        <a:pt x="361412" y="650847"/>
                        <a:pt x="362423" y="666954"/>
                      </a:cubicBezTo>
                      <a:cubicBezTo>
                        <a:pt x="351407" y="667188"/>
                        <a:pt x="340530" y="667912"/>
                        <a:pt x="329774" y="669050"/>
                      </a:cubicBezTo>
                      <a:cubicBezTo>
                        <a:pt x="292611" y="672988"/>
                        <a:pt x="257196" y="682693"/>
                        <a:pt x="224292" y="698351"/>
                      </a:cubicBezTo>
                      <a:cubicBezTo>
                        <a:pt x="213175" y="703635"/>
                        <a:pt x="202339" y="708993"/>
                        <a:pt x="191851" y="715717"/>
                      </a:cubicBezTo>
                      <a:cubicBezTo>
                        <a:pt x="185817" y="719588"/>
                        <a:pt x="180225" y="724390"/>
                        <a:pt x="174478" y="728696"/>
                      </a:cubicBezTo>
                      <a:cubicBezTo>
                        <a:pt x="163528" y="711980"/>
                        <a:pt x="152705" y="694848"/>
                        <a:pt x="142251" y="677000"/>
                      </a:cubicBezTo>
                      <a:cubicBezTo>
                        <a:pt x="107499" y="617682"/>
                        <a:pt x="76591" y="553181"/>
                        <a:pt x="57068" y="486335"/>
                      </a:cubicBezTo>
                      <a:cubicBezTo>
                        <a:pt x="54383" y="477140"/>
                        <a:pt x="53191" y="469512"/>
                        <a:pt x="50786" y="460598"/>
                      </a:cubicBezTo>
                      <a:cubicBezTo>
                        <a:pt x="-31596" y="154647"/>
                        <a:pt x="49326" y="13348"/>
                        <a:pt x="49326" y="13341"/>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930" name="Google Shape;1930;p35"/>
              <p:cNvSpPr/>
              <p:nvPr/>
            </p:nvSpPr>
            <p:spPr>
              <a:xfrm>
                <a:off x="5780436" y="3262760"/>
                <a:ext cx="1032076" cy="1111551"/>
              </a:xfrm>
              <a:custGeom>
                <a:rect b="b" l="l" r="r" t="t"/>
                <a:pathLst>
                  <a:path extrusionOk="0" h="1111551" w="1032076">
                    <a:moveTo>
                      <a:pt x="270718" y="0"/>
                    </a:moveTo>
                    <a:cubicBezTo>
                      <a:pt x="260960" y="2451"/>
                      <a:pt x="251584" y="5954"/>
                      <a:pt x="242181" y="9336"/>
                    </a:cubicBezTo>
                    <a:cubicBezTo>
                      <a:pt x="242121" y="9363"/>
                      <a:pt x="242033" y="9316"/>
                      <a:pt x="241973" y="9336"/>
                    </a:cubicBezTo>
                    <a:cubicBezTo>
                      <a:pt x="236944" y="44530"/>
                      <a:pt x="231177" y="78137"/>
                      <a:pt x="224192" y="109647"/>
                    </a:cubicBezTo>
                    <a:cubicBezTo>
                      <a:pt x="194644" y="100358"/>
                      <a:pt x="165236" y="89750"/>
                      <a:pt x="135895" y="76677"/>
                    </a:cubicBezTo>
                    <a:cubicBezTo>
                      <a:pt x="129580" y="82952"/>
                      <a:pt x="123157" y="89067"/>
                      <a:pt x="117283" y="95945"/>
                    </a:cubicBezTo>
                    <a:cubicBezTo>
                      <a:pt x="118114" y="96595"/>
                      <a:pt x="118355" y="97660"/>
                      <a:pt x="119353" y="98128"/>
                    </a:cubicBezTo>
                    <a:cubicBezTo>
                      <a:pt x="151935" y="113003"/>
                      <a:pt x="184725" y="124636"/>
                      <a:pt x="217575" y="134876"/>
                    </a:cubicBezTo>
                    <a:cubicBezTo>
                      <a:pt x="208715" y="170472"/>
                      <a:pt x="198341" y="203644"/>
                      <a:pt x="186352" y="234190"/>
                    </a:cubicBezTo>
                    <a:cubicBezTo>
                      <a:pt x="137027" y="221800"/>
                      <a:pt x="94479" y="209712"/>
                      <a:pt x="72827" y="199826"/>
                    </a:cubicBezTo>
                    <a:cubicBezTo>
                      <a:pt x="66137" y="196772"/>
                      <a:pt x="58019" y="199558"/>
                      <a:pt x="54838" y="205988"/>
                    </a:cubicBezTo>
                    <a:cubicBezTo>
                      <a:pt x="51657" y="212410"/>
                      <a:pt x="54557" y="220012"/>
                      <a:pt x="61247" y="223066"/>
                    </a:cubicBezTo>
                    <a:cubicBezTo>
                      <a:pt x="83878" y="233400"/>
                      <a:pt x="127169" y="245763"/>
                      <a:pt x="177251" y="258420"/>
                    </a:cubicBezTo>
                    <a:cubicBezTo>
                      <a:pt x="165691" y="284714"/>
                      <a:pt x="153013" y="309374"/>
                      <a:pt x="138588" y="331722"/>
                    </a:cubicBezTo>
                    <a:cubicBezTo>
                      <a:pt x="119949" y="360574"/>
                      <a:pt x="98645" y="385448"/>
                      <a:pt x="75104" y="406999"/>
                    </a:cubicBezTo>
                    <a:cubicBezTo>
                      <a:pt x="68172" y="401119"/>
                      <a:pt x="60370" y="395286"/>
                      <a:pt x="54631" y="389325"/>
                    </a:cubicBezTo>
                    <a:cubicBezTo>
                      <a:pt x="52119" y="386713"/>
                      <a:pt x="48549" y="385280"/>
                      <a:pt x="45121" y="385153"/>
                    </a:cubicBezTo>
                    <a:cubicBezTo>
                      <a:pt x="41691" y="385026"/>
                      <a:pt x="38323" y="386318"/>
                      <a:pt x="35610" y="388729"/>
                    </a:cubicBezTo>
                    <a:cubicBezTo>
                      <a:pt x="30172" y="393558"/>
                      <a:pt x="29750" y="401575"/>
                      <a:pt x="34780" y="406805"/>
                    </a:cubicBezTo>
                    <a:cubicBezTo>
                      <a:pt x="40553" y="412799"/>
                      <a:pt x="48395" y="418579"/>
                      <a:pt x="55254" y="424479"/>
                    </a:cubicBezTo>
                    <a:cubicBezTo>
                      <a:pt x="38222" y="437767"/>
                      <a:pt x="19544" y="448677"/>
                      <a:pt x="41" y="458448"/>
                    </a:cubicBezTo>
                    <a:cubicBezTo>
                      <a:pt x="-220" y="467549"/>
                      <a:pt x="845" y="476892"/>
                      <a:pt x="872" y="486061"/>
                    </a:cubicBezTo>
                    <a:cubicBezTo>
                      <a:pt x="27507" y="473791"/>
                      <a:pt x="52742" y="459627"/>
                      <a:pt x="75312" y="441564"/>
                    </a:cubicBezTo>
                    <a:cubicBezTo>
                      <a:pt x="121817" y="475901"/>
                      <a:pt x="185529" y="507981"/>
                      <a:pt x="258723" y="534924"/>
                    </a:cubicBezTo>
                    <a:cubicBezTo>
                      <a:pt x="215044" y="587243"/>
                      <a:pt x="169120" y="629396"/>
                      <a:pt x="121007" y="662447"/>
                    </a:cubicBezTo>
                    <a:cubicBezTo>
                      <a:pt x="99147" y="651322"/>
                      <a:pt x="77254" y="640868"/>
                      <a:pt x="55461" y="628478"/>
                    </a:cubicBezTo>
                    <a:cubicBezTo>
                      <a:pt x="52273" y="626663"/>
                      <a:pt x="48650" y="626268"/>
                      <a:pt x="45328" y="627085"/>
                    </a:cubicBezTo>
                    <a:cubicBezTo>
                      <a:pt x="42000" y="627909"/>
                      <a:pt x="38939" y="629784"/>
                      <a:pt x="37057" y="632845"/>
                    </a:cubicBezTo>
                    <a:cubicBezTo>
                      <a:pt x="33286" y="638973"/>
                      <a:pt x="35436" y="646902"/>
                      <a:pt x="41812" y="650525"/>
                    </a:cubicBezTo>
                    <a:cubicBezTo>
                      <a:pt x="59895" y="660806"/>
                      <a:pt x="78058" y="669298"/>
                      <a:pt x="96194" y="678734"/>
                    </a:cubicBezTo>
                    <a:cubicBezTo>
                      <a:pt x="74287" y="692002"/>
                      <a:pt x="51791" y="702603"/>
                      <a:pt x="28993" y="711906"/>
                    </a:cubicBezTo>
                    <a:cubicBezTo>
                      <a:pt x="29061" y="712167"/>
                      <a:pt x="29128" y="712435"/>
                      <a:pt x="29201" y="712696"/>
                    </a:cubicBezTo>
                    <a:cubicBezTo>
                      <a:pt x="29235" y="712837"/>
                      <a:pt x="29369" y="712951"/>
                      <a:pt x="29402" y="713098"/>
                    </a:cubicBezTo>
                    <a:cubicBezTo>
                      <a:pt x="31465" y="720947"/>
                      <a:pt x="33541" y="728770"/>
                      <a:pt x="35818" y="736532"/>
                    </a:cubicBezTo>
                    <a:cubicBezTo>
                      <a:pt x="65480" y="724651"/>
                      <a:pt x="94546" y="710539"/>
                      <a:pt x="122662" y="692437"/>
                    </a:cubicBezTo>
                    <a:cubicBezTo>
                      <a:pt x="182502" y="722126"/>
                      <a:pt x="242576" y="746906"/>
                      <a:pt x="302564" y="766924"/>
                    </a:cubicBezTo>
                    <a:cubicBezTo>
                      <a:pt x="258502" y="809304"/>
                      <a:pt x="211722" y="846528"/>
                      <a:pt x="161948" y="878360"/>
                    </a:cubicBezTo>
                    <a:cubicBezTo>
                      <a:pt x="135969" y="870115"/>
                      <a:pt x="115107" y="862106"/>
                      <a:pt x="104673" y="855120"/>
                    </a:cubicBezTo>
                    <a:cubicBezTo>
                      <a:pt x="98598" y="851048"/>
                      <a:pt x="90294" y="852462"/>
                      <a:pt x="86061" y="858295"/>
                    </a:cubicBezTo>
                    <a:cubicBezTo>
                      <a:pt x="85110" y="859608"/>
                      <a:pt x="85418" y="861195"/>
                      <a:pt x="85030" y="862668"/>
                    </a:cubicBezTo>
                    <a:cubicBezTo>
                      <a:pt x="83690" y="867751"/>
                      <a:pt x="84661" y="873223"/>
                      <a:pt x="89369" y="876371"/>
                    </a:cubicBezTo>
                    <a:cubicBezTo>
                      <a:pt x="89959" y="876766"/>
                      <a:pt x="91620" y="877161"/>
                      <a:pt x="92263" y="877563"/>
                    </a:cubicBezTo>
                    <a:cubicBezTo>
                      <a:pt x="101786" y="883429"/>
                      <a:pt x="116413" y="889752"/>
                      <a:pt x="134656" y="896235"/>
                    </a:cubicBezTo>
                    <a:cubicBezTo>
                      <a:pt x="126767" y="900863"/>
                      <a:pt x="118282" y="904379"/>
                      <a:pt x="110258" y="908752"/>
                    </a:cubicBezTo>
                    <a:cubicBezTo>
                      <a:pt x="114558" y="915878"/>
                      <a:pt x="118938" y="922916"/>
                      <a:pt x="123492" y="929801"/>
                    </a:cubicBezTo>
                    <a:cubicBezTo>
                      <a:pt x="137563" y="922039"/>
                      <a:pt x="152203" y="915228"/>
                      <a:pt x="165879" y="906763"/>
                    </a:cubicBezTo>
                    <a:cubicBezTo>
                      <a:pt x="230554" y="926084"/>
                      <a:pt x="325039" y="945620"/>
                      <a:pt x="424353" y="960790"/>
                    </a:cubicBezTo>
                    <a:cubicBezTo>
                      <a:pt x="392923" y="990412"/>
                      <a:pt x="364326" y="1015426"/>
                      <a:pt x="335648" y="1035477"/>
                    </a:cubicBezTo>
                    <a:cubicBezTo>
                      <a:pt x="320298" y="1046207"/>
                      <a:pt x="295792" y="1061610"/>
                      <a:pt x="272988" y="1076398"/>
                    </a:cubicBezTo>
                    <a:cubicBezTo>
                      <a:pt x="274623" y="1077362"/>
                      <a:pt x="276330" y="1078200"/>
                      <a:pt x="277951" y="1079177"/>
                    </a:cubicBezTo>
                    <a:cubicBezTo>
                      <a:pt x="284615" y="1083175"/>
                      <a:pt x="291238" y="1087228"/>
                      <a:pt x="298217" y="1090696"/>
                    </a:cubicBezTo>
                    <a:cubicBezTo>
                      <a:pt x="298297" y="1090737"/>
                      <a:pt x="298344" y="1090857"/>
                      <a:pt x="298424" y="1090898"/>
                    </a:cubicBezTo>
                    <a:cubicBezTo>
                      <a:pt x="317378" y="1078481"/>
                      <a:pt x="338354" y="1065421"/>
                      <a:pt x="351359" y="1056333"/>
                    </a:cubicBezTo>
                    <a:cubicBezTo>
                      <a:pt x="385215" y="1032671"/>
                      <a:pt x="418620" y="1002541"/>
                      <a:pt x="456815" y="965558"/>
                    </a:cubicBezTo>
                    <a:cubicBezTo>
                      <a:pt x="506482" y="972510"/>
                      <a:pt x="556798" y="978638"/>
                      <a:pt x="604871" y="982241"/>
                    </a:cubicBezTo>
                    <a:cubicBezTo>
                      <a:pt x="651699" y="985757"/>
                      <a:pt x="694863" y="986815"/>
                      <a:pt x="735970" y="986614"/>
                    </a:cubicBezTo>
                    <a:cubicBezTo>
                      <a:pt x="698204" y="1027086"/>
                      <a:pt x="659789" y="1065334"/>
                      <a:pt x="622653" y="1095465"/>
                    </a:cubicBezTo>
                    <a:cubicBezTo>
                      <a:pt x="617429" y="1099704"/>
                      <a:pt x="607021" y="1105471"/>
                      <a:pt x="595569" y="1111552"/>
                    </a:cubicBezTo>
                    <a:cubicBezTo>
                      <a:pt x="620041" y="1105009"/>
                      <a:pt x="645108" y="1097012"/>
                      <a:pt x="671040" y="1086524"/>
                    </a:cubicBezTo>
                    <a:cubicBezTo>
                      <a:pt x="671248" y="1086444"/>
                      <a:pt x="671456" y="1086377"/>
                      <a:pt x="671663" y="1086330"/>
                    </a:cubicBezTo>
                    <a:cubicBezTo>
                      <a:pt x="671723" y="1086303"/>
                      <a:pt x="671810" y="1086350"/>
                      <a:pt x="671871" y="1086330"/>
                    </a:cubicBezTo>
                    <a:cubicBezTo>
                      <a:pt x="705096" y="1056199"/>
                      <a:pt x="738535" y="1022739"/>
                      <a:pt x="771332" y="986413"/>
                    </a:cubicBezTo>
                    <a:cubicBezTo>
                      <a:pt x="802856" y="985362"/>
                      <a:pt x="831540" y="982623"/>
                      <a:pt x="858590" y="979067"/>
                    </a:cubicBezTo>
                    <a:cubicBezTo>
                      <a:pt x="858852" y="978859"/>
                      <a:pt x="859153" y="978671"/>
                      <a:pt x="859421" y="978471"/>
                    </a:cubicBezTo>
                    <a:cubicBezTo>
                      <a:pt x="872608" y="968143"/>
                      <a:pt x="884623" y="957588"/>
                      <a:pt x="896222" y="946886"/>
                    </a:cubicBezTo>
                    <a:cubicBezTo>
                      <a:pt x="866815" y="953128"/>
                      <a:pt x="833114" y="957441"/>
                      <a:pt x="795107" y="959598"/>
                    </a:cubicBezTo>
                    <a:cubicBezTo>
                      <a:pt x="804832" y="948306"/>
                      <a:pt x="815373" y="937905"/>
                      <a:pt x="824682" y="926426"/>
                    </a:cubicBezTo>
                    <a:cubicBezTo>
                      <a:pt x="860519" y="882237"/>
                      <a:pt x="891936" y="834165"/>
                      <a:pt x="922281" y="782616"/>
                    </a:cubicBezTo>
                    <a:cubicBezTo>
                      <a:pt x="925771" y="781470"/>
                      <a:pt x="929340" y="780627"/>
                      <a:pt x="932823" y="779441"/>
                    </a:cubicBezTo>
                    <a:cubicBezTo>
                      <a:pt x="948870" y="773956"/>
                      <a:pt x="991766" y="756450"/>
                      <a:pt x="1025875" y="741099"/>
                    </a:cubicBezTo>
                    <a:cubicBezTo>
                      <a:pt x="1027763" y="733779"/>
                      <a:pt x="1028942" y="726412"/>
                      <a:pt x="1030221" y="719052"/>
                    </a:cubicBezTo>
                    <a:cubicBezTo>
                      <a:pt x="1030349" y="718389"/>
                      <a:pt x="1030476" y="717726"/>
                      <a:pt x="1030630" y="717070"/>
                    </a:cubicBezTo>
                    <a:cubicBezTo>
                      <a:pt x="1030657" y="716942"/>
                      <a:pt x="1030603" y="716795"/>
                      <a:pt x="1030630" y="716668"/>
                    </a:cubicBezTo>
                    <a:cubicBezTo>
                      <a:pt x="1030697" y="716340"/>
                      <a:pt x="1030744" y="716005"/>
                      <a:pt x="1030838" y="715676"/>
                    </a:cubicBezTo>
                    <a:cubicBezTo>
                      <a:pt x="1030851" y="715623"/>
                      <a:pt x="1030804" y="715529"/>
                      <a:pt x="1030838" y="715475"/>
                    </a:cubicBezTo>
                    <a:cubicBezTo>
                      <a:pt x="1030851" y="715402"/>
                      <a:pt x="1031032" y="715355"/>
                      <a:pt x="1031045" y="715281"/>
                    </a:cubicBezTo>
                    <a:cubicBezTo>
                      <a:pt x="1031105" y="714946"/>
                      <a:pt x="1031192" y="714618"/>
                      <a:pt x="1031253" y="714290"/>
                    </a:cubicBezTo>
                    <a:cubicBezTo>
                      <a:pt x="1031541" y="712696"/>
                      <a:pt x="1031808" y="711115"/>
                      <a:pt x="1032077" y="709522"/>
                    </a:cubicBezTo>
                    <a:cubicBezTo>
                      <a:pt x="1028139" y="711417"/>
                      <a:pt x="1026424" y="712710"/>
                      <a:pt x="1022151" y="714685"/>
                    </a:cubicBezTo>
                    <a:cubicBezTo>
                      <a:pt x="994458" y="727477"/>
                      <a:pt x="964575" y="739030"/>
                      <a:pt x="942956" y="747261"/>
                    </a:cubicBezTo>
                    <a:cubicBezTo>
                      <a:pt x="972015" y="694332"/>
                      <a:pt x="1000847" y="632135"/>
                      <a:pt x="1030014" y="564117"/>
                    </a:cubicBezTo>
                    <a:cubicBezTo>
                      <a:pt x="1030001" y="564057"/>
                      <a:pt x="1030021" y="563983"/>
                      <a:pt x="1030014" y="563923"/>
                    </a:cubicBezTo>
                    <a:cubicBezTo>
                      <a:pt x="1029913" y="563387"/>
                      <a:pt x="1029706" y="562865"/>
                      <a:pt x="1029599" y="562336"/>
                    </a:cubicBezTo>
                    <a:cubicBezTo>
                      <a:pt x="1026089" y="544053"/>
                      <a:pt x="1021588" y="525802"/>
                      <a:pt x="1015949" y="507706"/>
                    </a:cubicBezTo>
                    <a:cubicBezTo>
                      <a:pt x="956565" y="552893"/>
                      <a:pt x="871436" y="579849"/>
                      <a:pt x="766778" y="587364"/>
                    </a:cubicBezTo>
                    <a:cubicBezTo>
                      <a:pt x="777172" y="568832"/>
                      <a:pt x="787673" y="550649"/>
                      <a:pt x="797592" y="531147"/>
                    </a:cubicBezTo>
                    <a:cubicBezTo>
                      <a:pt x="830522" y="466377"/>
                      <a:pt x="860439" y="394301"/>
                      <a:pt x="891052" y="314638"/>
                    </a:cubicBezTo>
                    <a:cubicBezTo>
                      <a:pt x="898098" y="312548"/>
                      <a:pt x="903462" y="309501"/>
                      <a:pt x="909872" y="307090"/>
                    </a:cubicBezTo>
                    <a:cubicBezTo>
                      <a:pt x="909785" y="306969"/>
                      <a:pt x="909751" y="306808"/>
                      <a:pt x="909664" y="306694"/>
                    </a:cubicBezTo>
                    <a:cubicBezTo>
                      <a:pt x="909349" y="306273"/>
                      <a:pt x="908947" y="305918"/>
                      <a:pt x="908633" y="305502"/>
                    </a:cubicBezTo>
                    <a:cubicBezTo>
                      <a:pt x="899270" y="293253"/>
                      <a:pt x="889371" y="281352"/>
                      <a:pt x="879272" y="269545"/>
                    </a:cubicBezTo>
                    <a:cubicBezTo>
                      <a:pt x="876245" y="277454"/>
                      <a:pt x="872996" y="286810"/>
                      <a:pt x="869963" y="294774"/>
                    </a:cubicBezTo>
                    <a:cubicBezTo>
                      <a:pt x="813504" y="308670"/>
                      <a:pt x="734263" y="312193"/>
                      <a:pt x="636924" y="306293"/>
                    </a:cubicBezTo>
                    <a:cubicBezTo>
                      <a:pt x="660961" y="251161"/>
                      <a:pt x="683323" y="191629"/>
                      <a:pt x="705163" y="129311"/>
                    </a:cubicBezTo>
                    <a:cubicBezTo>
                      <a:pt x="706817" y="128815"/>
                      <a:pt x="708465" y="128628"/>
                      <a:pt x="710126" y="128119"/>
                    </a:cubicBezTo>
                    <a:cubicBezTo>
                      <a:pt x="711920" y="127570"/>
                      <a:pt x="716997" y="124763"/>
                      <a:pt x="719636" y="123752"/>
                    </a:cubicBezTo>
                    <a:cubicBezTo>
                      <a:pt x="708672" y="115936"/>
                      <a:pt x="697769" y="108154"/>
                      <a:pt x="686551" y="100908"/>
                    </a:cubicBezTo>
                    <a:cubicBezTo>
                      <a:pt x="686504" y="100874"/>
                      <a:pt x="686390" y="100941"/>
                      <a:pt x="686343" y="100908"/>
                    </a:cubicBezTo>
                    <a:cubicBezTo>
                      <a:pt x="685547" y="103225"/>
                      <a:pt x="684870" y="105951"/>
                      <a:pt x="684067" y="108255"/>
                    </a:cubicBezTo>
                    <a:cubicBezTo>
                      <a:pt x="625787" y="124924"/>
                      <a:pt x="569034" y="135472"/>
                      <a:pt x="513474" y="140435"/>
                    </a:cubicBezTo>
                    <a:cubicBezTo>
                      <a:pt x="527665" y="105911"/>
                      <a:pt x="540785" y="68339"/>
                      <a:pt x="554213" y="31584"/>
                    </a:cubicBezTo>
                    <a:cubicBezTo>
                      <a:pt x="554006" y="31504"/>
                      <a:pt x="553798" y="31470"/>
                      <a:pt x="553590" y="31383"/>
                    </a:cubicBezTo>
                    <a:cubicBezTo>
                      <a:pt x="545400" y="28122"/>
                      <a:pt x="537189" y="25376"/>
                      <a:pt x="528985" y="22449"/>
                    </a:cubicBezTo>
                    <a:cubicBezTo>
                      <a:pt x="513949" y="63497"/>
                      <a:pt x="499048" y="104960"/>
                      <a:pt x="483082" y="143214"/>
                    </a:cubicBezTo>
                    <a:cubicBezTo>
                      <a:pt x="403371" y="147286"/>
                      <a:pt x="325990" y="138486"/>
                      <a:pt x="249628" y="117396"/>
                    </a:cubicBezTo>
                    <a:cubicBezTo>
                      <a:pt x="257879" y="80494"/>
                      <a:pt x="265166" y="41878"/>
                      <a:pt x="270718" y="0"/>
                    </a:cubicBezTo>
                    <a:close/>
                    <a:moveTo>
                      <a:pt x="674349" y="137656"/>
                    </a:moveTo>
                    <a:cubicBezTo>
                      <a:pt x="653413" y="196364"/>
                      <a:pt x="631821" y="252065"/>
                      <a:pt x="608802" y="304310"/>
                    </a:cubicBezTo>
                    <a:cubicBezTo>
                      <a:pt x="596205" y="303346"/>
                      <a:pt x="584525" y="302797"/>
                      <a:pt x="571371" y="301524"/>
                    </a:cubicBezTo>
                    <a:cubicBezTo>
                      <a:pt x="531804" y="297720"/>
                      <a:pt x="489464" y="291746"/>
                      <a:pt x="447305" y="285437"/>
                    </a:cubicBezTo>
                    <a:cubicBezTo>
                      <a:pt x="466372" y="247477"/>
                      <a:pt x="484475" y="207883"/>
                      <a:pt x="501687" y="167452"/>
                    </a:cubicBezTo>
                    <a:cubicBezTo>
                      <a:pt x="558017" y="163373"/>
                      <a:pt x="615533" y="153421"/>
                      <a:pt x="674349" y="137656"/>
                    </a:cubicBezTo>
                    <a:close/>
                    <a:moveTo>
                      <a:pt x="243212" y="142618"/>
                    </a:moveTo>
                    <a:cubicBezTo>
                      <a:pt x="318068" y="163186"/>
                      <a:pt x="393887" y="172180"/>
                      <a:pt x="471710" y="169434"/>
                    </a:cubicBezTo>
                    <a:cubicBezTo>
                      <a:pt x="455080" y="207870"/>
                      <a:pt x="437540" y="245508"/>
                      <a:pt x="419183" y="281667"/>
                    </a:cubicBezTo>
                    <a:cubicBezTo>
                      <a:pt x="344281" y="269699"/>
                      <a:pt x="274120" y="254992"/>
                      <a:pt x="212405" y="240351"/>
                    </a:cubicBezTo>
                    <a:cubicBezTo>
                      <a:pt x="224132" y="210060"/>
                      <a:pt x="234499" y="177457"/>
                      <a:pt x="243212" y="142618"/>
                    </a:cubicBezTo>
                    <a:close/>
                    <a:moveTo>
                      <a:pt x="203303" y="264582"/>
                    </a:moveTo>
                    <a:cubicBezTo>
                      <a:pt x="264195" y="279135"/>
                      <a:pt x="333076" y="293515"/>
                      <a:pt x="406780" y="305502"/>
                    </a:cubicBezTo>
                    <a:cubicBezTo>
                      <a:pt x="395495" y="326934"/>
                      <a:pt x="384960" y="348995"/>
                      <a:pt x="372865" y="369857"/>
                    </a:cubicBezTo>
                    <a:cubicBezTo>
                      <a:pt x="341796" y="423441"/>
                      <a:pt x="309327" y="470952"/>
                      <a:pt x="275680" y="513667"/>
                    </a:cubicBezTo>
                    <a:cubicBezTo>
                      <a:pt x="203491" y="487641"/>
                      <a:pt x="140824" y="456767"/>
                      <a:pt x="95370" y="423883"/>
                    </a:cubicBezTo>
                    <a:cubicBezTo>
                      <a:pt x="119835" y="401186"/>
                      <a:pt x="141963" y="375221"/>
                      <a:pt x="161332" y="345224"/>
                    </a:cubicBezTo>
                    <a:cubicBezTo>
                      <a:pt x="177191" y="320665"/>
                      <a:pt x="190833" y="293461"/>
                      <a:pt x="203303" y="264582"/>
                    </a:cubicBezTo>
                    <a:close/>
                    <a:moveTo>
                      <a:pt x="434486" y="309668"/>
                    </a:moveTo>
                    <a:cubicBezTo>
                      <a:pt x="480108" y="316640"/>
                      <a:pt x="525844" y="323022"/>
                      <a:pt x="568686" y="327148"/>
                    </a:cubicBezTo>
                    <a:cubicBezTo>
                      <a:pt x="578745" y="328119"/>
                      <a:pt x="587840" y="328541"/>
                      <a:pt x="597638" y="329338"/>
                    </a:cubicBezTo>
                    <a:cubicBezTo>
                      <a:pt x="575584" y="377652"/>
                      <a:pt x="552251" y="424144"/>
                      <a:pt x="526915" y="469572"/>
                    </a:cubicBezTo>
                    <a:cubicBezTo>
                      <a:pt x="508183" y="503172"/>
                      <a:pt x="488553" y="535044"/>
                      <a:pt x="468401" y="565711"/>
                    </a:cubicBezTo>
                    <a:cubicBezTo>
                      <a:pt x="410296" y="554420"/>
                      <a:pt x="354240" y="539693"/>
                      <a:pt x="301941" y="522206"/>
                    </a:cubicBezTo>
                    <a:cubicBezTo>
                      <a:pt x="334529" y="480120"/>
                      <a:pt x="366194" y="434190"/>
                      <a:pt x="396231" y="382373"/>
                    </a:cubicBezTo>
                    <a:cubicBezTo>
                      <a:pt x="409894" y="358806"/>
                      <a:pt x="421855" y="333939"/>
                      <a:pt x="434486" y="309668"/>
                    </a:cubicBezTo>
                    <a:close/>
                    <a:moveTo>
                      <a:pt x="859213" y="323772"/>
                    </a:moveTo>
                    <a:cubicBezTo>
                      <a:pt x="831179" y="395507"/>
                      <a:pt x="803586" y="460658"/>
                      <a:pt x="773395" y="520023"/>
                    </a:cubicBezTo>
                    <a:cubicBezTo>
                      <a:pt x="761259" y="543898"/>
                      <a:pt x="748615" y="566381"/>
                      <a:pt x="735763" y="588750"/>
                    </a:cubicBezTo>
                    <a:cubicBezTo>
                      <a:pt x="688025" y="590471"/>
                      <a:pt x="637487" y="589199"/>
                      <a:pt x="583574" y="583586"/>
                    </a:cubicBezTo>
                    <a:cubicBezTo>
                      <a:pt x="554521" y="580559"/>
                      <a:pt x="525355" y="576434"/>
                      <a:pt x="496523" y="571471"/>
                    </a:cubicBezTo>
                    <a:cubicBezTo>
                      <a:pt x="515115" y="542760"/>
                      <a:pt x="533123" y="513037"/>
                      <a:pt x="550490" y="481888"/>
                    </a:cubicBezTo>
                    <a:cubicBezTo>
                      <a:pt x="577687" y="433105"/>
                      <a:pt x="602688" y="383378"/>
                      <a:pt x="626169" y="331320"/>
                    </a:cubicBezTo>
                    <a:cubicBezTo>
                      <a:pt x="718892" y="337415"/>
                      <a:pt x="798597" y="335700"/>
                      <a:pt x="859213" y="323772"/>
                    </a:cubicBezTo>
                    <a:close/>
                    <a:moveTo>
                      <a:pt x="1010371" y="543664"/>
                    </a:moveTo>
                    <a:cubicBezTo>
                      <a:pt x="974761" y="627641"/>
                      <a:pt x="940016" y="698987"/>
                      <a:pt x="904085" y="761164"/>
                    </a:cubicBezTo>
                    <a:cubicBezTo>
                      <a:pt x="811321" y="790331"/>
                      <a:pt x="715544" y="803123"/>
                      <a:pt x="617898" y="800296"/>
                    </a:cubicBezTo>
                    <a:cubicBezTo>
                      <a:pt x="667136" y="744274"/>
                      <a:pt x="711699" y="682699"/>
                      <a:pt x="752098" y="613979"/>
                    </a:cubicBezTo>
                    <a:cubicBezTo>
                      <a:pt x="856775" y="608560"/>
                      <a:pt x="944650" y="584866"/>
                      <a:pt x="1010371" y="543664"/>
                    </a:cubicBezTo>
                    <a:close/>
                    <a:moveTo>
                      <a:pt x="285813" y="544059"/>
                    </a:moveTo>
                    <a:cubicBezTo>
                      <a:pt x="338119" y="561894"/>
                      <a:pt x="394169" y="577003"/>
                      <a:pt x="452267" y="588750"/>
                    </a:cubicBezTo>
                    <a:cubicBezTo>
                      <a:pt x="412191" y="647077"/>
                      <a:pt x="369201" y="699643"/>
                      <a:pt x="323238" y="746464"/>
                    </a:cubicBezTo>
                    <a:cubicBezTo>
                      <a:pt x="264697" y="727597"/>
                      <a:pt x="206016" y="704519"/>
                      <a:pt x="147475" y="676149"/>
                    </a:cubicBezTo>
                    <a:cubicBezTo>
                      <a:pt x="195869" y="641196"/>
                      <a:pt x="242134" y="597483"/>
                      <a:pt x="285813" y="544059"/>
                    </a:cubicBezTo>
                    <a:close/>
                    <a:moveTo>
                      <a:pt x="480804" y="594316"/>
                    </a:moveTo>
                    <a:cubicBezTo>
                      <a:pt x="513996" y="600309"/>
                      <a:pt x="547382" y="605526"/>
                      <a:pt x="580888" y="609009"/>
                    </a:cubicBezTo>
                    <a:cubicBezTo>
                      <a:pt x="630160" y="614139"/>
                      <a:pt x="676492" y="615217"/>
                      <a:pt x="721082" y="614374"/>
                    </a:cubicBezTo>
                    <a:cubicBezTo>
                      <a:pt x="680061" y="682471"/>
                      <a:pt x="634567" y="742907"/>
                      <a:pt x="584405" y="797912"/>
                    </a:cubicBezTo>
                    <a:cubicBezTo>
                      <a:pt x="507527" y="792963"/>
                      <a:pt x="429751" y="778510"/>
                      <a:pt x="351567" y="755405"/>
                    </a:cubicBezTo>
                    <a:cubicBezTo>
                      <a:pt x="397618" y="707358"/>
                      <a:pt x="440695" y="653673"/>
                      <a:pt x="480804" y="594316"/>
                    </a:cubicBezTo>
                    <a:close/>
                    <a:moveTo>
                      <a:pt x="330886" y="775865"/>
                    </a:moveTo>
                    <a:cubicBezTo>
                      <a:pt x="408534" y="799747"/>
                      <a:pt x="485834" y="815044"/>
                      <a:pt x="562484" y="821547"/>
                    </a:cubicBezTo>
                    <a:cubicBezTo>
                      <a:pt x="558071" y="826094"/>
                      <a:pt x="554159" y="831191"/>
                      <a:pt x="549659" y="835651"/>
                    </a:cubicBezTo>
                    <a:cubicBezTo>
                      <a:pt x="548775" y="836535"/>
                      <a:pt x="490804" y="895800"/>
                      <a:pt x="484943" y="901793"/>
                    </a:cubicBezTo>
                    <a:cubicBezTo>
                      <a:pt x="470189" y="916909"/>
                      <a:pt x="459688" y="926192"/>
                      <a:pt x="447097" y="938541"/>
                    </a:cubicBezTo>
                    <a:cubicBezTo>
                      <a:pt x="350811" y="924517"/>
                      <a:pt x="261154" y="905845"/>
                      <a:pt x="195240" y="887696"/>
                    </a:cubicBezTo>
                    <a:cubicBezTo>
                      <a:pt x="243212" y="855328"/>
                      <a:pt x="288271" y="817924"/>
                      <a:pt x="330886" y="775865"/>
                    </a:cubicBezTo>
                    <a:close/>
                    <a:moveTo>
                      <a:pt x="884850" y="794135"/>
                    </a:moveTo>
                    <a:cubicBezTo>
                      <a:pt x="859361" y="835357"/>
                      <a:pt x="833027" y="874435"/>
                      <a:pt x="803586" y="910734"/>
                    </a:cubicBezTo>
                    <a:cubicBezTo>
                      <a:pt x="789528" y="928073"/>
                      <a:pt x="773864" y="944000"/>
                      <a:pt x="758922" y="960790"/>
                    </a:cubicBezTo>
                    <a:cubicBezTo>
                      <a:pt x="712871" y="961841"/>
                      <a:pt x="662756" y="960810"/>
                      <a:pt x="606941" y="956617"/>
                    </a:cubicBezTo>
                    <a:cubicBezTo>
                      <a:pt x="566027" y="953550"/>
                      <a:pt x="523064" y="948145"/>
                      <a:pt x="480597" y="942519"/>
                    </a:cubicBezTo>
                    <a:cubicBezTo>
                      <a:pt x="488989" y="934121"/>
                      <a:pt x="495103" y="928770"/>
                      <a:pt x="504379" y="919274"/>
                    </a:cubicBezTo>
                    <a:cubicBezTo>
                      <a:pt x="510259" y="913252"/>
                      <a:pt x="557234" y="865260"/>
                      <a:pt x="566409" y="856111"/>
                    </a:cubicBezTo>
                    <a:cubicBezTo>
                      <a:pt x="567300" y="855227"/>
                      <a:pt x="568016" y="854404"/>
                      <a:pt x="568894" y="853526"/>
                    </a:cubicBezTo>
                    <a:cubicBezTo>
                      <a:pt x="578082" y="844405"/>
                      <a:pt x="586501" y="834392"/>
                      <a:pt x="595361" y="824929"/>
                    </a:cubicBezTo>
                    <a:cubicBezTo>
                      <a:pt x="693757" y="829979"/>
                      <a:pt x="790734" y="820368"/>
                      <a:pt x="884850" y="794135"/>
                    </a:cubicBezTo>
                    <a:close/>
                  </a:path>
                </a:pathLst>
              </a:custGeom>
              <a:solidFill>
                <a:srgbClr val="FFED2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31" name="Google Shape;1931;p35"/>
          <p:cNvGrpSpPr/>
          <p:nvPr/>
        </p:nvGrpSpPr>
        <p:grpSpPr>
          <a:xfrm rot="-3163742">
            <a:off x="10145587" y="4609642"/>
            <a:ext cx="1421905" cy="1316183"/>
            <a:chOff x="3781812" y="3429001"/>
            <a:chExt cx="1421870" cy="1316151"/>
          </a:xfrm>
        </p:grpSpPr>
        <p:sp>
          <p:nvSpPr>
            <p:cNvPr id="1932" name="Google Shape;1932;p35"/>
            <p:cNvSpPr/>
            <p:nvPr/>
          </p:nvSpPr>
          <p:spPr>
            <a:xfrm>
              <a:off x="3787003" y="3435670"/>
              <a:ext cx="1408099" cy="1302738"/>
            </a:xfrm>
            <a:custGeom>
              <a:rect b="b" l="l" r="r" t="t"/>
              <a:pathLst>
                <a:path extrusionOk="0" h="1302738" w="1408099">
                  <a:moveTo>
                    <a:pt x="672238" y="0"/>
                  </a:moveTo>
                  <a:lnTo>
                    <a:pt x="95228" y="806813"/>
                  </a:lnTo>
                  <a:lnTo>
                    <a:pt x="0" y="939921"/>
                  </a:lnTo>
                  <a:cubicBezTo>
                    <a:pt x="0" y="939921"/>
                    <a:pt x="1621" y="941937"/>
                    <a:pt x="1674" y="942011"/>
                  </a:cubicBezTo>
                  <a:cubicBezTo>
                    <a:pt x="5800" y="948011"/>
                    <a:pt x="168302" y="1182188"/>
                    <a:pt x="484922" y="1270177"/>
                  </a:cubicBezTo>
                  <a:cubicBezTo>
                    <a:pt x="496294" y="1273338"/>
                    <a:pt x="508322" y="1275789"/>
                    <a:pt x="520083" y="1278548"/>
                  </a:cubicBezTo>
                  <a:cubicBezTo>
                    <a:pt x="533049" y="1281562"/>
                    <a:pt x="545988" y="1284650"/>
                    <a:pt x="559429" y="1287134"/>
                  </a:cubicBezTo>
                  <a:cubicBezTo>
                    <a:pt x="578202" y="1290637"/>
                    <a:pt x="597912" y="1292934"/>
                    <a:pt x="617615" y="1295291"/>
                  </a:cubicBezTo>
                  <a:cubicBezTo>
                    <a:pt x="627996" y="1296524"/>
                    <a:pt x="637948" y="1298379"/>
                    <a:pt x="648590" y="1299270"/>
                  </a:cubicBezTo>
                  <a:cubicBezTo>
                    <a:pt x="679076" y="1301842"/>
                    <a:pt x="710399" y="1303161"/>
                    <a:pt x="742981" y="1302618"/>
                  </a:cubicBezTo>
                  <a:cubicBezTo>
                    <a:pt x="773641" y="1302116"/>
                    <a:pt x="803062" y="1299987"/>
                    <a:pt x="831298" y="1296551"/>
                  </a:cubicBezTo>
                  <a:cubicBezTo>
                    <a:pt x="1250741" y="1245544"/>
                    <a:pt x="1405160" y="894166"/>
                    <a:pt x="1408100" y="887388"/>
                  </a:cubicBezTo>
                  <a:lnTo>
                    <a:pt x="1382356" y="856206"/>
                  </a:lnTo>
                  <a:lnTo>
                    <a:pt x="1294454" y="750094"/>
                  </a:lnTo>
                  <a:lnTo>
                    <a:pt x="672238" y="0"/>
                  </a:lnTo>
                  <a:close/>
                </a:path>
              </a:pathLst>
            </a:custGeom>
            <a:solidFill>
              <a:srgbClr val="FFFCF9"/>
            </a:solidFill>
            <a:ln cap="flat" cmpd="sng" w="167350">
              <a:solidFill>
                <a:srgbClr val="FFFCF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33" name="Google Shape;1933;p35"/>
            <p:cNvGrpSpPr/>
            <p:nvPr/>
          </p:nvGrpSpPr>
          <p:grpSpPr>
            <a:xfrm>
              <a:off x="3794953" y="3442334"/>
              <a:ext cx="1408729" cy="1302751"/>
              <a:chOff x="3794953" y="3442334"/>
              <a:chExt cx="1408729" cy="1302751"/>
            </a:xfrm>
          </p:grpSpPr>
          <p:grpSp>
            <p:nvGrpSpPr>
              <p:cNvPr id="1934" name="Google Shape;1934;p35"/>
              <p:cNvGrpSpPr/>
              <p:nvPr/>
            </p:nvGrpSpPr>
            <p:grpSpPr>
              <a:xfrm>
                <a:off x="3794953" y="3442334"/>
                <a:ext cx="1408729" cy="1302751"/>
                <a:chOff x="3794953" y="3442334"/>
                <a:chExt cx="1408729" cy="1302751"/>
              </a:xfrm>
            </p:grpSpPr>
            <p:sp>
              <p:nvSpPr>
                <p:cNvPr id="1935" name="Google Shape;1935;p35"/>
                <p:cNvSpPr/>
                <p:nvPr/>
              </p:nvSpPr>
              <p:spPr>
                <a:xfrm>
                  <a:off x="3794953" y="4192428"/>
                  <a:ext cx="1408729" cy="552657"/>
                </a:xfrm>
                <a:custGeom>
                  <a:rect b="b" l="l" r="r" t="t"/>
                  <a:pathLst>
                    <a:path extrusionOk="0" h="552657" w="1408729">
                      <a:moveTo>
                        <a:pt x="1294461" y="0"/>
                      </a:moveTo>
                      <a:cubicBezTo>
                        <a:pt x="1199554" y="121321"/>
                        <a:pt x="1016558" y="282644"/>
                        <a:pt x="711585" y="287775"/>
                      </a:cubicBezTo>
                      <a:cubicBezTo>
                        <a:pt x="642944" y="288927"/>
                        <a:pt x="578945" y="282424"/>
                        <a:pt x="519668" y="270616"/>
                      </a:cubicBezTo>
                      <a:cubicBezTo>
                        <a:pt x="328347" y="232489"/>
                        <a:pt x="187296" y="138171"/>
                        <a:pt x="95228" y="56719"/>
                      </a:cubicBezTo>
                      <a:lnTo>
                        <a:pt x="0" y="189827"/>
                      </a:lnTo>
                      <a:cubicBezTo>
                        <a:pt x="0" y="189827"/>
                        <a:pt x="186740" y="464194"/>
                        <a:pt x="551064" y="535781"/>
                      </a:cubicBezTo>
                      <a:cubicBezTo>
                        <a:pt x="610335" y="547428"/>
                        <a:pt x="674348" y="553663"/>
                        <a:pt x="742981" y="552524"/>
                      </a:cubicBezTo>
                      <a:cubicBezTo>
                        <a:pt x="1233563" y="544394"/>
                        <a:pt x="1408729" y="137923"/>
                        <a:pt x="1408729" y="137923"/>
                      </a:cubicBezTo>
                      <a:lnTo>
                        <a:pt x="1294461" y="0"/>
                      </a:lnTo>
                      <a:close/>
                    </a:path>
                  </a:pathLst>
                </a:custGeom>
                <a:solidFill>
                  <a:srgbClr val="BDDA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6" name="Google Shape;1936;p35"/>
                <p:cNvSpPr/>
                <p:nvPr/>
              </p:nvSpPr>
              <p:spPr>
                <a:xfrm>
                  <a:off x="3794953" y="4263626"/>
                  <a:ext cx="1408729" cy="481456"/>
                </a:xfrm>
                <a:custGeom>
                  <a:rect b="b" l="l" r="r" t="t"/>
                  <a:pathLst>
                    <a:path extrusionOk="0" h="481456" w="1408729">
                      <a:moveTo>
                        <a:pt x="1351609" y="0"/>
                      </a:moveTo>
                      <a:cubicBezTo>
                        <a:pt x="1254351" y="106627"/>
                        <a:pt x="1086008" y="333095"/>
                        <a:pt x="709287" y="339639"/>
                      </a:cubicBezTo>
                      <a:cubicBezTo>
                        <a:pt x="643768" y="340777"/>
                        <a:pt x="582528" y="334542"/>
                        <a:pt x="525950" y="322895"/>
                      </a:cubicBezTo>
                      <a:cubicBezTo>
                        <a:pt x="288445" y="274012"/>
                        <a:pt x="132077" y="132043"/>
                        <a:pt x="55467" y="46004"/>
                      </a:cubicBezTo>
                      <a:lnTo>
                        <a:pt x="0" y="122815"/>
                      </a:lnTo>
                      <a:cubicBezTo>
                        <a:pt x="0" y="122815"/>
                        <a:pt x="252447" y="489369"/>
                        <a:pt x="742981" y="481326"/>
                      </a:cubicBezTo>
                      <a:cubicBezTo>
                        <a:pt x="1233616" y="473282"/>
                        <a:pt x="1408729" y="64863"/>
                        <a:pt x="1408729" y="64863"/>
                      </a:cubicBezTo>
                      <a:lnTo>
                        <a:pt x="1351609" y="0"/>
                      </a:lnTo>
                      <a:close/>
                    </a:path>
                  </a:pathLst>
                </a:custGeom>
                <a:solidFill>
                  <a:srgbClr val="9BB66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37" name="Google Shape;1937;p35"/>
                <p:cNvSpPr/>
                <p:nvPr/>
              </p:nvSpPr>
              <p:spPr>
                <a:xfrm>
                  <a:off x="3890181" y="3442334"/>
                  <a:ext cx="1199232" cy="1037999"/>
                </a:xfrm>
                <a:custGeom>
                  <a:rect b="b" l="l" r="r" t="t"/>
                  <a:pathLst>
                    <a:path extrusionOk="0" h="1037999" w="1199232">
                      <a:moveTo>
                        <a:pt x="577010" y="0"/>
                      </a:moveTo>
                      <a:lnTo>
                        <a:pt x="0" y="806813"/>
                      </a:lnTo>
                      <a:cubicBezTo>
                        <a:pt x="92067" y="888265"/>
                        <a:pt x="233118" y="982583"/>
                        <a:pt x="424439" y="1020710"/>
                      </a:cubicBezTo>
                      <a:cubicBezTo>
                        <a:pt x="483717" y="1032517"/>
                        <a:pt x="547716" y="1039020"/>
                        <a:pt x="616356" y="1037869"/>
                      </a:cubicBezTo>
                      <a:cubicBezTo>
                        <a:pt x="921329" y="1032738"/>
                        <a:pt x="1104326" y="871415"/>
                        <a:pt x="1199233" y="750094"/>
                      </a:cubicBezTo>
                      <a:lnTo>
                        <a:pt x="577010" y="0"/>
                      </a:lnTo>
                      <a:close/>
                    </a:path>
                  </a:pathLst>
                </a:custGeom>
                <a:solidFill>
                  <a:srgbClr val="F47C7E"/>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38" name="Google Shape;1938;p35"/>
              <p:cNvGrpSpPr/>
              <p:nvPr/>
            </p:nvGrpSpPr>
            <p:grpSpPr>
              <a:xfrm>
                <a:off x="4033898" y="3626323"/>
                <a:ext cx="884186" cy="760472"/>
                <a:chOff x="4033898" y="3626323"/>
                <a:chExt cx="884186" cy="760472"/>
              </a:xfrm>
            </p:grpSpPr>
            <p:sp>
              <p:nvSpPr>
                <p:cNvPr id="1939" name="Google Shape;1939;p35"/>
                <p:cNvSpPr/>
                <p:nvPr/>
              </p:nvSpPr>
              <p:spPr>
                <a:xfrm>
                  <a:off x="4230710" y="4111692"/>
                  <a:ext cx="45514" cy="73529"/>
                </a:xfrm>
                <a:custGeom>
                  <a:rect b="b" l="l" r="r" t="t"/>
                  <a:pathLst>
                    <a:path extrusionOk="0" h="73529" w="45514">
                      <a:moveTo>
                        <a:pt x="0" y="36761"/>
                      </a:moveTo>
                      <a:cubicBezTo>
                        <a:pt x="0" y="16462"/>
                        <a:pt x="10187" y="0"/>
                        <a:pt x="22757" y="0"/>
                      </a:cubicBezTo>
                      <a:cubicBezTo>
                        <a:pt x="35328" y="0"/>
                        <a:pt x="45515" y="16462"/>
                        <a:pt x="45515" y="36761"/>
                      </a:cubicBezTo>
                      <a:cubicBezTo>
                        <a:pt x="45515" y="57067"/>
                        <a:pt x="35328"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0" name="Google Shape;1940;p35"/>
                <p:cNvSpPr/>
                <p:nvPr/>
              </p:nvSpPr>
              <p:spPr>
                <a:xfrm>
                  <a:off x="4453260" y="4020180"/>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8"/>
                        <a:pt x="35328" y="73529"/>
                        <a:pt x="22764" y="73529"/>
                      </a:cubicBezTo>
                      <a:cubicBezTo>
                        <a:pt x="10193" y="73529"/>
                        <a:pt x="0" y="57068"/>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1" name="Google Shape;1941;p35"/>
                <p:cNvSpPr/>
                <p:nvPr/>
              </p:nvSpPr>
              <p:spPr>
                <a:xfrm>
                  <a:off x="4579012" y="3780459"/>
                  <a:ext cx="47633" cy="72203"/>
                </a:xfrm>
                <a:custGeom>
                  <a:rect b="b" l="l" r="r" t="t"/>
                  <a:pathLst>
                    <a:path extrusionOk="0" h="72203" w="47633">
                      <a:moveTo>
                        <a:pt x="1738" y="30585"/>
                      </a:moveTo>
                      <a:cubicBezTo>
                        <a:pt x="6660" y="10882"/>
                        <a:pt x="20530" y="-2613"/>
                        <a:pt x="32726" y="428"/>
                      </a:cubicBezTo>
                      <a:cubicBezTo>
                        <a:pt x="44922" y="3475"/>
                        <a:pt x="50815" y="21919"/>
                        <a:pt x="45899" y="41616"/>
                      </a:cubicBezTo>
                      <a:cubicBezTo>
                        <a:pt x="40977" y="61319"/>
                        <a:pt x="27100" y="74821"/>
                        <a:pt x="14904" y="71774"/>
                      </a:cubicBezTo>
                      <a:cubicBezTo>
                        <a:pt x="2709" y="68726"/>
                        <a:pt x="-3185" y="50289"/>
                        <a:pt x="1738" y="3058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2" name="Google Shape;1942;p35"/>
                <p:cNvSpPr/>
                <p:nvPr/>
              </p:nvSpPr>
              <p:spPr>
                <a:xfrm>
                  <a:off x="4689225" y="3945807"/>
                  <a:ext cx="45514" cy="73529"/>
                </a:xfrm>
                <a:custGeom>
                  <a:rect b="b" l="l" r="r" t="t"/>
                  <a:pathLst>
                    <a:path extrusionOk="0" h="73529" w="45514">
                      <a:moveTo>
                        <a:pt x="0" y="36761"/>
                      </a:moveTo>
                      <a:cubicBezTo>
                        <a:pt x="0" y="16462"/>
                        <a:pt x="10187" y="0"/>
                        <a:pt x="22757" y="0"/>
                      </a:cubicBezTo>
                      <a:cubicBezTo>
                        <a:pt x="35321" y="0"/>
                        <a:pt x="45515" y="16462"/>
                        <a:pt x="45515" y="36761"/>
                      </a:cubicBezTo>
                      <a:cubicBezTo>
                        <a:pt x="45515" y="57067"/>
                        <a:pt x="35321" y="73529"/>
                        <a:pt x="22757" y="73529"/>
                      </a:cubicBezTo>
                      <a:cubicBezTo>
                        <a:pt x="10187"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3" name="Google Shape;1943;p35"/>
                <p:cNvSpPr/>
                <p:nvPr/>
              </p:nvSpPr>
              <p:spPr>
                <a:xfrm>
                  <a:off x="4361179" y="4313266"/>
                  <a:ext cx="45521" cy="73529"/>
                </a:xfrm>
                <a:custGeom>
                  <a:rect b="b" l="l" r="r" t="t"/>
                  <a:pathLst>
                    <a:path extrusionOk="0" h="73529" w="45521">
                      <a:moveTo>
                        <a:pt x="0" y="36761"/>
                      </a:moveTo>
                      <a:cubicBezTo>
                        <a:pt x="0" y="16455"/>
                        <a:pt x="10193" y="0"/>
                        <a:pt x="22764" y="0"/>
                      </a:cubicBezTo>
                      <a:cubicBezTo>
                        <a:pt x="35328" y="0"/>
                        <a:pt x="45521" y="16455"/>
                        <a:pt x="45521" y="36761"/>
                      </a:cubicBezTo>
                      <a:cubicBezTo>
                        <a:pt x="45521" y="57067"/>
                        <a:pt x="35328" y="73529"/>
                        <a:pt x="22764" y="73529"/>
                      </a:cubicBezTo>
                      <a:cubicBezTo>
                        <a:pt x="10193" y="73529"/>
                        <a:pt x="0" y="57067"/>
                        <a:pt x="0" y="3676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4" name="Google Shape;1944;p35"/>
                <p:cNvSpPr/>
                <p:nvPr/>
              </p:nvSpPr>
              <p:spPr>
                <a:xfrm>
                  <a:off x="4627918" y="4170431"/>
                  <a:ext cx="47162" cy="72502"/>
                </a:xfrm>
                <a:custGeom>
                  <a:rect b="b" l="l" r="r" t="t"/>
                  <a:pathLst>
                    <a:path extrusionOk="0" h="72502" w="47162">
                      <a:moveTo>
                        <a:pt x="1347" y="41097"/>
                      </a:moveTo>
                      <a:cubicBezTo>
                        <a:pt x="-2980" y="21259"/>
                        <a:pt x="3463" y="3009"/>
                        <a:pt x="15746" y="330"/>
                      </a:cubicBezTo>
                      <a:cubicBezTo>
                        <a:pt x="28029" y="-2348"/>
                        <a:pt x="41490" y="11562"/>
                        <a:pt x="45816" y="31399"/>
                      </a:cubicBezTo>
                      <a:cubicBezTo>
                        <a:pt x="50143" y="51243"/>
                        <a:pt x="43693" y="69493"/>
                        <a:pt x="31411" y="72172"/>
                      </a:cubicBezTo>
                      <a:cubicBezTo>
                        <a:pt x="19135" y="74851"/>
                        <a:pt x="5673" y="60941"/>
                        <a:pt x="1347" y="4109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5" name="Google Shape;1945;p35"/>
                <p:cNvSpPr/>
                <p:nvPr/>
              </p:nvSpPr>
              <p:spPr>
                <a:xfrm>
                  <a:off x="4870855" y="4170431"/>
                  <a:ext cx="47229" cy="72462"/>
                </a:xfrm>
                <a:custGeom>
                  <a:rect b="b" l="l" r="r" t="t"/>
                  <a:pathLst>
                    <a:path extrusionOk="0" h="72462" w="47229">
                      <a:moveTo>
                        <a:pt x="1400" y="41177"/>
                      </a:moveTo>
                      <a:cubicBezTo>
                        <a:pt x="-3014" y="21353"/>
                        <a:pt x="3355" y="3070"/>
                        <a:pt x="15625" y="344"/>
                      </a:cubicBezTo>
                      <a:cubicBezTo>
                        <a:pt x="27894" y="-2389"/>
                        <a:pt x="41416" y="11462"/>
                        <a:pt x="45830" y="31285"/>
                      </a:cubicBezTo>
                      <a:cubicBezTo>
                        <a:pt x="50243" y="51102"/>
                        <a:pt x="43874" y="69386"/>
                        <a:pt x="31604" y="72118"/>
                      </a:cubicBezTo>
                      <a:cubicBezTo>
                        <a:pt x="19335" y="74851"/>
                        <a:pt x="5813" y="60995"/>
                        <a:pt x="1400" y="4117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6" name="Google Shape;1946;p35"/>
                <p:cNvSpPr/>
                <p:nvPr/>
              </p:nvSpPr>
              <p:spPr>
                <a:xfrm>
                  <a:off x="4033898" y="4153986"/>
                  <a:ext cx="53450" cy="68001"/>
                </a:xfrm>
                <a:custGeom>
                  <a:rect b="b" l="l" r="r" t="t"/>
                  <a:pathLst>
                    <a:path extrusionOk="0" h="68001" w="53450">
                      <a:moveTo>
                        <a:pt x="6824" y="22957"/>
                      </a:moveTo>
                      <a:cubicBezTo>
                        <a:pt x="16676" y="5203"/>
                        <a:pt x="33573" y="-4247"/>
                        <a:pt x="44564" y="1854"/>
                      </a:cubicBezTo>
                      <a:cubicBezTo>
                        <a:pt x="55554" y="7948"/>
                        <a:pt x="56478" y="27290"/>
                        <a:pt x="46626" y="45045"/>
                      </a:cubicBezTo>
                      <a:cubicBezTo>
                        <a:pt x="36775" y="62799"/>
                        <a:pt x="19877" y="72249"/>
                        <a:pt x="8887" y="66148"/>
                      </a:cubicBezTo>
                      <a:cubicBezTo>
                        <a:pt x="-2103" y="60053"/>
                        <a:pt x="-3027" y="40712"/>
                        <a:pt x="6824" y="22957"/>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7" name="Google Shape;1947;p35"/>
                <p:cNvSpPr/>
                <p:nvPr/>
              </p:nvSpPr>
              <p:spPr>
                <a:xfrm>
                  <a:off x="4295283" y="3851790"/>
                  <a:ext cx="55651" cy="66212"/>
                </a:xfrm>
                <a:custGeom>
                  <a:rect b="b" l="l" r="r" t="t"/>
                  <a:pathLst>
                    <a:path extrusionOk="0" h="66212" w="55651">
                      <a:moveTo>
                        <a:pt x="8889" y="20488"/>
                      </a:moveTo>
                      <a:cubicBezTo>
                        <a:pt x="20148" y="3591"/>
                        <a:pt x="37755" y="-4459"/>
                        <a:pt x="48209" y="2506"/>
                      </a:cubicBezTo>
                      <a:cubicBezTo>
                        <a:pt x="58670" y="9478"/>
                        <a:pt x="58027" y="28826"/>
                        <a:pt x="46762" y="45724"/>
                      </a:cubicBezTo>
                      <a:cubicBezTo>
                        <a:pt x="35504" y="62621"/>
                        <a:pt x="17897" y="70671"/>
                        <a:pt x="7443" y="63706"/>
                      </a:cubicBezTo>
                      <a:cubicBezTo>
                        <a:pt x="-3018" y="56734"/>
                        <a:pt x="-2375" y="37386"/>
                        <a:pt x="8889" y="20488"/>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48" name="Google Shape;1948;p35"/>
                <p:cNvSpPr/>
                <p:nvPr/>
              </p:nvSpPr>
              <p:spPr>
                <a:xfrm>
                  <a:off x="4453262" y="3626323"/>
                  <a:ext cx="46056" cy="73203"/>
                </a:xfrm>
                <a:custGeom>
                  <a:rect b="b" l="l" r="r" t="t"/>
                  <a:pathLst>
                    <a:path extrusionOk="0" h="73203" w="46056">
                      <a:moveTo>
                        <a:pt x="434" y="39345"/>
                      </a:moveTo>
                      <a:cubicBezTo>
                        <a:pt x="-2011" y="19186"/>
                        <a:pt x="6120" y="1619"/>
                        <a:pt x="18597" y="105"/>
                      </a:cubicBezTo>
                      <a:cubicBezTo>
                        <a:pt x="31074" y="-1415"/>
                        <a:pt x="43176" y="13701"/>
                        <a:pt x="45620" y="33859"/>
                      </a:cubicBezTo>
                      <a:cubicBezTo>
                        <a:pt x="48072" y="54012"/>
                        <a:pt x="39941" y="71585"/>
                        <a:pt x="27464" y="73099"/>
                      </a:cubicBezTo>
                      <a:cubicBezTo>
                        <a:pt x="14987" y="74612"/>
                        <a:pt x="2885" y="59503"/>
                        <a:pt x="434" y="39345"/>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49" name="Google Shape;1949;p35"/>
            <p:cNvGrpSpPr/>
            <p:nvPr/>
          </p:nvGrpSpPr>
          <p:grpSpPr>
            <a:xfrm>
              <a:off x="3781812" y="3429001"/>
              <a:ext cx="1421867" cy="1316151"/>
              <a:chOff x="3781812" y="3429001"/>
              <a:chExt cx="1421867" cy="1316151"/>
            </a:xfrm>
          </p:grpSpPr>
          <p:sp>
            <p:nvSpPr>
              <p:cNvPr id="1950" name="Google Shape;1950;p35"/>
              <p:cNvSpPr/>
              <p:nvPr/>
            </p:nvSpPr>
            <p:spPr>
              <a:xfrm>
                <a:off x="3781812" y="4179099"/>
                <a:ext cx="1421701" cy="566051"/>
              </a:xfrm>
              <a:custGeom>
                <a:rect b="b" l="l" r="r" t="t"/>
                <a:pathLst>
                  <a:path extrusionOk="0" h="566051" w="1421701">
                    <a:moveTo>
                      <a:pt x="1301098" y="1"/>
                    </a:moveTo>
                    <a:cubicBezTo>
                      <a:pt x="1299163" y="28"/>
                      <a:pt x="1297187" y="825"/>
                      <a:pt x="1295868" y="2512"/>
                    </a:cubicBezTo>
                    <a:cubicBezTo>
                      <a:pt x="1239141" y="75024"/>
                      <a:pt x="1169262" y="139016"/>
                      <a:pt x="1085111" y="188361"/>
                    </a:cubicBezTo>
                    <a:cubicBezTo>
                      <a:pt x="979562" y="250258"/>
                      <a:pt x="857692" y="285425"/>
                      <a:pt x="718228" y="287769"/>
                    </a:cubicBezTo>
                    <a:cubicBezTo>
                      <a:pt x="652749" y="288874"/>
                      <a:pt x="589326" y="282873"/>
                      <a:pt x="527778" y="270611"/>
                    </a:cubicBezTo>
                    <a:cubicBezTo>
                      <a:pt x="362931" y="237761"/>
                      <a:pt x="223374" y="161813"/>
                      <a:pt x="106473" y="58388"/>
                    </a:cubicBezTo>
                    <a:cubicBezTo>
                      <a:pt x="103499" y="55763"/>
                      <a:pt x="98744" y="56204"/>
                      <a:pt x="96427" y="59439"/>
                    </a:cubicBezTo>
                    <a:lnTo>
                      <a:pt x="1206" y="192547"/>
                    </a:lnTo>
                    <a:cubicBezTo>
                      <a:pt x="-429" y="194831"/>
                      <a:pt x="-375" y="197972"/>
                      <a:pt x="1206" y="200289"/>
                    </a:cubicBezTo>
                    <a:cubicBezTo>
                      <a:pt x="1721" y="201053"/>
                      <a:pt x="2652" y="202426"/>
                      <a:pt x="4132" y="204475"/>
                    </a:cubicBezTo>
                    <a:cubicBezTo>
                      <a:pt x="6584" y="207857"/>
                      <a:pt x="9510" y="211795"/>
                      <a:pt x="12926" y="216195"/>
                    </a:cubicBezTo>
                    <a:cubicBezTo>
                      <a:pt x="22637" y="228726"/>
                      <a:pt x="34350" y="242623"/>
                      <a:pt x="47872" y="257631"/>
                    </a:cubicBezTo>
                    <a:cubicBezTo>
                      <a:pt x="86475" y="300474"/>
                      <a:pt x="132579" y="343243"/>
                      <a:pt x="186218" y="383205"/>
                    </a:cubicBezTo>
                    <a:cubicBezTo>
                      <a:pt x="293588" y="463217"/>
                      <a:pt x="417025" y="521571"/>
                      <a:pt x="556449" y="548962"/>
                    </a:cubicBezTo>
                    <a:cubicBezTo>
                      <a:pt x="618466" y="561151"/>
                      <a:pt x="683021" y="567025"/>
                      <a:pt x="749833" y="565920"/>
                    </a:cubicBezTo>
                    <a:cubicBezTo>
                      <a:pt x="966268" y="562330"/>
                      <a:pt x="1138609" y="483135"/>
                      <a:pt x="1271175" y="353697"/>
                    </a:cubicBezTo>
                    <a:cubicBezTo>
                      <a:pt x="1317560" y="308410"/>
                      <a:pt x="1355694" y="260016"/>
                      <a:pt x="1386073" y="211802"/>
                    </a:cubicBezTo>
                    <a:cubicBezTo>
                      <a:pt x="1396715" y="194905"/>
                      <a:pt x="1405589" y="179206"/>
                      <a:pt x="1412862" y="165129"/>
                    </a:cubicBezTo>
                    <a:cubicBezTo>
                      <a:pt x="1415414" y="160186"/>
                      <a:pt x="1417563" y="155739"/>
                      <a:pt x="1419352" y="151942"/>
                    </a:cubicBezTo>
                    <a:cubicBezTo>
                      <a:pt x="1420436" y="149638"/>
                      <a:pt x="1421281" y="147991"/>
                      <a:pt x="1421649" y="147126"/>
                    </a:cubicBezTo>
                    <a:cubicBezTo>
                      <a:pt x="1421877" y="142137"/>
                      <a:pt x="1421334" y="141099"/>
                      <a:pt x="1420604" y="140221"/>
                    </a:cubicBezTo>
                    <a:cubicBezTo>
                      <a:pt x="1417034" y="135915"/>
                      <a:pt x="1309905" y="6611"/>
                      <a:pt x="1306335" y="2298"/>
                    </a:cubicBezTo>
                    <a:cubicBezTo>
                      <a:pt x="1304969" y="657"/>
                      <a:pt x="1303040" y="-26"/>
                      <a:pt x="1301098" y="1"/>
                    </a:cubicBezTo>
                    <a:close/>
                    <a:moveTo>
                      <a:pt x="1301312" y="17159"/>
                    </a:moveTo>
                    <a:cubicBezTo>
                      <a:pt x="1313033" y="31311"/>
                      <a:pt x="1399936" y="136377"/>
                      <a:pt x="1407631" y="145666"/>
                    </a:cubicBezTo>
                    <a:cubicBezTo>
                      <a:pt x="1407511" y="145914"/>
                      <a:pt x="1407551" y="146008"/>
                      <a:pt x="1407417" y="146289"/>
                    </a:cubicBezTo>
                    <a:cubicBezTo>
                      <a:pt x="1405702" y="149946"/>
                      <a:pt x="1403620" y="154266"/>
                      <a:pt x="1401142" y="159061"/>
                    </a:cubicBezTo>
                    <a:cubicBezTo>
                      <a:pt x="1394043" y="172804"/>
                      <a:pt x="1385202" y="188121"/>
                      <a:pt x="1374768" y="204683"/>
                    </a:cubicBezTo>
                    <a:cubicBezTo>
                      <a:pt x="1344932" y="252052"/>
                      <a:pt x="1307554" y="299556"/>
                      <a:pt x="1261966" y="344073"/>
                    </a:cubicBezTo>
                    <a:cubicBezTo>
                      <a:pt x="1131737" y="471221"/>
                      <a:pt x="962451" y="548996"/>
                      <a:pt x="749625" y="552525"/>
                    </a:cubicBezTo>
                    <a:cubicBezTo>
                      <a:pt x="683757" y="553617"/>
                      <a:pt x="620267" y="547784"/>
                      <a:pt x="559168" y="535782"/>
                    </a:cubicBezTo>
                    <a:cubicBezTo>
                      <a:pt x="421827" y="508792"/>
                      <a:pt x="300011" y="451403"/>
                      <a:pt x="194167" y="372536"/>
                    </a:cubicBezTo>
                    <a:cubicBezTo>
                      <a:pt x="141272" y="333123"/>
                      <a:pt x="95959" y="290843"/>
                      <a:pt x="57918" y="248637"/>
                    </a:cubicBezTo>
                    <a:cubicBezTo>
                      <a:pt x="44624" y="233876"/>
                      <a:pt x="33111" y="220307"/>
                      <a:pt x="23594" y="208031"/>
                    </a:cubicBezTo>
                    <a:cubicBezTo>
                      <a:pt x="20279" y="203752"/>
                      <a:pt x="17386" y="199787"/>
                      <a:pt x="15015" y="196519"/>
                    </a:cubicBezTo>
                    <a:lnTo>
                      <a:pt x="103124" y="73249"/>
                    </a:lnTo>
                    <a:cubicBezTo>
                      <a:pt x="220548" y="175650"/>
                      <a:pt x="360313" y="250968"/>
                      <a:pt x="525052" y="283797"/>
                    </a:cubicBezTo>
                    <a:cubicBezTo>
                      <a:pt x="587531" y="296248"/>
                      <a:pt x="651992" y="302282"/>
                      <a:pt x="718436" y="301164"/>
                    </a:cubicBezTo>
                    <a:cubicBezTo>
                      <a:pt x="860237" y="298779"/>
                      <a:pt x="984505" y="262915"/>
                      <a:pt x="1092023" y="199867"/>
                    </a:cubicBezTo>
                    <a:cubicBezTo>
                      <a:pt x="1175236" y="151071"/>
                      <a:pt x="1244513" y="88304"/>
                      <a:pt x="1301312" y="17159"/>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1" name="Google Shape;1951;p35"/>
              <p:cNvSpPr/>
              <p:nvPr/>
            </p:nvSpPr>
            <p:spPr>
              <a:xfrm>
                <a:off x="3781892" y="4250258"/>
                <a:ext cx="1421787" cy="494894"/>
              </a:xfrm>
              <a:custGeom>
                <a:rect b="b" l="l" r="r" t="t"/>
                <a:pathLst>
                  <a:path extrusionOk="0" h="494894" w="1421787">
                    <a:moveTo>
                      <a:pt x="1358367" y="0"/>
                    </a:moveTo>
                    <a:cubicBezTo>
                      <a:pt x="1356538" y="-20"/>
                      <a:pt x="1354690" y="617"/>
                      <a:pt x="1353344" y="2090"/>
                    </a:cubicBezTo>
                    <a:cubicBezTo>
                      <a:pt x="1346660" y="9417"/>
                      <a:pt x="1307387" y="53766"/>
                      <a:pt x="1294535" y="67810"/>
                    </a:cubicBezTo>
                    <a:cubicBezTo>
                      <a:pt x="1268255" y="96522"/>
                      <a:pt x="1244118" y="121081"/>
                      <a:pt x="1218354" y="144407"/>
                    </a:cubicBezTo>
                    <a:cubicBezTo>
                      <a:pt x="1083705" y="266304"/>
                      <a:pt x="926018" y="336023"/>
                      <a:pt x="715844" y="339673"/>
                    </a:cubicBezTo>
                    <a:cubicBezTo>
                      <a:pt x="652984" y="340764"/>
                      <a:pt x="592226" y="334924"/>
                      <a:pt x="533973" y="322929"/>
                    </a:cubicBezTo>
                    <a:cubicBezTo>
                      <a:pt x="426221" y="300755"/>
                      <a:pt x="328541" y="258106"/>
                      <a:pt x="240760" y="199452"/>
                    </a:cubicBezTo>
                    <a:cubicBezTo>
                      <a:pt x="173125" y="154259"/>
                      <a:pt x="115434" y="102683"/>
                      <a:pt x="67047" y="48341"/>
                    </a:cubicBezTo>
                    <a:cubicBezTo>
                      <a:pt x="64200" y="45147"/>
                      <a:pt x="59305" y="45294"/>
                      <a:pt x="56793" y="48763"/>
                    </a:cubicBezTo>
                    <a:lnTo>
                      <a:pt x="1333" y="125574"/>
                    </a:lnTo>
                    <a:cubicBezTo>
                      <a:pt x="-328" y="127871"/>
                      <a:pt x="-482" y="130986"/>
                      <a:pt x="1126" y="133316"/>
                    </a:cubicBezTo>
                    <a:cubicBezTo>
                      <a:pt x="1641" y="134073"/>
                      <a:pt x="2780" y="135479"/>
                      <a:pt x="4260" y="137502"/>
                    </a:cubicBezTo>
                    <a:cubicBezTo>
                      <a:pt x="6711" y="140844"/>
                      <a:pt x="9644" y="144668"/>
                      <a:pt x="13053" y="149015"/>
                    </a:cubicBezTo>
                    <a:cubicBezTo>
                      <a:pt x="22764" y="161398"/>
                      <a:pt x="34264" y="175201"/>
                      <a:pt x="47792" y="190035"/>
                    </a:cubicBezTo>
                    <a:cubicBezTo>
                      <a:pt x="86402" y="232376"/>
                      <a:pt x="132492" y="274642"/>
                      <a:pt x="186138" y="314142"/>
                    </a:cubicBezTo>
                    <a:cubicBezTo>
                      <a:pt x="343476" y="430005"/>
                      <a:pt x="531582" y="498337"/>
                      <a:pt x="749753" y="494761"/>
                    </a:cubicBezTo>
                    <a:cubicBezTo>
                      <a:pt x="966215" y="491212"/>
                      <a:pt x="1138750" y="411527"/>
                      <a:pt x="1271302" y="281493"/>
                    </a:cubicBezTo>
                    <a:cubicBezTo>
                      <a:pt x="1317681" y="235992"/>
                      <a:pt x="1355621" y="187410"/>
                      <a:pt x="1385993" y="138969"/>
                    </a:cubicBezTo>
                    <a:cubicBezTo>
                      <a:pt x="1396635" y="121998"/>
                      <a:pt x="1405515" y="106232"/>
                      <a:pt x="1412782" y="92088"/>
                    </a:cubicBezTo>
                    <a:cubicBezTo>
                      <a:pt x="1415334" y="87118"/>
                      <a:pt x="1417691" y="82718"/>
                      <a:pt x="1419479" y="78901"/>
                    </a:cubicBezTo>
                    <a:cubicBezTo>
                      <a:pt x="1420564" y="76591"/>
                      <a:pt x="1421201" y="75164"/>
                      <a:pt x="1421569" y="74293"/>
                    </a:cubicBezTo>
                    <a:cubicBezTo>
                      <a:pt x="1422111" y="70027"/>
                      <a:pt x="1421602" y="68407"/>
                      <a:pt x="1420524" y="67181"/>
                    </a:cubicBezTo>
                    <a:cubicBezTo>
                      <a:pt x="1413385" y="59070"/>
                      <a:pt x="1370529" y="10408"/>
                      <a:pt x="1363390" y="2298"/>
                    </a:cubicBezTo>
                    <a:cubicBezTo>
                      <a:pt x="1362070" y="804"/>
                      <a:pt x="1360195" y="14"/>
                      <a:pt x="1358367" y="0"/>
                    </a:cubicBezTo>
                    <a:close/>
                    <a:moveTo>
                      <a:pt x="1358367" y="16744"/>
                    </a:moveTo>
                    <a:cubicBezTo>
                      <a:pt x="1369464" y="29348"/>
                      <a:pt x="1398765" y="62613"/>
                      <a:pt x="1407759" y="72833"/>
                    </a:cubicBezTo>
                    <a:cubicBezTo>
                      <a:pt x="1407551" y="73262"/>
                      <a:pt x="1407611" y="72673"/>
                      <a:pt x="1407337" y="73249"/>
                    </a:cubicBezTo>
                    <a:cubicBezTo>
                      <a:pt x="1405622" y="76919"/>
                      <a:pt x="1403540" y="81198"/>
                      <a:pt x="1401062" y="86014"/>
                    </a:cubicBezTo>
                    <a:cubicBezTo>
                      <a:pt x="1393963" y="99830"/>
                      <a:pt x="1385122" y="115214"/>
                      <a:pt x="1374688" y="131850"/>
                    </a:cubicBezTo>
                    <a:cubicBezTo>
                      <a:pt x="1344852" y="179447"/>
                      <a:pt x="1307474" y="227353"/>
                      <a:pt x="1261886" y="272077"/>
                    </a:cubicBezTo>
                    <a:cubicBezTo>
                      <a:pt x="1131671" y="399814"/>
                      <a:pt x="962384" y="477877"/>
                      <a:pt x="749545" y="481366"/>
                    </a:cubicBezTo>
                    <a:cubicBezTo>
                      <a:pt x="534509" y="484889"/>
                      <a:pt x="349196" y="417682"/>
                      <a:pt x="194087" y="303467"/>
                    </a:cubicBezTo>
                    <a:cubicBezTo>
                      <a:pt x="141192" y="264516"/>
                      <a:pt x="95671" y="222752"/>
                      <a:pt x="57630" y="181034"/>
                    </a:cubicBezTo>
                    <a:cubicBezTo>
                      <a:pt x="44336" y="166448"/>
                      <a:pt x="33031" y="152980"/>
                      <a:pt x="23514" y="140851"/>
                    </a:cubicBezTo>
                    <a:cubicBezTo>
                      <a:pt x="20199" y="136618"/>
                      <a:pt x="17299" y="132774"/>
                      <a:pt x="14935" y="129546"/>
                    </a:cubicBezTo>
                    <a:lnTo>
                      <a:pt x="62861" y="63203"/>
                    </a:lnTo>
                    <a:cubicBezTo>
                      <a:pt x="110813" y="116111"/>
                      <a:pt x="167117" y="166367"/>
                      <a:pt x="233226" y="210542"/>
                    </a:cubicBezTo>
                    <a:cubicBezTo>
                      <a:pt x="322387" y="270121"/>
                      <a:pt x="421727" y="313573"/>
                      <a:pt x="531254" y="336116"/>
                    </a:cubicBezTo>
                    <a:cubicBezTo>
                      <a:pt x="590471" y="348305"/>
                      <a:pt x="652207" y="354179"/>
                      <a:pt x="716059" y="353067"/>
                    </a:cubicBezTo>
                    <a:cubicBezTo>
                      <a:pt x="929681" y="349364"/>
                      <a:pt x="1090423" y="278205"/>
                      <a:pt x="1227348" y="154245"/>
                    </a:cubicBezTo>
                    <a:cubicBezTo>
                      <a:pt x="1253467" y="130604"/>
                      <a:pt x="1277825" y="106018"/>
                      <a:pt x="1304367" y="77019"/>
                    </a:cubicBezTo>
                    <a:cubicBezTo>
                      <a:pt x="1316254" y="64033"/>
                      <a:pt x="1347738" y="28571"/>
                      <a:pt x="1358367" y="16744"/>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2" name="Google Shape;1952;p35"/>
              <p:cNvSpPr/>
              <p:nvPr/>
            </p:nvSpPr>
            <p:spPr>
              <a:xfrm>
                <a:off x="3877005" y="3429001"/>
                <a:ext cx="1212731" cy="1051393"/>
              </a:xfrm>
              <a:custGeom>
                <a:rect b="b" l="l" r="r" t="t"/>
                <a:pathLst>
                  <a:path extrusionOk="0" h="1051393" w="1212731">
                    <a:moveTo>
                      <a:pt x="583482" y="5"/>
                    </a:moveTo>
                    <a:cubicBezTo>
                      <a:pt x="581499" y="72"/>
                      <a:pt x="579524" y="937"/>
                      <a:pt x="578251" y="2724"/>
                    </a:cubicBezTo>
                    <a:lnTo>
                      <a:pt x="1235" y="809537"/>
                    </a:lnTo>
                    <a:cubicBezTo>
                      <a:pt x="-761" y="812324"/>
                      <a:pt x="-286" y="816262"/>
                      <a:pt x="2286" y="818532"/>
                    </a:cubicBezTo>
                    <a:cubicBezTo>
                      <a:pt x="120848" y="923431"/>
                      <a:pt x="262495" y="1000543"/>
                      <a:pt x="429860" y="1033896"/>
                    </a:cubicBezTo>
                    <a:cubicBezTo>
                      <a:pt x="492345" y="1046346"/>
                      <a:pt x="556800" y="1052380"/>
                      <a:pt x="623243" y="1051262"/>
                    </a:cubicBezTo>
                    <a:cubicBezTo>
                      <a:pt x="765044" y="1048885"/>
                      <a:pt x="889319" y="1013014"/>
                      <a:pt x="996830" y="949966"/>
                    </a:cubicBezTo>
                    <a:cubicBezTo>
                      <a:pt x="1082529" y="899716"/>
                      <a:pt x="1153633" y="834753"/>
                      <a:pt x="1211350" y="760982"/>
                    </a:cubicBezTo>
                    <a:cubicBezTo>
                      <a:pt x="1213292" y="758498"/>
                      <a:pt x="1213152" y="754827"/>
                      <a:pt x="1211143" y="752396"/>
                    </a:cubicBezTo>
                    <a:cubicBezTo>
                      <a:pt x="1206280" y="746536"/>
                      <a:pt x="593782" y="8163"/>
                      <a:pt x="588920" y="2303"/>
                    </a:cubicBezTo>
                    <a:cubicBezTo>
                      <a:pt x="587520" y="615"/>
                      <a:pt x="585464" y="-68"/>
                      <a:pt x="583482" y="5"/>
                    </a:cubicBezTo>
                    <a:close/>
                    <a:moveTo>
                      <a:pt x="584319" y="17586"/>
                    </a:moveTo>
                    <a:cubicBezTo>
                      <a:pt x="599776" y="36218"/>
                      <a:pt x="1185633" y="742485"/>
                      <a:pt x="1197326" y="756582"/>
                    </a:cubicBezTo>
                    <a:cubicBezTo>
                      <a:pt x="1141176" y="827426"/>
                      <a:pt x="1072496" y="890039"/>
                      <a:pt x="989919" y="938460"/>
                    </a:cubicBezTo>
                    <a:cubicBezTo>
                      <a:pt x="884370" y="1000356"/>
                      <a:pt x="762499" y="1035523"/>
                      <a:pt x="623036" y="1037867"/>
                    </a:cubicBezTo>
                    <a:cubicBezTo>
                      <a:pt x="557557" y="1038972"/>
                      <a:pt x="494133" y="1032972"/>
                      <a:pt x="432586" y="1020709"/>
                    </a:cubicBezTo>
                    <a:cubicBezTo>
                      <a:pt x="269835" y="988281"/>
                      <a:pt x="131872" y="913673"/>
                      <a:pt x="15888" y="812256"/>
                    </a:cubicBezTo>
                    <a:lnTo>
                      <a:pt x="584319" y="17586"/>
                    </a:ln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53" name="Google Shape;1953;p35"/>
          <p:cNvGrpSpPr/>
          <p:nvPr/>
        </p:nvGrpSpPr>
        <p:grpSpPr>
          <a:xfrm flipH="1" rot="-1351861">
            <a:off x="195905" y="391442"/>
            <a:ext cx="1516604" cy="1324637"/>
            <a:chOff x="3540572" y="5251367"/>
            <a:chExt cx="1462718" cy="1277572"/>
          </a:xfrm>
        </p:grpSpPr>
        <p:sp>
          <p:nvSpPr>
            <p:cNvPr id="1954" name="Google Shape;1954;p35"/>
            <p:cNvSpPr/>
            <p:nvPr/>
          </p:nvSpPr>
          <p:spPr>
            <a:xfrm>
              <a:off x="3547578" y="5258036"/>
              <a:ext cx="1448934" cy="1263947"/>
            </a:xfrm>
            <a:custGeom>
              <a:rect b="b" l="l" r="r" t="t"/>
              <a:pathLst>
                <a:path extrusionOk="0" h="1263947" w="1448934">
                  <a:moveTo>
                    <a:pt x="398666" y="302"/>
                  </a:moveTo>
                  <a:cubicBezTo>
                    <a:pt x="348611" y="2726"/>
                    <a:pt x="302774" y="19597"/>
                    <a:pt x="268906" y="41745"/>
                  </a:cubicBezTo>
                  <a:cubicBezTo>
                    <a:pt x="208289" y="81372"/>
                    <a:pt x="171407" y="131100"/>
                    <a:pt x="170329" y="183639"/>
                  </a:cubicBezTo>
                  <a:cubicBezTo>
                    <a:pt x="129087" y="190591"/>
                    <a:pt x="71739" y="209149"/>
                    <a:pt x="33035" y="266726"/>
                  </a:cubicBezTo>
                  <a:cubicBezTo>
                    <a:pt x="-67651" y="416490"/>
                    <a:pt x="93940" y="573548"/>
                    <a:pt x="93940" y="573548"/>
                  </a:cubicBezTo>
                  <a:cubicBezTo>
                    <a:pt x="93940" y="573548"/>
                    <a:pt x="109257" y="466740"/>
                    <a:pt x="155676" y="402975"/>
                  </a:cubicBezTo>
                  <a:cubicBezTo>
                    <a:pt x="183637" y="364573"/>
                    <a:pt x="221744" y="334964"/>
                    <a:pt x="252578" y="313607"/>
                  </a:cubicBezTo>
                  <a:cubicBezTo>
                    <a:pt x="345603" y="360052"/>
                    <a:pt x="435581" y="238456"/>
                    <a:pt x="484056" y="310258"/>
                  </a:cubicBezTo>
                  <a:cubicBezTo>
                    <a:pt x="556520" y="417615"/>
                    <a:pt x="261566" y="488586"/>
                    <a:pt x="146889" y="779904"/>
                  </a:cubicBezTo>
                  <a:cubicBezTo>
                    <a:pt x="134311" y="811856"/>
                    <a:pt x="131150" y="843588"/>
                    <a:pt x="133287" y="873665"/>
                  </a:cubicBezTo>
                  <a:cubicBezTo>
                    <a:pt x="122558" y="901667"/>
                    <a:pt x="114702" y="933961"/>
                    <a:pt x="110683" y="972242"/>
                  </a:cubicBezTo>
                  <a:cubicBezTo>
                    <a:pt x="87042" y="1197505"/>
                    <a:pt x="457388" y="1234849"/>
                    <a:pt x="809289" y="1248090"/>
                  </a:cubicBezTo>
                  <a:cubicBezTo>
                    <a:pt x="1144601" y="1260701"/>
                    <a:pt x="1459359" y="1325423"/>
                    <a:pt x="1448670" y="1055958"/>
                  </a:cubicBezTo>
                  <a:cubicBezTo>
                    <a:pt x="1434927" y="709569"/>
                    <a:pt x="1130155" y="795287"/>
                    <a:pt x="795057" y="761071"/>
                  </a:cubicBezTo>
                  <a:cubicBezTo>
                    <a:pt x="684485" y="749779"/>
                    <a:pt x="574288" y="730847"/>
                    <a:pt x="475470" y="724236"/>
                  </a:cubicBezTo>
                  <a:cubicBezTo>
                    <a:pt x="474613" y="724176"/>
                    <a:pt x="473823" y="724290"/>
                    <a:pt x="472959" y="724236"/>
                  </a:cubicBezTo>
                  <a:cubicBezTo>
                    <a:pt x="511153" y="678286"/>
                    <a:pt x="547278" y="636207"/>
                    <a:pt x="575092" y="607034"/>
                  </a:cubicBezTo>
                  <a:cubicBezTo>
                    <a:pt x="691772" y="484648"/>
                    <a:pt x="761618" y="336906"/>
                    <a:pt x="648139" y="149316"/>
                  </a:cubicBezTo>
                  <a:cubicBezTo>
                    <a:pt x="577215" y="32074"/>
                    <a:pt x="482080" y="-3737"/>
                    <a:pt x="398666" y="302"/>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55" name="Google Shape;1955;p35"/>
            <p:cNvGrpSpPr/>
            <p:nvPr/>
          </p:nvGrpSpPr>
          <p:grpSpPr>
            <a:xfrm>
              <a:off x="3553994" y="5264713"/>
              <a:ext cx="1448907" cy="1263939"/>
              <a:chOff x="3553994" y="5264713"/>
              <a:chExt cx="1448907" cy="1263939"/>
            </a:xfrm>
          </p:grpSpPr>
          <p:sp>
            <p:nvSpPr>
              <p:cNvPr id="1956" name="Google Shape;1956;p35"/>
              <p:cNvSpPr/>
              <p:nvPr/>
            </p:nvSpPr>
            <p:spPr>
              <a:xfrm>
                <a:off x="3553994" y="5448352"/>
                <a:ext cx="252578" cy="389908"/>
              </a:xfrm>
              <a:custGeom>
                <a:rect b="b" l="l" r="r" t="t"/>
                <a:pathLst>
                  <a:path extrusionOk="0" h="389908" w="252578">
                    <a:moveTo>
                      <a:pt x="170329" y="0"/>
                    </a:moveTo>
                    <a:cubicBezTo>
                      <a:pt x="129087" y="6952"/>
                      <a:pt x="71739" y="25510"/>
                      <a:pt x="33035" y="83086"/>
                    </a:cubicBezTo>
                    <a:cubicBezTo>
                      <a:pt x="-67651" y="232851"/>
                      <a:pt x="93940" y="389908"/>
                      <a:pt x="93940" y="389908"/>
                    </a:cubicBezTo>
                    <a:cubicBezTo>
                      <a:pt x="93940" y="389908"/>
                      <a:pt x="109257" y="283100"/>
                      <a:pt x="155676" y="219335"/>
                    </a:cubicBezTo>
                    <a:cubicBezTo>
                      <a:pt x="183630" y="180933"/>
                      <a:pt x="221744" y="151325"/>
                      <a:pt x="252578" y="129967"/>
                    </a:cubicBezTo>
                    <a:cubicBezTo>
                      <a:pt x="233699" y="120544"/>
                      <a:pt x="214672" y="104819"/>
                      <a:pt x="195859" y="78485"/>
                    </a:cubicBezTo>
                    <a:cubicBezTo>
                      <a:pt x="177087" y="52199"/>
                      <a:pt x="169793" y="25751"/>
                      <a:pt x="170329" y="0"/>
                    </a:cubicBezTo>
                    <a:close/>
                  </a:path>
                </a:pathLst>
              </a:custGeom>
              <a:solidFill>
                <a:srgbClr val="F2AE3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7" name="Google Shape;1957;p35"/>
              <p:cNvSpPr/>
              <p:nvPr/>
            </p:nvSpPr>
            <p:spPr>
              <a:xfrm>
                <a:off x="3686389" y="5264713"/>
                <a:ext cx="573392" cy="876424"/>
              </a:xfrm>
              <a:custGeom>
                <a:rect b="b" l="l" r="r" t="t"/>
                <a:pathLst>
                  <a:path extrusionOk="0" h="876424" w="573392">
                    <a:moveTo>
                      <a:pt x="337449" y="727752"/>
                    </a:moveTo>
                    <a:cubicBezTo>
                      <a:pt x="376956" y="680115"/>
                      <a:pt x="414032" y="637098"/>
                      <a:pt x="442696" y="607034"/>
                    </a:cubicBezTo>
                    <a:cubicBezTo>
                      <a:pt x="559376" y="484648"/>
                      <a:pt x="629215" y="336900"/>
                      <a:pt x="515743" y="149316"/>
                    </a:cubicBezTo>
                    <a:cubicBezTo>
                      <a:pt x="444813" y="32074"/>
                      <a:pt x="349685" y="-3737"/>
                      <a:pt x="266270" y="302"/>
                    </a:cubicBezTo>
                    <a:cubicBezTo>
                      <a:pt x="216215" y="2726"/>
                      <a:pt x="170379" y="19597"/>
                      <a:pt x="136511" y="41744"/>
                    </a:cubicBezTo>
                    <a:cubicBezTo>
                      <a:pt x="75894" y="81372"/>
                      <a:pt x="39012" y="131100"/>
                      <a:pt x="37934" y="183639"/>
                    </a:cubicBezTo>
                    <a:cubicBezTo>
                      <a:pt x="37398" y="209391"/>
                      <a:pt x="44691" y="235838"/>
                      <a:pt x="63464" y="262125"/>
                    </a:cubicBezTo>
                    <a:cubicBezTo>
                      <a:pt x="82276" y="288458"/>
                      <a:pt x="101303" y="304184"/>
                      <a:pt x="120183" y="313607"/>
                    </a:cubicBezTo>
                    <a:cubicBezTo>
                      <a:pt x="213208" y="360052"/>
                      <a:pt x="303186" y="238456"/>
                      <a:pt x="351660" y="310258"/>
                    </a:cubicBezTo>
                    <a:cubicBezTo>
                      <a:pt x="424125" y="417615"/>
                      <a:pt x="129171" y="488586"/>
                      <a:pt x="14493" y="779904"/>
                    </a:cubicBezTo>
                    <a:cubicBezTo>
                      <a:pt x="1541" y="812801"/>
                      <a:pt x="-1741" y="845564"/>
                      <a:pt x="791" y="876425"/>
                    </a:cubicBezTo>
                  </a:path>
                </a:pathLst>
              </a:custGeom>
              <a:solidFill>
                <a:srgbClr val="FC777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8" name="Google Shape;1958;p35"/>
              <p:cNvSpPr/>
              <p:nvPr/>
            </p:nvSpPr>
            <p:spPr>
              <a:xfrm>
                <a:off x="3554306" y="5633082"/>
                <a:ext cx="157800" cy="205112"/>
              </a:xfrm>
              <a:custGeom>
                <a:rect b="b" l="l" r="r" t="t"/>
                <a:pathLst>
                  <a:path extrusionOk="0" h="205112" w="157800">
                    <a:moveTo>
                      <a:pt x="35368" y="216"/>
                    </a:moveTo>
                    <a:cubicBezTo>
                      <a:pt x="22784" y="792"/>
                      <a:pt x="11151" y="2687"/>
                      <a:pt x="0" y="5239"/>
                    </a:cubicBezTo>
                    <a:cubicBezTo>
                      <a:pt x="690" y="114451"/>
                      <a:pt x="93547" y="205112"/>
                      <a:pt x="93547" y="205112"/>
                    </a:cubicBezTo>
                    <a:cubicBezTo>
                      <a:pt x="93547" y="205112"/>
                      <a:pt x="108871" y="98304"/>
                      <a:pt x="155289" y="34539"/>
                    </a:cubicBezTo>
                    <a:cubicBezTo>
                      <a:pt x="156053" y="33488"/>
                      <a:pt x="157024" y="32651"/>
                      <a:pt x="157801" y="31613"/>
                    </a:cubicBezTo>
                    <a:cubicBezTo>
                      <a:pt x="138359" y="19196"/>
                      <a:pt x="113666" y="8668"/>
                      <a:pt x="81412" y="3149"/>
                    </a:cubicBezTo>
                    <a:cubicBezTo>
                      <a:pt x="65137" y="363"/>
                      <a:pt x="49814" y="-441"/>
                      <a:pt x="35368" y="216"/>
                    </a:cubicBezTo>
                    <a:close/>
                  </a:path>
                </a:pathLst>
              </a:custGeom>
              <a:solidFill>
                <a:srgbClr val="AF581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59" name="Google Shape;1959;p35"/>
              <p:cNvSpPr/>
              <p:nvPr/>
            </p:nvSpPr>
            <p:spPr>
              <a:xfrm>
                <a:off x="3663642" y="5986607"/>
                <a:ext cx="1339259" cy="542045"/>
              </a:xfrm>
              <a:custGeom>
                <a:rect b="b" l="l" r="r" t="t"/>
                <a:pathLst>
                  <a:path extrusionOk="0" h="542045" w="1339259">
                    <a:moveTo>
                      <a:pt x="365849" y="2362"/>
                    </a:moveTo>
                    <a:cubicBezTo>
                      <a:pt x="464667" y="8979"/>
                      <a:pt x="574924" y="27919"/>
                      <a:pt x="685496" y="39210"/>
                    </a:cubicBezTo>
                    <a:cubicBezTo>
                      <a:pt x="1020594" y="73426"/>
                      <a:pt x="1325252" y="-12238"/>
                      <a:pt x="1338995" y="334151"/>
                    </a:cubicBezTo>
                    <a:cubicBezTo>
                      <a:pt x="1349684" y="603616"/>
                      <a:pt x="1034986" y="538759"/>
                      <a:pt x="699667" y="526148"/>
                    </a:cubicBezTo>
                    <a:cubicBezTo>
                      <a:pt x="347766" y="512908"/>
                      <a:pt x="-22566" y="475678"/>
                      <a:pt x="1075" y="250409"/>
                    </a:cubicBezTo>
                    <a:cubicBezTo>
                      <a:pt x="24911" y="23264"/>
                      <a:pt x="173758" y="-10490"/>
                      <a:pt x="365849" y="2362"/>
                    </a:cubicBezTo>
                  </a:path>
                </a:pathLst>
              </a:custGeom>
              <a:solidFill>
                <a:srgbClr val="F47B8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0" name="Google Shape;1960;p35"/>
              <p:cNvSpPr/>
              <p:nvPr/>
            </p:nvSpPr>
            <p:spPr>
              <a:xfrm>
                <a:off x="3861108" y="5388059"/>
                <a:ext cx="52625" cy="71862"/>
              </a:xfrm>
              <a:custGeom>
                <a:rect b="b" l="l" r="r" t="t"/>
                <a:pathLst>
                  <a:path extrusionOk="0" h="71862" w="52625">
                    <a:moveTo>
                      <a:pt x="2980" y="44033"/>
                    </a:moveTo>
                    <a:cubicBezTo>
                      <a:pt x="-3730" y="24704"/>
                      <a:pt x="1273" y="5409"/>
                      <a:pt x="14158" y="936"/>
                    </a:cubicBezTo>
                    <a:cubicBezTo>
                      <a:pt x="27044" y="-3545"/>
                      <a:pt x="42930" y="8497"/>
                      <a:pt x="49640" y="27825"/>
                    </a:cubicBezTo>
                    <a:cubicBezTo>
                      <a:pt x="56358" y="47154"/>
                      <a:pt x="51355" y="66448"/>
                      <a:pt x="38469" y="70929"/>
                    </a:cubicBezTo>
                    <a:cubicBezTo>
                      <a:pt x="25584" y="75403"/>
                      <a:pt x="9691" y="63361"/>
                      <a:pt x="2980" y="44033"/>
                    </a:cubicBezTo>
                    <a:close/>
                  </a:path>
                </a:pathLst>
              </a:custGeom>
              <a:solidFill>
                <a:srgbClr val="B34A5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61" name="Google Shape;1961;p35"/>
              <p:cNvGrpSpPr/>
              <p:nvPr/>
            </p:nvGrpSpPr>
            <p:grpSpPr>
              <a:xfrm>
                <a:off x="4051759" y="5375948"/>
                <a:ext cx="571739" cy="1057739"/>
                <a:chOff x="4051759" y="5375948"/>
                <a:chExt cx="571739" cy="1057739"/>
              </a:xfrm>
            </p:grpSpPr>
            <p:sp>
              <p:nvSpPr>
                <p:cNvPr id="1962" name="Google Shape;1962;p35"/>
                <p:cNvSpPr/>
                <p:nvPr/>
              </p:nvSpPr>
              <p:spPr>
                <a:xfrm>
                  <a:off x="4203338" y="6088517"/>
                  <a:ext cx="420160" cy="345170"/>
                </a:xfrm>
                <a:custGeom>
                  <a:rect b="b" l="l" r="r" t="t"/>
                  <a:pathLst>
                    <a:path extrusionOk="0" h="345170" w="420160">
                      <a:moveTo>
                        <a:pt x="0" y="77615"/>
                      </a:moveTo>
                      <a:cubicBezTo>
                        <a:pt x="0" y="77615"/>
                        <a:pt x="350729" y="-59894"/>
                        <a:pt x="407026" y="31149"/>
                      </a:cubicBezTo>
                      <a:cubicBezTo>
                        <a:pt x="463324" y="122185"/>
                        <a:pt x="320417" y="151867"/>
                        <a:pt x="320417" y="151867"/>
                      </a:cubicBezTo>
                      <a:cubicBezTo>
                        <a:pt x="320417" y="151867"/>
                        <a:pt x="353455" y="157969"/>
                        <a:pt x="357828" y="191200"/>
                      </a:cubicBezTo>
                      <a:cubicBezTo>
                        <a:pt x="362202" y="224432"/>
                        <a:pt x="307277" y="252360"/>
                        <a:pt x="307277" y="252360"/>
                      </a:cubicBezTo>
                      <a:cubicBezTo>
                        <a:pt x="307277" y="252360"/>
                        <a:pt x="335747" y="262620"/>
                        <a:pt x="336685" y="287386"/>
                      </a:cubicBezTo>
                      <a:cubicBezTo>
                        <a:pt x="337877" y="318944"/>
                        <a:pt x="236494" y="345170"/>
                        <a:pt x="236494" y="345170"/>
                      </a:cubicBezTo>
                      <a:cubicBezTo>
                        <a:pt x="236494" y="345170"/>
                        <a:pt x="292001" y="300614"/>
                        <a:pt x="290876" y="288458"/>
                      </a:cubicBezTo>
                      <a:cubicBezTo>
                        <a:pt x="289750" y="276309"/>
                        <a:pt x="222878" y="271126"/>
                        <a:pt x="221318" y="258769"/>
                      </a:cubicBezTo>
                      <a:cubicBezTo>
                        <a:pt x="219764" y="246413"/>
                        <a:pt x="315334" y="201762"/>
                        <a:pt x="311664" y="190517"/>
                      </a:cubicBezTo>
                      <a:cubicBezTo>
                        <a:pt x="307994" y="179279"/>
                        <a:pt x="167190" y="191790"/>
                        <a:pt x="163587" y="173707"/>
                      </a:cubicBezTo>
                      <a:cubicBezTo>
                        <a:pt x="159978" y="155631"/>
                        <a:pt x="365215" y="100667"/>
                        <a:pt x="360581" y="65727"/>
                      </a:cubicBezTo>
                      <a:cubicBezTo>
                        <a:pt x="355886" y="30325"/>
                        <a:pt x="0" y="77615"/>
                        <a:pt x="0" y="77615"/>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3" name="Google Shape;1963;p35"/>
                <p:cNvSpPr/>
                <p:nvPr/>
              </p:nvSpPr>
              <p:spPr>
                <a:xfrm>
                  <a:off x="4051759" y="5375948"/>
                  <a:ext cx="156500" cy="280393"/>
                </a:xfrm>
                <a:custGeom>
                  <a:rect b="b" l="l" r="r" t="t"/>
                  <a:pathLst>
                    <a:path extrusionOk="0" h="280393" w="156500">
                      <a:moveTo>
                        <a:pt x="0" y="0"/>
                      </a:moveTo>
                      <a:cubicBezTo>
                        <a:pt x="0" y="0"/>
                        <a:pt x="66598" y="58722"/>
                        <a:pt x="97740" y="128802"/>
                      </a:cubicBezTo>
                      <a:cubicBezTo>
                        <a:pt x="128875" y="198889"/>
                        <a:pt x="97412" y="282946"/>
                        <a:pt x="124556" y="280334"/>
                      </a:cubicBezTo>
                      <a:cubicBezTo>
                        <a:pt x="151700" y="277722"/>
                        <a:pt x="171899" y="196323"/>
                        <a:pt x="140756" y="126237"/>
                      </a:cubicBezTo>
                      <a:cubicBezTo>
                        <a:pt x="109621" y="56157"/>
                        <a:pt x="0" y="0"/>
                        <a:pt x="0" y="0"/>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4" name="Google Shape;1964;p35"/>
                <p:cNvSpPr/>
                <p:nvPr/>
              </p:nvSpPr>
              <p:spPr>
                <a:xfrm>
                  <a:off x="4130009" y="5680535"/>
                  <a:ext cx="52735" cy="70562"/>
                </a:xfrm>
                <a:custGeom>
                  <a:rect b="b" l="l" r="r" t="t"/>
                  <a:pathLst>
                    <a:path extrusionOk="0" h="70562" w="52735">
                      <a:moveTo>
                        <a:pt x="3972" y="26138"/>
                      </a:moveTo>
                      <a:cubicBezTo>
                        <a:pt x="11660" y="7319"/>
                        <a:pt x="27915" y="-3839"/>
                        <a:pt x="40278" y="1217"/>
                      </a:cubicBezTo>
                      <a:cubicBezTo>
                        <a:pt x="52648" y="6267"/>
                        <a:pt x="56445" y="25608"/>
                        <a:pt x="48763" y="44428"/>
                      </a:cubicBezTo>
                      <a:cubicBezTo>
                        <a:pt x="41075" y="63241"/>
                        <a:pt x="24821" y="74398"/>
                        <a:pt x="12457" y="69348"/>
                      </a:cubicBezTo>
                      <a:cubicBezTo>
                        <a:pt x="88" y="64299"/>
                        <a:pt x="-3710" y="44950"/>
                        <a:pt x="3972" y="26138"/>
                      </a:cubicBezTo>
                      <a:close/>
                    </a:path>
                  </a:pathLst>
                </a:custGeom>
                <a:solidFill>
                  <a:srgbClr val="FFA1A8"/>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1965" name="Google Shape;1965;p35"/>
              <p:cNvGrpSpPr/>
              <p:nvPr/>
            </p:nvGrpSpPr>
            <p:grpSpPr>
              <a:xfrm>
                <a:off x="3794621" y="5459918"/>
                <a:ext cx="1079649" cy="997846"/>
                <a:chOff x="3794621" y="5459918"/>
                <a:chExt cx="1079649" cy="997846"/>
              </a:xfrm>
            </p:grpSpPr>
            <p:sp>
              <p:nvSpPr>
                <p:cNvPr id="1966" name="Google Shape;1966;p35"/>
                <p:cNvSpPr/>
                <p:nvPr/>
              </p:nvSpPr>
              <p:spPr>
                <a:xfrm>
                  <a:off x="4156377" y="6230285"/>
                  <a:ext cx="68827" cy="46666"/>
                </a:xfrm>
                <a:custGeom>
                  <a:rect b="b" l="l" r="r" t="t"/>
                  <a:pathLst>
                    <a:path extrusionOk="0" h="46666" w="68827">
                      <a:moveTo>
                        <a:pt x="0" y="23333"/>
                      </a:moveTo>
                      <a:cubicBezTo>
                        <a:pt x="0" y="10448"/>
                        <a:pt x="15411" y="0"/>
                        <a:pt x="34411" y="0"/>
                      </a:cubicBezTo>
                      <a:cubicBezTo>
                        <a:pt x="53417" y="0"/>
                        <a:pt x="68828" y="10448"/>
                        <a:pt x="68828" y="23333"/>
                      </a:cubicBezTo>
                      <a:cubicBezTo>
                        <a:pt x="68828" y="36225"/>
                        <a:pt x="53417" y="46667"/>
                        <a:pt x="34411" y="46667"/>
                      </a:cubicBezTo>
                      <a:cubicBezTo>
                        <a:pt x="15411" y="46667"/>
                        <a:pt x="0" y="36225"/>
                        <a:pt x="0" y="233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7" name="Google Shape;1967;p35"/>
                <p:cNvSpPr/>
                <p:nvPr/>
              </p:nvSpPr>
              <p:spPr>
                <a:xfrm>
                  <a:off x="4259783" y="6409611"/>
                  <a:ext cx="73489" cy="48153"/>
                </a:xfrm>
                <a:custGeom>
                  <a:rect b="b" l="l" r="r" t="t"/>
                  <a:pathLst>
                    <a:path extrusionOk="0" h="48153" w="73489">
                      <a:moveTo>
                        <a:pt x="0" y="24076"/>
                      </a:moveTo>
                      <a:cubicBezTo>
                        <a:pt x="0" y="10776"/>
                        <a:pt x="16449" y="0"/>
                        <a:pt x="36741" y="0"/>
                      </a:cubicBezTo>
                      <a:cubicBezTo>
                        <a:pt x="57041" y="0"/>
                        <a:pt x="73489" y="10776"/>
                        <a:pt x="73489" y="24076"/>
                      </a:cubicBezTo>
                      <a:cubicBezTo>
                        <a:pt x="73489" y="37371"/>
                        <a:pt x="57041" y="48153"/>
                        <a:pt x="36741" y="48153"/>
                      </a:cubicBezTo>
                      <a:cubicBezTo>
                        <a:pt x="16449" y="48153"/>
                        <a:pt x="0" y="37371"/>
                        <a:pt x="0" y="2407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8" name="Google Shape;1968;p35"/>
                <p:cNvSpPr/>
                <p:nvPr/>
              </p:nvSpPr>
              <p:spPr>
                <a:xfrm>
                  <a:off x="4604277" y="6406242"/>
                  <a:ext cx="50805" cy="51522"/>
                </a:xfrm>
                <a:custGeom>
                  <a:rect b="b" l="l" r="r" t="t"/>
                  <a:pathLst>
                    <a:path extrusionOk="0" h="51522" w="50805">
                      <a:moveTo>
                        <a:pt x="0" y="25764"/>
                      </a:moveTo>
                      <a:cubicBezTo>
                        <a:pt x="0" y="11533"/>
                        <a:pt x="11372" y="0"/>
                        <a:pt x="25403" y="0"/>
                      </a:cubicBezTo>
                      <a:cubicBezTo>
                        <a:pt x="39434" y="0"/>
                        <a:pt x="50805" y="11533"/>
                        <a:pt x="50805" y="25764"/>
                      </a:cubicBezTo>
                      <a:cubicBezTo>
                        <a:pt x="50805" y="39989"/>
                        <a:pt x="39434" y="51522"/>
                        <a:pt x="25403" y="51522"/>
                      </a:cubicBezTo>
                      <a:cubicBezTo>
                        <a:pt x="11372" y="51522"/>
                        <a:pt x="0" y="39989"/>
                        <a:pt x="0" y="2576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69" name="Google Shape;1969;p35"/>
                <p:cNvSpPr/>
                <p:nvPr/>
              </p:nvSpPr>
              <p:spPr>
                <a:xfrm>
                  <a:off x="4807954" y="6264729"/>
                  <a:ext cx="66316" cy="61607"/>
                </a:xfrm>
                <a:custGeom>
                  <a:rect b="b" l="l" r="r" t="t"/>
                  <a:pathLst>
                    <a:path extrusionOk="0" h="61607" w="66316">
                      <a:moveTo>
                        <a:pt x="0" y="30801"/>
                      </a:moveTo>
                      <a:cubicBezTo>
                        <a:pt x="0" y="13789"/>
                        <a:pt x="14848" y="0"/>
                        <a:pt x="33158" y="0"/>
                      </a:cubicBezTo>
                      <a:cubicBezTo>
                        <a:pt x="51475" y="0"/>
                        <a:pt x="66316" y="13789"/>
                        <a:pt x="66316" y="30801"/>
                      </a:cubicBezTo>
                      <a:cubicBezTo>
                        <a:pt x="66316" y="47812"/>
                        <a:pt x="51475" y="61608"/>
                        <a:pt x="33158" y="61608"/>
                      </a:cubicBezTo>
                      <a:cubicBezTo>
                        <a:pt x="14848" y="61608"/>
                        <a:pt x="0" y="47812"/>
                        <a:pt x="0" y="30801"/>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0" name="Google Shape;1970;p35"/>
                <p:cNvSpPr/>
                <p:nvPr/>
              </p:nvSpPr>
              <p:spPr>
                <a:xfrm>
                  <a:off x="4684356" y="6141137"/>
                  <a:ext cx="79382" cy="54857"/>
                </a:xfrm>
                <a:custGeom>
                  <a:rect b="b" l="l" r="r" t="t"/>
                  <a:pathLst>
                    <a:path extrusionOk="0" h="54857" w="79382">
                      <a:moveTo>
                        <a:pt x="0" y="27432"/>
                      </a:moveTo>
                      <a:cubicBezTo>
                        <a:pt x="0" y="12283"/>
                        <a:pt x="17768" y="0"/>
                        <a:pt x="39688" y="0"/>
                      </a:cubicBezTo>
                      <a:cubicBezTo>
                        <a:pt x="61615" y="0"/>
                        <a:pt x="79383" y="12283"/>
                        <a:pt x="79383" y="27432"/>
                      </a:cubicBezTo>
                      <a:cubicBezTo>
                        <a:pt x="79383" y="42581"/>
                        <a:pt x="61615" y="54858"/>
                        <a:pt x="39688" y="54858"/>
                      </a:cubicBezTo>
                      <a:cubicBezTo>
                        <a:pt x="17768" y="54858"/>
                        <a:pt x="0" y="42581"/>
                        <a:pt x="0" y="27432"/>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1" name="Google Shape;1971;p35"/>
                <p:cNvSpPr/>
                <p:nvPr/>
              </p:nvSpPr>
              <p:spPr>
                <a:xfrm>
                  <a:off x="4024690" y="6391326"/>
                  <a:ext cx="53278" cy="29835"/>
                </a:xfrm>
                <a:custGeom>
                  <a:rect b="b" l="l" r="r" t="t"/>
                  <a:pathLst>
                    <a:path extrusionOk="0" h="29835" w="53278">
                      <a:moveTo>
                        <a:pt x="313" y="23784"/>
                      </a:moveTo>
                      <a:cubicBezTo>
                        <a:pt x="-1923" y="17160"/>
                        <a:pt x="8055" y="7818"/>
                        <a:pt x="22602" y="2922"/>
                      </a:cubicBezTo>
                      <a:cubicBezTo>
                        <a:pt x="37142" y="-1974"/>
                        <a:pt x="50737" y="-574"/>
                        <a:pt x="52967" y="6049"/>
                      </a:cubicBezTo>
                      <a:cubicBezTo>
                        <a:pt x="55197" y="12673"/>
                        <a:pt x="45219" y="22016"/>
                        <a:pt x="30679" y="26911"/>
                      </a:cubicBezTo>
                      <a:cubicBezTo>
                        <a:pt x="16139" y="31814"/>
                        <a:pt x="2544" y="30407"/>
                        <a:pt x="313" y="2378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2" name="Google Shape;1972;p35"/>
                <p:cNvSpPr/>
                <p:nvPr/>
              </p:nvSpPr>
              <p:spPr>
                <a:xfrm>
                  <a:off x="3806534" y="6340389"/>
                  <a:ext cx="54572" cy="54721"/>
                </a:xfrm>
                <a:custGeom>
                  <a:rect b="b" l="l" r="r" t="t"/>
                  <a:pathLst>
                    <a:path extrusionOk="0" h="54721" w="54572">
                      <a:moveTo>
                        <a:pt x="1847" y="17546"/>
                      </a:moveTo>
                      <a:cubicBezTo>
                        <a:pt x="7285" y="3448"/>
                        <a:pt x="23084" y="-3591"/>
                        <a:pt x="37135" y="1827"/>
                      </a:cubicBezTo>
                      <a:cubicBezTo>
                        <a:pt x="51186" y="7245"/>
                        <a:pt x="58164" y="23071"/>
                        <a:pt x="52726" y="37169"/>
                      </a:cubicBezTo>
                      <a:cubicBezTo>
                        <a:pt x="47288" y="51273"/>
                        <a:pt x="31489" y="58312"/>
                        <a:pt x="17438" y="52894"/>
                      </a:cubicBezTo>
                      <a:cubicBezTo>
                        <a:pt x="3387" y="47476"/>
                        <a:pt x="-3591" y="31650"/>
                        <a:pt x="1847" y="1754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3" name="Google Shape;1973;p35"/>
                <p:cNvSpPr/>
                <p:nvPr/>
              </p:nvSpPr>
              <p:spPr>
                <a:xfrm>
                  <a:off x="3899966" y="6199471"/>
                  <a:ext cx="59351" cy="61628"/>
                </a:xfrm>
                <a:custGeom>
                  <a:rect b="b" l="l" r="r" t="t"/>
                  <a:pathLst>
                    <a:path extrusionOk="0" h="61628" w="59351">
                      <a:moveTo>
                        <a:pt x="0" y="30814"/>
                      </a:moveTo>
                      <a:cubicBezTo>
                        <a:pt x="0" y="13796"/>
                        <a:pt x="13287" y="0"/>
                        <a:pt x="29676" y="0"/>
                      </a:cubicBezTo>
                      <a:cubicBezTo>
                        <a:pt x="46064" y="0"/>
                        <a:pt x="59351" y="13796"/>
                        <a:pt x="59351" y="30814"/>
                      </a:cubicBezTo>
                      <a:cubicBezTo>
                        <a:pt x="59351" y="47832"/>
                        <a:pt x="46064" y="61628"/>
                        <a:pt x="29676" y="61628"/>
                      </a:cubicBezTo>
                      <a:cubicBezTo>
                        <a:pt x="13287" y="61628"/>
                        <a:pt x="0" y="47832"/>
                        <a:pt x="0" y="3081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4" name="Google Shape;1974;p35"/>
                <p:cNvSpPr/>
                <p:nvPr/>
              </p:nvSpPr>
              <p:spPr>
                <a:xfrm>
                  <a:off x="4015118" y="6067367"/>
                  <a:ext cx="50182" cy="52620"/>
                </a:xfrm>
                <a:custGeom>
                  <a:rect b="b" l="l" r="r" t="t"/>
                  <a:pathLst>
                    <a:path extrusionOk="0" h="52620" w="50182">
                      <a:moveTo>
                        <a:pt x="0" y="26313"/>
                      </a:moveTo>
                      <a:cubicBezTo>
                        <a:pt x="0" y="11780"/>
                        <a:pt x="11231" y="0"/>
                        <a:pt x="25095" y="0"/>
                      </a:cubicBezTo>
                      <a:cubicBezTo>
                        <a:pt x="38951" y="0"/>
                        <a:pt x="50182" y="11780"/>
                        <a:pt x="50182" y="26313"/>
                      </a:cubicBezTo>
                      <a:cubicBezTo>
                        <a:pt x="50182" y="40840"/>
                        <a:pt x="38951" y="52620"/>
                        <a:pt x="25095" y="52620"/>
                      </a:cubicBezTo>
                      <a:cubicBezTo>
                        <a:pt x="11231" y="52620"/>
                        <a:pt x="0" y="40840"/>
                        <a:pt x="0" y="2631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5" name="Google Shape;1975;p35"/>
                <p:cNvSpPr/>
                <p:nvPr/>
              </p:nvSpPr>
              <p:spPr>
                <a:xfrm>
                  <a:off x="3794621" y="6088517"/>
                  <a:ext cx="55857" cy="62944"/>
                </a:xfrm>
                <a:custGeom>
                  <a:rect b="b" l="l" r="r" t="t"/>
                  <a:pathLst>
                    <a:path extrusionOk="0" h="62944" w="55857">
                      <a:moveTo>
                        <a:pt x="2462" y="21726"/>
                      </a:moveTo>
                      <a:cubicBezTo>
                        <a:pt x="8791" y="5204"/>
                        <a:pt x="25319" y="-3824"/>
                        <a:pt x="39384" y="1554"/>
                      </a:cubicBezTo>
                      <a:cubicBezTo>
                        <a:pt x="53448" y="6939"/>
                        <a:pt x="59716" y="24700"/>
                        <a:pt x="53394" y="41222"/>
                      </a:cubicBezTo>
                      <a:cubicBezTo>
                        <a:pt x="47072" y="57744"/>
                        <a:pt x="30543" y="66772"/>
                        <a:pt x="16479" y="61387"/>
                      </a:cubicBezTo>
                      <a:cubicBezTo>
                        <a:pt x="2415" y="56003"/>
                        <a:pt x="-3861" y="38248"/>
                        <a:pt x="2462" y="21726"/>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6" name="Google Shape;1976;p35"/>
                <p:cNvSpPr/>
                <p:nvPr/>
              </p:nvSpPr>
              <p:spPr>
                <a:xfrm>
                  <a:off x="3973087" y="5902553"/>
                  <a:ext cx="43370" cy="51191"/>
                </a:xfrm>
                <a:custGeom>
                  <a:rect b="b" l="l" r="r" t="t"/>
                  <a:pathLst>
                    <a:path extrusionOk="0" h="51191" w="43370">
                      <a:moveTo>
                        <a:pt x="7708" y="49233"/>
                      </a:moveTo>
                      <a:cubicBezTo>
                        <a:pt x="-1447" y="43822"/>
                        <a:pt x="-2613" y="28847"/>
                        <a:pt x="5103" y="15794"/>
                      </a:cubicBezTo>
                      <a:cubicBezTo>
                        <a:pt x="12825" y="2741"/>
                        <a:pt x="26500" y="-3454"/>
                        <a:pt x="35662" y="1957"/>
                      </a:cubicBezTo>
                      <a:cubicBezTo>
                        <a:pt x="44817" y="7368"/>
                        <a:pt x="45983" y="22344"/>
                        <a:pt x="38267" y="35396"/>
                      </a:cubicBezTo>
                      <a:cubicBezTo>
                        <a:pt x="30546" y="48456"/>
                        <a:pt x="16870" y="54645"/>
                        <a:pt x="7708" y="4923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7" name="Google Shape;1977;p35"/>
                <p:cNvSpPr/>
                <p:nvPr/>
              </p:nvSpPr>
              <p:spPr>
                <a:xfrm>
                  <a:off x="3979510" y="5780747"/>
                  <a:ext cx="35607" cy="45207"/>
                </a:xfrm>
                <a:custGeom>
                  <a:rect b="b" l="l" r="r" t="t"/>
                  <a:pathLst>
                    <a:path extrusionOk="0" h="45207" w="35607">
                      <a:moveTo>
                        <a:pt x="1031" y="18093"/>
                      </a:moveTo>
                      <a:cubicBezTo>
                        <a:pt x="4319" y="5864"/>
                        <a:pt x="14499" y="-2032"/>
                        <a:pt x="23761" y="459"/>
                      </a:cubicBezTo>
                      <a:cubicBezTo>
                        <a:pt x="33023" y="2951"/>
                        <a:pt x="37865" y="14885"/>
                        <a:pt x="34577" y="27114"/>
                      </a:cubicBezTo>
                      <a:cubicBezTo>
                        <a:pt x="31289" y="39344"/>
                        <a:pt x="21116" y="47240"/>
                        <a:pt x="11847" y="44748"/>
                      </a:cubicBezTo>
                      <a:cubicBezTo>
                        <a:pt x="2584" y="42257"/>
                        <a:pt x="-2258" y="30322"/>
                        <a:pt x="1031" y="1809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8" name="Google Shape;1978;p35"/>
                <p:cNvSpPr/>
                <p:nvPr/>
              </p:nvSpPr>
              <p:spPr>
                <a:xfrm>
                  <a:off x="3995850" y="5459918"/>
                  <a:ext cx="30117" cy="33653"/>
                </a:xfrm>
                <a:custGeom>
                  <a:rect b="b" l="l" r="r" t="t"/>
                  <a:pathLst>
                    <a:path extrusionOk="0" h="33653" w="30117">
                      <a:moveTo>
                        <a:pt x="0" y="16824"/>
                      </a:moveTo>
                      <a:cubicBezTo>
                        <a:pt x="0" y="7534"/>
                        <a:pt x="6744" y="0"/>
                        <a:pt x="15062" y="0"/>
                      </a:cubicBezTo>
                      <a:cubicBezTo>
                        <a:pt x="23380" y="0"/>
                        <a:pt x="30118" y="7534"/>
                        <a:pt x="30118" y="16824"/>
                      </a:cubicBezTo>
                      <a:cubicBezTo>
                        <a:pt x="30118" y="26120"/>
                        <a:pt x="23380" y="33654"/>
                        <a:pt x="15062" y="33654"/>
                      </a:cubicBezTo>
                      <a:cubicBezTo>
                        <a:pt x="6744" y="33654"/>
                        <a:pt x="0" y="26120"/>
                        <a:pt x="0" y="16824"/>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79" name="Google Shape;1979;p35"/>
                <p:cNvSpPr/>
                <p:nvPr/>
              </p:nvSpPr>
              <p:spPr>
                <a:xfrm>
                  <a:off x="4077971" y="5537258"/>
                  <a:ext cx="31332" cy="35880"/>
                </a:xfrm>
                <a:custGeom>
                  <a:rect b="b" l="l" r="r" t="t"/>
                  <a:pathLst>
                    <a:path extrusionOk="0" h="35880" w="31332">
                      <a:moveTo>
                        <a:pt x="10047" y="643"/>
                      </a:moveTo>
                      <a:cubicBezTo>
                        <a:pt x="18117" y="-1975"/>
                        <a:pt x="27179" y="3637"/>
                        <a:pt x="30286" y="13194"/>
                      </a:cubicBezTo>
                      <a:cubicBezTo>
                        <a:pt x="33387" y="22744"/>
                        <a:pt x="29362" y="32616"/>
                        <a:pt x="21285" y="35234"/>
                      </a:cubicBezTo>
                      <a:cubicBezTo>
                        <a:pt x="13215" y="37860"/>
                        <a:pt x="4154" y="32248"/>
                        <a:pt x="1046" y="22691"/>
                      </a:cubicBezTo>
                      <a:cubicBezTo>
                        <a:pt x="-2055" y="13140"/>
                        <a:pt x="1970" y="3268"/>
                        <a:pt x="10047" y="643"/>
                      </a:cubicBezTo>
                      <a:close/>
                    </a:path>
                  </a:pathLst>
                </a:custGeom>
                <a:solidFill>
                  <a:srgbClr val="DE5A5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0" name="Google Shape;1980;p35"/>
            <p:cNvGrpSpPr/>
            <p:nvPr/>
          </p:nvGrpSpPr>
          <p:grpSpPr>
            <a:xfrm>
              <a:off x="3540572" y="5251367"/>
              <a:ext cx="1462718" cy="1277572"/>
              <a:chOff x="3540572" y="5251367"/>
              <a:chExt cx="1462718" cy="1277572"/>
            </a:xfrm>
          </p:grpSpPr>
          <p:sp>
            <p:nvSpPr>
              <p:cNvPr id="1981" name="Google Shape;1981;p35"/>
              <p:cNvSpPr/>
              <p:nvPr/>
            </p:nvSpPr>
            <p:spPr>
              <a:xfrm>
                <a:off x="3540572" y="5434929"/>
                <a:ext cx="266299" cy="403379"/>
              </a:xfrm>
              <a:custGeom>
                <a:rect b="b" l="l" r="r" t="t"/>
                <a:pathLst>
                  <a:path extrusionOk="0" h="403379" w="266299">
                    <a:moveTo>
                      <a:pt x="176150" y="96"/>
                    </a:moveTo>
                    <a:cubicBezTo>
                      <a:pt x="117154" y="10041"/>
                      <a:pt x="68438" y="35571"/>
                      <a:pt x="34463" y="86115"/>
                    </a:cubicBezTo>
                    <a:cubicBezTo>
                      <a:pt x="29902" y="92893"/>
                      <a:pt x="25950" y="99657"/>
                      <a:pt x="22320" y="106622"/>
                    </a:cubicBezTo>
                    <a:cubicBezTo>
                      <a:pt x="-17187" y="182409"/>
                      <a:pt x="-1602" y="263205"/>
                      <a:pt x="48272" y="340819"/>
                    </a:cubicBezTo>
                    <a:cubicBezTo>
                      <a:pt x="58727" y="357080"/>
                      <a:pt x="69938" y="371915"/>
                      <a:pt x="81136" y="384981"/>
                    </a:cubicBezTo>
                    <a:cubicBezTo>
                      <a:pt x="85060" y="389562"/>
                      <a:pt x="88731" y="393647"/>
                      <a:pt x="92019" y="397116"/>
                    </a:cubicBezTo>
                    <a:cubicBezTo>
                      <a:pt x="94008" y="399219"/>
                      <a:pt x="95408" y="400733"/>
                      <a:pt x="96205" y="401510"/>
                    </a:cubicBezTo>
                    <a:cubicBezTo>
                      <a:pt x="100129" y="405327"/>
                      <a:pt x="106726" y="402950"/>
                      <a:pt x="107503" y="397538"/>
                    </a:cubicBezTo>
                    <a:cubicBezTo>
                      <a:pt x="107557" y="397150"/>
                      <a:pt x="108722" y="391089"/>
                      <a:pt x="109177" y="388537"/>
                    </a:cubicBezTo>
                    <a:cubicBezTo>
                      <a:pt x="110490" y="381217"/>
                      <a:pt x="111997" y="373060"/>
                      <a:pt x="113993" y="364260"/>
                    </a:cubicBezTo>
                    <a:cubicBezTo>
                      <a:pt x="119679" y="339131"/>
                      <a:pt x="127005" y="313983"/>
                      <a:pt x="136174" y="290590"/>
                    </a:cubicBezTo>
                    <a:cubicBezTo>
                      <a:pt x="145423" y="267009"/>
                      <a:pt x="156192" y="246595"/>
                      <a:pt x="168200" y="230107"/>
                    </a:cubicBezTo>
                    <a:cubicBezTo>
                      <a:pt x="191587" y="197973"/>
                      <a:pt x="222609" y="170474"/>
                      <a:pt x="263422" y="142205"/>
                    </a:cubicBezTo>
                    <a:cubicBezTo>
                      <a:pt x="267608" y="139305"/>
                      <a:pt x="267139" y="132963"/>
                      <a:pt x="262585" y="130692"/>
                    </a:cubicBezTo>
                    <a:cubicBezTo>
                      <a:pt x="243237" y="121028"/>
                      <a:pt x="225449" y="105196"/>
                      <a:pt x="208384" y="81300"/>
                    </a:cubicBezTo>
                    <a:cubicBezTo>
                      <a:pt x="191319" y="57411"/>
                      <a:pt x="183570" y="32564"/>
                      <a:pt x="184106" y="6793"/>
                    </a:cubicBezTo>
                    <a:cubicBezTo>
                      <a:pt x="184187" y="2594"/>
                      <a:pt x="180289" y="-601"/>
                      <a:pt x="176150" y="96"/>
                    </a:cubicBezTo>
                    <a:close/>
                    <a:moveTo>
                      <a:pt x="171127" y="15165"/>
                    </a:moveTo>
                    <a:cubicBezTo>
                      <a:pt x="172272" y="40762"/>
                      <a:pt x="180644" y="65448"/>
                      <a:pt x="197501" y="89042"/>
                    </a:cubicBezTo>
                    <a:cubicBezTo>
                      <a:pt x="213347" y="111230"/>
                      <a:pt x="230250" y="126158"/>
                      <a:pt x="248353" y="136968"/>
                    </a:cubicBezTo>
                    <a:cubicBezTo>
                      <a:pt x="210447" y="164005"/>
                      <a:pt x="180115" y="190827"/>
                      <a:pt x="157317" y="222150"/>
                    </a:cubicBezTo>
                    <a:cubicBezTo>
                      <a:pt x="144566" y="239664"/>
                      <a:pt x="133462" y="261209"/>
                      <a:pt x="123831" y="285774"/>
                    </a:cubicBezTo>
                    <a:cubicBezTo>
                      <a:pt x="114381" y="309858"/>
                      <a:pt x="106840" y="335588"/>
                      <a:pt x="101013" y="361326"/>
                    </a:cubicBezTo>
                    <a:cubicBezTo>
                      <a:pt x="99306" y="368894"/>
                      <a:pt x="98053" y="375719"/>
                      <a:pt x="96827" y="382255"/>
                    </a:cubicBezTo>
                    <a:cubicBezTo>
                      <a:pt x="95046" y="380280"/>
                      <a:pt x="93331" y="378665"/>
                      <a:pt x="91389" y="376395"/>
                    </a:cubicBezTo>
                    <a:cubicBezTo>
                      <a:pt x="80567" y="363777"/>
                      <a:pt x="69677" y="349418"/>
                      <a:pt x="59577" y="333700"/>
                    </a:cubicBezTo>
                    <a:cubicBezTo>
                      <a:pt x="12033" y="259715"/>
                      <a:pt x="-2821" y="183614"/>
                      <a:pt x="34041" y="112904"/>
                    </a:cubicBezTo>
                    <a:cubicBezTo>
                      <a:pt x="37443" y="106381"/>
                      <a:pt x="41274" y="100019"/>
                      <a:pt x="45553" y="93650"/>
                    </a:cubicBezTo>
                    <a:cubicBezTo>
                      <a:pt x="75731" y="48758"/>
                      <a:pt x="118908" y="25405"/>
                      <a:pt x="171127" y="1516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2" name="Google Shape;1982;p35"/>
              <p:cNvSpPr/>
              <p:nvPr/>
            </p:nvSpPr>
            <p:spPr>
              <a:xfrm>
                <a:off x="3673218" y="5251367"/>
                <a:ext cx="587440" cy="883729"/>
              </a:xfrm>
              <a:custGeom>
                <a:rect b="b" l="l" r="r" t="t"/>
                <a:pathLst>
                  <a:path extrusionOk="0" h="883729" w="587440">
                    <a:moveTo>
                      <a:pt x="272677" y="320"/>
                    </a:moveTo>
                    <a:cubicBezTo>
                      <a:pt x="224323" y="2657"/>
                      <a:pt x="176987" y="18336"/>
                      <a:pt x="139569" y="42807"/>
                    </a:cubicBezTo>
                    <a:cubicBezTo>
                      <a:pt x="75664" y="84585"/>
                      <a:pt x="39171" y="136328"/>
                      <a:pt x="38066" y="190147"/>
                    </a:cubicBezTo>
                    <a:cubicBezTo>
                      <a:pt x="37470" y="218818"/>
                      <a:pt x="46122" y="246378"/>
                      <a:pt x="64855" y="272604"/>
                    </a:cubicBezTo>
                    <a:cubicBezTo>
                      <a:pt x="83138" y="298208"/>
                      <a:pt x="102480" y="315500"/>
                      <a:pt x="123871" y="326182"/>
                    </a:cubicBezTo>
                    <a:cubicBezTo>
                      <a:pt x="162280" y="345356"/>
                      <a:pt x="195699" y="340903"/>
                      <a:pt x="253215" y="318648"/>
                    </a:cubicBezTo>
                    <a:cubicBezTo>
                      <a:pt x="289963" y="304430"/>
                      <a:pt x="298147" y="301838"/>
                      <a:pt x="312024" y="300652"/>
                    </a:cubicBezTo>
                    <a:cubicBezTo>
                      <a:pt x="329524" y="299152"/>
                      <a:pt x="342135" y="304898"/>
                      <a:pt x="352837" y="320744"/>
                    </a:cubicBezTo>
                    <a:cubicBezTo>
                      <a:pt x="361872" y="334125"/>
                      <a:pt x="364691" y="346803"/>
                      <a:pt x="362046" y="359876"/>
                    </a:cubicBezTo>
                    <a:cubicBezTo>
                      <a:pt x="357538" y="382145"/>
                      <a:pt x="338445" y="405357"/>
                      <a:pt x="297163" y="441918"/>
                    </a:cubicBezTo>
                    <a:cubicBezTo>
                      <a:pt x="286005" y="451803"/>
                      <a:pt x="242392" y="489046"/>
                      <a:pt x="236887" y="493822"/>
                    </a:cubicBezTo>
                    <a:cubicBezTo>
                      <a:pt x="210527" y="516693"/>
                      <a:pt x="189410" y="536061"/>
                      <a:pt x="168870" y="556608"/>
                    </a:cubicBezTo>
                    <a:cubicBezTo>
                      <a:pt x="99955" y="625543"/>
                      <a:pt x="49049" y="697706"/>
                      <a:pt x="15040" y="784108"/>
                    </a:cubicBezTo>
                    <a:cubicBezTo>
                      <a:pt x="2470" y="816047"/>
                      <a:pt x="-2004" y="849493"/>
                      <a:pt x="809" y="883730"/>
                    </a:cubicBezTo>
                    <a:lnTo>
                      <a:pt x="14203" y="882477"/>
                    </a:lnTo>
                    <a:cubicBezTo>
                      <a:pt x="11558" y="850217"/>
                      <a:pt x="15804" y="819094"/>
                      <a:pt x="27598" y="789131"/>
                    </a:cubicBezTo>
                    <a:cubicBezTo>
                      <a:pt x="60870" y="704605"/>
                      <a:pt x="110590" y="633754"/>
                      <a:pt x="178286" y="566031"/>
                    </a:cubicBezTo>
                    <a:cubicBezTo>
                      <a:pt x="198572" y="545739"/>
                      <a:pt x="219535" y="526544"/>
                      <a:pt x="245681" y="503867"/>
                    </a:cubicBezTo>
                    <a:cubicBezTo>
                      <a:pt x="251106" y="499166"/>
                      <a:pt x="294691" y="461942"/>
                      <a:pt x="305956" y="451964"/>
                    </a:cubicBezTo>
                    <a:cubicBezTo>
                      <a:pt x="349408" y="413481"/>
                      <a:pt x="369935" y="388534"/>
                      <a:pt x="375226" y="362388"/>
                    </a:cubicBezTo>
                    <a:cubicBezTo>
                      <a:pt x="378608" y="345678"/>
                      <a:pt x="374911" y="329477"/>
                      <a:pt x="363928" y="313210"/>
                    </a:cubicBezTo>
                    <a:cubicBezTo>
                      <a:pt x="350446" y="293238"/>
                      <a:pt x="333000" y="285356"/>
                      <a:pt x="310765" y="287258"/>
                    </a:cubicBezTo>
                    <a:cubicBezTo>
                      <a:pt x="295026" y="288604"/>
                      <a:pt x="286722" y="291263"/>
                      <a:pt x="248400" y="306090"/>
                    </a:cubicBezTo>
                    <a:cubicBezTo>
                      <a:pt x="194159" y="327079"/>
                      <a:pt x="163941" y="331225"/>
                      <a:pt x="129939" y="314254"/>
                    </a:cubicBezTo>
                    <a:cubicBezTo>
                      <a:pt x="110590" y="304590"/>
                      <a:pt x="92802" y="288751"/>
                      <a:pt x="75738" y="264862"/>
                    </a:cubicBezTo>
                    <a:cubicBezTo>
                      <a:pt x="58673" y="240966"/>
                      <a:pt x="50924" y="216126"/>
                      <a:pt x="51460" y="190355"/>
                    </a:cubicBezTo>
                    <a:cubicBezTo>
                      <a:pt x="52465" y="141606"/>
                      <a:pt x="86353" y="93693"/>
                      <a:pt x="146896" y="54106"/>
                    </a:cubicBezTo>
                    <a:cubicBezTo>
                      <a:pt x="182338" y="30927"/>
                      <a:pt x="227364" y="15938"/>
                      <a:pt x="273307" y="13715"/>
                    </a:cubicBezTo>
                    <a:cubicBezTo>
                      <a:pt x="367263" y="9167"/>
                      <a:pt x="453865" y="55492"/>
                      <a:pt x="516706" y="159380"/>
                    </a:cubicBezTo>
                    <a:cubicBezTo>
                      <a:pt x="615839" y="323249"/>
                      <a:pt x="582734" y="464367"/>
                      <a:pt x="444710" y="609142"/>
                    </a:cubicBezTo>
                    <a:cubicBezTo>
                      <a:pt x="417707" y="637464"/>
                      <a:pt x="381903" y="678405"/>
                      <a:pt x="339021" y="730114"/>
                    </a:cubicBezTo>
                    <a:lnTo>
                      <a:pt x="349488" y="738694"/>
                    </a:lnTo>
                    <a:cubicBezTo>
                      <a:pt x="392183" y="687205"/>
                      <a:pt x="427592" y="646405"/>
                      <a:pt x="454341" y="618350"/>
                    </a:cubicBezTo>
                    <a:cubicBezTo>
                      <a:pt x="596155" y="469597"/>
                      <a:pt x="630881" y="322184"/>
                      <a:pt x="528218" y="152475"/>
                    </a:cubicBezTo>
                    <a:cubicBezTo>
                      <a:pt x="462833" y="44395"/>
                      <a:pt x="371569" y="-4468"/>
                      <a:pt x="272677" y="320"/>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3" name="Google Shape;1983;p35"/>
              <p:cNvSpPr/>
              <p:nvPr/>
            </p:nvSpPr>
            <p:spPr>
              <a:xfrm>
                <a:off x="3541126" y="5619801"/>
                <a:ext cx="171313" cy="216430"/>
              </a:xfrm>
              <a:custGeom>
                <a:rect b="b" l="l" r="r" t="t"/>
                <a:pathLst>
                  <a:path extrusionOk="0" h="216430" w="171313">
                    <a:moveTo>
                      <a:pt x="41858" y="236"/>
                    </a:moveTo>
                    <a:cubicBezTo>
                      <a:pt x="29743" y="785"/>
                      <a:pt x="17855" y="2365"/>
                      <a:pt x="5237" y="5259"/>
                    </a:cubicBezTo>
                    <a:cubicBezTo>
                      <a:pt x="2177" y="5962"/>
                      <a:pt x="-13" y="8815"/>
                      <a:pt x="0" y="11956"/>
                    </a:cubicBezTo>
                    <a:cubicBezTo>
                      <a:pt x="315" y="61181"/>
                      <a:pt x="18384" y="109991"/>
                      <a:pt x="48140" y="156362"/>
                    </a:cubicBezTo>
                    <a:cubicBezTo>
                      <a:pt x="58508" y="172523"/>
                      <a:pt x="69705" y="187130"/>
                      <a:pt x="80789" y="200109"/>
                    </a:cubicBezTo>
                    <a:cubicBezTo>
                      <a:pt x="84674" y="204656"/>
                      <a:pt x="88210" y="208802"/>
                      <a:pt x="91465" y="212244"/>
                    </a:cubicBezTo>
                    <a:cubicBezTo>
                      <a:pt x="92603" y="213457"/>
                      <a:pt x="95650" y="216430"/>
                      <a:pt x="95650" y="216430"/>
                    </a:cubicBezTo>
                    <a:lnTo>
                      <a:pt x="100252" y="211615"/>
                    </a:lnTo>
                    <a:lnTo>
                      <a:pt x="106949" y="212666"/>
                    </a:lnTo>
                    <a:cubicBezTo>
                      <a:pt x="107002" y="212278"/>
                      <a:pt x="107960" y="206217"/>
                      <a:pt x="108416" y="203665"/>
                    </a:cubicBezTo>
                    <a:cubicBezTo>
                      <a:pt x="109722" y="196345"/>
                      <a:pt x="111443" y="188188"/>
                      <a:pt x="113438" y="179388"/>
                    </a:cubicBezTo>
                    <a:cubicBezTo>
                      <a:pt x="119124" y="154259"/>
                      <a:pt x="126451" y="129111"/>
                      <a:pt x="135620" y="105718"/>
                    </a:cubicBezTo>
                    <a:cubicBezTo>
                      <a:pt x="144869" y="82137"/>
                      <a:pt x="155430" y="61509"/>
                      <a:pt x="167432" y="45020"/>
                    </a:cubicBezTo>
                    <a:cubicBezTo>
                      <a:pt x="167559" y="44846"/>
                      <a:pt x="167773" y="44726"/>
                      <a:pt x="168269" y="44183"/>
                    </a:cubicBezTo>
                    <a:cubicBezTo>
                      <a:pt x="168276" y="44183"/>
                      <a:pt x="169454" y="42958"/>
                      <a:pt x="169943" y="42301"/>
                    </a:cubicBezTo>
                    <a:cubicBezTo>
                      <a:pt x="172287" y="39187"/>
                      <a:pt x="171557" y="34773"/>
                      <a:pt x="168269" y="32677"/>
                    </a:cubicBezTo>
                    <a:cubicBezTo>
                      <a:pt x="146094" y="18513"/>
                      <a:pt x="120169" y="8433"/>
                      <a:pt x="89369" y="3163"/>
                    </a:cubicBezTo>
                    <a:cubicBezTo>
                      <a:pt x="73208" y="396"/>
                      <a:pt x="57389" y="-474"/>
                      <a:pt x="41858" y="236"/>
                    </a:cubicBezTo>
                    <a:close/>
                    <a:moveTo>
                      <a:pt x="42488" y="13423"/>
                    </a:moveTo>
                    <a:cubicBezTo>
                      <a:pt x="57061" y="12753"/>
                      <a:pt x="71855" y="13751"/>
                      <a:pt x="87065" y="16349"/>
                    </a:cubicBezTo>
                    <a:cubicBezTo>
                      <a:pt x="113398" y="20856"/>
                      <a:pt x="135318" y="29315"/>
                      <a:pt x="154667" y="40627"/>
                    </a:cubicBezTo>
                    <a:cubicBezTo>
                      <a:pt x="142833" y="57558"/>
                      <a:pt x="132352" y="77549"/>
                      <a:pt x="123277" y="100695"/>
                    </a:cubicBezTo>
                    <a:cubicBezTo>
                      <a:pt x="113827" y="124778"/>
                      <a:pt x="106286" y="150509"/>
                      <a:pt x="100459" y="176247"/>
                    </a:cubicBezTo>
                    <a:cubicBezTo>
                      <a:pt x="98751" y="183815"/>
                      <a:pt x="97285" y="190639"/>
                      <a:pt x="96066" y="197176"/>
                    </a:cubicBezTo>
                    <a:cubicBezTo>
                      <a:pt x="94358" y="195274"/>
                      <a:pt x="92684" y="193693"/>
                      <a:pt x="90835" y="191523"/>
                    </a:cubicBezTo>
                    <a:cubicBezTo>
                      <a:pt x="80126" y="178986"/>
                      <a:pt x="69457" y="164654"/>
                      <a:pt x="59438" y="149042"/>
                    </a:cubicBezTo>
                    <a:cubicBezTo>
                      <a:pt x="32140" y="106495"/>
                      <a:pt x="15658" y="61998"/>
                      <a:pt x="14024" y="17608"/>
                    </a:cubicBezTo>
                    <a:cubicBezTo>
                      <a:pt x="23728" y="15639"/>
                      <a:pt x="33091" y="13844"/>
                      <a:pt x="42488" y="13423"/>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4" name="Google Shape;1984;p35"/>
              <p:cNvSpPr/>
              <p:nvPr/>
            </p:nvSpPr>
            <p:spPr>
              <a:xfrm>
                <a:off x="3650502" y="5973236"/>
                <a:ext cx="1352788" cy="555703"/>
              </a:xfrm>
              <a:custGeom>
                <a:rect b="b" l="l" r="r" t="t"/>
                <a:pathLst>
                  <a:path extrusionOk="0" h="555703" w="1352788">
                    <a:moveTo>
                      <a:pt x="296023" y="81"/>
                    </a:moveTo>
                    <a:cubicBezTo>
                      <a:pt x="224463" y="1140"/>
                      <a:pt x="168902" y="12478"/>
                      <a:pt x="123984" y="37124"/>
                    </a:cubicBezTo>
                    <a:cubicBezTo>
                      <a:pt x="53877" y="75586"/>
                      <a:pt x="12688" y="146310"/>
                      <a:pt x="1129" y="256460"/>
                    </a:cubicBezTo>
                    <a:cubicBezTo>
                      <a:pt x="-10270" y="365116"/>
                      <a:pt x="64927" y="437052"/>
                      <a:pt x="214397" y="480818"/>
                    </a:cubicBezTo>
                    <a:cubicBezTo>
                      <a:pt x="331344" y="515061"/>
                      <a:pt x="482173" y="531202"/>
                      <a:pt x="706231" y="539627"/>
                    </a:cubicBezTo>
                    <a:cubicBezTo>
                      <a:pt x="744546" y="541073"/>
                      <a:pt x="779124" y="542828"/>
                      <a:pt x="840176" y="546538"/>
                    </a:cubicBezTo>
                    <a:cubicBezTo>
                      <a:pt x="1051870" y="559384"/>
                      <a:pt x="1125366" y="559859"/>
                      <a:pt x="1203288" y="540678"/>
                    </a:cubicBezTo>
                    <a:cubicBezTo>
                      <a:pt x="1306507" y="515269"/>
                      <a:pt x="1356977" y="453051"/>
                      <a:pt x="1352517" y="340597"/>
                    </a:cubicBezTo>
                    <a:cubicBezTo>
                      <a:pt x="1347353" y="210590"/>
                      <a:pt x="1301758" y="133618"/>
                      <a:pt x="1214386" y="93421"/>
                    </a:cubicBezTo>
                    <a:cubicBezTo>
                      <a:pt x="1146777" y="62319"/>
                      <a:pt x="1077801" y="54698"/>
                      <a:pt x="903800" y="50103"/>
                    </a:cubicBezTo>
                    <a:cubicBezTo>
                      <a:pt x="798157" y="47311"/>
                      <a:pt x="752723" y="45335"/>
                      <a:pt x="692836" y="39220"/>
                    </a:cubicBezTo>
                    <a:cubicBezTo>
                      <a:pt x="656959" y="35557"/>
                      <a:pt x="624243" y="31659"/>
                      <a:pt x="566840" y="24151"/>
                    </a:cubicBezTo>
                    <a:cubicBezTo>
                      <a:pt x="458385" y="9960"/>
                      <a:pt x="423371" y="5747"/>
                      <a:pt x="373042" y="2385"/>
                    </a:cubicBezTo>
                    <a:cubicBezTo>
                      <a:pt x="345442" y="537"/>
                      <a:pt x="319872" y="-273"/>
                      <a:pt x="296023" y="81"/>
                    </a:cubicBezTo>
                    <a:close/>
                    <a:moveTo>
                      <a:pt x="296860" y="13476"/>
                    </a:moveTo>
                    <a:cubicBezTo>
                      <a:pt x="320126" y="13148"/>
                      <a:pt x="345188" y="13972"/>
                      <a:pt x="372204" y="15780"/>
                    </a:cubicBezTo>
                    <a:cubicBezTo>
                      <a:pt x="422139" y="19115"/>
                      <a:pt x="457019" y="23187"/>
                      <a:pt x="565166" y="37332"/>
                    </a:cubicBezTo>
                    <a:cubicBezTo>
                      <a:pt x="622689" y="44860"/>
                      <a:pt x="655539" y="48931"/>
                      <a:pt x="691577" y="52615"/>
                    </a:cubicBezTo>
                    <a:cubicBezTo>
                      <a:pt x="751912" y="58770"/>
                      <a:pt x="797394" y="60699"/>
                      <a:pt x="903378" y="63498"/>
                    </a:cubicBezTo>
                    <a:cubicBezTo>
                      <a:pt x="1075364" y="68039"/>
                      <a:pt x="1143448" y="75734"/>
                      <a:pt x="1208733" y="105771"/>
                    </a:cubicBezTo>
                    <a:cubicBezTo>
                      <a:pt x="1291257" y="143738"/>
                      <a:pt x="1334153" y="215787"/>
                      <a:pt x="1339122" y="341013"/>
                    </a:cubicBezTo>
                    <a:cubicBezTo>
                      <a:pt x="1343321" y="446903"/>
                      <a:pt x="1297378" y="503770"/>
                      <a:pt x="1200154" y="527699"/>
                    </a:cubicBezTo>
                    <a:cubicBezTo>
                      <a:pt x="1124127" y="546411"/>
                      <a:pt x="1050838" y="545889"/>
                      <a:pt x="840799" y="533144"/>
                    </a:cubicBezTo>
                    <a:cubicBezTo>
                      <a:pt x="779653" y="529427"/>
                      <a:pt x="745095" y="527679"/>
                      <a:pt x="706646" y="526232"/>
                    </a:cubicBezTo>
                    <a:cubicBezTo>
                      <a:pt x="483654" y="517847"/>
                      <a:pt x="333735" y="501888"/>
                      <a:pt x="218167" y="468053"/>
                    </a:cubicBezTo>
                    <a:cubicBezTo>
                      <a:pt x="74156" y="425887"/>
                      <a:pt x="3955" y="358439"/>
                      <a:pt x="14523" y="257719"/>
                    </a:cubicBezTo>
                    <a:cubicBezTo>
                      <a:pt x="25654" y="151674"/>
                      <a:pt x="64298" y="85250"/>
                      <a:pt x="130266" y="49052"/>
                    </a:cubicBezTo>
                    <a:cubicBezTo>
                      <a:pt x="173115" y="25545"/>
                      <a:pt x="227041" y="14454"/>
                      <a:pt x="296860" y="13476"/>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grpSp>
        <p:nvGrpSpPr>
          <p:cNvPr id="1985" name="Google Shape;1985;p35"/>
          <p:cNvGrpSpPr/>
          <p:nvPr/>
        </p:nvGrpSpPr>
        <p:grpSpPr>
          <a:xfrm>
            <a:off x="9136234" y="5369485"/>
            <a:ext cx="1151409" cy="1162040"/>
            <a:chOff x="2023843" y="5545490"/>
            <a:chExt cx="974449" cy="983446"/>
          </a:xfrm>
        </p:grpSpPr>
        <p:sp>
          <p:nvSpPr>
            <p:cNvPr id="1986" name="Google Shape;1986;p35"/>
            <p:cNvSpPr/>
            <p:nvPr/>
          </p:nvSpPr>
          <p:spPr>
            <a:xfrm>
              <a:off x="2037333" y="5560806"/>
              <a:ext cx="947531" cy="956758"/>
            </a:xfrm>
            <a:custGeom>
              <a:rect b="b" l="l" r="r" t="t"/>
              <a:pathLst>
                <a:path extrusionOk="0" h="956758" w="947531">
                  <a:moveTo>
                    <a:pt x="0" y="478379"/>
                  </a:moveTo>
                  <a:cubicBezTo>
                    <a:pt x="0" y="214172"/>
                    <a:pt x="212112" y="0"/>
                    <a:pt x="473767" y="0"/>
                  </a:cubicBezTo>
                  <a:cubicBezTo>
                    <a:pt x="735416" y="0"/>
                    <a:pt x="947532" y="214172"/>
                    <a:pt x="947532" y="478379"/>
                  </a:cubicBezTo>
                  <a:cubicBezTo>
                    <a:pt x="947532" y="742579"/>
                    <a:pt x="735416" y="956758"/>
                    <a:pt x="473767" y="956758"/>
                  </a:cubicBezTo>
                  <a:cubicBezTo>
                    <a:pt x="212112" y="956758"/>
                    <a:pt x="0" y="742579"/>
                    <a:pt x="0" y="478379"/>
                  </a:cubicBezTo>
                  <a:close/>
                </a:path>
              </a:pathLst>
            </a:custGeom>
            <a:solidFill>
              <a:srgbClr val="FFFFFF"/>
            </a:solidFill>
            <a:ln cap="flat" cmpd="sng" w="167350">
              <a:solidFill>
                <a:srgbClr val="FFFFFF"/>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87" name="Google Shape;1987;p35"/>
            <p:cNvGrpSpPr/>
            <p:nvPr/>
          </p:nvGrpSpPr>
          <p:grpSpPr>
            <a:xfrm>
              <a:off x="2043721" y="5565467"/>
              <a:ext cx="947532" cy="956758"/>
              <a:chOff x="2043721" y="5565467"/>
              <a:chExt cx="947532" cy="956758"/>
            </a:xfrm>
          </p:grpSpPr>
          <p:sp>
            <p:nvSpPr>
              <p:cNvPr id="1988" name="Google Shape;1988;p35"/>
              <p:cNvSpPr/>
              <p:nvPr/>
            </p:nvSpPr>
            <p:spPr>
              <a:xfrm>
                <a:off x="2043721" y="5565467"/>
                <a:ext cx="947532" cy="956758"/>
              </a:xfrm>
              <a:custGeom>
                <a:rect b="b" l="l" r="r" t="t"/>
                <a:pathLst>
                  <a:path extrusionOk="0" h="956758" w="947532">
                    <a:moveTo>
                      <a:pt x="0" y="478379"/>
                    </a:moveTo>
                    <a:cubicBezTo>
                      <a:pt x="0" y="214179"/>
                      <a:pt x="212112" y="0"/>
                      <a:pt x="473761" y="0"/>
                    </a:cubicBezTo>
                    <a:cubicBezTo>
                      <a:pt x="735417" y="0"/>
                      <a:pt x="947533" y="214179"/>
                      <a:pt x="947533" y="478379"/>
                    </a:cubicBezTo>
                    <a:cubicBezTo>
                      <a:pt x="947533" y="742586"/>
                      <a:pt x="735417" y="956758"/>
                      <a:pt x="473761" y="956758"/>
                    </a:cubicBezTo>
                    <a:cubicBezTo>
                      <a:pt x="212112" y="956758"/>
                      <a:pt x="0" y="742586"/>
                      <a:pt x="0" y="478379"/>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9" name="Google Shape;1989;p35"/>
              <p:cNvSpPr/>
              <p:nvPr/>
            </p:nvSpPr>
            <p:spPr>
              <a:xfrm>
                <a:off x="2086303" y="5608464"/>
                <a:ext cx="862362" cy="870764"/>
              </a:xfrm>
              <a:custGeom>
                <a:rect b="b" l="l" r="r" t="t"/>
                <a:pathLst>
                  <a:path extrusionOk="0" h="870764" w="862362">
                    <a:moveTo>
                      <a:pt x="0" y="435382"/>
                    </a:moveTo>
                    <a:cubicBezTo>
                      <a:pt x="0" y="194930"/>
                      <a:pt x="193045" y="0"/>
                      <a:pt x="431179" y="0"/>
                    </a:cubicBezTo>
                    <a:cubicBezTo>
                      <a:pt x="669321" y="0"/>
                      <a:pt x="862363" y="194930"/>
                      <a:pt x="862363" y="435382"/>
                    </a:cubicBezTo>
                    <a:cubicBezTo>
                      <a:pt x="862363" y="675841"/>
                      <a:pt x="669321" y="870765"/>
                      <a:pt x="431179" y="870765"/>
                    </a:cubicBezTo>
                    <a:cubicBezTo>
                      <a:pt x="193045" y="870765"/>
                      <a:pt x="0" y="675841"/>
                      <a:pt x="0" y="435382"/>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1990" name="Google Shape;1990;p35"/>
              <p:cNvGrpSpPr/>
              <p:nvPr/>
            </p:nvGrpSpPr>
            <p:grpSpPr>
              <a:xfrm>
                <a:off x="2161328" y="5684451"/>
                <a:ext cx="716067" cy="722818"/>
                <a:chOff x="2161328" y="5684451"/>
                <a:chExt cx="716067" cy="722818"/>
              </a:xfrm>
            </p:grpSpPr>
            <p:sp>
              <p:nvSpPr>
                <p:cNvPr id="1991" name="Google Shape;1991;p35"/>
                <p:cNvSpPr/>
                <p:nvPr/>
              </p:nvSpPr>
              <p:spPr>
                <a:xfrm>
                  <a:off x="2290676" y="5684451"/>
                  <a:ext cx="215059" cy="318375"/>
                </a:xfrm>
                <a:custGeom>
                  <a:rect b="b" l="l" r="r" t="t"/>
                  <a:pathLst>
                    <a:path extrusionOk="0" h="318375" w="215059">
                      <a:moveTo>
                        <a:pt x="215060" y="318375"/>
                      </a:moveTo>
                      <a:cubicBezTo>
                        <a:pt x="215060" y="318375"/>
                        <a:pt x="213345" y="87882"/>
                        <a:pt x="204685" y="9209"/>
                      </a:cubicBezTo>
                      <a:cubicBezTo>
                        <a:pt x="202944" y="-6636"/>
                        <a:pt x="144169" y="-1801"/>
                        <a:pt x="89687" y="21921"/>
                      </a:cubicBezTo>
                      <a:cubicBezTo>
                        <a:pt x="34682" y="45877"/>
                        <a:pt x="-11824" y="86174"/>
                        <a:pt x="2683" y="101216"/>
                      </a:cubicBezTo>
                      <a:cubicBezTo>
                        <a:pt x="45083" y="145190"/>
                        <a:pt x="215060" y="318375"/>
                        <a:pt x="215060" y="31837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2" name="Google Shape;1992;p35"/>
                <p:cNvSpPr/>
                <p:nvPr/>
              </p:nvSpPr>
              <p:spPr>
                <a:xfrm>
                  <a:off x="2532987" y="6088899"/>
                  <a:ext cx="215059" cy="318368"/>
                </a:xfrm>
                <a:custGeom>
                  <a:rect b="b" l="l" r="r" t="t"/>
                  <a:pathLst>
                    <a:path extrusionOk="0" h="318368" w="215059">
                      <a:moveTo>
                        <a:pt x="0" y="0"/>
                      </a:moveTo>
                      <a:cubicBezTo>
                        <a:pt x="0" y="0"/>
                        <a:pt x="1721" y="230487"/>
                        <a:pt x="10374" y="309159"/>
                      </a:cubicBezTo>
                      <a:cubicBezTo>
                        <a:pt x="12115" y="325005"/>
                        <a:pt x="70891" y="320170"/>
                        <a:pt x="125373" y="296448"/>
                      </a:cubicBezTo>
                      <a:cubicBezTo>
                        <a:pt x="180377" y="272492"/>
                        <a:pt x="226883" y="232194"/>
                        <a:pt x="212377" y="217152"/>
                      </a:cubicBezTo>
                      <a:cubicBezTo>
                        <a:pt x="169977" y="173178"/>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3" name="Google Shape;1993;p35"/>
                <p:cNvSpPr/>
                <p:nvPr/>
              </p:nvSpPr>
              <p:spPr>
                <a:xfrm>
                  <a:off x="2165079" y="5812188"/>
                  <a:ext cx="317376" cy="211995"/>
                </a:xfrm>
                <a:custGeom>
                  <a:rect b="b" l="l" r="r" t="t"/>
                  <a:pathLst>
                    <a:path extrusionOk="0" h="211995" w="317376">
                      <a:moveTo>
                        <a:pt x="317377" y="211995"/>
                      </a:moveTo>
                      <a:cubicBezTo>
                        <a:pt x="317377" y="211995"/>
                        <a:pt x="152711" y="50711"/>
                        <a:pt x="90815" y="1380"/>
                      </a:cubicBezTo>
                      <a:cubicBezTo>
                        <a:pt x="78351" y="-8553"/>
                        <a:pt x="40338" y="36533"/>
                        <a:pt x="18754" y="91900"/>
                      </a:cubicBezTo>
                      <a:cubicBezTo>
                        <a:pt x="-3041" y="147795"/>
                        <a:pt x="-7251" y="209189"/>
                        <a:pt x="13638" y="209504"/>
                      </a:cubicBezTo>
                      <a:cubicBezTo>
                        <a:pt x="74721" y="210435"/>
                        <a:pt x="317377" y="211995"/>
                        <a:pt x="317377"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4" name="Google Shape;1994;p35"/>
                <p:cNvSpPr/>
                <p:nvPr/>
              </p:nvSpPr>
              <p:spPr>
                <a:xfrm>
                  <a:off x="2556266" y="6067535"/>
                  <a:ext cx="317378" cy="211995"/>
                </a:xfrm>
                <a:custGeom>
                  <a:rect b="b" l="l" r="r" t="t"/>
                  <a:pathLst>
                    <a:path extrusionOk="0" h="211995" w="317378">
                      <a:moveTo>
                        <a:pt x="0" y="0"/>
                      </a:moveTo>
                      <a:cubicBezTo>
                        <a:pt x="0" y="0"/>
                        <a:pt x="164666" y="161284"/>
                        <a:pt x="226562" y="210616"/>
                      </a:cubicBezTo>
                      <a:cubicBezTo>
                        <a:pt x="239025" y="220548"/>
                        <a:pt x="277039" y="175462"/>
                        <a:pt x="298624" y="120102"/>
                      </a:cubicBezTo>
                      <a:cubicBezTo>
                        <a:pt x="320417" y="64207"/>
                        <a:pt x="324630" y="2806"/>
                        <a:pt x="303741" y="2491"/>
                      </a:cubicBezTo>
                      <a:cubicBezTo>
                        <a:pt x="242655" y="1561"/>
                        <a:pt x="0" y="0"/>
                        <a:pt x="0"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5" name="Google Shape;1995;p35"/>
                <p:cNvSpPr/>
                <p:nvPr/>
              </p:nvSpPr>
              <p:spPr>
                <a:xfrm>
                  <a:off x="2560017" y="5812188"/>
                  <a:ext cx="317378" cy="211995"/>
                </a:xfrm>
                <a:custGeom>
                  <a:rect b="b" l="l" r="r" t="t"/>
                  <a:pathLst>
                    <a:path extrusionOk="0" h="211995" w="317378">
                      <a:moveTo>
                        <a:pt x="0" y="211995"/>
                      </a:moveTo>
                      <a:cubicBezTo>
                        <a:pt x="0" y="211995"/>
                        <a:pt x="164666" y="50711"/>
                        <a:pt x="226569" y="1380"/>
                      </a:cubicBezTo>
                      <a:cubicBezTo>
                        <a:pt x="239025" y="-8553"/>
                        <a:pt x="277039" y="36533"/>
                        <a:pt x="298624" y="91900"/>
                      </a:cubicBezTo>
                      <a:cubicBezTo>
                        <a:pt x="320417" y="147795"/>
                        <a:pt x="324630" y="209189"/>
                        <a:pt x="303741" y="209504"/>
                      </a:cubicBezTo>
                      <a:cubicBezTo>
                        <a:pt x="242655" y="210435"/>
                        <a:pt x="0" y="211995"/>
                        <a:pt x="0" y="211995"/>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6" name="Google Shape;1996;p35"/>
                <p:cNvSpPr/>
                <p:nvPr/>
              </p:nvSpPr>
              <p:spPr>
                <a:xfrm>
                  <a:off x="2161328" y="6067535"/>
                  <a:ext cx="317377" cy="211995"/>
                </a:xfrm>
                <a:custGeom>
                  <a:rect b="b" l="l" r="r" t="t"/>
                  <a:pathLst>
                    <a:path extrusionOk="0" h="211995" w="317377">
                      <a:moveTo>
                        <a:pt x="317377" y="0"/>
                      </a:moveTo>
                      <a:cubicBezTo>
                        <a:pt x="317377" y="0"/>
                        <a:pt x="152712" y="161284"/>
                        <a:pt x="90815" y="210616"/>
                      </a:cubicBezTo>
                      <a:cubicBezTo>
                        <a:pt x="78352" y="220548"/>
                        <a:pt x="40338" y="175462"/>
                        <a:pt x="18753" y="120102"/>
                      </a:cubicBezTo>
                      <a:cubicBezTo>
                        <a:pt x="-3041" y="64207"/>
                        <a:pt x="-7251" y="2806"/>
                        <a:pt x="13639" y="2491"/>
                      </a:cubicBezTo>
                      <a:cubicBezTo>
                        <a:pt x="74722" y="1561"/>
                        <a:pt x="317377" y="0"/>
                        <a:pt x="317377"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7" name="Google Shape;1997;p35"/>
                <p:cNvSpPr/>
                <p:nvPr/>
              </p:nvSpPr>
              <p:spPr>
                <a:xfrm>
                  <a:off x="2537755" y="5684452"/>
                  <a:ext cx="215508" cy="316839"/>
                </a:xfrm>
                <a:custGeom>
                  <a:rect b="b" l="l" r="r" t="t"/>
                  <a:pathLst>
                    <a:path extrusionOk="0" h="316839" w="215508">
                      <a:moveTo>
                        <a:pt x="0" y="316840"/>
                      </a:moveTo>
                      <a:cubicBezTo>
                        <a:pt x="0" y="316840"/>
                        <a:pt x="163788" y="154666"/>
                        <a:pt x="214065" y="93526"/>
                      </a:cubicBezTo>
                      <a:cubicBezTo>
                        <a:pt x="224184" y="81216"/>
                        <a:pt x="179688" y="42519"/>
                        <a:pt x="124663" y="20090"/>
                      </a:cubicBezTo>
                      <a:cubicBezTo>
                        <a:pt x="69102" y="-2560"/>
                        <a:pt x="7782" y="-7703"/>
                        <a:pt x="7146" y="13179"/>
                      </a:cubicBezTo>
                      <a:cubicBezTo>
                        <a:pt x="5278" y="74238"/>
                        <a:pt x="0" y="316840"/>
                        <a:pt x="0" y="31684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98" name="Google Shape;1998;p35"/>
                <p:cNvSpPr/>
                <p:nvPr/>
              </p:nvSpPr>
              <p:spPr>
                <a:xfrm>
                  <a:off x="2285459" y="6090426"/>
                  <a:ext cx="215508" cy="316843"/>
                </a:xfrm>
                <a:custGeom>
                  <a:rect b="b" l="l" r="r" t="t"/>
                  <a:pathLst>
                    <a:path extrusionOk="0" h="316843" w="215508">
                      <a:moveTo>
                        <a:pt x="215508" y="0"/>
                      </a:moveTo>
                      <a:cubicBezTo>
                        <a:pt x="215508" y="0"/>
                        <a:pt x="51720" y="162181"/>
                        <a:pt x="1443" y="223314"/>
                      </a:cubicBezTo>
                      <a:cubicBezTo>
                        <a:pt x="-8676" y="235623"/>
                        <a:pt x="35820" y="274320"/>
                        <a:pt x="90852" y="296749"/>
                      </a:cubicBezTo>
                      <a:cubicBezTo>
                        <a:pt x="146406" y="319399"/>
                        <a:pt x="207726" y="324549"/>
                        <a:pt x="208362" y="303667"/>
                      </a:cubicBezTo>
                      <a:cubicBezTo>
                        <a:pt x="210231" y="242602"/>
                        <a:pt x="215508" y="0"/>
                        <a:pt x="215508" y="0"/>
                      </a:cubicBezTo>
                      <a:close/>
                    </a:path>
                  </a:pathLst>
                </a:custGeom>
                <a:solidFill>
                  <a:srgbClr val="FFCB06"/>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sp>
          <p:nvSpPr>
            <p:cNvPr id="1999" name="Google Shape;1999;p35"/>
            <p:cNvSpPr/>
            <p:nvPr/>
          </p:nvSpPr>
          <p:spPr>
            <a:xfrm>
              <a:off x="2023843" y="5545490"/>
              <a:ext cx="974449" cy="983446"/>
            </a:xfrm>
            <a:custGeom>
              <a:rect b="b" l="l" r="r" t="t"/>
              <a:pathLst>
                <a:path extrusionOk="0" h="983446" w="974449">
                  <a:moveTo>
                    <a:pt x="487223" y="0"/>
                  </a:moveTo>
                  <a:cubicBezTo>
                    <a:pt x="218147" y="0"/>
                    <a:pt x="0" y="220045"/>
                    <a:pt x="0" y="491620"/>
                  </a:cubicBezTo>
                  <a:cubicBezTo>
                    <a:pt x="0" y="763187"/>
                    <a:pt x="218147" y="983447"/>
                    <a:pt x="487223" y="983447"/>
                  </a:cubicBezTo>
                  <a:cubicBezTo>
                    <a:pt x="756306" y="983447"/>
                    <a:pt x="974456" y="763187"/>
                    <a:pt x="974449" y="491620"/>
                  </a:cubicBezTo>
                  <a:cubicBezTo>
                    <a:pt x="974449" y="220045"/>
                    <a:pt x="756306" y="-7"/>
                    <a:pt x="487223" y="0"/>
                  </a:cubicBezTo>
                  <a:close/>
                  <a:moveTo>
                    <a:pt x="487223" y="13395"/>
                  </a:moveTo>
                  <a:cubicBezTo>
                    <a:pt x="748879" y="13395"/>
                    <a:pt x="961055" y="227419"/>
                    <a:pt x="961055" y="491620"/>
                  </a:cubicBezTo>
                  <a:cubicBezTo>
                    <a:pt x="961055" y="755820"/>
                    <a:pt x="748879" y="970052"/>
                    <a:pt x="487223" y="970052"/>
                  </a:cubicBezTo>
                  <a:cubicBezTo>
                    <a:pt x="225575" y="970052"/>
                    <a:pt x="13395" y="755820"/>
                    <a:pt x="13395" y="491620"/>
                  </a:cubicBezTo>
                  <a:cubicBezTo>
                    <a:pt x="13395" y="227419"/>
                    <a:pt x="225575" y="13395"/>
                    <a:pt x="487223" y="13395"/>
                  </a:cubicBezTo>
                  <a:close/>
                </a:path>
              </a:pathLst>
            </a:custGeom>
            <a:solidFill>
              <a:srgbClr val="000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3" name="Shape 2003"/>
        <p:cNvGrpSpPr/>
        <p:nvPr/>
      </p:nvGrpSpPr>
      <p:grpSpPr>
        <a:xfrm>
          <a:off x="0" y="0"/>
          <a:ext cx="0" cy="0"/>
          <a:chOff x="0" y="0"/>
          <a:chExt cx="0" cy="0"/>
        </a:xfrm>
      </p:grpSpPr>
      <p:sp>
        <p:nvSpPr>
          <p:cNvPr id="2004" name="Google Shape;2004;p36"/>
          <p:cNvSpPr txBox="1"/>
          <p:nvPr>
            <p:ph idx="1" type="body"/>
          </p:nvPr>
        </p:nvSpPr>
        <p:spPr>
          <a:xfrm>
            <a:off x="1594200" y="2267557"/>
            <a:ext cx="9003600" cy="35418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b="0" lang="en"/>
              <a:t>If you are editing the slides using Google Slides, </a:t>
            </a:r>
            <a:r>
              <a:rPr b="0" lang="en" u="sng">
                <a:solidFill>
                  <a:schemeClr val="hlink"/>
                </a:solidFill>
                <a:hlinkClick r:id="rId3"/>
              </a:rPr>
              <a:t>click here</a:t>
            </a:r>
            <a:r>
              <a:rPr b="0" lang="en"/>
              <a:t> for a screencast of the process. And if you are using PowerPoint, </a:t>
            </a:r>
            <a:r>
              <a:rPr b="0" lang="en" u="sng">
                <a:solidFill>
                  <a:schemeClr val="hlink"/>
                </a:solidFill>
                <a:hlinkClick r:id="rId4"/>
              </a:rPr>
              <a:t>here</a:t>
            </a:r>
            <a:r>
              <a:rPr b="0" lang="en"/>
              <a:t>. </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order to create the "puffy" look in Google Slides I had to add WordArt text behind the title, so you'll need to edit not only the title, but the wordart text behind it.</a:t>
            </a:r>
            <a:endParaRPr b="0"/>
          </a:p>
          <a:p>
            <a:pPr indent="0" lvl="0" marL="0" rtl="0" algn="l">
              <a:lnSpc>
                <a:spcPct val="100000"/>
              </a:lnSpc>
              <a:spcBef>
                <a:spcPts val="0"/>
              </a:spcBef>
              <a:spcAft>
                <a:spcPts val="0"/>
              </a:spcAft>
              <a:buNone/>
            </a:pPr>
            <a:r>
              <a:t/>
            </a:r>
            <a:endParaRPr b="0"/>
          </a:p>
          <a:p>
            <a:pPr indent="0" lvl="0" marL="0" rtl="0" algn="l">
              <a:lnSpc>
                <a:spcPct val="100000"/>
              </a:lnSpc>
              <a:spcBef>
                <a:spcPts val="0"/>
              </a:spcBef>
              <a:spcAft>
                <a:spcPts val="0"/>
              </a:spcAft>
              <a:buNone/>
            </a:pPr>
            <a:r>
              <a:rPr b="0" lang="en"/>
              <a:t>In PowerPoint it simply shows as double text, one behind the other, so you'll need to edit both text boxes and then resize them so they both have the same size.</a:t>
            </a:r>
            <a:endParaRPr b="0"/>
          </a:p>
        </p:txBody>
      </p:sp>
      <p:sp>
        <p:nvSpPr>
          <p:cNvPr id="2005" name="Google Shape;2005;p36"/>
          <p:cNvSpPr/>
          <p:nvPr/>
        </p:nvSpPr>
        <p:spPr>
          <a:xfrm>
            <a:off x="2811000" y="774192"/>
            <a:ext cx="6618885" cy="692850"/>
          </a:xfrm>
          <a:prstGeom prst="rect">
            <a:avLst/>
          </a:prstGeom>
        </p:spPr>
        <p:txBody>
          <a:bodyPr>
            <a:prstTxWarp prst="textPlain"/>
          </a:bodyPr>
          <a:lstStyle/>
          <a:p>
            <a:pPr lvl="0" algn="ctr"/>
            <a:r>
              <a:rPr b="0" i="0">
                <a:ln cap="flat" cmpd="sng" w="152400">
                  <a:solidFill>
                    <a:srgbClr val="FFFFFF"/>
                  </a:solidFill>
                  <a:prstDash val="solid"/>
                  <a:round/>
                  <a:headEnd len="sm" w="sm" type="none"/>
                  <a:tailEnd len="sm" w="sm" type="none"/>
                </a:ln>
                <a:solidFill>
                  <a:srgbClr val="FFFFFF"/>
                </a:solidFill>
                <a:latin typeface="Spicy Rice"/>
              </a:rPr>
              <a:t>How to edit the titles</a:t>
            </a:r>
          </a:p>
        </p:txBody>
      </p:sp>
      <p:sp>
        <p:nvSpPr>
          <p:cNvPr id="2006" name="Google Shape;2006;p36"/>
          <p:cNvSpPr txBox="1"/>
          <p:nvPr>
            <p:ph type="title"/>
          </p:nvPr>
        </p:nvSpPr>
        <p:spPr>
          <a:xfrm>
            <a:off x="558100" y="730525"/>
            <a:ext cx="11095500" cy="8205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solidFill>
                  <a:schemeClr val="accent1"/>
                </a:solidFill>
              </a:rPr>
              <a:t>H</a:t>
            </a:r>
            <a:r>
              <a:rPr lang="en">
                <a:solidFill>
                  <a:schemeClr val="accent2"/>
                </a:solidFill>
              </a:rPr>
              <a:t>o</a:t>
            </a:r>
            <a:r>
              <a:rPr lang="en">
                <a:solidFill>
                  <a:schemeClr val="accent4"/>
                </a:solidFill>
              </a:rPr>
              <a:t>w </a:t>
            </a:r>
            <a:r>
              <a:rPr lang="en">
                <a:solidFill>
                  <a:schemeClr val="accent3"/>
                </a:solidFill>
              </a:rPr>
              <a:t>t</a:t>
            </a:r>
            <a:r>
              <a:rPr lang="en">
                <a:solidFill>
                  <a:schemeClr val="accent1"/>
                </a:solidFill>
              </a:rPr>
              <a:t>o </a:t>
            </a:r>
            <a:r>
              <a:rPr lang="en">
                <a:solidFill>
                  <a:schemeClr val="accent2"/>
                </a:solidFill>
              </a:rPr>
              <a:t>e</a:t>
            </a:r>
            <a:r>
              <a:rPr lang="en">
                <a:solidFill>
                  <a:schemeClr val="accent4"/>
                </a:solidFill>
              </a:rPr>
              <a:t>d</a:t>
            </a:r>
            <a:r>
              <a:rPr lang="en">
                <a:solidFill>
                  <a:schemeClr val="accent3"/>
                </a:solidFill>
              </a:rPr>
              <a:t>i</a:t>
            </a:r>
            <a:r>
              <a:rPr lang="en">
                <a:solidFill>
                  <a:schemeClr val="accent1"/>
                </a:solidFill>
              </a:rPr>
              <a:t>t </a:t>
            </a:r>
            <a:r>
              <a:rPr lang="en">
                <a:solidFill>
                  <a:schemeClr val="accent2"/>
                </a:solidFill>
              </a:rPr>
              <a:t>t</a:t>
            </a:r>
            <a:r>
              <a:rPr lang="en">
                <a:solidFill>
                  <a:schemeClr val="accent4"/>
                </a:solidFill>
              </a:rPr>
              <a:t>h</a:t>
            </a:r>
            <a:r>
              <a:rPr lang="en">
                <a:solidFill>
                  <a:schemeClr val="accent3"/>
                </a:solidFill>
              </a:rPr>
              <a:t>e </a:t>
            </a:r>
            <a:r>
              <a:rPr lang="en">
                <a:solidFill>
                  <a:schemeClr val="accent1"/>
                </a:solidFill>
              </a:rPr>
              <a:t>t</a:t>
            </a:r>
            <a:r>
              <a:rPr lang="en">
                <a:solidFill>
                  <a:schemeClr val="accent2"/>
                </a:solidFill>
              </a:rPr>
              <a:t>i</a:t>
            </a:r>
            <a:r>
              <a:rPr lang="en">
                <a:solidFill>
                  <a:schemeClr val="accent4"/>
                </a:solidFill>
              </a:rPr>
              <a:t>t</a:t>
            </a:r>
            <a:r>
              <a:rPr lang="en">
                <a:solidFill>
                  <a:schemeClr val="accent3"/>
                </a:solidFill>
              </a:rPr>
              <a:t>l</a:t>
            </a:r>
            <a:r>
              <a:rPr lang="en">
                <a:solidFill>
                  <a:schemeClr val="accent1"/>
                </a:solidFill>
              </a:rPr>
              <a:t>e</a:t>
            </a:r>
            <a:r>
              <a:rPr lang="en">
                <a:solidFill>
                  <a:schemeClr val="accent2"/>
                </a:solidFill>
              </a:rPr>
              <a:t>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37"/>
          <p:cNvSpPr txBox="1"/>
          <p:nvPr>
            <p:ph type="title"/>
          </p:nvPr>
        </p:nvSpPr>
        <p:spPr>
          <a:xfrm>
            <a:off x="415650" y="421101"/>
            <a:ext cx="11360700" cy="991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2012" name="Google Shape;2012;p37"/>
          <p:cNvGrpSpPr/>
          <p:nvPr/>
        </p:nvGrpSpPr>
        <p:grpSpPr>
          <a:xfrm>
            <a:off x="3570764" y="1773752"/>
            <a:ext cx="405160" cy="253589"/>
            <a:chOff x="4797800" y="1994125"/>
            <a:chExt cx="306475" cy="186025"/>
          </a:xfrm>
        </p:grpSpPr>
        <p:sp>
          <p:nvSpPr>
            <p:cNvPr id="2013" name="Google Shape;2013;p37"/>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4" name="Google Shape;2014;p37"/>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15" name="Google Shape;2015;p37"/>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6" name="Google Shape;2016;p37"/>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7" name="Google Shape;2017;p37"/>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8" name="Google Shape;2018;p37"/>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19" name="Google Shape;2019;p37"/>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0" name="Google Shape;2020;p37"/>
          <p:cNvGrpSpPr/>
          <p:nvPr/>
        </p:nvGrpSpPr>
        <p:grpSpPr>
          <a:xfrm>
            <a:off x="6164058" y="1777777"/>
            <a:ext cx="352082" cy="254203"/>
            <a:chOff x="4250025" y="2848800"/>
            <a:chExt cx="266325" cy="186475"/>
          </a:xfrm>
        </p:grpSpPr>
        <p:sp>
          <p:nvSpPr>
            <p:cNvPr id="2021" name="Google Shape;2021;p37"/>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2" name="Google Shape;2022;p37"/>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23" name="Google Shape;2023;p37"/>
          <p:cNvGrpSpPr/>
          <p:nvPr/>
        </p:nvGrpSpPr>
        <p:grpSpPr>
          <a:xfrm>
            <a:off x="6761406" y="1741891"/>
            <a:ext cx="343224" cy="326555"/>
            <a:chOff x="4707700" y="2822475"/>
            <a:chExt cx="259625" cy="239550"/>
          </a:xfrm>
        </p:grpSpPr>
        <p:sp>
          <p:nvSpPr>
            <p:cNvPr id="2024" name="Google Shape;2024;p37"/>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5" name="Google Shape;2025;p37"/>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6" name="Google Shape;2026;p37"/>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27" name="Google Shape;2027;p37"/>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28" name="Google Shape;2028;p37"/>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29" name="Google Shape;2029;p37"/>
          <p:cNvGrpSpPr/>
          <p:nvPr/>
        </p:nvGrpSpPr>
        <p:grpSpPr>
          <a:xfrm>
            <a:off x="8396572" y="1705391"/>
            <a:ext cx="351487" cy="398940"/>
            <a:chOff x="6425500" y="2795700"/>
            <a:chExt cx="265875" cy="292650"/>
          </a:xfrm>
        </p:grpSpPr>
        <p:sp>
          <p:nvSpPr>
            <p:cNvPr id="2030" name="Google Shape;2030;p37"/>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1" name="Google Shape;2031;p37"/>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2" name="Google Shape;2032;p37"/>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3" name="Google Shape;2033;p37"/>
          <p:cNvGrpSpPr/>
          <p:nvPr/>
        </p:nvGrpSpPr>
        <p:grpSpPr>
          <a:xfrm>
            <a:off x="9474618" y="1760035"/>
            <a:ext cx="350297" cy="290464"/>
            <a:chOff x="5549875" y="2418425"/>
            <a:chExt cx="264975" cy="213075"/>
          </a:xfrm>
        </p:grpSpPr>
        <p:sp>
          <p:nvSpPr>
            <p:cNvPr id="2034" name="Google Shape;2034;p37"/>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5" name="Google Shape;2035;p37"/>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36" name="Google Shape;2036;p37"/>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37" name="Google Shape;2037;p37"/>
          <p:cNvGrpSpPr/>
          <p:nvPr/>
        </p:nvGrpSpPr>
        <p:grpSpPr>
          <a:xfrm>
            <a:off x="3570694" y="2404542"/>
            <a:ext cx="299598" cy="308322"/>
            <a:chOff x="3739275" y="2525850"/>
            <a:chExt cx="226625" cy="226175"/>
          </a:xfrm>
        </p:grpSpPr>
        <p:sp>
          <p:nvSpPr>
            <p:cNvPr id="2038" name="Google Shape;2038;p37"/>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39" name="Google Shape;2039;p37"/>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0" name="Google Shape;2040;p37"/>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1" name="Google Shape;2041;p37"/>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42" name="Google Shape;2042;p37"/>
          <p:cNvGrpSpPr/>
          <p:nvPr/>
        </p:nvGrpSpPr>
        <p:grpSpPr>
          <a:xfrm>
            <a:off x="3043876" y="2377772"/>
            <a:ext cx="272464" cy="361861"/>
            <a:chOff x="4518575" y="2506200"/>
            <a:chExt cx="206100" cy="265450"/>
          </a:xfrm>
        </p:grpSpPr>
        <p:sp>
          <p:nvSpPr>
            <p:cNvPr id="2043" name="Google Shape;2043;p37"/>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4" name="Google Shape;2044;p37"/>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5" name="Google Shape;2045;p37"/>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6" name="Google Shape;2046;p37"/>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7" name="Google Shape;2047;p37"/>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8" name="Google Shape;2048;p37"/>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49" name="Google Shape;2049;p37"/>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0" name="Google Shape;2050;p37"/>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1" name="Google Shape;2051;p37"/>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2" name="Google Shape;2052;p37"/>
          <p:cNvGrpSpPr/>
          <p:nvPr/>
        </p:nvGrpSpPr>
        <p:grpSpPr>
          <a:xfrm>
            <a:off x="4125077" y="2404742"/>
            <a:ext cx="299631" cy="308322"/>
            <a:chOff x="4164375" y="1677425"/>
            <a:chExt cx="226650" cy="226175"/>
          </a:xfrm>
        </p:grpSpPr>
        <p:sp>
          <p:nvSpPr>
            <p:cNvPr id="2053" name="Google Shape;2053;p37"/>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4" name="Google Shape;2054;p37"/>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5" name="Google Shape;2055;p37"/>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6" name="Google Shape;2056;p37"/>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57" name="Google Shape;2057;p37"/>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58" name="Google Shape;2058;p37"/>
          <p:cNvGrpSpPr/>
          <p:nvPr/>
        </p:nvGrpSpPr>
        <p:grpSpPr>
          <a:xfrm>
            <a:off x="5179042" y="2395931"/>
            <a:ext cx="299003" cy="308322"/>
            <a:chOff x="5226025" y="1677425"/>
            <a:chExt cx="226175" cy="226175"/>
          </a:xfrm>
        </p:grpSpPr>
        <p:sp>
          <p:nvSpPr>
            <p:cNvPr id="2059" name="Google Shape;2059;p37"/>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0" name="Google Shape;2060;p37"/>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1" name="Google Shape;2061;p37"/>
          <p:cNvGrpSpPr/>
          <p:nvPr/>
        </p:nvGrpSpPr>
        <p:grpSpPr>
          <a:xfrm>
            <a:off x="4652426" y="2396024"/>
            <a:ext cx="299003" cy="308322"/>
            <a:chOff x="4835275" y="1198350"/>
            <a:chExt cx="226175" cy="226175"/>
          </a:xfrm>
        </p:grpSpPr>
        <p:sp>
          <p:nvSpPr>
            <p:cNvPr id="2062" name="Google Shape;2062;p37"/>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3" name="Google Shape;2063;p37"/>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4" name="Google Shape;2064;p37"/>
          <p:cNvGrpSpPr/>
          <p:nvPr/>
        </p:nvGrpSpPr>
        <p:grpSpPr>
          <a:xfrm>
            <a:off x="6339271" y="2379923"/>
            <a:ext cx="347356" cy="358215"/>
            <a:chOff x="968775" y="1180050"/>
            <a:chExt cx="262750" cy="262775"/>
          </a:xfrm>
        </p:grpSpPr>
        <p:sp>
          <p:nvSpPr>
            <p:cNvPr id="2065" name="Google Shape;2065;p37"/>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6" name="Google Shape;2066;p37"/>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67" name="Google Shape;2067;p37"/>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68" name="Google Shape;2068;p37"/>
          <p:cNvGrpSpPr/>
          <p:nvPr/>
        </p:nvGrpSpPr>
        <p:grpSpPr>
          <a:xfrm>
            <a:off x="5704170" y="2446992"/>
            <a:ext cx="386288" cy="224042"/>
            <a:chOff x="1678900" y="1231350"/>
            <a:chExt cx="292200" cy="164350"/>
          </a:xfrm>
        </p:grpSpPr>
        <p:sp>
          <p:nvSpPr>
            <p:cNvPr id="2069" name="Google Shape;2069;p37"/>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0" name="Google Shape;2070;p37"/>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1" name="Google Shape;2071;p37"/>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72" name="Google Shape;2072;p37"/>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73" name="Google Shape;2073;p37"/>
          <p:cNvGrpSpPr/>
          <p:nvPr/>
        </p:nvGrpSpPr>
        <p:grpSpPr>
          <a:xfrm>
            <a:off x="7467406" y="2373531"/>
            <a:ext cx="322006" cy="353205"/>
            <a:chOff x="2405550" y="1181850"/>
            <a:chExt cx="243575" cy="259100"/>
          </a:xfrm>
        </p:grpSpPr>
        <p:sp>
          <p:nvSpPr>
            <p:cNvPr id="2074" name="Google Shape;2074;p37"/>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5" name="Google Shape;2075;p37"/>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6" name="Google Shape;2076;p37"/>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7" name="Google Shape;2077;p37"/>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8" name="Google Shape;2078;p37"/>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79" name="Google Shape;2079;p37"/>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0" name="Google Shape;2080;p37"/>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81" name="Google Shape;2081;p37"/>
          <p:cNvGrpSpPr/>
          <p:nvPr/>
        </p:nvGrpSpPr>
        <p:grpSpPr>
          <a:xfrm>
            <a:off x="8500593" y="2371333"/>
            <a:ext cx="286610" cy="357601"/>
            <a:chOff x="3086700" y="1180050"/>
            <a:chExt cx="216800" cy="262325"/>
          </a:xfrm>
        </p:grpSpPr>
        <p:sp>
          <p:nvSpPr>
            <p:cNvPr id="2082" name="Google Shape;2082;p37"/>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3" name="Google Shape;2083;p37"/>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084" name="Google Shape;2084;p37"/>
          <p:cNvGrpSpPr/>
          <p:nvPr/>
        </p:nvGrpSpPr>
        <p:grpSpPr>
          <a:xfrm>
            <a:off x="9007187" y="2359473"/>
            <a:ext cx="228243" cy="381321"/>
            <a:chOff x="3741075" y="1171575"/>
            <a:chExt cx="172650" cy="279725"/>
          </a:xfrm>
        </p:grpSpPr>
        <p:sp>
          <p:nvSpPr>
            <p:cNvPr id="2085" name="Google Shape;2085;p37"/>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6" name="Google Shape;2086;p37"/>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7" name="Google Shape;2087;p37"/>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88" name="Google Shape;2088;p37"/>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89" name="Google Shape;2089;p37"/>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0" name="Google Shape;2090;p37"/>
          <p:cNvGrpSpPr/>
          <p:nvPr/>
        </p:nvGrpSpPr>
        <p:grpSpPr>
          <a:xfrm>
            <a:off x="2528682" y="3103577"/>
            <a:ext cx="351520" cy="253623"/>
            <a:chOff x="952700" y="1101100"/>
            <a:chExt cx="265900" cy="186050"/>
          </a:xfrm>
        </p:grpSpPr>
        <p:sp>
          <p:nvSpPr>
            <p:cNvPr id="2091" name="Google Shape;2091;p37"/>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2" name="Google Shape;2092;p37"/>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3" name="Google Shape;2093;p37"/>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094" name="Google Shape;2094;p37"/>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5" name="Google Shape;2095;p37"/>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6" name="Google Shape;2096;p37"/>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097" name="Google Shape;2097;p37"/>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098" name="Google Shape;2098;p37"/>
          <p:cNvGrpSpPr/>
          <p:nvPr/>
        </p:nvGrpSpPr>
        <p:grpSpPr>
          <a:xfrm>
            <a:off x="5219949" y="3082177"/>
            <a:ext cx="317875" cy="344208"/>
            <a:chOff x="5583325" y="1073450"/>
            <a:chExt cx="240450" cy="252500"/>
          </a:xfrm>
        </p:grpSpPr>
        <p:sp>
          <p:nvSpPr>
            <p:cNvPr id="2099" name="Google Shape;2099;p37"/>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0" name="Google Shape;2100;p37"/>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1" name="Google Shape;2101;p37"/>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2" name="Google Shape;2102;p37"/>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3" name="Google Shape;2103;p37"/>
          <p:cNvGrpSpPr/>
          <p:nvPr/>
        </p:nvGrpSpPr>
        <p:grpSpPr>
          <a:xfrm>
            <a:off x="5703822" y="3071928"/>
            <a:ext cx="386850" cy="294962"/>
            <a:chOff x="1502275" y="3638775"/>
            <a:chExt cx="292625" cy="216375"/>
          </a:xfrm>
        </p:grpSpPr>
        <p:sp>
          <p:nvSpPr>
            <p:cNvPr id="2104" name="Google Shape;2104;p37"/>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5" name="Google Shape;2105;p37"/>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6" name="Google Shape;2106;p37"/>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7" name="Google Shape;2107;p37"/>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08" name="Google Shape;2108;p37"/>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09" name="Google Shape;2109;p37"/>
          <p:cNvGrpSpPr/>
          <p:nvPr/>
        </p:nvGrpSpPr>
        <p:grpSpPr>
          <a:xfrm>
            <a:off x="6258857" y="3016414"/>
            <a:ext cx="354428" cy="362441"/>
            <a:chOff x="3171000" y="4021950"/>
            <a:chExt cx="268100" cy="265875"/>
          </a:xfrm>
        </p:grpSpPr>
        <p:sp>
          <p:nvSpPr>
            <p:cNvPr id="2110" name="Google Shape;2110;p37"/>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1" name="Google Shape;2111;p37"/>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12" name="Google Shape;2112;p37"/>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3" name="Google Shape;2113;p37"/>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14" name="Google Shape;2114;p37"/>
          <p:cNvGrpSpPr/>
          <p:nvPr/>
        </p:nvGrpSpPr>
        <p:grpSpPr>
          <a:xfrm>
            <a:off x="7848132" y="3068067"/>
            <a:ext cx="334400" cy="344821"/>
            <a:chOff x="5684575" y="4038000"/>
            <a:chExt cx="252950" cy="252950"/>
          </a:xfrm>
        </p:grpSpPr>
        <p:sp>
          <p:nvSpPr>
            <p:cNvPr id="2115" name="Google Shape;2115;p37"/>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6" name="Google Shape;2116;p37"/>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7" name="Google Shape;2117;p37"/>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8" name="Google Shape;2118;p37"/>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19" name="Google Shape;2119;p37"/>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0" name="Google Shape;2120;p37"/>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1" name="Google Shape;2121;p37"/>
          <p:cNvGrpSpPr/>
          <p:nvPr/>
        </p:nvGrpSpPr>
        <p:grpSpPr>
          <a:xfrm>
            <a:off x="8441727" y="3026501"/>
            <a:ext cx="247115" cy="399520"/>
            <a:chOff x="1982675" y="3599525"/>
            <a:chExt cx="186925" cy="293075"/>
          </a:xfrm>
        </p:grpSpPr>
        <p:sp>
          <p:nvSpPr>
            <p:cNvPr id="2122" name="Google Shape;2122;p37"/>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3" name="Google Shape;2123;p37"/>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4" name="Google Shape;2124;p37"/>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5" name="Google Shape;2125;p37"/>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6" name="Google Shape;2126;p37"/>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27" name="Google Shape;2127;p37"/>
          <p:cNvGrpSpPr/>
          <p:nvPr/>
        </p:nvGrpSpPr>
        <p:grpSpPr>
          <a:xfrm>
            <a:off x="8947735" y="3026500"/>
            <a:ext cx="178106" cy="398940"/>
            <a:chOff x="2397075" y="3602200"/>
            <a:chExt cx="134725" cy="292650"/>
          </a:xfrm>
        </p:grpSpPr>
        <p:sp>
          <p:nvSpPr>
            <p:cNvPr id="2128" name="Google Shape;2128;p37"/>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29" name="Google Shape;2129;p37"/>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0" name="Google Shape;2130;p37"/>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1" name="Google Shape;2131;p37"/>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2" name="Google Shape;2132;p37"/>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33" name="Google Shape;2133;p37"/>
          <p:cNvGrpSpPr/>
          <p:nvPr/>
        </p:nvGrpSpPr>
        <p:grpSpPr>
          <a:xfrm>
            <a:off x="2581850" y="3710924"/>
            <a:ext cx="246520" cy="383741"/>
            <a:chOff x="2717350" y="3603525"/>
            <a:chExt cx="186475" cy="281500"/>
          </a:xfrm>
        </p:grpSpPr>
        <p:sp>
          <p:nvSpPr>
            <p:cNvPr id="2134" name="Google Shape;2134;p37"/>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5" name="Google Shape;2135;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6" name="Google Shape;2136;p37"/>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37" name="Google Shape;2137;p37"/>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38" name="Google Shape;2138;p37"/>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39" name="Google Shape;2139;p37"/>
          <p:cNvGrpSpPr/>
          <p:nvPr/>
        </p:nvGrpSpPr>
        <p:grpSpPr>
          <a:xfrm>
            <a:off x="3024770" y="3721267"/>
            <a:ext cx="332053" cy="363054"/>
            <a:chOff x="3927075" y="3612900"/>
            <a:chExt cx="251175" cy="266325"/>
          </a:xfrm>
        </p:grpSpPr>
        <p:sp>
          <p:nvSpPr>
            <p:cNvPr id="2140" name="Google Shape;2140;p37"/>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1" name="Google Shape;2141;p37"/>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2" name="Google Shape;2142;p37"/>
          <p:cNvGrpSpPr/>
          <p:nvPr/>
        </p:nvGrpSpPr>
        <p:grpSpPr>
          <a:xfrm>
            <a:off x="3552875" y="3780864"/>
            <a:ext cx="336152" cy="347241"/>
            <a:chOff x="4324975" y="3617800"/>
            <a:chExt cx="254275" cy="254725"/>
          </a:xfrm>
        </p:grpSpPr>
        <p:sp>
          <p:nvSpPr>
            <p:cNvPr id="2143" name="Google Shape;2143;p37"/>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4" name="Google Shape;2144;p37"/>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5" name="Google Shape;2145;p37"/>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6" name="Google Shape;2146;p37"/>
          <p:cNvGrpSpPr/>
          <p:nvPr/>
        </p:nvGrpSpPr>
        <p:grpSpPr>
          <a:xfrm>
            <a:off x="4086534" y="3846536"/>
            <a:ext cx="399872" cy="217737"/>
            <a:chOff x="4728650" y="3665975"/>
            <a:chExt cx="302475" cy="159725"/>
          </a:xfrm>
        </p:grpSpPr>
        <p:sp>
          <p:nvSpPr>
            <p:cNvPr id="2147" name="Google Shape;2147;p37"/>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48" name="Google Shape;2148;p37"/>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49" name="Google Shape;2149;p37"/>
          <p:cNvGrpSpPr/>
          <p:nvPr/>
        </p:nvGrpSpPr>
        <p:grpSpPr>
          <a:xfrm>
            <a:off x="4613200" y="3803696"/>
            <a:ext cx="382719" cy="282796"/>
            <a:chOff x="5164925" y="3642775"/>
            <a:chExt cx="289500" cy="207450"/>
          </a:xfrm>
        </p:grpSpPr>
        <p:sp>
          <p:nvSpPr>
            <p:cNvPr id="2150" name="Google Shape;2150;p37"/>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1" name="Google Shape;2151;p37"/>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2" name="Google Shape;2152;p37"/>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3" name="Google Shape;2153;p37"/>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4" name="Google Shape;2154;p37"/>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55" name="Google Shape;2155;p37"/>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6" name="Google Shape;2156;p37"/>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7" name="Google Shape;2157;p37"/>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8" name="Google Shape;2158;p37"/>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59" name="Google Shape;2159;p37"/>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0" name="Google Shape;2160;p37"/>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1" name="Google Shape;2161;p37"/>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2" name="Google Shape;2162;p37"/>
          <p:cNvGrpSpPr/>
          <p:nvPr/>
        </p:nvGrpSpPr>
        <p:grpSpPr>
          <a:xfrm>
            <a:off x="8933824" y="3717916"/>
            <a:ext cx="327294" cy="334632"/>
            <a:chOff x="5717150" y="2098500"/>
            <a:chExt cx="247575" cy="245475"/>
          </a:xfrm>
        </p:grpSpPr>
        <p:sp>
          <p:nvSpPr>
            <p:cNvPr id="2163" name="Google Shape;2163;p37"/>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4" name="Google Shape;2164;p37"/>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5" name="Google Shape;2165;p37"/>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66" name="Google Shape;2166;p37"/>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7" name="Google Shape;2167;p37"/>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68" name="Google Shape;2168;p37"/>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169" name="Google Shape;2169;p37"/>
          <p:cNvGrpSpPr/>
          <p:nvPr/>
        </p:nvGrpSpPr>
        <p:grpSpPr>
          <a:xfrm>
            <a:off x="3511298" y="4358842"/>
            <a:ext cx="352082" cy="317455"/>
            <a:chOff x="6435300" y="2742175"/>
            <a:chExt cx="266325" cy="232875"/>
          </a:xfrm>
        </p:grpSpPr>
        <p:sp>
          <p:nvSpPr>
            <p:cNvPr id="2170" name="Google Shape;2170;p37"/>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1" name="Google Shape;2171;p37"/>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2" name="Google Shape;2172;p37"/>
          <p:cNvGrpSpPr/>
          <p:nvPr/>
        </p:nvGrpSpPr>
        <p:grpSpPr>
          <a:xfrm>
            <a:off x="4558258" y="4437967"/>
            <a:ext cx="333805" cy="344208"/>
            <a:chOff x="674800" y="2146225"/>
            <a:chExt cx="252500" cy="252500"/>
          </a:xfrm>
        </p:grpSpPr>
        <p:sp>
          <p:nvSpPr>
            <p:cNvPr id="2173" name="Google Shape;2173;p37"/>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4" name="Google Shape;2174;p37"/>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5" name="Google Shape;2175;p37"/>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6" name="Google Shape;2176;p37"/>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77" name="Google Shape;2177;p37"/>
          <p:cNvGrpSpPr/>
          <p:nvPr/>
        </p:nvGrpSpPr>
        <p:grpSpPr>
          <a:xfrm>
            <a:off x="5085306" y="4449453"/>
            <a:ext cx="333805" cy="344208"/>
            <a:chOff x="2164225" y="2146225"/>
            <a:chExt cx="252500" cy="252500"/>
          </a:xfrm>
        </p:grpSpPr>
        <p:sp>
          <p:nvSpPr>
            <p:cNvPr id="2178" name="Google Shape;2178;p37"/>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79" name="Google Shape;2179;p37"/>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0" name="Google Shape;2180;p37"/>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1" name="Google Shape;2181;p37"/>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2" name="Google Shape;2182;p37"/>
          <p:cNvGrpSpPr/>
          <p:nvPr/>
        </p:nvGrpSpPr>
        <p:grpSpPr>
          <a:xfrm>
            <a:off x="4031217" y="4449226"/>
            <a:ext cx="334400" cy="344821"/>
            <a:chOff x="689975" y="1737200"/>
            <a:chExt cx="252950" cy="252950"/>
          </a:xfrm>
        </p:grpSpPr>
        <p:sp>
          <p:nvSpPr>
            <p:cNvPr id="2183" name="Google Shape;2183;p37"/>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4" name="Google Shape;2184;p37"/>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5" name="Google Shape;2185;p37"/>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6" name="Google Shape;2186;p37"/>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7" name="Google Shape;2187;p37"/>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88" name="Google Shape;2188;p37"/>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189" name="Google Shape;2189;p37"/>
          <p:cNvGrpSpPr/>
          <p:nvPr/>
        </p:nvGrpSpPr>
        <p:grpSpPr>
          <a:xfrm>
            <a:off x="5612075" y="4439102"/>
            <a:ext cx="334400" cy="344208"/>
            <a:chOff x="2961350" y="1740750"/>
            <a:chExt cx="252950" cy="252500"/>
          </a:xfrm>
        </p:grpSpPr>
        <p:sp>
          <p:nvSpPr>
            <p:cNvPr id="2190" name="Google Shape;2190;p37"/>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1" name="Google Shape;2191;p37"/>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2" name="Google Shape;2192;p37"/>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3" name="Google Shape;2193;p37"/>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4" name="Google Shape;2194;p37"/>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5" name="Google Shape;2195;p37"/>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196" name="Google Shape;2196;p37"/>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p>
        </p:txBody>
      </p:sp>
      <p:grpSp>
        <p:nvGrpSpPr>
          <p:cNvPr id="2197" name="Google Shape;2197;p37"/>
          <p:cNvGrpSpPr/>
          <p:nvPr/>
        </p:nvGrpSpPr>
        <p:grpSpPr>
          <a:xfrm>
            <a:off x="6696108" y="4387468"/>
            <a:ext cx="271902" cy="376448"/>
            <a:chOff x="4026550" y="3640100"/>
            <a:chExt cx="205675" cy="276150"/>
          </a:xfrm>
        </p:grpSpPr>
        <p:sp>
          <p:nvSpPr>
            <p:cNvPr id="2198" name="Google Shape;2198;p37"/>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199" name="Google Shape;2199;p37"/>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0" name="Google Shape;2200;p37"/>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1" name="Google Shape;2201;p37"/>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2" name="Google Shape;2202;p37"/>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3" name="Google Shape;2203;p37"/>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04" name="Google Shape;2204;p37"/>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05" name="Google Shape;2205;p37"/>
          <p:cNvGrpSpPr/>
          <p:nvPr/>
        </p:nvGrpSpPr>
        <p:grpSpPr>
          <a:xfrm>
            <a:off x="7732713" y="4486703"/>
            <a:ext cx="351487" cy="294826"/>
            <a:chOff x="853250" y="4006875"/>
            <a:chExt cx="265875" cy="216275"/>
          </a:xfrm>
        </p:grpSpPr>
        <p:sp>
          <p:nvSpPr>
            <p:cNvPr id="2206" name="Google Shape;2206;p37"/>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07" name="Google Shape;2207;p37"/>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08" name="Google Shape;2208;p37"/>
          <p:cNvGrpSpPr/>
          <p:nvPr/>
        </p:nvGrpSpPr>
        <p:grpSpPr>
          <a:xfrm>
            <a:off x="8910280" y="4452282"/>
            <a:ext cx="245925" cy="363668"/>
            <a:chOff x="1978675" y="3981800"/>
            <a:chExt cx="186025" cy="266775"/>
          </a:xfrm>
        </p:grpSpPr>
        <p:sp>
          <p:nvSpPr>
            <p:cNvPr id="2209" name="Google Shape;2209;p37"/>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0" name="Google Shape;2210;p37"/>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1" name="Google Shape;2211;p37"/>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2" name="Google Shape;2212;p37"/>
          <p:cNvGrpSpPr/>
          <p:nvPr/>
        </p:nvGrpSpPr>
        <p:grpSpPr>
          <a:xfrm>
            <a:off x="9440020" y="4461726"/>
            <a:ext cx="333805" cy="344821"/>
            <a:chOff x="480325" y="3970200"/>
            <a:chExt cx="252500" cy="252950"/>
          </a:xfrm>
        </p:grpSpPr>
        <p:sp>
          <p:nvSpPr>
            <p:cNvPr id="2213" name="Google Shape;2213;p37"/>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4" name="Google Shape;2214;p37"/>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5" name="Google Shape;2215;p37"/>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6" name="Google Shape;2216;p37"/>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17" name="Google Shape;2217;p37"/>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18" name="Google Shape;2218;p37"/>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19" name="Google Shape;2219;p37"/>
          <p:cNvGrpSpPr/>
          <p:nvPr/>
        </p:nvGrpSpPr>
        <p:grpSpPr>
          <a:xfrm>
            <a:off x="3015743" y="5051331"/>
            <a:ext cx="334400" cy="344208"/>
            <a:chOff x="5745250" y="4378350"/>
            <a:chExt cx="252950" cy="252500"/>
          </a:xfrm>
        </p:grpSpPr>
        <p:sp>
          <p:nvSpPr>
            <p:cNvPr id="2220" name="Google Shape;2220;p37"/>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1" name="Google Shape;2221;p37"/>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2" name="Google Shape;2222;p37"/>
          <p:cNvGrpSpPr/>
          <p:nvPr/>
        </p:nvGrpSpPr>
        <p:grpSpPr>
          <a:xfrm>
            <a:off x="3525242" y="5055591"/>
            <a:ext cx="334400" cy="344821"/>
            <a:chOff x="6130650" y="4381475"/>
            <a:chExt cx="252950" cy="252950"/>
          </a:xfrm>
        </p:grpSpPr>
        <p:sp>
          <p:nvSpPr>
            <p:cNvPr id="2223" name="Google Shape;2223;p37"/>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4" name="Google Shape;2224;p37"/>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25" name="Google Shape;2225;p37"/>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26" name="Google Shape;2226;p37"/>
          <p:cNvGrpSpPr/>
          <p:nvPr/>
        </p:nvGrpSpPr>
        <p:grpSpPr>
          <a:xfrm>
            <a:off x="4533046" y="5078674"/>
            <a:ext cx="352082" cy="299802"/>
            <a:chOff x="6919750" y="1464650"/>
            <a:chExt cx="266325" cy="219925"/>
          </a:xfrm>
        </p:grpSpPr>
        <p:sp>
          <p:nvSpPr>
            <p:cNvPr id="2227" name="Google Shape;2227;p37"/>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28" name="Google Shape;2228;p37"/>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29" name="Google Shape;2229;p37"/>
          <p:cNvGrpSpPr/>
          <p:nvPr/>
        </p:nvGrpSpPr>
        <p:grpSpPr>
          <a:xfrm>
            <a:off x="5059243" y="5054116"/>
            <a:ext cx="366855" cy="339948"/>
            <a:chOff x="4759875" y="1027050"/>
            <a:chExt cx="277500" cy="249375"/>
          </a:xfrm>
        </p:grpSpPr>
        <p:sp>
          <p:nvSpPr>
            <p:cNvPr id="2230" name="Google Shape;2230;p37"/>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1" name="Google Shape;2231;p37"/>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2" name="Google Shape;2232;p37"/>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3" name="Google Shape;2233;p37"/>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4" name="Google Shape;2234;p37"/>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5" name="Google Shape;2235;p37"/>
          <p:cNvGrpSpPr/>
          <p:nvPr/>
        </p:nvGrpSpPr>
        <p:grpSpPr>
          <a:xfrm>
            <a:off x="5600528" y="5038090"/>
            <a:ext cx="372738" cy="343186"/>
            <a:chOff x="3357900" y="1057675"/>
            <a:chExt cx="281950" cy="251750"/>
          </a:xfrm>
        </p:grpSpPr>
        <p:sp>
          <p:nvSpPr>
            <p:cNvPr id="2236" name="Google Shape;2236;p37"/>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7" name="Google Shape;2237;p37"/>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38" name="Google Shape;2238;p37"/>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39" name="Google Shape;2239;p37"/>
          <p:cNvGrpSpPr/>
          <p:nvPr/>
        </p:nvGrpSpPr>
        <p:grpSpPr>
          <a:xfrm>
            <a:off x="6163700" y="5023095"/>
            <a:ext cx="191095" cy="401974"/>
            <a:chOff x="3783900" y="1046675"/>
            <a:chExt cx="144550" cy="294875"/>
          </a:xfrm>
        </p:grpSpPr>
        <p:sp>
          <p:nvSpPr>
            <p:cNvPr id="2240" name="Google Shape;2240;p37"/>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1" name="Google Shape;2241;p37"/>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42" name="Google Shape;2242;p37"/>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43" name="Google Shape;2243;p37"/>
          <p:cNvGrpSpPr/>
          <p:nvPr/>
        </p:nvGrpSpPr>
        <p:grpSpPr>
          <a:xfrm>
            <a:off x="7062980" y="4780478"/>
            <a:ext cx="552596" cy="674409"/>
            <a:chOff x="238550" y="1487175"/>
            <a:chExt cx="418000" cy="494725"/>
          </a:xfrm>
        </p:grpSpPr>
        <p:sp>
          <p:nvSpPr>
            <p:cNvPr id="2244" name="Google Shape;2244;p37"/>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5" name="Google Shape;2245;p37"/>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6" name="Google Shape;2246;p37"/>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7" name="Google Shape;2247;p37"/>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8" name="Google Shape;2248;p37"/>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49" name="Google Shape;2249;p37"/>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0" name="Google Shape;2250;p37"/>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1" name="Google Shape;2251;p37"/>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2" name="Google Shape;2252;p37"/>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53" name="Google Shape;2253;p37"/>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4" name="Google Shape;2254;p37"/>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55" name="Google Shape;2255;p37"/>
          <p:cNvGrpSpPr/>
          <p:nvPr/>
        </p:nvGrpSpPr>
        <p:grpSpPr>
          <a:xfrm>
            <a:off x="8815358" y="5107237"/>
            <a:ext cx="364707" cy="363804"/>
            <a:chOff x="6010925" y="3998175"/>
            <a:chExt cx="275875" cy="266875"/>
          </a:xfrm>
        </p:grpSpPr>
        <p:sp>
          <p:nvSpPr>
            <p:cNvPr id="2256" name="Google Shape;2256;p37"/>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7" name="Google Shape;2257;p37"/>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8" name="Google Shape;2258;p37"/>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59" name="Google Shape;2259;p37"/>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0" name="Google Shape;2260;p37"/>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1" name="Google Shape;2261;p37"/>
          <p:cNvGrpSpPr/>
          <p:nvPr/>
        </p:nvGrpSpPr>
        <p:grpSpPr>
          <a:xfrm>
            <a:off x="9417554" y="5125862"/>
            <a:ext cx="352082" cy="308322"/>
            <a:chOff x="6866650" y="1038650"/>
            <a:chExt cx="266325" cy="226175"/>
          </a:xfrm>
        </p:grpSpPr>
        <p:sp>
          <p:nvSpPr>
            <p:cNvPr id="2262" name="Google Shape;2262;p37"/>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3" name="Google Shape;2263;p37"/>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4" name="Google Shape;2264;p37"/>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65" name="Google Shape;2265;p37"/>
          <p:cNvGrpSpPr/>
          <p:nvPr/>
        </p:nvGrpSpPr>
        <p:grpSpPr>
          <a:xfrm>
            <a:off x="5155087" y="1762012"/>
            <a:ext cx="272497" cy="362441"/>
            <a:chOff x="2033075" y="2942475"/>
            <a:chExt cx="206125" cy="265875"/>
          </a:xfrm>
        </p:grpSpPr>
        <p:sp>
          <p:nvSpPr>
            <p:cNvPr id="2266" name="Google Shape;2266;p37"/>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7" name="Google Shape;2267;p37"/>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8" name="Google Shape;2268;p37"/>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69" name="Google Shape;2269;p37"/>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0" name="Google Shape;2270;p37"/>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1" name="Google Shape;2271;p37"/>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72" name="Google Shape;2272;p37"/>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73" name="Google Shape;2273;p37"/>
          <p:cNvGrpSpPr/>
          <p:nvPr/>
        </p:nvGrpSpPr>
        <p:grpSpPr>
          <a:xfrm>
            <a:off x="3016802" y="5738414"/>
            <a:ext cx="325576" cy="362441"/>
            <a:chOff x="3081775" y="1061400"/>
            <a:chExt cx="246275" cy="265875"/>
          </a:xfrm>
        </p:grpSpPr>
        <p:sp>
          <p:nvSpPr>
            <p:cNvPr id="2274" name="Google Shape;2274;p37"/>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5" name="Google Shape;2275;p37"/>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6" name="Google Shape;2276;p37"/>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grpSp>
        <p:nvGrpSpPr>
          <p:cNvPr id="2277" name="Google Shape;2277;p37"/>
          <p:cNvGrpSpPr/>
          <p:nvPr/>
        </p:nvGrpSpPr>
        <p:grpSpPr>
          <a:xfrm>
            <a:off x="3556513" y="5780534"/>
            <a:ext cx="369202" cy="325941"/>
            <a:chOff x="2847150" y="1805000"/>
            <a:chExt cx="279275" cy="239100"/>
          </a:xfrm>
        </p:grpSpPr>
        <p:sp>
          <p:nvSpPr>
            <p:cNvPr id="2278" name="Google Shape;2278;p37"/>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79" name="Google Shape;2279;p37"/>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0" name="Google Shape;2280;p37"/>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1" name="Google Shape;2281;p37"/>
          <p:cNvGrpSpPr/>
          <p:nvPr/>
        </p:nvGrpSpPr>
        <p:grpSpPr>
          <a:xfrm>
            <a:off x="4742307" y="5724791"/>
            <a:ext cx="352082" cy="363054"/>
            <a:chOff x="6435300" y="1095300"/>
            <a:chExt cx="266325" cy="266325"/>
          </a:xfrm>
        </p:grpSpPr>
        <p:sp>
          <p:nvSpPr>
            <p:cNvPr id="2282" name="Google Shape;2282;p37"/>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3" name="Google Shape;2283;p37"/>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4" name="Google Shape;2284;p37"/>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85" name="Google Shape;2285;p37"/>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6" name="Google Shape;2286;p37"/>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87" name="Google Shape;2287;p37"/>
          <p:cNvGrpSpPr/>
          <p:nvPr/>
        </p:nvGrpSpPr>
        <p:grpSpPr>
          <a:xfrm>
            <a:off x="6295376" y="5719855"/>
            <a:ext cx="301350" cy="363054"/>
            <a:chOff x="4506525" y="1060950"/>
            <a:chExt cx="227950" cy="266325"/>
          </a:xfrm>
        </p:grpSpPr>
        <p:sp>
          <p:nvSpPr>
            <p:cNvPr id="2288" name="Google Shape;2288;p37"/>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89" name="Google Shape;2289;p37"/>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0" name="Google Shape;2290;p37"/>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1" name="Google Shape;2291;p37"/>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2" name="Google Shape;2292;p37"/>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3" name="Google Shape;2293;p37"/>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4" name="Google Shape;2294;p37"/>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295" name="Google Shape;2295;p37"/>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6" name="Google Shape;2296;p37"/>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297" name="Google Shape;2297;p37"/>
          <p:cNvGrpSpPr/>
          <p:nvPr/>
        </p:nvGrpSpPr>
        <p:grpSpPr>
          <a:xfrm>
            <a:off x="7301010" y="5797711"/>
            <a:ext cx="251246" cy="356340"/>
            <a:chOff x="867500" y="3647700"/>
            <a:chExt cx="190050" cy="261400"/>
          </a:xfrm>
        </p:grpSpPr>
        <p:sp>
          <p:nvSpPr>
            <p:cNvPr id="2298" name="Google Shape;2298;p37"/>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299" name="Google Shape;2299;p37"/>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0" name="Google Shape;2300;p37"/>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1" name="Google Shape;2301;p37"/>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2" name="Google Shape;2302;p37"/>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
        <p:nvSpPr>
          <p:cNvPr id="2303" name="Google Shape;2303;p37"/>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4" name="Google Shape;2304;p37"/>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nvGrpSpPr>
          <p:cNvPr id="2305" name="Google Shape;2305;p37"/>
          <p:cNvGrpSpPr/>
          <p:nvPr/>
        </p:nvGrpSpPr>
        <p:grpSpPr>
          <a:xfrm>
            <a:off x="9443288" y="5752884"/>
            <a:ext cx="299598" cy="398327"/>
            <a:chOff x="3707175" y="1322350"/>
            <a:chExt cx="226625" cy="292200"/>
          </a:xfrm>
        </p:grpSpPr>
        <p:sp>
          <p:nvSpPr>
            <p:cNvPr id="2306" name="Google Shape;2306;p37"/>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sp>
          <p:nvSpPr>
            <p:cNvPr id="2307" name="Google Shape;2307;p37"/>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rgbClr val="FFFFFF"/>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DC78"/>
      </a:lt1>
      <a:dk2>
        <a:srgbClr val="000000"/>
      </a:dk2>
      <a:lt2>
        <a:srgbClr val="FFEDB9"/>
      </a:lt2>
      <a:accent1>
        <a:srgbClr val="F47C7E"/>
      </a:accent1>
      <a:accent2>
        <a:srgbClr val="9BB66F"/>
      </a:accent2>
      <a:accent3>
        <a:srgbClr val="BDDA80"/>
      </a:accent3>
      <a:accent4>
        <a:srgbClr val="F8C607"/>
      </a:accent4>
      <a:accent5>
        <a:srgbClr val="FFA1A8"/>
      </a:accent5>
      <a:accent6>
        <a:srgbClr val="DE5A55"/>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