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64"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Lst>
  <p:sldSz cy="6858000" cx="12192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928939B8-D9D7-46B2-86BE-21827126762C}">
  <a:tblStyle styleId="{928939B8-D9D7-46B2-86BE-21827126762C}" styleName="Table_0">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384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4.xml"/><Relationship Id="rId22" Type="http://schemas.openxmlformats.org/officeDocument/2006/relationships/slide" Target="slides/slide16.xml"/><Relationship Id="rId21" Type="http://schemas.openxmlformats.org/officeDocument/2006/relationships/slide" Target="slides/slide15.xml"/><Relationship Id="rId24" Type="http://schemas.openxmlformats.org/officeDocument/2006/relationships/slide" Target="slides/slide18.xml"/><Relationship Id="rId23" Type="http://schemas.openxmlformats.org/officeDocument/2006/relationships/slide" Target="slides/slide17.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3.xml"/><Relationship Id="rId26" Type="http://schemas.openxmlformats.org/officeDocument/2006/relationships/slide" Target="slides/slide20.xml"/><Relationship Id="rId25" Type="http://schemas.openxmlformats.org/officeDocument/2006/relationships/slide" Target="slides/slide19.xml"/><Relationship Id="rId27" Type="http://schemas.openxmlformats.org/officeDocument/2006/relationships/slide" Target="slides/slide21.xml"/><Relationship Id="rId5" Type="http://schemas.openxmlformats.org/officeDocument/2006/relationships/slideMaster" Target="slideMasters/slideMaster1.xml"/><Relationship Id="rId6" Type="http://schemas.openxmlformats.org/officeDocument/2006/relationships/notesMaster" Target="notesMasters/notesMaster1.xml"/><Relationship Id="rId7" Type="http://schemas.openxmlformats.org/officeDocument/2006/relationships/slide" Target="slides/slide1.xml"/><Relationship Id="rId8" Type="http://schemas.openxmlformats.org/officeDocument/2006/relationships/slide" Target="slides/slide2.xml"/><Relationship Id="rId11" Type="http://schemas.openxmlformats.org/officeDocument/2006/relationships/slide" Target="slides/slide5.xml"/><Relationship Id="rId10" Type="http://schemas.openxmlformats.org/officeDocument/2006/relationships/slide" Target="slides/slide4.xml"/><Relationship Id="rId13" Type="http://schemas.openxmlformats.org/officeDocument/2006/relationships/slide" Target="slides/slide7.xml"/><Relationship Id="rId12" Type="http://schemas.openxmlformats.org/officeDocument/2006/relationships/slide" Target="slides/slide6.xml"/><Relationship Id="rId15" Type="http://schemas.openxmlformats.org/officeDocument/2006/relationships/slide" Target="slides/slide9.xml"/><Relationship Id="rId14" Type="http://schemas.openxmlformats.org/officeDocument/2006/relationships/slide" Target="slides/slide8.xml"/><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8" name="Shape 138"/>
        <p:cNvGrpSpPr/>
        <p:nvPr/>
      </p:nvGrpSpPr>
      <p:grpSpPr>
        <a:xfrm>
          <a:off x="0" y="0"/>
          <a:ext cx="0" cy="0"/>
          <a:chOff x="0" y="0"/>
          <a:chExt cx="0" cy="0"/>
        </a:xfrm>
      </p:grpSpPr>
      <p:sp>
        <p:nvSpPr>
          <p:cNvPr id="139" name="Google Shape;139;ga073618e60_0_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0" name="Google Shape;140;ga073618e60_0_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86" name="Shape 986"/>
        <p:cNvGrpSpPr/>
        <p:nvPr/>
      </p:nvGrpSpPr>
      <p:grpSpPr>
        <a:xfrm>
          <a:off x="0" y="0"/>
          <a:ext cx="0" cy="0"/>
          <a:chOff x="0" y="0"/>
          <a:chExt cx="0" cy="0"/>
        </a:xfrm>
      </p:grpSpPr>
      <p:sp>
        <p:nvSpPr>
          <p:cNvPr id="987" name="Google Shape;987;ga073618e60_0_9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88" name="Google Shape;988;ga073618e60_0_9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09" name="Shape 1109"/>
        <p:cNvGrpSpPr/>
        <p:nvPr/>
      </p:nvGrpSpPr>
      <p:grpSpPr>
        <a:xfrm>
          <a:off x="0" y="0"/>
          <a:ext cx="0" cy="0"/>
          <a:chOff x="0" y="0"/>
          <a:chExt cx="0" cy="0"/>
        </a:xfrm>
      </p:grpSpPr>
      <p:sp>
        <p:nvSpPr>
          <p:cNvPr id="1110" name="Google Shape;1110;ga073618e60_0_19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11" name="Google Shape;1111;ga073618e60_0_19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67" name="Shape 1167"/>
        <p:cNvGrpSpPr/>
        <p:nvPr/>
      </p:nvGrpSpPr>
      <p:grpSpPr>
        <a:xfrm>
          <a:off x="0" y="0"/>
          <a:ext cx="0" cy="0"/>
          <a:chOff x="0" y="0"/>
          <a:chExt cx="0" cy="0"/>
        </a:xfrm>
      </p:grpSpPr>
      <p:sp>
        <p:nvSpPr>
          <p:cNvPr id="1168" name="Google Shape;1168;ga073618e60_0_66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69" name="Google Shape;1169;ga073618e60_0_66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97" name="Shape 1297"/>
        <p:cNvGrpSpPr/>
        <p:nvPr/>
      </p:nvGrpSpPr>
      <p:grpSpPr>
        <a:xfrm>
          <a:off x="0" y="0"/>
          <a:ext cx="0" cy="0"/>
          <a:chOff x="0" y="0"/>
          <a:chExt cx="0" cy="0"/>
        </a:xfrm>
      </p:grpSpPr>
      <p:sp>
        <p:nvSpPr>
          <p:cNvPr id="1298" name="Google Shape;1298;ga073618e60_0_69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99" name="Google Shape;1299;ga073618e60_0_69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88" name="Shape 1388"/>
        <p:cNvGrpSpPr/>
        <p:nvPr/>
      </p:nvGrpSpPr>
      <p:grpSpPr>
        <a:xfrm>
          <a:off x="0" y="0"/>
          <a:ext cx="0" cy="0"/>
          <a:chOff x="0" y="0"/>
          <a:chExt cx="0" cy="0"/>
        </a:xfrm>
      </p:grpSpPr>
      <p:sp>
        <p:nvSpPr>
          <p:cNvPr id="1389" name="Google Shape;1389;ga073618e60_0_68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90" name="Google Shape;1390;ga073618e60_0_68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95" name="Shape 1495"/>
        <p:cNvGrpSpPr/>
        <p:nvPr/>
      </p:nvGrpSpPr>
      <p:grpSpPr>
        <a:xfrm>
          <a:off x="0" y="0"/>
          <a:ext cx="0" cy="0"/>
          <a:chOff x="0" y="0"/>
          <a:chExt cx="0" cy="0"/>
        </a:xfrm>
      </p:grpSpPr>
      <p:sp>
        <p:nvSpPr>
          <p:cNvPr id="1496" name="Google Shape;1496;ga073618e60_0_75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97" name="Google Shape;1497;ga073618e60_0_75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39" name="Shape 1639"/>
        <p:cNvGrpSpPr/>
        <p:nvPr/>
      </p:nvGrpSpPr>
      <p:grpSpPr>
        <a:xfrm>
          <a:off x="0" y="0"/>
          <a:ext cx="0" cy="0"/>
          <a:chOff x="0" y="0"/>
          <a:chExt cx="0" cy="0"/>
        </a:xfrm>
      </p:grpSpPr>
      <p:sp>
        <p:nvSpPr>
          <p:cNvPr id="1640" name="Google Shape;1640;g215fe8440b1_2_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41" name="Google Shape;1641;g215fe8440b1_2_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68" name="Shape 1768"/>
        <p:cNvGrpSpPr/>
        <p:nvPr/>
      </p:nvGrpSpPr>
      <p:grpSpPr>
        <a:xfrm>
          <a:off x="0" y="0"/>
          <a:ext cx="0" cy="0"/>
          <a:chOff x="0" y="0"/>
          <a:chExt cx="0" cy="0"/>
        </a:xfrm>
      </p:grpSpPr>
      <p:sp>
        <p:nvSpPr>
          <p:cNvPr id="1769" name="Google Shape;1769;g215fe8440b1_2_5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70" name="Google Shape;1770;g215fe8440b1_2_5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96" name="Shape 1896"/>
        <p:cNvGrpSpPr/>
        <p:nvPr/>
      </p:nvGrpSpPr>
      <p:grpSpPr>
        <a:xfrm>
          <a:off x="0" y="0"/>
          <a:ext cx="0" cy="0"/>
          <a:chOff x="0" y="0"/>
          <a:chExt cx="0" cy="0"/>
        </a:xfrm>
      </p:grpSpPr>
      <p:sp>
        <p:nvSpPr>
          <p:cNvPr id="1897" name="Google Shape;1897;ga073618e60_0_9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98" name="Google Shape;1898;ga073618e60_0_9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00" name="Shape 2000"/>
        <p:cNvGrpSpPr/>
        <p:nvPr/>
      </p:nvGrpSpPr>
      <p:grpSpPr>
        <a:xfrm>
          <a:off x="0" y="0"/>
          <a:ext cx="0" cy="0"/>
          <a:chOff x="0" y="0"/>
          <a:chExt cx="0" cy="0"/>
        </a:xfrm>
      </p:grpSpPr>
      <p:sp>
        <p:nvSpPr>
          <p:cNvPr id="2001" name="Google Shape;2001;g252a93f0bcd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02" name="Google Shape;2002;g252a93f0bcd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6" name="Shape 276"/>
        <p:cNvGrpSpPr/>
        <p:nvPr/>
      </p:nvGrpSpPr>
      <p:grpSpPr>
        <a:xfrm>
          <a:off x="0" y="0"/>
          <a:ext cx="0" cy="0"/>
          <a:chOff x="0" y="0"/>
          <a:chExt cx="0" cy="0"/>
        </a:xfrm>
      </p:grpSpPr>
      <p:sp>
        <p:nvSpPr>
          <p:cNvPr id="277" name="Google Shape;277;ga073618e60_0_2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8" name="Google Shape;278;ga073618e60_0_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07" name="Shape 2007"/>
        <p:cNvGrpSpPr/>
        <p:nvPr/>
      </p:nvGrpSpPr>
      <p:grpSpPr>
        <a:xfrm>
          <a:off x="0" y="0"/>
          <a:ext cx="0" cy="0"/>
          <a:chOff x="0" y="0"/>
          <a:chExt cx="0" cy="0"/>
        </a:xfrm>
      </p:grpSpPr>
      <p:sp>
        <p:nvSpPr>
          <p:cNvPr id="2008" name="Google Shape;2008;ga073618e60_0_9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09" name="Google Shape;2009;ga073618e60_0_9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08" name="Shape 2308"/>
        <p:cNvGrpSpPr/>
        <p:nvPr/>
      </p:nvGrpSpPr>
      <p:grpSpPr>
        <a:xfrm>
          <a:off x="0" y="0"/>
          <a:ext cx="0" cy="0"/>
          <a:chOff x="0" y="0"/>
          <a:chExt cx="0" cy="0"/>
        </a:xfrm>
      </p:grpSpPr>
      <p:sp>
        <p:nvSpPr>
          <p:cNvPr id="2309" name="Google Shape;2309;ga0744a8d92_0_2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10" name="Google Shape;2310;ga0744a8d92_0_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2" name="Shape 382"/>
        <p:cNvGrpSpPr/>
        <p:nvPr/>
      </p:nvGrpSpPr>
      <p:grpSpPr>
        <a:xfrm>
          <a:off x="0" y="0"/>
          <a:ext cx="0" cy="0"/>
          <a:chOff x="0" y="0"/>
          <a:chExt cx="0" cy="0"/>
        </a:xfrm>
      </p:grpSpPr>
      <p:sp>
        <p:nvSpPr>
          <p:cNvPr id="383" name="Google Shape;383;ga073618e60_0_2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84" name="Google Shape;384;ga073618e60_0_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0" name="Shape 480"/>
        <p:cNvGrpSpPr/>
        <p:nvPr/>
      </p:nvGrpSpPr>
      <p:grpSpPr>
        <a:xfrm>
          <a:off x="0" y="0"/>
          <a:ext cx="0" cy="0"/>
          <a:chOff x="0" y="0"/>
          <a:chExt cx="0" cy="0"/>
        </a:xfrm>
      </p:grpSpPr>
      <p:sp>
        <p:nvSpPr>
          <p:cNvPr id="481" name="Google Shape;481;ga073618e60_0_3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82" name="Google Shape;482;ga073618e60_0_3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5" name="Shape 555"/>
        <p:cNvGrpSpPr/>
        <p:nvPr/>
      </p:nvGrpSpPr>
      <p:grpSpPr>
        <a:xfrm>
          <a:off x="0" y="0"/>
          <a:ext cx="0" cy="0"/>
          <a:chOff x="0" y="0"/>
          <a:chExt cx="0" cy="0"/>
        </a:xfrm>
      </p:grpSpPr>
      <p:sp>
        <p:nvSpPr>
          <p:cNvPr id="556" name="Google Shape;556;ga073618e60_0_6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57" name="Google Shape;557;ga073618e60_0_6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9" name="Shape 649"/>
        <p:cNvGrpSpPr/>
        <p:nvPr/>
      </p:nvGrpSpPr>
      <p:grpSpPr>
        <a:xfrm>
          <a:off x="0" y="0"/>
          <a:ext cx="0" cy="0"/>
          <a:chOff x="0" y="0"/>
          <a:chExt cx="0" cy="0"/>
        </a:xfrm>
      </p:grpSpPr>
      <p:sp>
        <p:nvSpPr>
          <p:cNvPr id="650" name="Google Shape;650;g111c3728c19_0_10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51" name="Google Shape;651;g111c3728c19_0_10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5" name="Shape 705"/>
        <p:cNvGrpSpPr/>
        <p:nvPr/>
      </p:nvGrpSpPr>
      <p:grpSpPr>
        <a:xfrm>
          <a:off x="0" y="0"/>
          <a:ext cx="0" cy="0"/>
          <a:chOff x="0" y="0"/>
          <a:chExt cx="0" cy="0"/>
        </a:xfrm>
      </p:grpSpPr>
      <p:sp>
        <p:nvSpPr>
          <p:cNvPr id="706" name="Google Shape;706;ga073618e60_0_8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07" name="Google Shape;707;ga073618e60_0_8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50" name="Shape 850"/>
        <p:cNvGrpSpPr/>
        <p:nvPr/>
      </p:nvGrpSpPr>
      <p:grpSpPr>
        <a:xfrm>
          <a:off x="0" y="0"/>
          <a:ext cx="0" cy="0"/>
          <a:chOff x="0" y="0"/>
          <a:chExt cx="0" cy="0"/>
        </a:xfrm>
      </p:grpSpPr>
      <p:sp>
        <p:nvSpPr>
          <p:cNvPr id="851" name="Google Shape;851;ga073618e60_0_4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52" name="Google Shape;852;ga073618e60_0_4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27" name="Shape 927"/>
        <p:cNvGrpSpPr/>
        <p:nvPr/>
      </p:nvGrpSpPr>
      <p:grpSpPr>
        <a:xfrm>
          <a:off x="0" y="0"/>
          <a:ext cx="0" cy="0"/>
          <a:chOff x="0" y="0"/>
          <a:chExt cx="0" cy="0"/>
        </a:xfrm>
      </p:grpSpPr>
      <p:sp>
        <p:nvSpPr>
          <p:cNvPr id="928" name="Google Shape;928;g111c3728c19_0_12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29" name="Google Shape;929;g111c3728c19_0_1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hyperlink" Target="https://slidesmania.com/questions-powerpoint-google-slides/can-i-use-these-templates/" TargetMode="External"/><Relationship Id="rId3" Type="http://schemas.openxmlformats.org/officeDocument/2006/relationships/hyperlink" Target="https://www.facebook.com/SlidesManiaSM/" TargetMode="External"/><Relationship Id="rId4" Type="http://schemas.openxmlformats.org/officeDocument/2006/relationships/image" Target="../media/image2.png"/><Relationship Id="rId11" Type="http://schemas.openxmlformats.org/officeDocument/2006/relationships/image" Target="../media/image4.png"/><Relationship Id="rId10" Type="http://schemas.openxmlformats.org/officeDocument/2006/relationships/image" Target="../media/image3.png"/><Relationship Id="rId9" Type="http://schemas.openxmlformats.org/officeDocument/2006/relationships/hyperlink" Target="https://www.instagram.com/slidesmania/" TargetMode="External"/><Relationship Id="rId5" Type="http://schemas.openxmlformats.org/officeDocument/2006/relationships/hyperlink" Target="https://twitter.com/SlidesManiaSM/" TargetMode="External"/><Relationship Id="rId6" Type="http://schemas.openxmlformats.org/officeDocument/2006/relationships/image" Target="../media/image1.png"/><Relationship Id="rId7" Type="http://schemas.openxmlformats.org/officeDocument/2006/relationships/hyperlink" Target="https://www.pinterest.com/slidesmania/" TargetMode="External"/><Relationship Id="rId8" Type="http://schemas.openxmlformats.org/officeDocument/2006/relationships/image" Target="../media/image5.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1 Title">
  <p:cSld name="CUSTOM">
    <p:spTree>
      <p:nvGrpSpPr>
        <p:cNvPr id="33" name="Shape 33"/>
        <p:cNvGrpSpPr/>
        <p:nvPr/>
      </p:nvGrpSpPr>
      <p:grpSpPr>
        <a:xfrm>
          <a:off x="0" y="0"/>
          <a:ext cx="0" cy="0"/>
          <a:chOff x="0" y="0"/>
          <a:chExt cx="0" cy="0"/>
        </a:xfrm>
      </p:grpSpPr>
      <p:sp>
        <p:nvSpPr>
          <p:cNvPr id="34" name="Google Shape;34;p2"/>
          <p:cNvSpPr txBox="1"/>
          <p:nvPr>
            <p:ph idx="1" type="subTitle"/>
          </p:nvPr>
        </p:nvSpPr>
        <p:spPr>
          <a:xfrm>
            <a:off x="733350" y="5212900"/>
            <a:ext cx="10725300" cy="586500"/>
          </a:xfrm>
          <a:prstGeom prst="rect">
            <a:avLst/>
          </a:prstGeom>
        </p:spPr>
        <p:txBody>
          <a:bodyPr anchorCtr="0" anchor="ctr" bIns="121900" lIns="121900" spcFirstLastPara="1" rIns="121900" wrap="square" tIns="121900">
            <a:noAutofit/>
          </a:bodyPr>
          <a:lstStyle>
            <a:lvl1pPr lvl="0" algn="ctr">
              <a:lnSpc>
                <a:spcPct val="100000"/>
              </a:lnSpc>
              <a:spcBef>
                <a:spcPts val="0"/>
              </a:spcBef>
              <a:spcAft>
                <a:spcPts val="0"/>
              </a:spcAft>
              <a:buSzPts val="1900"/>
              <a:buNone/>
              <a:defRPr/>
            </a:lvl1pPr>
            <a:lvl2pPr lvl="1">
              <a:spcBef>
                <a:spcPts val="0"/>
              </a:spcBef>
              <a:spcAft>
                <a:spcPts val="0"/>
              </a:spcAft>
              <a:buSzPts val="1900"/>
              <a:buNone/>
              <a:defRPr/>
            </a:lvl2pPr>
            <a:lvl3pPr lvl="2">
              <a:spcBef>
                <a:spcPts val="2100"/>
              </a:spcBef>
              <a:spcAft>
                <a:spcPts val="0"/>
              </a:spcAft>
              <a:buSzPts val="1900"/>
              <a:buNone/>
              <a:defRPr/>
            </a:lvl3pPr>
            <a:lvl4pPr lvl="3">
              <a:spcBef>
                <a:spcPts val="2100"/>
              </a:spcBef>
              <a:spcAft>
                <a:spcPts val="0"/>
              </a:spcAft>
              <a:buSzPts val="1900"/>
              <a:buNone/>
              <a:defRPr/>
            </a:lvl4pPr>
            <a:lvl5pPr lvl="4">
              <a:spcBef>
                <a:spcPts val="2100"/>
              </a:spcBef>
              <a:spcAft>
                <a:spcPts val="0"/>
              </a:spcAft>
              <a:buSzPts val="1900"/>
              <a:buNone/>
              <a:defRPr/>
            </a:lvl5pPr>
            <a:lvl6pPr lvl="5">
              <a:spcBef>
                <a:spcPts val="2100"/>
              </a:spcBef>
              <a:spcAft>
                <a:spcPts val="0"/>
              </a:spcAft>
              <a:buSzPts val="1900"/>
              <a:buNone/>
              <a:defRPr/>
            </a:lvl6pPr>
            <a:lvl7pPr lvl="6">
              <a:spcBef>
                <a:spcPts val="2100"/>
              </a:spcBef>
              <a:spcAft>
                <a:spcPts val="0"/>
              </a:spcAft>
              <a:buSzPts val="1900"/>
              <a:buNone/>
              <a:defRPr/>
            </a:lvl7pPr>
            <a:lvl8pPr lvl="7">
              <a:spcBef>
                <a:spcPts val="2100"/>
              </a:spcBef>
              <a:spcAft>
                <a:spcPts val="0"/>
              </a:spcAft>
              <a:buSzPts val="1900"/>
              <a:buNone/>
              <a:defRPr/>
            </a:lvl8pPr>
            <a:lvl9pPr lvl="8">
              <a:spcBef>
                <a:spcPts val="2100"/>
              </a:spcBef>
              <a:spcAft>
                <a:spcPts val="2100"/>
              </a:spcAft>
              <a:buSzPts val="1900"/>
              <a:buNone/>
              <a:defRPr/>
            </a:lvl9pPr>
          </a:lstStyle>
          <a:p/>
        </p:txBody>
      </p:sp>
      <p:sp>
        <p:nvSpPr>
          <p:cNvPr id="35" name="Google Shape;35;p2"/>
          <p:cNvSpPr txBox="1"/>
          <p:nvPr>
            <p:ph type="title"/>
          </p:nvPr>
        </p:nvSpPr>
        <p:spPr>
          <a:xfrm>
            <a:off x="1540243" y="1937339"/>
            <a:ext cx="9474000" cy="2526900"/>
          </a:xfrm>
          <a:prstGeom prst="rect">
            <a:avLst/>
          </a:prstGeom>
        </p:spPr>
        <p:txBody>
          <a:bodyPr anchorCtr="0" anchor="ctr" bIns="121900" lIns="121900" spcFirstLastPara="1" rIns="121900" wrap="square" tIns="121900">
            <a:noAutofit/>
          </a:bodyPr>
          <a:lstStyle>
            <a:lvl1pPr indent="0" lvl="0" marL="0" marR="0" rtl="0" algn="ctr">
              <a:lnSpc>
                <a:spcPct val="95000"/>
              </a:lnSpc>
              <a:spcBef>
                <a:spcPts val="0"/>
              </a:spcBef>
              <a:spcAft>
                <a:spcPts val="0"/>
              </a:spcAft>
              <a:buClr>
                <a:schemeClr val="dk1"/>
              </a:buClr>
              <a:buSzPts val="9000"/>
              <a:buFont typeface="Aldrich"/>
              <a:buNone/>
              <a:defRPr sz="9000"/>
            </a:lvl1pPr>
            <a:lvl2pPr lvl="1"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2pPr>
            <a:lvl3pPr lvl="2"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3pPr>
            <a:lvl4pPr lvl="3"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4pPr>
            <a:lvl5pPr lvl="4"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5pPr>
            <a:lvl6pPr lvl="5"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6pPr>
            <a:lvl7pPr lvl="6"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7pPr>
            <a:lvl8pPr lvl="7"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8pPr>
            <a:lvl9pPr lvl="8"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9pPr>
          </a:lstStyle>
          <a:p/>
        </p:txBody>
      </p:sp>
      <p:sp>
        <p:nvSpPr>
          <p:cNvPr id="36" name="Google Shape;36;p2"/>
          <p:cNvSpPr/>
          <p:nvPr/>
        </p:nvSpPr>
        <p:spPr>
          <a:xfrm rot="-3248600">
            <a:off x="11979816" y="587701"/>
            <a:ext cx="162865" cy="162865"/>
          </a:xfrm>
          <a:prstGeom prst="ellipse">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2"/>
          <p:cNvSpPr/>
          <p:nvPr/>
        </p:nvSpPr>
        <p:spPr>
          <a:xfrm rot="-3248931">
            <a:off x="11793150" y="391444"/>
            <a:ext cx="114738" cy="114738"/>
          </a:xfrm>
          <a:prstGeom prst="ellipse">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10 Timeline">
  <p:cSld name="CUSTOM_14">
    <p:spTree>
      <p:nvGrpSpPr>
        <p:cNvPr id="77" name="Shape 77"/>
        <p:cNvGrpSpPr/>
        <p:nvPr/>
      </p:nvGrpSpPr>
      <p:grpSpPr>
        <a:xfrm>
          <a:off x="0" y="0"/>
          <a:ext cx="0" cy="0"/>
          <a:chOff x="0" y="0"/>
          <a:chExt cx="0" cy="0"/>
        </a:xfrm>
      </p:grpSpPr>
      <p:sp>
        <p:nvSpPr>
          <p:cNvPr id="78" name="Google Shape;78;p11"/>
          <p:cNvSpPr txBox="1"/>
          <p:nvPr>
            <p:ph idx="1" type="subTitle"/>
          </p:nvPr>
        </p:nvSpPr>
        <p:spPr>
          <a:xfrm>
            <a:off x="415600" y="2316000"/>
            <a:ext cx="1997700" cy="606900"/>
          </a:xfrm>
          <a:prstGeom prst="rect">
            <a:avLst/>
          </a:prstGeom>
        </p:spPr>
        <p:txBody>
          <a:bodyPr anchorCtr="0" anchor="ctr" bIns="121900" lIns="121900" spcFirstLastPara="1" rIns="121900" wrap="square" tIns="121900">
            <a:noAutofit/>
          </a:bodyPr>
          <a:lstStyle>
            <a:lvl1pPr lvl="0" rtl="0" algn="ctr">
              <a:spcBef>
                <a:spcPts val="0"/>
              </a:spcBef>
              <a:spcAft>
                <a:spcPts val="0"/>
              </a:spcAft>
              <a:buSzPts val="2200"/>
              <a:buNone/>
              <a:defRPr b="1" sz="2200"/>
            </a:lvl1pPr>
            <a:lvl2pPr lvl="1" rtl="0" algn="ctr">
              <a:spcBef>
                <a:spcPts val="0"/>
              </a:spcBef>
              <a:spcAft>
                <a:spcPts val="0"/>
              </a:spcAft>
              <a:buSzPts val="2200"/>
              <a:buNone/>
              <a:defRPr b="1" sz="2200"/>
            </a:lvl2pPr>
            <a:lvl3pPr lvl="2" rtl="0" algn="ctr">
              <a:spcBef>
                <a:spcPts val="2100"/>
              </a:spcBef>
              <a:spcAft>
                <a:spcPts val="0"/>
              </a:spcAft>
              <a:buSzPts val="2200"/>
              <a:buNone/>
              <a:defRPr b="1" sz="2200"/>
            </a:lvl3pPr>
            <a:lvl4pPr lvl="3" rtl="0" algn="ctr">
              <a:spcBef>
                <a:spcPts val="2100"/>
              </a:spcBef>
              <a:spcAft>
                <a:spcPts val="0"/>
              </a:spcAft>
              <a:buSzPts val="2200"/>
              <a:buNone/>
              <a:defRPr b="1" sz="2200"/>
            </a:lvl4pPr>
            <a:lvl5pPr lvl="4" rtl="0" algn="ctr">
              <a:spcBef>
                <a:spcPts val="2100"/>
              </a:spcBef>
              <a:spcAft>
                <a:spcPts val="0"/>
              </a:spcAft>
              <a:buSzPts val="2200"/>
              <a:buNone/>
              <a:defRPr b="1" sz="2200"/>
            </a:lvl5pPr>
            <a:lvl6pPr lvl="5" rtl="0" algn="ctr">
              <a:spcBef>
                <a:spcPts val="2100"/>
              </a:spcBef>
              <a:spcAft>
                <a:spcPts val="0"/>
              </a:spcAft>
              <a:buSzPts val="2200"/>
              <a:buNone/>
              <a:defRPr b="1" sz="2200"/>
            </a:lvl6pPr>
            <a:lvl7pPr lvl="6" rtl="0" algn="ctr">
              <a:spcBef>
                <a:spcPts val="2100"/>
              </a:spcBef>
              <a:spcAft>
                <a:spcPts val="0"/>
              </a:spcAft>
              <a:buSzPts val="2200"/>
              <a:buNone/>
              <a:defRPr b="1" sz="2200"/>
            </a:lvl7pPr>
            <a:lvl8pPr lvl="7" rtl="0" algn="ctr">
              <a:spcBef>
                <a:spcPts val="2100"/>
              </a:spcBef>
              <a:spcAft>
                <a:spcPts val="0"/>
              </a:spcAft>
              <a:buSzPts val="2200"/>
              <a:buNone/>
              <a:defRPr b="1" sz="2200"/>
            </a:lvl8pPr>
            <a:lvl9pPr lvl="8" rtl="0" algn="ctr">
              <a:spcBef>
                <a:spcPts val="2100"/>
              </a:spcBef>
              <a:spcAft>
                <a:spcPts val="2100"/>
              </a:spcAft>
              <a:buSzPts val="2200"/>
              <a:buNone/>
              <a:defRPr b="1" sz="2200"/>
            </a:lvl9pPr>
          </a:lstStyle>
          <a:p/>
        </p:txBody>
      </p:sp>
      <p:sp>
        <p:nvSpPr>
          <p:cNvPr id="79" name="Google Shape;79;p11"/>
          <p:cNvSpPr txBox="1"/>
          <p:nvPr>
            <p:ph idx="2" type="subTitle"/>
          </p:nvPr>
        </p:nvSpPr>
        <p:spPr>
          <a:xfrm>
            <a:off x="2775377" y="2316000"/>
            <a:ext cx="1997700" cy="606900"/>
          </a:xfrm>
          <a:prstGeom prst="rect">
            <a:avLst/>
          </a:prstGeom>
        </p:spPr>
        <p:txBody>
          <a:bodyPr anchorCtr="0" anchor="ctr" bIns="121900" lIns="121900" spcFirstLastPara="1" rIns="121900" wrap="square" tIns="121900">
            <a:noAutofit/>
          </a:bodyPr>
          <a:lstStyle>
            <a:lvl1pPr lvl="0" rtl="0" algn="ctr">
              <a:spcBef>
                <a:spcPts val="0"/>
              </a:spcBef>
              <a:spcAft>
                <a:spcPts val="0"/>
              </a:spcAft>
              <a:buSzPts val="2200"/>
              <a:buNone/>
              <a:defRPr b="1" sz="2200"/>
            </a:lvl1pPr>
            <a:lvl2pPr lvl="1" rtl="0" algn="ctr">
              <a:spcBef>
                <a:spcPts val="0"/>
              </a:spcBef>
              <a:spcAft>
                <a:spcPts val="0"/>
              </a:spcAft>
              <a:buSzPts val="2200"/>
              <a:buNone/>
              <a:defRPr b="1" sz="2200"/>
            </a:lvl2pPr>
            <a:lvl3pPr lvl="2" rtl="0" algn="ctr">
              <a:spcBef>
                <a:spcPts val="2100"/>
              </a:spcBef>
              <a:spcAft>
                <a:spcPts val="0"/>
              </a:spcAft>
              <a:buSzPts val="2200"/>
              <a:buNone/>
              <a:defRPr b="1" sz="2200"/>
            </a:lvl3pPr>
            <a:lvl4pPr lvl="3" rtl="0" algn="ctr">
              <a:spcBef>
                <a:spcPts val="2100"/>
              </a:spcBef>
              <a:spcAft>
                <a:spcPts val="0"/>
              </a:spcAft>
              <a:buSzPts val="2200"/>
              <a:buNone/>
              <a:defRPr b="1" sz="2200"/>
            </a:lvl4pPr>
            <a:lvl5pPr lvl="4" rtl="0" algn="ctr">
              <a:spcBef>
                <a:spcPts val="2100"/>
              </a:spcBef>
              <a:spcAft>
                <a:spcPts val="0"/>
              </a:spcAft>
              <a:buSzPts val="2200"/>
              <a:buNone/>
              <a:defRPr b="1" sz="2200"/>
            </a:lvl5pPr>
            <a:lvl6pPr lvl="5" rtl="0" algn="ctr">
              <a:spcBef>
                <a:spcPts val="2100"/>
              </a:spcBef>
              <a:spcAft>
                <a:spcPts val="0"/>
              </a:spcAft>
              <a:buSzPts val="2200"/>
              <a:buNone/>
              <a:defRPr b="1" sz="2200"/>
            </a:lvl6pPr>
            <a:lvl7pPr lvl="6" rtl="0" algn="ctr">
              <a:spcBef>
                <a:spcPts val="2100"/>
              </a:spcBef>
              <a:spcAft>
                <a:spcPts val="0"/>
              </a:spcAft>
              <a:buSzPts val="2200"/>
              <a:buNone/>
              <a:defRPr b="1" sz="2200"/>
            </a:lvl7pPr>
            <a:lvl8pPr lvl="7" rtl="0" algn="ctr">
              <a:spcBef>
                <a:spcPts val="2100"/>
              </a:spcBef>
              <a:spcAft>
                <a:spcPts val="0"/>
              </a:spcAft>
              <a:buSzPts val="2200"/>
              <a:buNone/>
              <a:defRPr b="1" sz="2200"/>
            </a:lvl8pPr>
            <a:lvl9pPr lvl="8" rtl="0" algn="ctr">
              <a:spcBef>
                <a:spcPts val="2100"/>
              </a:spcBef>
              <a:spcAft>
                <a:spcPts val="2100"/>
              </a:spcAft>
              <a:buSzPts val="2200"/>
              <a:buNone/>
              <a:defRPr b="1" sz="2200"/>
            </a:lvl9pPr>
          </a:lstStyle>
          <a:p/>
        </p:txBody>
      </p:sp>
      <p:sp>
        <p:nvSpPr>
          <p:cNvPr id="80" name="Google Shape;80;p11"/>
          <p:cNvSpPr txBox="1"/>
          <p:nvPr>
            <p:ph idx="3" type="subTitle"/>
          </p:nvPr>
        </p:nvSpPr>
        <p:spPr>
          <a:xfrm>
            <a:off x="5135153" y="2316000"/>
            <a:ext cx="1997700" cy="606900"/>
          </a:xfrm>
          <a:prstGeom prst="rect">
            <a:avLst/>
          </a:prstGeom>
        </p:spPr>
        <p:txBody>
          <a:bodyPr anchorCtr="0" anchor="ctr" bIns="121900" lIns="121900" spcFirstLastPara="1" rIns="121900" wrap="square" tIns="121900">
            <a:noAutofit/>
          </a:bodyPr>
          <a:lstStyle>
            <a:lvl1pPr lvl="0" rtl="0" algn="ctr">
              <a:spcBef>
                <a:spcPts val="0"/>
              </a:spcBef>
              <a:spcAft>
                <a:spcPts val="0"/>
              </a:spcAft>
              <a:buSzPts val="2200"/>
              <a:buNone/>
              <a:defRPr b="1" sz="2200"/>
            </a:lvl1pPr>
            <a:lvl2pPr lvl="1" rtl="0" algn="ctr">
              <a:spcBef>
                <a:spcPts val="0"/>
              </a:spcBef>
              <a:spcAft>
                <a:spcPts val="0"/>
              </a:spcAft>
              <a:buSzPts val="2200"/>
              <a:buNone/>
              <a:defRPr b="1" sz="2200"/>
            </a:lvl2pPr>
            <a:lvl3pPr lvl="2" rtl="0" algn="ctr">
              <a:spcBef>
                <a:spcPts val="2100"/>
              </a:spcBef>
              <a:spcAft>
                <a:spcPts val="0"/>
              </a:spcAft>
              <a:buSzPts val="2200"/>
              <a:buNone/>
              <a:defRPr b="1" sz="2200"/>
            </a:lvl3pPr>
            <a:lvl4pPr lvl="3" rtl="0" algn="ctr">
              <a:spcBef>
                <a:spcPts val="2100"/>
              </a:spcBef>
              <a:spcAft>
                <a:spcPts val="0"/>
              </a:spcAft>
              <a:buSzPts val="2200"/>
              <a:buNone/>
              <a:defRPr b="1" sz="2200"/>
            </a:lvl4pPr>
            <a:lvl5pPr lvl="4" rtl="0" algn="ctr">
              <a:spcBef>
                <a:spcPts val="2100"/>
              </a:spcBef>
              <a:spcAft>
                <a:spcPts val="0"/>
              </a:spcAft>
              <a:buSzPts val="2200"/>
              <a:buNone/>
              <a:defRPr b="1" sz="2200"/>
            </a:lvl5pPr>
            <a:lvl6pPr lvl="5" rtl="0" algn="ctr">
              <a:spcBef>
                <a:spcPts val="2100"/>
              </a:spcBef>
              <a:spcAft>
                <a:spcPts val="0"/>
              </a:spcAft>
              <a:buSzPts val="2200"/>
              <a:buNone/>
              <a:defRPr b="1" sz="2200"/>
            </a:lvl6pPr>
            <a:lvl7pPr lvl="6" rtl="0" algn="ctr">
              <a:spcBef>
                <a:spcPts val="2100"/>
              </a:spcBef>
              <a:spcAft>
                <a:spcPts val="0"/>
              </a:spcAft>
              <a:buSzPts val="2200"/>
              <a:buNone/>
              <a:defRPr b="1" sz="2200"/>
            </a:lvl7pPr>
            <a:lvl8pPr lvl="7" rtl="0" algn="ctr">
              <a:spcBef>
                <a:spcPts val="2100"/>
              </a:spcBef>
              <a:spcAft>
                <a:spcPts val="0"/>
              </a:spcAft>
              <a:buSzPts val="2200"/>
              <a:buNone/>
              <a:defRPr b="1" sz="2200"/>
            </a:lvl8pPr>
            <a:lvl9pPr lvl="8" rtl="0" algn="ctr">
              <a:spcBef>
                <a:spcPts val="2100"/>
              </a:spcBef>
              <a:spcAft>
                <a:spcPts val="2100"/>
              </a:spcAft>
              <a:buSzPts val="2200"/>
              <a:buNone/>
              <a:defRPr b="1" sz="2200"/>
            </a:lvl9pPr>
          </a:lstStyle>
          <a:p/>
        </p:txBody>
      </p:sp>
      <p:sp>
        <p:nvSpPr>
          <p:cNvPr id="81" name="Google Shape;81;p11"/>
          <p:cNvSpPr txBox="1"/>
          <p:nvPr>
            <p:ph idx="4" type="subTitle"/>
          </p:nvPr>
        </p:nvSpPr>
        <p:spPr>
          <a:xfrm>
            <a:off x="7494930" y="2316000"/>
            <a:ext cx="1997700" cy="606900"/>
          </a:xfrm>
          <a:prstGeom prst="rect">
            <a:avLst/>
          </a:prstGeom>
        </p:spPr>
        <p:txBody>
          <a:bodyPr anchorCtr="0" anchor="ctr" bIns="121900" lIns="121900" spcFirstLastPara="1" rIns="121900" wrap="square" tIns="121900">
            <a:noAutofit/>
          </a:bodyPr>
          <a:lstStyle>
            <a:lvl1pPr lvl="0" rtl="0" algn="ctr">
              <a:spcBef>
                <a:spcPts val="0"/>
              </a:spcBef>
              <a:spcAft>
                <a:spcPts val="0"/>
              </a:spcAft>
              <a:buSzPts val="2200"/>
              <a:buNone/>
              <a:defRPr b="1" sz="2200"/>
            </a:lvl1pPr>
            <a:lvl2pPr lvl="1" rtl="0" algn="ctr">
              <a:spcBef>
                <a:spcPts val="0"/>
              </a:spcBef>
              <a:spcAft>
                <a:spcPts val="0"/>
              </a:spcAft>
              <a:buSzPts val="2200"/>
              <a:buNone/>
              <a:defRPr b="1" sz="2200"/>
            </a:lvl2pPr>
            <a:lvl3pPr lvl="2" rtl="0" algn="ctr">
              <a:spcBef>
                <a:spcPts val="2100"/>
              </a:spcBef>
              <a:spcAft>
                <a:spcPts val="0"/>
              </a:spcAft>
              <a:buSzPts val="2200"/>
              <a:buNone/>
              <a:defRPr b="1" sz="2200"/>
            </a:lvl3pPr>
            <a:lvl4pPr lvl="3" rtl="0" algn="ctr">
              <a:spcBef>
                <a:spcPts val="2100"/>
              </a:spcBef>
              <a:spcAft>
                <a:spcPts val="0"/>
              </a:spcAft>
              <a:buSzPts val="2200"/>
              <a:buNone/>
              <a:defRPr b="1" sz="2200"/>
            </a:lvl4pPr>
            <a:lvl5pPr lvl="4" rtl="0" algn="ctr">
              <a:spcBef>
                <a:spcPts val="2100"/>
              </a:spcBef>
              <a:spcAft>
                <a:spcPts val="0"/>
              </a:spcAft>
              <a:buSzPts val="2200"/>
              <a:buNone/>
              <a:defRPr b="1" sz="2200"/>
            </a:lvl5pPr>
            <a:lvl6pPr lvl="5" rtl="0" algn="ctr">
              <a:spcBef>
                <a:spcPts val="2100"/>
              </a:spcBef>
              <a:spcAft>
                <a:spcPts val="0"/>
              </a:spcAft>
              <a:buSzPts val="2200"/>
              <a:buNone/>
              <a:defRPr b="1" sz="2200"/>
            </a:lvl6pPr>
            <a:lvl7pPr lvl="6" rtl="0" algn="ctr">
              <a:spcBef>
                <a:spcPts val="2100"/>
              </a:spcBef>
              <a:spcAft>
                <a:spcPts val="0"/>
              </a:spcAft>
              <a:buSzPts val="2200"/>
              <a:buNone/>
              <a:defRPr b="1" sz="2200"/>
            </a:lvl7pPr>
            <a:lvl8pPr lvl="7" rtl="0" algn="ctr">
              <a:spcBef>
                <a:spcPts val="2100"/>
              </a:spcBef>
              <a:spcAft>
                <a:spcPts val="0"/>
              </a:spcAft>
              <a:buSzPts val="2200"/>
              <a:buNone/>
              <a:defRPr b="1" sz="2200"/>
            </a:lvl8pPr>
            <a:lvl9pPr lvl="8" rtl="0" algn="ctr">
              <a:spcBef>
                <a:spcPts val="2100"/>
              </a:spcBef>
              <a:spcAft>
                <a:spcPts val="2100"/>
              </a:spcAft>
              <a:buSzPts val="2200"/>
              <a:buNone/>
              <a:defRPr b="1" sz="2200"/>
            </a:lvl9pPr>
          </a:lstStyle>
          <a:p/>
        </p:txBody>
      </p:sp>
      <p:sp>
        <p:nvSpPr>
          <p:cNvPr id="82" name="Google Shape;82;p11"/>
          <p:cNvSpPr txBox="1"/>
          <p:nvPr>
            <p:ph idx="5" type="subTitle"/>
          </p:nvPr>
        </p:nvSpPr>
        <p:spPr>
          <a:xfrm>
            <a:off x="9854707" y="2316000"/>
            <a:ext cx="1997700" cy="606900"/>
          </a:xfrm>
          <a:prstGeom prst="rect">
            <a:avLst/>
          </a:prstGeom>
        </p:spPr>
        <p:txBody>
          <a:bodyPr anchorCtr="0" anchor="ctr" bIns="121900" lIns="121900" spcFirstLastPara="1" rIns="121900" wrap="square" tIns="121900">
            <a:noAutofit/>
          </a:bodyPr>
          <a:lstStyle>
            <a:lvl1pPr lvl="0" rtl="0" algn="ctr">
              <a:spcBef>
                <a:spcPts val="0"/>
              </a:spcBef>
              <a:spcAft>
                <a:spcPts val="0"/>
              </a:spcAft>
              <a:buSzPts val="2200"/>
              <a:buNone/>
              <a:defRPr b="1" sz="2200"/>
            </a:lvl1pPr>
            <a:lvl2pPr lvl="1" rtl="0" algn="ctr">
              <a:spcBef>
                <a:spcPts val="0"/>
              </a:spcBef>
              <a:spcAft>
                <a:spcPts val="0"/>
              </a:spcAft>
              <a:buSzPts val="2200"/>
              <a:buNone/>
              <a:defRPr b="1" sz="2200"/>
            </a:lvl2pPr>
            <a:lvl3pPr lvl="2" rtl="0" algn="ctr">
              <a:spcBef>
                <a:spcPts val="2100"/>
              </a:spcBef>
              <a:spcAft>
                <a:spcPts val="0"/>
              </a:spcAft>
              <a:buSzPts val="2200"/>
              <a:buNone/>
              <a:defRPr b="1" sz="2200"/>
            </a:lvl3pPr>
            <a:lvl4pPr lvl="3" rtl="0" algn="ctr">
              <a:spcBef>
                <a:spcPts val="2100"/>
              </a:spcBef>
              <a:spcAft>
                <a:spcPts val="0"/>
              </a:spcAft>
              <a:buSzPts val="2200"/>
              <a:buNone/>
              <a:defRPr b="1" sz="2200"/>
            </a:lvl4pPr>
            <a:lvl5pPr lvl="4" rtl="0" algn="ctr">
              <a:spcBef>
                <a:spcPts val="2100"/>
              </a:spcBef>
              <a:spcAft>
                <a:spcPts val="0"/>
              </a:spcAft>
              <a:buSzPts val="2200"/>
              <a:buNone/>
              <a:defRPr b="1" sz="2200"/>
            </a:lvl5pPr>
            <a:lvl6pPr lvl="5" rtl="0" algn="ctr">
              <a:spcBef>
                <a:spcPts val="2100"/>
              </a:spcBef>
              <a:spcAft>
                <a:spcPts val="0"/>
              </a:spcAft>
              <a:buSzPts val="2200"/>
              <a:buNone/>
              <a:defRPr b="1" sz="2200"/>
            </a:lvl6pPr>
            <a:lvl7pPr lvl="6" rtl="0" algn="ctr">
              <a:spcBef>
                <a:spcPts val="2100"/>
              </a:spcBef>
              <a:spcAft>
                <a:spcPts val="0"/>
              </a:spcAft>
              <a:buSzPts val="2200"/>
              <a:buNone/>
              <a:defRPr b="1" sz="2200"/>
            </a:lvl7pPr>
            <a:lvl8pPr lvl="7" rtl="0" algn="ctr">
              <a:spcBef>
                <a:spcPts val="2100"/>
              </a:spcBef>
              <a:spcAft>
                <a:spcPts val="0"/>
              </a:spcAft>
              <a:buSzPts val="2200"/>
              <a:buNone/>
              <a:defRPr b="1" sz="2200"/>
            </a:lvl8pPr>
            <a:lvl9pPr lvl="8" rtl="0" algn="ctr">
              <a:spcBef>
                <a:spcPts val="2100"/>
              </a:spcBef>
              <a:spcAft>
                <a:spcPts val="2100"/>
              </a:spcAft>
              <a:buSzPts val="2200"/>
              <a:buNone/>
              <a:defRPr b="1" sz="2200"/>
            </a:lvl9pPr>
          </a:lstStyle>
          <a:p/>
        </p:txBody>
      </p:sp>
      <p:sp>
        <p:nvSpPr>
          <p:cNvPr id="83" name="Google Shape;83;p11"/>
          <p:cNvSpPr txBox="1"/>
          <p:nvPr>
            <p:ph type="title"/>
          </p:nvPr>
        </p:nvSpPr>
        <p:spPr>
          <a:xfrm>
            <a:off x="415600" y="974367"/>
            <a:ext cx="11360700" cy="763500"/>
          </a:xfrm>
          <a:prstGeom prst="rect">
            <a:avLst/>
          </a:prstGeom>
        </p:spPr>
        <p:txBody>
          <a:bodyPr anchorCtr="0" anchor="ctr" bIns="121900" lIns="121900" spcFirstLastPara="1" rIns="121900" wrap="square" tIns="121900">
            <a:noAutofit/>
          </a:bodyPr>
          <a:lstStyle>
            <a:lvl1pPr indent="0" lvl="0" marL="0" marR="0" rtl="0" algn="ctr">
              <a:lnSpc>
                <a:spcPct val="100000"/>
              </a:lnSpc>
              <a:spcBef>
                <a:spcPts val="0"/>
              </a:spcBef>
              <a:spcAft>
                <a:spcPts val="0"/>
              </a:spcAft>
              <a:buClr>
                <a:schemeClr val="dk1"/>
              </a:buClr>
              <a:buSzPts val="4000"/>
              <a:buFont typeface="Aldrich"/>
              <a:buNone/>
              <a:defRPr/>
            </a:lvl1pPr>
            <a:lvl2pPr lvl="1"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p:txBody>
      </p:sp>
      <p:sp>
        <p:nvSpPr>
          <p:cNvPr id="84" name="Google Shape;84;p11"/>
          <p:cNvSpPr txBox="1"/>
          <p:nvPr>
            <p:ph idx="6" type="body"/>
          </p:nvPr>
        </p:nvSpPr>
        <p:spPr>
          <a:xfrm>
            <a:off x="415600" y="3238625"/>
            <a:ext cx="1997700" cy="2330100"/>
          </a:xfrm>
          <a:prstGeom prst="rect">
            <a:avLst/>
          </a:prstGeom>
        </p:spPr>
        <p:txBody>
          <a:bodyPr anchorCtr="0" anchor="t" bIns="121900" lIns="121900" spcFirstLastPara="1" rIns="121900" wrap="square" tIns="121900">
            <a:noAutofit/>
          </a:bodyPr>
          <a:lstStyle>
            <a:lvl1pPr indent="-330200" lvl="0" marL="457200">
              <a:spcBef>
                <a:spcPts val="0"/>
              </a:spcBef>
              <a:spcAft>
                <a:spcPts val="0"/>
              </a:spcAft>
              <a:buSzPts val="1600"/>
              <a:buChar char="●"/>
              <a:defRPr sz="1600"/>
            </a:lvl1pPr>
            <a:lvl2pPr indent="-330200" lvl="1" marL="914400">
              <a:spcBef>
                <a:spcPts val="0"/>
              </a:spcBef>
              <a:spcAft>
                <a:spcPts val="0"/>
              </a:spcAft>
              <a:buSzPts val="1600"/>
              <a:buChar char="○"/>
              <a:defRPr sz="1600"/>
            </a:lvl2pPr>
            <a:lvl3pPr indent="-330200" lvl="2" marL="1371600">
              <a:spcBef>
                <a:spcPts val="2100"/>
              </a:spcBef>
              <a:spcAft>
                <a:spcPts val="0"/>
              </a:spcAft>
              <a:buSzPts val="1600"/>
              <a:buChar char="■"/>
              <a:defRPr sz="1600"/>
            </a:lvl3pPr>
            <a:lvl4pPr indent="-330200" lvl="3" marL="1828800">
              <a:spcBef>
                <a:spcPts val="2100"/>
              </a:spcBef>
              <a:spcAft>
                <a:spcPts val="0"/>
              </a:spcAft>
              <a:buSzPts val="1600"/>
              <a:buChar char="●"/>
              <a:defRPr sz="1600"/>
            </a:lvl4pPr>
            <a:lvl5pPr indent="-330200" lvl="4" marL="2286000">
              <a:spcBef>
                <a:spcPts val="2100"/>
              </a:spcBef>
              <a:spcAft>
                <a:spcPts val="0"/>
              </a:spcAft>
              <a:buSzPts val="1600"/>
              <a:buChar char="○"/>
              <a:defRPr sz="1600"/>
            </a:lvl5pPr>
            <a:lvl6pPr indent="-330200" lvl="5" marL="2743200">
              <a:spcBef>
                <a:spcPts val="2100"/>
              </a:spcBef>
              <a:spcAft>
                <a:spcPts val="0"/>
              </a:spcAft>
              <a:buSzPts val="1600"/>
              <a:buChar char="■"/>
              <a:defRPr sz="1600"/>
            </a:lvl6pPr>
            <a:lvl7pPr indent="-330200" lvl="6" marL="3200400">
              <a:spcBef>
                <a:spcPts val="2100"/>
              </a:spcBef>
              <a:spcAft>
                <a:spcPts val="0"/>
              </a:spcAft>
              <a:buSzPts val="1600"/>
              <a:buChar char="●"/>
              <a:defRPr sz="1600"/>
            </a:lvl7pPr>
            <a:lvl8pPr indent="-330200" lvl="7" marL="3657600">
              <a:spcBef>
                <a:spcPts val="2100"/>
              </a:spcBef>
              <a:spcAft>
                <a:spcPts val="0"/>
              </a:spcAft>
              <a:buSzPts val="1600"/>
              <a:buChar char="○"/>
              <a:defRPr sz="1600"/>
            </a:lvl8pPr>
            <a:lvl9pPr indent="-330200" lvl="8" marL="4114800">
              <a:spcBef>
                <a:spcPts val="2100"/>
              </a:spcBef>
              <a:spcAft>
                <a:spcPts val="2100"/>
              </a:spcAft>
              <a:buSzPts val="1600"/>
              <a:buChar char="■"/>
              <a:defRPr sz="1600"/>
            </a:lvl9pPr>
          </a:lstStyle>
          <a:p/>
        </p:txBody>
      </p:sp>
      <p:sp>
        <p:nvSpPr>
          <p:cNvPr id="85" name="Google Shape;85;p11"/>
          <p:cNvSpPr txBox="1"/>
          <p:nvPr>
            <p:ph idx="7" type="body"/>
          </p:nvPr>
        </p:nvSpPr>
        <p:spPr>
          <a:xfrm>
            <a:off x="2775375" y="3238625"/>
            <a:ext cx="1997700" cy="2330100"/>
          </a:xfrm>
          <a:prstGeom prst="rect">
            <a:avLst/>
          </a:prstGeom>
        </p:spPr>
        <p:txBody>
          <a:bodyPr anchorCtr="0" anchor="t" bIns="121900" lIns="121900" spcFirstLastPara="1" rIns="121900" wrap="square" tIns="121900">
            <a:noAutofit/>
          </a:bodyPr>
          <a:lstStyle>
            <a:lvl1pPr indent="-330200" lvl="0" marL="457200" rtl="0">
              <a:spcBef>
                <a:spcPts val="0"/>
              </a:spcBef>
              <a:spcAft>
                <a:spcPts val="0"/>
              </a:spcAft>
              <a:buSzPts val="1600"/>
              <a:buChar char="●"/>
              <a:defRPr sz="1600"/>
            </a:lvl1pPr>
            <a:lvl2pPr indent="-330200" lvl="1" marL="914400" rtl="0">
              <a:spcBef>
                <a:spcPts val="0"/>
              </a:spcBef>
              <a:spcAft>
                <a:spcPts val="0"/>
              </a:spcAft>
              <a:buSzPts val="1600"/>
              <a:buChar char="○"/>
              <a:defRPr sz="1600"/>
            </a:lvl2pPr>
            <a:lvl3pPr indent="-330200" lvl="2" marL="1371600" rtl="0">
              <a:spcBef>
                <a:spcPts val="2100"/>
              </a:spcBef>
              <a:spcAft>
                <a:spcPts val="0"/>
              </a:spcAft>
              <a:buSzPts val="1600"/>
              <a:buChar char="■"/>
              <a:defRPr sz="1600"/>
            </a:lvl3pPr>
            <a:lvl4pPr indent="-330200" lvl="3" marL="1828800" rtl="0">
              <a:spcBef>
                <a:spcPts val="2100"/>
              </a:spcBef>
              <a:spcAft>
                <a:spcPts val="0"/>
              </a:spcAft>
              <a:buSzPts val="1600"/>
              <a:buChar char="●"/>
              <a:defRPr sz="1600"/>
            </a:lvl4pPr>
            <a:lvl5pPr indent="-330200" lvl="4" marL="2286000" rtl="0">
              <a:spcBef>
                <a:spcPts val="2100"/>
              </a:spcBef>
              <a:spcAft>
                <a:spcPts val="0"/>
              </a:spcAft>
              <a:buSzPts val="1600"/>
              <a:buChar char="○"/>
              <a:defRPr sz="1600"/>
            </a:lvl5pPr>
            <a:lvl6pPr indent="-330200" lvl="5" marL="2743200" rtl="0">
              <a:spcBef>
                <a:spcPts val="2100"/>
              </a:spcBef>
              <a:spcAft>
                <a:spcPts val="0"/>
              </a:spcAft>
              <a:buSzPts val="1600"/>
              <a:buChar char="■"/>
              <a:defRPr sz="1600"/>
            </a:lvl6pPr>
            <a:lvl7pPr indent="-330200" lvl="6" marL="3200400" rtl="0">
              <a:spcBef>
                <a:spcPts val="2100"/>
              </a:spcBef>
              <a:spcAft>
                <a:spcPts val="0"/>
              </a:spcAft>
              <a:buSzPts val="1600"/>
              <a:buChar char="●"/>
              <a:defRPr sz="1600"/>
            </a:lvl7pPr>
            <a:lvl8pPr indent="-330200" lvl="7" marL="3657600" rtl="0">
              <a:spcBef>
                <a:spcPts val="2100"/>
              </a:spcBef>
              <a:spcAft>
                <a:spcPts val="0"/>
              </a:spcAft>
              <a:buSzPts val="1600"/>
              <a:buChar char="○"/>
              <a:defRPr sz="1600"/>
            </a:lvl8pPr>
            <a:lvl9pPr indent="-330200" lvl="8" marL="4114800" rtl="0">
              <a:spcBef>
                <a:spcPts val="2100"/>
              </a:spcBef>
              <a:spcAft>
                <a:spcPts val="2100"/>
              </a:spcAft>
              <a:buSzPts val="1600"/>
              <a:buChar char="■"/>
              <a:defRPr sz="1600"/>
            </a:lvl9pPr>
          </a:lstStyle>
          <a:p/>
        </p:txBody>
      </p:sp>
      <p:sp>
        <p:nvSpPr>
          <p:cNvPr id="86" name="Google Shape;86;p11"/>
          <p:cNvSpPr txBox="1"/>
          <p:nvPr>
            <p:ph idx="8" type="body"/>
          </p:nvPr>
        </p:nvSpPr>
        <p:spPr>
          <a:xfrm>
            <a:off x="5135150" y="3238625"/>
            <a:ext cx="1997700" cy="2330100"/>
          </a:xfrm>
          <a:prstGeom prst="rect">
            <a:avLst/>
          </a:prstGeom>
        </p:spPr>
        <p:txBody>
          <a:bodyPr anchorCtr="0" anchor="t" bIns="121900" lIns="121900" spcFirstLastPara="1" rIns="121900" wrap="square" tIns="121900">
            <a:noAutofit/>
          </a:bodyPr>
          <a:lstStyle>
            <a:lvl1pPr indent="-330200" lvl="0" marL="457200" rtl="0">
              <a:spcBef>
                <a:spcPts val="0"/>
              </a:spcBef>
              <a:spcAft>
                <a:spcPts val="0"/>
              </a:spcAft>
              <a:buSzPts val="1600"/>
              <a:buChar char="●"/>
              <a:defRPr sz="1600"/>
            </a:lvl1pPr>
            <a:lvl2pPr indent="-330200" lvl="1" marL="914400" rtl="0">
              <a:spcBef>
                <a:spcPts val="0"/>
              </a:spcBef>
              <a:spcAft>
                <a:spcPts val="0"/>
              </a:spcAft>
              <a:buSzPts val="1600"/>
              <a:buChar char="○"/>
              <a:defRPr sz="1600"/>
            </a:lvl2pPr>
            <a:lvl3pPr indent="-330200" lvl="2" marL="1371600" rtl="0">
              <a:spcBef>
                <a:spcPts val="2100"/>
              </a:spcBef>
              <a:spcAft>
                <a:spcPts val="0"/>
              </a:spcAft>
              <a:buSzPts val="1600"/>
              <a:buChar char="■"/>
              <a:defRPr sz="1600"/>
            </a:lvl3pPr>
            <a:lvl4pPr indent="-330200" lvl="3" marL="1828800" rtl="0">
              <a:spcBef>
                <a:spcPts val="2100"/>
              </a:spcBef>
              <a:spcAft>
                <a:spcPts val="0"/>
              </a:spcAft>
              <a:buSzPts val="1600"/>
              <a:buChar char="●"/>
              <a:defRPr sz="1600"/>
            </a:lvl4pPr>
            <a:lvl5pPr indent="-330200" lvl="4" marL="2286000" rtl="0">
              <a:spcBef>
                <a:spcPts val="2100"/>
              </a:spcBef>
              <a:spcAft>
                <a:spcPts val="0"/>
              </a:spcAft>
              <a:buSzPts val="1600"/>
              <a:buChar char="○"/>
              <a:defRPr sz="1600"/>
            </a:lvl5pPr>
            <a:lvl6pPr indent="-330200" lvl="5" marL="2743200" rtl="0">
              <a:spcBef>
                <a:spcPts val="2100"/>
              </a:spcBef>
              <a:spcAft>
                <a:spcPts val="0"/>
              </a:spcAft>
              <a:buSzPts val="1600"/>
              <a:buChar char="■"/>
              <a:defRPr sz="1600"/>
            </a:lvl6pPr>
            <a:lvl7pPr indent="-330200" lvl="6" marL="3200400" rtl="0">
              <a:spcBef>
                <a:spcPts val="2100"/>
              </a:spcBef>
              <a:spcAft>
                <a:spcPts val="0"/>
              </a:spcAft>
              <a:buSzPts val="1600"/>
              <a:buChar char="●"/>
              <a:defRPr sz="1600"/>
            </a:lvl7pPr>
            <a:lvl8pPr indent="-330200" lvl="7" marL="3657600" rtl="0">
              <a:spcBef>
                <a:spcPts val="2100"/>
              </a:spcBef>
              <a:spcAft>
                <a:spcPts val="0"/>
              </a:spcAft>
              <a:buSzPts val="1600"/>
              <a:buChar char="○"/>
              <a:defRPr sz="1600"/>
            </a:lvl8pPr>
            <a:lvl9pPr indent="-330200" lvl="8" marL="4114800" rtl="0">
              <a:spcBef>
                <a:spcPts val="2100"/>
              </a:spcBef>
              <a:spcAft>
                <a:spcPts val="2100"/>
              </a:spcAft>
              <a:buSzPts val="1600"/>
              <a:buChar char="■"/>
              <a:defRPr sz="1600"/>
            </a:lvl9pPr>
          </a:lstStyle>
          <a:p/>
        </p:txBody>
      </p:sp>
      <p:sp>
        <p:nvSpPr>
          <p:cNvPr id="87" name="Google Shape;87;p11"/>
          <p:cNvSpPr txBox="1"/>
          <p:nvPr>
            <p:ph idx="9" type="body"/>
          </p:nvPr>
        </p:nvSpPr>
        <p:spPr>
          <a:xfrm>
            <a:off x="7494925" y="3238625"/>
            <a:ext cx="1997700" cy="2330100"/>
          </a:xfrm>
          <a:prstGeom prst="rect">
            <a:avLst/>
          </a:prstGeom>
        </p:spPr>
        <p:txBody>
          <a:bodyPr anchorCtr="0" anchor="t" bIns="121900" lIns="121900" spcFirstLastPara="1" rIns="121900" wrap="square" tIns="121900">
            <a:noAutofit/>
          </a:bodyPr>
          <a:lstStyle>
            <a:lvl1pPr indent="-330200" lvl="0" marL="457200" rtl="0">
              <a:spcBef>
                <a:spcPts val="0"/>
              </a:spcBef>
              <a:spcAft>
                <a:spcPts val="0"/>
              </a:spcAft>
              <a:buSzPts val="1600"/>
              <a:buChar char="●"/>
              <a:defRPr sz="1600"/>
            </a:lvl1pPr>
            <a:lvl2pPr indent="-330200" lvl="1" marL="914400" rtl="0">
              <a:spcBef>
                <a:spcPts val="0"/>
              </a:spcBef>
              <a:spcAft>
                <a:spcPts val="0"/>
              </a:spcAft>
              <a:buSzPts val="1600"/>
              <a:buChar char="○"/>
              <a:defRPr sz="1600"/>
            </a:lvl2pPr>
            <a:lvl3pPr indent="-330200" lvl="2" marL="1371600" rtl="0">
              <a:spcBef>
                <a:spcPts val="2100"/>
              </a:spcBef>
              <a:spcAft>
                <a:spcPts val="0"/>
              </a:spcAft>
              <a:buSzPts val="1600"/>
              <a:buChar char="■"/>
              <a:defRPr sz="1600"/>
            </a:lvl3pPr>
            <a:lvl4pPr indent="-330200" lvl="3" marL="1828800" rtl="0">
              <a:spcBef>
                <a:spcPts val="2100"/>
              </a:spcBef>
              <a:spcAft>
                <a:spcPts val="0"/>
              </a:spcAft>
              <a:buSzPts val="1600"/>
              <a:buChar char="●"/>
              <a:defRPr sz="1600"/>
            </a:lvl4pPr>
            <a:lvl5pPr indent="-330200" lvl="4" marL="2286000" rtl="0">
              <a:spcBef>
                <a:spcPts val="2100"/>
              </a:spcBef>
              <a:spcAft>
                <a:spcPts val="0"/>
              </a:spcAft>
              <a:buSzPts val="1600"/>
              <a:buChar char="○"/>
              <a:defRPr sz="1600"/>
            </a:lvl5pPr>
            <a:lvl6pPr indent="-330200" lvl="5" marL="2743200" rtl="0">
              <a:spcBef>
                <a:spcPts val="2100"/>
              </a:spcBef>
              <a:spcAft>
                <a:spcPts val="0"/>
              </a:spcAft>
              <a:buSzPts val="1600"/>
              <a:buChar char="■"/>
              <a:defRPr sz="1600"/>
            </a:lvl6pPr>
            <a:lvl7pPr indent="-330200" lvl="6" marL="3200400" rtl="0">
              <a:spcBef>
                <a:spcPts val="2100"/>
              </a:spcBef>
              <a:spcAft>
                <a:spcPts val="0"/>
              </a:spcAft>
              <a:buSzPts val="1600"/>
              <a:buChar char="●"/>
              <a:defRPr sz="1600"/>
            </a:lvl7pPr>
            <a:lvl8pPr indent="-330200" lvl="7" marL="3657600" rtl="0">
              <a:spcBef>
                <a:spcPts val="2100"/>
              </a:spcBef>
              <a:spcAft>
                <a:spcPts val="0"/>
              </a:spcAft>
              <a:buSzPts val="1600"/>
              <a:buChar char="○"/>
              <a:defRPr sz="1600"/>
            </a:lvl8pPr>
            <a:lvl9pPr indent="-330200" lvl="8" marL="4114800" rtl="0">
              <a:spcBef>
                <a:spcPts val="2100"/>
              </a:spcBef>
              <a:spcAft>
                <a:spcPts val="2100"/>
              </a:spcAft>
              <a:buSzPts val="1600"/>
              <a:buChar char="■"/>
              <a:defRPr sz="1600"/>
            </a:lvl9pPr>
          </a:lstStyle>
          <a:p/>
        </p:txBody>
      </p:sp>
      <p:sp>
        <p:nvSpPr>
          <p:cNvPr id="88" name="Google Shape;88;p11"/>
          <p:cNvSpPr txBox="1"/>
          <p:nvPr>
            <p:ph idx="13" type="body"/>
          </p:nvPr>
        </p:nvSpPr>
        <p:spPr>
          <a:xfrm>
            <a:off x="9854700" y="3238625"/>
            <a:ext cx="1997700" cy="2330100"/>
          </a:xfrm>
          <a:prstGeom prst="rect">
            <a:avLst/>
          </a:prstGeom>
        </p:spPr>
        <p:txBody>
          <a:bodyPr anchorCtr="0" anchor="t" bIns="121900" lIns="121900" spcFirstLastPara="1" rIns="121900" wrap="square" tIns="121900">
            <a:noAutofit/>
          </a:bodyPr>
          <a:lstStyle>
            <a:lvl1pPr indent="-330200" lvl="0" marL="457200" rtl="0">
              <a:spcBef>
                <a:spcPts val="0"/>
              </a:spcBef>
              <a:spcAft>
                <a:spcPts val="0"/>
              </a:spcAft>
              <a:buSzPts val="1600"/>
              <a:buChar char="●"/>
              <a:defRPr sz="1600"/>
            </a:lvl1pPr>
            <a:lvl2pPr indent="-330200" lvl="1" marL="914400" rtl="0">
              <a:spcBef>
                <a:spcPts val="0"/>
              </a:spcBef>
              <a:spcAft>
                <a:spcPts val="0"/>
              </a:spcAft>
              <a:buSzPts val="1600"/>
              <a:buChar char="○"/>
              <a:defRPr sz="1600"/>
            </a:lvl2pPr>
            <a:lvl3pPr indent="-330200" lvl="2" marL="1371600" rtl="0">
              <a:spcBef>
                <a:spcPts val="2100"/>
              </a:spcBef>
              <a:spcAft>
                <a:spcPts val="0"/>
              </a:spcAft>
              <a:buSzPts val="1600"/>
              <a:buChar char="■"/>
              <a:defRPr sz="1600"/>
            </a:lvl3pPr>
            <a:lvl4pPr indent="-330200" lvl="3" marL="1828800" rtl="0">
              <a:spcBef>
                <a:spcPts val="2100"/>
              </a:spcBef>
              <a:spcAft>
                <a:spcPts val="0"/>
              </a:spcAft>
              <a:buSzPts val="1600"/>
              <a:buChar char="●"/>
              <a:defRPr sz="1600"/>
            </a:lvl4pPr>
            <a:lvl5pPr indent="-330200" lvl="4" marL="2286000" rtl="0">
              <a:spcBef>
                <a:spcPts val="2100"/>
              </a:spcBef>
              <a:spcAft>
                <a:spcPts val="0"/>
              </a:spcAft>
              <a:buSzPts val="1600"/>
              <a:buChar char="○"/>
              <a:defRPr sz="1600"/>
            </a:lvl5pPr>
            <a:lvl6pPr indent="-330200" lvl="5" marL="2743200" rtl="0">
              <a:spcBef>
                <a:spcPts val="2100"/>
              </a:spcBef>
              <a:spcAft>
                <a:spcPts val="0"/>
              </a:spcAft>
              <a:buSzPts val="1600"/>
              <a:buChar char="■"/>
              <a:defRPr sz="1600"/>
            </a:lvl6pPr>
            <a:lvl7pPr indent="-330200" lvl="6" marL="3200400" rtl="0">
              <a:spcBef>
                <a:spcPts val="2100"/>
              </a:spcBef>
              <a:spcAft>
                <a:spcPts val="0"/>
              </a:spcAft>
              <a:buSzPts val="1600"/>
              <a:buChar char="●"/>
              <a:defRPr sz="1600"/>
            </a:lvl7pPr>
            <a:lvl8pPr indent="-330200" lvl="7" marL="3657600" rtl="0">
              <a:spcBef>
                <a:spcPts val="2100"/>
              </a:spcBef>
              <a:spcAft>
                <a:spcPts val="0"/>
              </a:spcAft>
              <a:buSzPts val="1600"/>
              <a:buChar char="○"/>
              <a:defRPr sz="1600"/>
            </a:lvl8pPr>
            <a:lvl9pPr indent="-330200" lvl="8" marL="4114800" rtl="0">
              <a:spcBef>
                <a:spcPts val="2100"/>
              </a:spcBef>
              <a:spcAft>
                <a:spcPts val="2100"/>
              </a:spcAft>
              <a:buSzPts val="1600"/>
              <a:buChar char="■"/>
              <a:defRPr sz="1600"/>
            </a:lvl9pPr>
          </a:lstStyl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11 Title and text left">
  <p:cSld name="CUSTOM_15">
    <p:spTree>
      <p:nvGrpSpPr>
        <p:cNvPr id="89" name="Shape 89"/>
        <p:cNvGrpSpPr/>
        <p:nvPr/>
      </p:nvGrpSpPr>
      <p:grpSpPr>
        <a:xfrm>
          <a:off x="0" y="0"/>
          <a:ext cx="0" cy="0"/>
          <a:chOff x="0" y="0"/>
          <a:chExt cx="0" cy="0"/>
        </a:xfrm>
      </p:grpSpPr>
      <p:sp>
        <p:nvSpPr>
          <p:cNvPr id="90" name="Google Shape;90;p12"/>
          <p:cNvSpPr txBox="1"/>
          <p:nvPr>
            <p:ph type="title"/>
          </p:nvPr>
        </p:nvSpPr>
        <p:spPr>
          <a:xfrm>
            <a:off x="876425" y="1981100"/>
            <a:ext cx="5581500" cy="1264200"/>
          </a:xfrm>
          <a:prstGeom prst="rect">
            <a:avLst/>
          </a:prstGeom>
        </p:spPr>
        <p:txBody>
          <a:bodyPr anchorCtr="0" anchor="ctr" bIns="121900" lIns="121900" spcFirstLastPara="1" rIns="121900" wrap="square" tIns="121900">
            <a:noAutofit/>
          </a:bodyPr>
          <a:lstStyle>
            <a:lvl1pPr indent="0" lvl="0" marL="0" marR="0" rtl="0" algn="r">
              <a:lnSpc>
                <a:spcPct val="100000"/>
              </a:lnSpc>
              <a:spcBef>
                <a:spcPts val="0"/>
              </a:spcBef>
              <a:spcAft>
                <a:spcPts val="0"/>
              </a:spcAft>
              <a:buClr>
                <a:schemeClr val="dk1"/>
              </a:buClr>
              <a:buSzPts val="4000"/>
              <a:buFont typeface="Aldrich"/>
              <a:buNone/>
              <a:defRPr/>
            </a:lvl1pPr>
            <a:lvl2pPr lvl="1" rtl="0" algn="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rtl="0" algn="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rtl="0" algn="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rtl="0" algn="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rtl="0" algn="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rtl="0" algn="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rtl="0" algn="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rtl="0" algn="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p:txBody>
      </p:sp>
      <p:sp>
        <p:nvSpPr>
          <p:cNvPr id="91" name="Google Shape;91;p12"/>
          <p:cNvSpPr txBox="1"/>
          <p:nvPr>
            <p:ph idx="1" type="body"/>
          </p:nvPr>
        </p:nvSpPr>
        <p:spPr>
          <a:xfrm>
            <a:off x="876525" y="3438950"/>
            <a:ext cx="5581500" cy="1702500"/>
          </a:xfrm>
          <a:prstGeom prst="rect">
            <a:avLst/>
          </a:prstGeom>
        </p:spPr>
        <p:txBody>
          <a:bodyPr anchorCtr="0" anchor="t" bIns="121900" lIns="121900" spcFirstLastPara="1" rIns="121900" wrap="square" tIns="121900">
            <a:noAutofit/>
          </a:bodyPr>
          <a:lstStyle>
            <a:lvl1pPr indent="-349250" lvl="0" marL="457200" rtl="0" algn="r">
              <a:spcBef>
                <a:spcPts val="0"/>
              </a:spcBef>
              <a:spcAft>
                <a:spcPts val="0"/>
              </a:spcAft>
              <a:buSzPts val="1900"/>
              <a:buChar char="●"/>
              <a:defRPr/>
            </a:lvl1pPr>
            <a:lvl2pPr indent="-349250" lvl="1" marL="914400" rtl="0" algn="r">
              <a:spcBef>
                <a:spcPts val="0"/>
              </a:spcBef>
              <a:spcAft>
                <a:spcPts val="0"/>
              </a:spcAft>
              <a:buSzPts val="1900"/>
              <a:buChar char="○"/>
              <a:defRPr/>
            </a:lvl2pPr>
            <a:lvl3pPr indent="-349250" lvl="2" marL="1371600" rtl="0" algn="r">
              <a:spcBef>
                <a:spcPts val="2100"/>
              </a:spcBef>
              <a:spcAft>
                <a:spcPts val="0"/>
              </a:spcAft>
              <a:buSzPts val="1900"/>
              <a:buChar char="■"/>
              <a:defRPr/>
            </a:lvl3pPr>
            <a:lvl4pPr indent="-349250" lvl="3" marL="1828800" rtl="0" algn="r">
              <a:spcBef>
                <a:spcPts val="2100"/>
              </a:spcBef>
              <a:spcAft>
                <a:spcPts val="0"/>
              </a:spcAft>
              <a:buSzPts val="1900"/>
              <a:buChar char="●"/>
              <a:defRPr/>
            </a:lvl4pPr>
            <a:lvl5pPr indent="-349250" lvl="4" marL="2286000" rtl="0" algn="r">
              <a:spcBef>
                <a:spcPts val="2100"/>
              </a:spcBef>
              <a:spcAft>
                <a:spcPts val="0"/>
              </a:spcAft>
              <a:buSzPts val="1900"/>
              <a:buChar char="○"/>
              <a:defRPr/>
            </a:lvl5pPr>
            <a:lvl6pPr indent="-349250" lvl="5" marL="2743200" rtl="0" algn="r">
              <a:spcBef>
                <a:spcPts val="2100"/>
              </a:spcBef>
              <a:spcAft>
                <a:spcPts val="0"/>
              </a:spcAft>
              <a:buSzPts val="1900"/>
              <a:buChar char="■"/>
              <a:defRPr/>
            </a:lvl6pPr>
            <a:lvl7pPr indent="-349250" lvl="6" marL="3200400" rtl="0" algn="r">
              <a:spcBef>
                <a:spcPts val="2100"/>
              </a:spcBef>
              <a:spcAft>
                <a:spcPts val="0"/>
              </a:spcAft>
              <a:buSzPts val="1900"/>
              <a:buChar char="●"/>
              <a:defRPr/>
            </a:lvl7pPr>
            <a:lvl8pPr indent="-349250" lvl="7" marL="3657600" rtl="0" algn="r">
              <a:spcBef>
                <a:spcPts val="2100"/>
              </a:spcBef>
              <a:spcAft>
                <a:spcPts val="0"/>
              </a:spcAft>
              <a:buSzPts val="1900"/>
              <a:buChar char="○"/>
              <a:defRPr/>
            </a:lvl8pPr>
            <a:lvl9pPr indent="-349250" lvl="8" marL="4114800" rtl="0" algn="r">
              <a:spcBef>
                <a:spcPts val="2100"/>
              </a:spcBef>
              <a:spcAft>
                <a:spcPts val="2100"/>
              </a:spcAft>
              <a:buSzPts val="1900"/>
              <a:buChar char="■"/>
              <a:defRPr/>
            </a:lvl9pPr>
          </a:lstStyle>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12 Title and text right">
  <p:cSld name="CUSTOM_16">
    <p:spTree>
      <p:nvGrpSpPr>
        <p:cNvPr id="92" name="Shape 92"/>
        <p:cNvGrpSpPr/>
        <p:nvPr/>
      </p:nvGrpSpPr>
      <p:grpSpPr>
        <a:xfrm>
          <a:off x="0" y="0"/>
          <a:ext cx="0" cy="0"/>
          <a:chOff x="0" y="0"/>
          <a:chExt cx="0" cy="0"/>
        </a:xfrm>
      </p:grpSpPr>
      <p:sp>
        <p:nvSpPr>
          <p:cNvPr id="93" name="Google Shape;93;p13"/>
          <p:cNvSpPr txBox="1"/>
          <p:nvPr>
            <p:ph type="title"/>
          </p:nvPr>
        </p:nvSpPr>
        <p:spPr>
          <a:xfrm>
            <a:off x="3305200" y="2032100"/>
            <a:ext cx="5581500" cy="896700"/>
          </a:xfrm>
          <a:prstGeom prst="rect">
            <a:avLst/>
          </a:prstGeom>
        </p:spPr>
        <p:txBody>
          <a:bodyPr anchorCtr="0" anchor="ctr" bIns="121900" lIns="121900" spcFirstLastPara="1" rIns="121900" wrap="square" tIns="121900">
            <a:noAutofit/>
          </a:bodyPr>
          <a:lstStyle>
            <a:lvl1pPr indent="0" lvl="0" marL="0" marR="0" rtl="0" algn="ctr">
              <a:lnSpc>
                <a:spcPct val="100000"/>
              </a:lnSpc>
              <a:spcBef>
                <a:spcPts val="0"/>
              </a:spcBef>
              <a:spcAft>
                <a:spcPts val="0"/>
              </a:spcAft>
              <a:buClr>
                <a:schemeClr val="dk1"/>
              </a:buClr>
              <a:buSzPts val="4000"/>
              <a:buFont typeface="Aldrich"/>
              <a:buNone/>
              <a:defRPr sz="9100"/>
            </a:lvl1pPr>
            <a:lvl2pPr lvl="1"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p:txBody>
      </p:sp>
      <p:sp>
        <p:nvSpPr>
          <p:cNvPr id="94" name="Google Shape;94;p13"/>
          <p:cNvSpPr txBox="1"/>
          <p:nvPr>
            <p:ph idx="1" type="body"/>
          </p:nvPr>
        </p:nvSpPr>
        <p:spPr>
          <a:xfrm>
            <a:off x="3305300" y="3090125"/>
            <a:ext cx="5581500" cy="1984800"/>
          </a:xfrm>
          <a:prstGeom prst="rect">
            <a:avLst/>
          </a:prstGeom>
        </p:spPr>
        <p:txBody>
          <a:bodyPr anchorCtr="0" anchor="t" bIns="121900" lIns="121900" spcFirstLastPara="1" rIns="121900" wrap="square" tIns="121900">
            <a:noAutofit/>
          </a:bodyPr>
          <a:lstStyle>
            <a:lvl1pPr indent="-349250" lvl="0" marL="457200" algn="ctr">
              <a:spcBef>
                <a:spcPts val="0"/>
              </a:spcBef>
              <a:spcAft>
                <a:spcPts val="0"/>
              </a:spcAft>
              <a:buSzPts val="1900"/>
              <a:buChar char="●"/>
              <a:defRPr/>
            </a:lvl1pPr>
            <a:lvl2pPr indent="-349250" lvl="1" marL="914400">
              <a:spcBef>
                <a:spcPts val="0"/>
              </a:spcBef>
              <a:spcAft>
                <a:spcPts val="0"/>
              </a:spcAft>
              <a:buSzPts val="1900"/>
              <a:buChar char="○"/>
              <a:defRPr/>
            </a:lvl2pPr>
            <a:lvl3pPr indent="-349250" lvl="2" marL="1371600">
              <a:spcBef>
                <a:spcPts val="2100"/>
              </a:spcBef>
              <a:spcAft>
                <a:spcPts val="0"/>
              </a:spcAft>
              <a:buSzPts val="1900"/>
              <a:buChar char="■"/>
              <a:defRPr/>
            </a:lvl3pPr>
            <a:lvl4pPr indent="-349250" lvl="3" marL="1828800">
              <a:spcBef>
                <a:spcPts val="2100"/>
              </a:spcBef>
              <a:spcAft>
                <a:spcPts val="0"/>
              </a:spcAft>
              <a:buSzPts val="1900"/>
              <a:buChar char="●"/>
              <a:defRPr/>
            </a:lvl4pPr>
            <a:lvl5pPr indent="-349250" lvl="4" marL="2286000">
              <a:spcBef>
                <a:spcPts val="2100"/>
              </a:spcBef>
              <a:spcAft>
                <a:spcPts val="0"/>
              </a:spcAft>
              <a:buSzPts val="1900"/>
              <a:buChar char="○"/>
              <a:defRPr/>
            </a:lvl5pPr>
            <a:lvl6pPr indent="-349250" lvl="5" marL="2743200">
              <a:spcBef>
                <a:spcPts val="2100"/>
              </a:spcBef>
              <a:spcAft>
                <a:spcPts val="0"/>
              </a:spcAft>
              <a:buSzPts val="1900"/>
              <a:buChar char="■"/>
              <a:defRPr/>
            </a:lvl6pPr>
            <a:lvl7pPr indent="-349250" lvl="6" marL="3200400">
              <a:spcBef>
                <a:spcPts val="2100"/>
              </a:spcBef>
              <a:spcAft>
                <a:spcPts val="0"/>
              </a:spcAft>
              <a:buSzPts val="1900"/>
              <a:buChar char="●"/>
              <a:defRPr/>
            </a:lvl7pPr>
            <a:lvl8pPr indent="-349250" lvl="7" marL="3657600">
              <a:spcBef>
                <a:spcPts val="2100"/>
              </a:spcBef>
              <a:spcAft>
                <a:spcPts val="0"/>
              </a:spcAft>
              <a:buSzPts val="1900"/>
              <a:buChar char="○"/>
              <a:defRPr/>
            </a:lvl8pPr>
            <a:lvl9pPr indent="-349250" lvl="8" marL="4114800">
              <a:spcBef>
                <a:spcPts val="2100"/>
              </a:spcBef>
              <a:spcAft>
                <a:spcPts val="2100"/>
              </a:spcAft>
              <a:buSzPts val="1900"/>
              <a:buChar char="■"/>
              <a:defRPr/>
            </a:lvl9pPr>
          </a:lstStyle>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13 Just title">
  <p:cSld name="CUSTOM_22">
    <p:spTree>
      <p:nvGrpSpPr>
        <p:cNvPr id="95" name="Shape 95"/>
        <p:cNvGrpSpPr/>
        <p:nvPr/>
      </p:nvGrpSpPr>
      <p:grpSpPr>
        <a:xfrm>
          <a:off x="0" y="0"/>
          <a:ext cx="0" cy="0"/>
          <a:chOff x="0" y="0"/>
          <a:chExt cx="0" cy="0"/>
        </a:xfrm>
      </p:grpSpPr>
      <p:sp>
        <p:nvSpPr>
          <p:cNvPr id="96" name="Google Shape;96;p14"/>
          <p:cNvSpPr txBox="1"/>
          <p:nvPr>
            <p:ph type="title"/>
          </p:nvPr>
        </p:nvSpPr>
        <p:spPr>
          <a:xfrm>
            <a:off x="415650" y="421101"/>
            <a:ext cx="11360700" cy="991800"/>
          </a:xfrm>
          <a:prstGeom prst="rect">
            <a:avLst/>
          </a:prstGeom>
        </p:spPr>
        <p:txBody>
          <a:bodyPr anchorCtr="0" anchor="ctr" bIns="121900" lIns="121900" spcFirstLastPara="1" rIns="121900" wrap="square" tIns="121900">
            <a:noAutofit/>
          </a:bodyPr>
          <a:lstStyle>
            <a:lvl1pPr lvl="0" rtl="0" algn="ctr">
              <a:spcBef>
                <a:spcPts val="0"/>
              </a:spcBef>
              <a:spcAft>
                <a:spcPts val="0"/>
              </a:spcAft>
              <a:buSzPts val="5000"/>
              <a:buNone/>
              <a:defRPr sz="5000"/>
            </a:lvl1pPr>
            <a:lvl2pPr lvl="1" rtl="0" algn="ctr">
              <a:spcBef>
                <a:spcPts val="0"/>
              </a:spcBef>
              <a:spcAft>
                <a:spcPts val="0"/>
              </a:spcAft>
              <a:buSzPts val="7000"/>
              <a:buNone/>
              <a:defRPr sz="7000"/>
            </a:lvl2pPr>
            <a:lvl3pPr lvl="2" rtl="0" algn="ctr">
              <a:spcBef>
                <a:spcPts val="0"/>
              </a:spcBef>
              <a:spcAft>
                <a:spcPts val="0"/>
              </a:spcAft>
              <a:buSzPts val="7000"/>
              <a:buNone/>
              <a:defRPr sz="7000"/>
            </a:lvl3pPr>
            <a:lvl4pPr lvl="3" rtl="0" algn="ctr">
              <a:spcBef>
                <a:spcPts val="0"/>
              </a:spcBef>
              <a:spcAft>
                <a:spcPts val="0"/>
              </a:spcAft>
              <a:buSzPts val="7000"/>
              <a:buNone/>
              <a:defRPr sz="7000"/>
            </a:lvl4pPr>
            <a:lvl5pPr lvl="4" rtl="0" algn="ctr">
              <a:spcBef>
                <a:spcPts val="0"/>
              </a:spcBef>
              <a:spcAft>
                <a:spcPts val="0"/>
              </a:spcAft>
              <a:buSzPts val="7000"/>
              <a:buNone/>
              <a:defRPr sz="7000"/>
            </a:lvl5pPr>
            <a:lvl6pPr lvl="5" rtl="0" algn="ctr">
              <a:spcBef>
                <a:spcPts val="0"/>
              </a:spcBef>
              <a:spcAft>
                <a:spcPts val="0"/>
              </a:spcAft>
              <a:buSzPts val="7000"/>
              <a:buNone/>
              <a:defRPr sz="7000"/>
            </a:lvl6pPr>
            <a:lvl7pPr lvl="6" rtl="0" algn="ctr">
              <a:spcBef>
                <a:spcPts val="0"/>
              </a:spcBef>
              <a:spcAft>
                <a:spcPts val="0"/>
              </a:spcAft>
              <a:buSzPts val="7000"/>
              <a:buNone/>
              <a:defRPr sz="7000"/>
            </a:lvl7pPr>
            <a:lvl8pPr lvl="7" rtl="0" algn="ctr">
              <a:spcBef>
                <a:spcPts val="0"/>
              </a:spcBef>
              <a:spcAft>
                <a:spcPts val="0"/>
              </a:spcAft>
              <a:buSzPts val="7000"/>
              <a:buNone/>
              <a:defRPr sz="7000"/>
            </a:lvl8pPr>
            <a:lvl9pPr lvl="8" rtl="0" algn="ctr">
              <a:spcBef>
                <a:spcPts val="0"/>
              </a:spcBef>
              <a:spcAft>
                <a:spcPts val="0"/>
              </a:spcAft>
              <a:buSzPts val="7000"/>
              <a:buNone/>
              <a:defRPr sz="7000"/>
            </a:lvl9pPr>
          </a:lstStyle>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14 Certificate">
  <p:cSld name="CUSTOM_23">
    <p:spTree>
      <p:nvGrpSpPr>
        <p:cNvPr id="97" name="Shape 97"/>
        <p:cNvGrpSpPr/>
        <p:nvPr/>
      </p:nvGrpSpPr>
      <p:grpSpPr>
        <a:xfrm>
          <a:off x="0" y="0"/>
          <a:ext cx="0" cy="0"/>
          <a:chOff x="0" y="0"/>
          <a:chExt cx="0" cy="0"/>
        </a:xfrm>
      </p:grpSpPr>
      <p:sp>
        <p:nvSpPr>
          <p:cNvPr id="98" name="Google Shape;98;p15"/>
          <p:cNvSpPr/>
          <p:nvPr/>
        </p:nvSpPr>
        <p:spPr>
          <a:xfrm>
            <a:off x="1636050" y="3859125"/>
            <a:ext cx="8919900" cy="666300"/>
          </a:xfrm>
          <a:prstGeom prst="roundRect">
            <a:avLst>
              <a:gd fmla="val 50000" name="adj"/>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9" name="Google Shape;99;p15"/>
          <p:cNvSpPr txBox="1"/>
          <p:nvPr>
            <p:ph type="title"/>
          </p:nvPr>
        </p:nvSpPr>
        <p:spPr>
          <a:xfrm>
            <a:off x="415650" y="712714"/>
            <a:ext cx="11360700" cy="977400"/>
          </a:xfrm>
          <a:prstGeom prst="rect">
            <a:avLst/>
          </a:prstGeom>
        </p:spPr>
        <p:txBody>
          <a:bodyPr anchorCtr="0" anchor="ctr" bIns="121900" lIns="121900" spcFirstLastPara="1" rIns="121900" wrap="square" tIns="121900">
            <a:noAutofit/>
          </a:bodyPr>
          <a:lstStyle>
            <a:lvl1pPr lvl="0" rtl="0" algn="ctr">
              <a:spcBef>
                <a:spcPts val="0"/>
              </a:spcBef>
              <a:spcAft>
                <a:spcPts val="0"/>
              </a:spcAft>
              <a:buSzPts val="8000"/>
              <a:buNone/>
              <a:defRPr sz="8000"/>
            </a:lvl1pPr>
            <a:lvl2pPr lvl="1" rtl="0" algn="ctr">
              <a:spcBef>
                <a:spcPts val="0"/>
              </a:spcBef>
              <a:spcAft>
                <a:spcPts val="0"/>
              </a:spcAft>
              <a:buSzPts val="8000"/>
              <a:buNone/>
              <a:defRPr sz="8000"/>
            </a:lvl2pPr>
            <a:lvl3pPr lvl="2" rtl="0" algn="ctr">
              <a:spcBef>
                <a:spcPts val="0"/>
              </a:spcBef>
              <a:spcAft>
                <a:spcPts val="0"/>
              </a:spcAft>
              <a:buSzPts val="8000"/>
              <a:buNone/>
              <a:defRPr sz="8000"/>
            </a:lvl3pPr>
            <a:lvl4pPr lvl="3" rtl="0" algn="ctr">
              <a:spcBef>
                <a:spcPts val="0"/>
              </a:spcBef>
              <a:spcAft>
                <a:spcPts val="0"/>
              </a:spcAft>
              <a:buSzPts val="8000"/>
              <a:buNone/>
              <a:defRPr sz="8000"/>
            </a:lvl4pPr>
            <a:lvl5pPr lvl="4" rtl="0" algn="ctr">
              <a:spcBef>
                <a:spcPts val="0"/>
              </a:spcBef>
              <a:spcAft>
                <a:spcPts val="0"/>
              </a:spcAft>
              <a:buSzPts val="8000"/>
              <a:buNone/>
              <a:defRPr sz="8000"/>
            </a:lvl5pPr>
            <a:lvl6pPr lvl="5" rtl="0" algn="ctr">
              <a:spcBef>
                <a:spcPts val="0"/>
              </a:spcBef>
              <a:spcAft>
                <a:spcPts val="0"/>
              </a:spcAft>
              <a:buSzPts val="8000"/>
              <a:buNone/>
              <a:defRPr sz="8000"/>
            </a:lvl6pPr>
            <a:lvl7pPr lvl="6" rtl="0" algn="ctr">
              <a:spcBef>
                <a:spcPts val="0"/>
              </a:spcBef>
              <a:spcAft>
                <a:spcPts val="0"/>
              </a:spcAft>
              <a:buSzPts val="8000"/>
              <a:buNone/>
              <a:defRPr sz="8000"/>
            </a:lvl7pPr>
            <a:lvl8pPr lvl="7" rtl="0" algn="ctr">
              <a:spcBef>
                <a:spcPts val="0"/>
              </a:spcBef>
              <a:spcAft>
                <a:spcPts val="0"/>
              </a:spcAft>
              <a:buSzPts val="8000"/>
              <a:buNone/>
              <a:defRPr sz="8000"/>
            </a:lvl8pPr>
            <a:lvl9pPr lvl="8" rtl="0" algn="ctr">
              <a:spcBef>
                <a:spcPts val="0"/>
              </a:spcBef>
              <a:spcAft>
                <a:spcPts val="0"/>
              </a:spcAft>
              <a:buSzPts val="8000"/>
              <a:buNone/>
              <a:defRPr sz="8000"/>
            </a:lvl9pPr>
          </a:lstStyle>
          <a:p/>
        </p:txBody>
      </p:sp>
      <p:sp>
        <p:nvSpPr>
          <p:cNvPr id="100" name="Google Shape;100;p15"/>
          <p:cNvSpPr txBox="1"/>
          <p:nvPr>
            <p:ph idx="1" type="subTitle"/>
          </p:nvPr>
        </p:nvSpPr>
        <p:spPr>
          <a:xfrm>
            <a:off x="2187000" y="2454263"/>
            <a:ext cx="7818000" cy="945300"/>
          </a:xfrm>
          <a:prstGeom prst="rect">
            <a:avLst/>
          </a:prstGeom>
        </p:spPr>
        <p:txBody>
          <a:bodyPr anchorCtr="0" anchor="b" bIns="121900" lIns="121900" spcFirstLastPara="1" rIns="121900" wrap="square" tIns="121900">
            <a:noAutofit/>
          </a:bodyPr>
          <a:lstStyle>
            <a:lvl1pPr lvl="0" algn="ctr">
              <a:spcBef>
                <a:spcPts val="0"/>
              </a:spcBef>
              <a:spcAft>
                <a:spcPts val="0"/>
              </a:spcAft>
              <a:buSzPts val="6000"/>
              <a:buNone/>
              <a:defRPr sz="6000"/>
            </a:lvl1pPr>
            <a:lvl2pPr lvl="1">
              <a:spcBef>
                <a:spcPts val="0"/>
              </a:spcBef>
              <a:spcAft>
                <a:spcPts val="0"/>
              </a:spcAft>
              <a:buSzPts val="6000"/>
              <a:buNone/>
              <a:defRPr sz="6000"/>
            </a:lvl2pPr>
            <a:lvl3pPr lvl="2">
              <a:spcBef>
                <a:spcPts val="0"/>
              </a:spcBef>
              <a:spcAft>
                <a:spcPts val="0"/>
              </a:spcAft>
              <a:buSzPts val="6000"/>
              <a:buNone/>
              <a:defRPr sz="6000"/>
            </a:lvl3pPr>
            <a:lvl4pPr lvl="3">
              <a:spcBef>
                <a:spcPts val="0"/>
              </a:spcBef>
              <a:spcAft>
                <a:spcPts val="0"/>
              </a:spcAft>
              <a:buSzPts val="6000"/>
              <a:buNone/>
              <a:defRPr sz="6000"/>
            </a:lvl4pPr>
            <a:lvl5pPr lvl="4">
              <a:spcBef>
                <a:spcPts val="0"/>
              </a:spcBef>
              <a:spcAft>
                <a:spcPts val="0"/>
              </a:spcAft>
              <a:buSzPts val="6000"/>
              <a:buNone/>
              <a:defRPr sz="6000"/>
            </a:lvl5pPr>
            <a:lvl6pPr lvl="5">
              <a:spcBef>
                <a:spcPts val="0"/>
              </a:spcBef>
              <a:spcAft>
                <a:spcPts val="0"/>
              </a:spcAft>
              <a:buSzPts val="6000"/>
              <a:buNone/>
              <a:defRPr sz="6000"/>
            </a:lvl6pPr>
            <a:lvl7pPr lvl="6">
              <a:spcBef>
                <a:spcPts val="0"/>
              </a:spcBef>
              <a:spcAft>
                <a:spcPts val="0"/>
              </a:spcAft>
              <a:buSzPts val="6000"/>
              <a:buNone/>
              <a:defRPr sz="6000"/>
            </a:lvl7pPr>
            <a:lvl8pPr lvl="7">
              <a:spcBef>
                <a:spcPts val="0"/>
              </a:spcBef>
              <a:spcAft>
                <a:spcPts val="0"/>
              </a:spcAft>
              <a:buSzPts val="6000"/>
              <a:buNone/>
              <a:defRPr sz="6000"/>
            </a:lvl8pPr>
            <a:lvl9pPr lvl="8">
              <a:spcBef>
                <a:spcPts val="0"/>
              </a:spcBef>
              <a:spcAft>
                <a:spcPts val="0"/>
              </a:spcAft>
              <a:buSzPts val="6000"/>
              <a:buNone/>
              <a:defRPr sz="6000"/>
            </a:lvl9pPr>
          </a:lstStyle>
          <a:p/>
        </p:txBody>
      </p:sp>
      <p:cxnSp>
        <p:nvCxnSpPr>
          <p:cNvPr id="101" name="Google Shape;101;p15"/>
          <p:cNvCxnSpPr/>
          <p:nvPr/>
        </p:nvCxnSpPr>
        <p:spPr>
          <a:xfrm>
            <a:off x="1783800" y="3033513"/>
            <a:ext cx="8624400" cy="0"/>
          </a:xfrm>
          <a:prstGeom prst="straightConnector1">
            <a:avLst/>
          </a:prstGeom>
          <a:noFill/>
          <a:ln cap="flat" cmpd="sng" w="9525">
            <a:solidFill>
              <a:schemeClr val="dk2"/>
            </a:solidFill>
            <a:prstDash val="solid"/>
            <a:round/>
            <a:headEnd len="med" w="med" type="none"/>
            <a:tailEnd len="med" w="med" type="none"/>
          </a:ln>
        </p:spPr>
      </p:cxnSp>
      <p:sp>
        <p:nvSpPr>
          <p:cNvPr id="102" name="Google Shape;102;p15"/>
          <p:cNvSpPr txBox="1"/>
          <p:nvPr>
            <p:ph idx="2" type="subTitle"/>
          </p:nvPr>
        </p:nvSpPr>
        <p:spPr>
          <a:xfrm>
            <a:off x="3914250" y="3357363"/>
            <a:ext cx="4363500" cy="298200"/>
          </a:xfrm>
          <a:prstGeom prst="rect">
            <a:avLst/>
          </a:prstGeom>
        </p:spPr>
        <p:txBody>
          <a:bodyPr anchorCtr="0" anchor="ctr" bIns="121900" lIns="121900" spcFirstLastPara="1" rIns="121900" wrap="square" tIns="121900">
            <a:noAutofit/>
          </a:bodyPr>
          <a:lstStyle>
            <a:lvl1pPr lvl="0" algn="ctr">
              <a:spcBef>
                <a:spcPts val="0"/>
              </a:spcBef>
              <a:spcAft>
                <a:spcPts val="0"/>
              </a:spcAft>
              <a:buSzPts val="1900"/>
              <a:buNone/>
              <a:defRPr/>
            </a:lvl1pPr>
            <a:lvl2pPr lvl="1">
              <a:spcBef>
                <a:spcPts val="0"/>
              </a:spcBef>
              <a:spcAft>
                <a:spcPts val="0"/>
              </a:spcAft>
              <a:buSzPts val="1900"/>
              <a:buNone/>
              <a:defRPr/>
            </a:lvl2pPr>
            <a:lvl3pPr lvl="2">
              <a:spcBef>
                <a:spcPts val="2100"/>
              </a:spcBef>
              <a:spcAft>
                <a:spcPts val="0"/>
              </a:spcAft>
              <a:buSzPts val="1900"/>
              <a:buNone/>
              <a:defRPr/>
            </a:lvl3pPr>
            <a:lvl4pPr lvl="3">
              <a:spcBef>
                <a:spcPts val="2100"/>
              </a:spcBef>
              <a:spcAft>
                <a:spcPts val="0"/>
              </a:spcAft>
              <a:buSzPts val="1900"/>
              <a:buNone/>
              <a:defRPr/>
            </a:lvl4pPr>
            <a:lvl5pPr lvl="4">
              <a:spcBef>
                <a:spcPts val="2100"/>
              </a:spcBef>
              <a:spcAft>
                <a:spcPts val="0"/>
              </a:spcAft>
              <a:buSzPts val="1900"/>
              <a:buNone/>
              <a:defRPr/>
            </a:lvl5pPr>
            <a:lvl6pPr lvl="5">
              <a:spcBef>
                <a:spcPts val="2100"/>
              </a:spcBef>
              <a:spcAft>
                <a:spcPts val="0"/>
              </a:spcAft>
              <a:buSzPts val="1900"/>
              <a:buNone/>
              <a:defRPr/>
            </a:lvl6pPr>
            <a:lvl7pPr lvl="6">
              <a:spcBef>
                <a:spcPts val="2100"/>
              </a:spcBef>
              <a:spcAft>
                <a:spcPts val="0"/>
              </a:spcAft>
              <a:buSzPts val="1900"/>
              <a:buNone/>
              <a:defRPr/>
            </a:lvl7pPr>
            <a:lvl8pPr lvl="7">
              <a:spcBef>
                <a:spcPts val="2100"/>
              </a:spcBef>
              <a:spcAft>
                <a:spcPts val="0"/>
              </a:spcAft>
              <a:buSzPts val="1900"/>
              <a:buNone/>
              <a:defRPr/>
            </a:lvl8pPr>
            <a:lvl9pPr lvl="8">
              <a:spcBef>
                <a:spcPts val="2100"/>
              </a:spcBef>
              <a:spcAft>
                <a:spcPts val="2100"/>
              </a:spcAft>
              <a:buSzPts val="1900"/>
              <a:buNone/>
              <a:defRPr/>
            </a:lvl9pPr>
          </a:lstStyle>
          <a:p/>
        </p:txBody>
      </p:sp>
      <p:sp>
        <p:nvSpPr>
          <p:cNvPr id="103" name="Google Shape;103;p15"/>
          <p:cNvSpPr txBox="1"/>
          <p:nvPr>
            <p:ph idx="3" type="title"/>
          </p:nvPr>
        </p:nvSpPr>
        <p:spPr>
          <a:xfrm>
            <a:off x="1796650" y="3887422"/>
            <a:ext cx="8630100" cy="638100"/>
          </a:xfrm>
          <a:prstGeom prst="rect">
            <a:avLst/>
          </a:prstGeom>
        </p:spPr>
        <p:txBody>
          <a:bodyPr anchorCtr="0" anchor="ctr" bIns="121900" lIns="121900" spcFirstLastPara="1" rIns="121900" wrap="square" tIns="121900">
            <a:noAutofit/>
          </a:bodyPr>
          <a:lstStyle>
            <a:lvl1pPr lvl="0" rtl="0" algn="ctr">
              <a:spcBef>
                <a:spcPts val="0"/>
              </a:spcBef>
              <a:spcAft>
                <a:spcPts val="0"/>
              </a:spcAft>
              <a:buSzPts val="6000"/>
              <a:buNone/>
              <a:defRPr b="1" sz="4000">
                <a:solidFill>
                  <a:srgbClr val="FFFCF9"/>
                </a:solidFill>
                <a:latin typeface="Happy Monkey"/>
                <a:ea typeface="Happy Monkey"/>
                <a:cs typeface="Happy Monkey"/>
                <a:sym typeface="Happy Monkey"/>
              </a:defRPr>
            </a:lvl1pPr>
            <a:lvl2pPr lvl="1" rtl="0" algn="ctr">
              <a:spcBef>
                <a:spcPts val="0"/>
              </a:spcBef>
              <a:spcAft>
                <a:spcPts val="0"/>
              </a:spcAft>
              <a:buSzPts val="7000"/>
              <a:buNone/>
              <a:defRPr sz="7000"/>
            </a:lvl2pPr>
            <a:lvl3pPr lvl="2" rtl="0" algn="ctr">
              <a:spcBef>
                <a:spcPts val="0"/>
              </a:spcBef>
              <a:spcAft>
                <a:spcPts val="0"/>
              </a:spcAft>
              <a:buSzPts val="7000"/>
              <a:buNone/>
              <a:defRPr sz="7000"/>
            </a:lvl3pPr>
            <a:lvl4pPr lvl="3" rtl="0" algn="ctr">
              <a:spcBef>
                <a:spcPts val="0"/>
              </a:spcBef>
              <a:spcAft>
                <a:spcPts val="0"/>
              </a:spcAft>
              <a:buSzPts val="7000"/>
              <a:buNone/>
              <a:defRPr sz="7000"/>
            </a:lvl4pPr>
            <a:lvl5pPr lvl="4" rtl="0" algn="ctr">
              <a:spcBef>
                <a:spcPts val="0"/>
              </a:spcBef>
              <a:spcAft>
                <a:spcPts val="0"/>
              </a:spcAft>
              <a:buSzPts val="7000"/>
              <a:buNone/>
              <a:defRPr sz="7000"/>
            </a:lvl5pPr>
            <a:lvl6pPr lvl="5" rtl="0" algn="ctr">
              <a:spcBef>
                <a:spcPts val="0"/>
              </a:spcBef>
              <a:spcAft>
                <a:spcPts val="0"/>
              </a:spcAft>
              <a:buSzPts val="7000"/>
              <a:buNone/>
              <a:defRPr sz="7000"/>
            </a:lvl6pPr>
            <a:lvl7pPr lvl="6" rtl="0" algn="ctr">
              <a:spcBef>
                <a:spcPts val="0"/>
              </a:spcBef>
              <a:spcAft>
                <a:spcPts val="0"/>
              </a:spcAft>
              <a:buSzPts val="7000"/>
              <a:buNone/>
              <a:defRPr sz="7000"/>
            </a:lvl7pPr>
            <a:lvl8pPr lvl="7" rtl="0" algn="ctr">
              <a:spcBef>
                <a:spcPts val="0"/>
              </a:spcBef>
              <a:spcAft>
                <a:spcPts val="0"/>
              </a:spcAft>
              <a:buSzPts val="7000"/>
              <a:buNone/>
              <a:defRPr sz="7000"/>
            </a:lvl8pPr>
            <a:lvl9pPr lvl="8" rtl="0" algn="ctr">
              <a:spcBef>
                <a:spcPts val="0"/>
              </a:spcBef>
              <a:spcAft>
                <a:spcPts val="0"/>
              </a:spcAft>
              <a:buSzPts val="7000"/>
              <a:buNone/>
              <a:defRPr sz="7000"/>
            </a:lvl9pPr>
          </a:lstStyle>
          <a:p/>
        </p:txBody>
      </p:sp>
      <p:sp>
        <p:nvSpPr>
          <p:cNvPr id="104" name="Google Shape;104;p15"/>
          <p:cNvSpPr txBox="1"/>
          <p:nvPr>
            <p:ph idx="4" type="subTitle"/>
          </p:nvPr>
        </p:nvSpPr>
        <p:spPr>
          <a:xfrm>
            <a:off x="3914250" y="4728963"/>
            <a:ext cx="4363500" cy="298200"/>
          </a:xfrm>
          <a:prstGeom prst="rect">
            <a:avLst/>
          </a:prstGeom>
        </p:spPr>
        <p:txBody>
          <a:bodyPr anchorCtr="0" anchor="ctr" bIns="121900" lIns="121900" spcFirstLastPara="1" rIns="121900" wrap="square" tIns="121900">
            <a:noAutofit/>
          </a:bodyPr>
          <a:lstStyle>
            <a:lvl1pPr lvl="0" rtl="0" algn="ctr">
              <a:spcBef>
                <a:spcPts val="0"/>
              </a:spcBef>
              <a:spcAft>
                <a:spcPts val="0"/>
              </a:spcAft>
              <a:buSzPts val="1900"/>
              <a:buNone/>
              <a:defRPr b="1" i="1">
                <a:solidFill>
                  <a:schemeClr val="dk1"/>
                </a:solidFill>
              </a:defRPr>
            </a:lvl1pPr>
            <a:lvl2pPr lvl="1" rtl="0">
              <a:spcBef>
                <a:spcPts val="0"/>
              </a:spcBef>
              <a:spcAft>
                <a:spcPts val="0"/>
              </a:spcAft>
              <a:buSzPts val="1900"/>
              <a:buNone/>
              <a:defRPr/>
            </a:lvl2pPr>
            <a:lvl3pPr lvl="2" rtl="0">
              <a:spcBef>
                <a:spcPts val="2100"/>
              </a:spcBef>
              <a:spcAft>
                <a:spcPts val="0"/>
              </a:spcAft>
              <a:buSzPts val="1900"/>
              <a:buNone/>
              <a:defRPr/>
            </a:lvl3pPr>
            <a:lvl4pPr lvl="3" rtl="0">
              <a:spcBef>
                <a:spcPts val="2100"/>
              </a:spcBef>
              <a:spcAft>
                <a:spcPts val="0"/>
              </a:spcAft>
              <a:buSzPts val="1900"/>
              <a:buNone/>
              <a:defRPr/>
            </a:lvl4pPr>
            <a:lvl5pPr lvl="4" rtl="0">
              <a:spcBef>
                <a:spcPts val="2100"/>
              </a:spcBef>
              <a:spcAft>
                <a:spcPts val="0"/>
              </a:spcAft>
              <a:buSzPts val="1900"/>
              <a:buNone/>
              <a:defRPr/>
            </a:lvl5pPr>
            <a:lvl6pPr lvl="5" rtl="0">
              <a:spcBef>
                <a:spcPts val="2100"/>
              </a:spcBef>
              <a:spcAft>
                <a:spcPts val="0"/>
              </a:spcAft>
              <a:buSzPts val="1900"/>
              <a:buNone/>
              <a:defRPr/>
            </a:lvl6pPr>
            <a:lvl7pPr lvl="6" rtl="0">
              <a:spcBef>
                <a:spcPts val="2100"/>
              </a:spcBef>
              <a:spcAft>
                <a:spcPts val="0"/>
              </a:spcAft>
              <a:buSzPts val="1900"/>
              <a:buNone/>
              <a:defRPr/>
            </a:lvl7pPr>
            <a:lvl8pPr lvl="7" rtl="0">
              <a:spcBef>
                <a:spcPts val="2100"/>
              </a:spcBef>
              <a:spcAft>
                <a:spcPts val="0"/>
              </a:spcAft>
              <a:buSzPts val="1900"/>
              <a:buNone/>
              <a:defRPr/>
            </a:lvl8pPr>
            <a:lvl9pPr lvl="8" rtl="0">
              <a:spcBef>
                <a:spcPts val="2100"/>
              </a:spcBef>
              <a:spcAft>
                <a:spcPts val="2100"/>
              </a:spcAft>
              <a:buSzPts val="1900"/>
              <a:buNone/>
              <a:defRPr/>
            </a:lvl9pPr>
          </a:lstStyle>
          <a:p/>
        </p:txBody>
      </p:sp>
      <p:grpSp>
        <p:nvGrpSpPr>
          <p:cNvPr id="105" name="Google Shape;105;p15"/>
          <p:cNvGrpSpPr/>
          <p:nvPr/>
        </p:nvGrpSpPr>
        <p:grpSpPr>
          <a:xfrm>
            <a:off x="996863" y="5847088"/>
            <a:ext cx="10198275" cy="0"/>
            <a:chOff x="1007625" y="5986750"/>
            <a:chExt cx="10198275" cy="0"/>
          </a:xfrm>
        </p:grpSpPr>
        <p:cxnSp>
          <p:nvCxnSpPr>
            <p:cNvPr id="106" name="Google Shape;106;p15"/>
            <p:cNvCxnSpPr/>
            <p:nvPr/>
          </p:nvCxnSpPr>
          <p:spPr>
            <a:xfrm>
              <a:off x="1007625" y="5986750"/>
              <a:ext cx="2986500" cy="0"/>
            </a:xfrm>
            <a:prstGeom prst="straightConnector1">
              <a:avLst/>
            </a:prstGeom>
            <a:noFill/>
            <a:ln cap="flat" cmpd="sng" w="9525">
              <a:solidFill>
                <a:srgbClr val="434343"/>
              </a:solidFill>
              <a:prstDash val="solid"/>
              <a:round/>
              <a:headEnd len="med" w="med" type="none"/>
              <a:tailEnd len="med" w="med" type="none"/>
            </a:ln>
          </p:spPr>
        </p:cxnSp>
        <p:cxnSp>
          <p:nvCxnSpPr>
            <p:cNvPr id="107" name="Google Shape;107;p15"/>
            <p:cNvCxnSpPr/>
            <p:nvPr/>
          </p:nvCxnSpPr>
          <p:spPr>
            <a:xfrm>
              <a:off x="8219400" y="5986750"/>
              <a:ext cx="2986500" cy="0"/>
            </a:xfrm>
            <a:prstGeom prst="straightConnector1">
              <a:avLst/>
            </a:prstGeom>
            <a:noFill/>
            <a:ln cap="flat" cmpd="sng" w="9525">
              <a:solidFill>
                <a:srgbClr val="434343"/>
              </a:solidFill>
              <a:prstDash val="solid"/>
              <a:round/>
              <a:headEnd len="med" w="med" type="none"/>
              <a:tailEnd len="med" w="med" type="none"/>
            </a:ln>
          </p:spPr>
        </p:cxnSp>
      </p:grpSp>
      <p:sp>
        <p:nvSpPr>
          <p:cNvPr id="108" name="Google Shape;108;p15"/>
          <p:cNvSpPr txBox="1"/>
          <p:nvPr>
            <p:ph idx="5" type="subTitle"/>
          </p:nvPr>
        </p:nvSpPr>
        <p:spPr>
          <a:xfrm>
            <a:off x="996875" y="5847088"/>
            <a:ext cx="2981100" cy="298200"/>
          </a:xfrm>
          <a:prstGeom prst="rect">
            <a:avLst/>
          </a:prstGeom>
        </p:spPr>
        <p:txBody>
          <a:bodyPr anchorCtr="0" anchor="ctr" bIns="121900" lIns="121900" spcFirstLastPara="1" rIns="121900" wrap="square" tIns="121900">
            <a:noAutofit/>
          </a:bodyPr>
          <a:lstStyle>
            <a:lvl1pPr lvl="0" rtl="0" algn="ctr">
              <a:spcBef>
                <a:spcPts val="0"/>
              </a:spcBef>
              <a:spcAft>
                <a:spcPts val="0"/>
              </a:spcAft>
              <a:buSzPts val="1900"/>
              <a:buNone/>
              <a:defRPr i="1" sz="1600"/>
            </a:lvl1pPr>
            <a:lvl2pPr lvl="1" rtl="0">
              <a:spcBef>
                <a:spcPts val="0"/>
              </a:spcBef>
              <a:spcAft>
                <a:spcPts val="0"/>
              </a:spcAft>
              <a:buSzPts val="1900"/>
              <a:buNone/>
              <a:defRPr i="1"/>
            </a:lvl2pPr>
            <a:lvl3pPr lvl="2" rtl="0">
              <a:spcBef>
                <a:spcPts val="2100"/>
              </a:spcBef>
              <a:spcAft>
                <a:spcPts val="0"/>
              </a:spcAft>
              <a:buSzPts val="1900"/>
              <a:buNone/>
              <a:defRPr i="1"/>
            </a:lvl3pPr>
            <a:lvl4pPr lvl="3" rtl="0">
              <a:spcBef>
                <a:spcPts val="2100"/>
              </a:spcBef>
              <a:spcAft>
                <a:spcPts val="0"/>
              </a:spcAft>
              <a:buSzPts val="1900"/>
              <a:buNone/>
              <a:defRPr i="1"/>
            </a:lvl4pPr>
            <a:lvl5pPr lvl="4" rtl="0">
              <a:spcBef>
                <a:spcPts val="2100"/>
              </a:spcBef>
              <a:spcAft>
                <a:spcPts val="0"/>
              </a:spcAft>
              <a:buSzPts val="1900"/>
              <a:buNone/>
              <a:defRPr i="1"/>
            </a:lvl5pPr>
            <a:lvl6pPr lvl="5" rtl="0">
              <a:spcBef>
                <a:spcPts val="2100"/>
              </a:spcBef>
              <a:spcAft>
                <a:spcPts val="0"/>
              </a:spcAft>
              <a:buSzPts val="1900"/>
              <a:buNone/>
              <a:defRPr i="1"/>
            </a:lvl6pPr>
            <a:lvl7pPr lvl="6" rtl="0">
              <a:spcBef>
                <a:spcPts val="2100"/>
              </a:spcBef>
              <a:spcAft>
                <a:spcPts val="0"/>
              </a:spcAft>
              <a:buSzPts val="1900"/>
              <a:buNone/>
              <a:defRPr i="1"/>
            </a:lvl7pPr>
            <a:lvl8pPr lvl="7" rtl="0">
              <a:spcBef>
                <a:spcPts val="2100"/>
              </a:spcBef>
              <a:spcAft>
                <a:spcPts val="0"/>
              </a:spcAft>
              <a:buSzPts val="1900"/>
              <a:buNone/>
              <a:defRPr i="1"/>
            </a:lvl8pPr>
            <a:lvl9pPr lvl="8" rtl="0">
              <a:spcBef>
                <a:spcPts val="2100"/>
              </a:spcBef>
              <a:spcAft>
                <a:spcPts val="2100"/>
              </a:spcAft>
              <a:buSzPts val="1900"/>
              <a:buNone/>
              <a:defRPr i="1"/>
            </a:lvl9pPr>
          </a:lstStyle>
          <a:p/>
        </p:txBody>
      </p:sp>
      <p:sp>
        <p:nvSpPr>
          <p:cNvPr id="109" name="Google Shape;109;p15"/>
          <p:cNvSpPr txBox="1"/>
          <p:nvPr>
            <p:ph idx="6" type="subTitle"/>
          </p:nvPr>
        </p:nvSpPr>
        <p:spPr>
          <a:xfrm>
            <a:off x="8214050" y="5847088"/>
            <a:ext cx="2981100" cy="298200"/>
          </a:xfrm>
          <a:prstGeom prst="rect">
            <a:avLst/>
          </a:prstGeom>
        </p:spPr>
        <p:txBody>
          <a:bodyPr anchorCtr="0" anchor="ctr" bIns="121900" lIns="121900" spcFirstLastPara="1" rIns="121900" wrap="square" tIns="121900">
            <a:noAutofit/>
          </a:bodyPr>
          <a:lstStyle>
            <a:lvl1pPr lvl="0" rtl="0" algn="ctr">
              <a:spcBef>
                <a:spcPts val="0"/>
              </a:spcBef>
              <a:spcAft>
                <a:spcPts val="0"/>
              </a:spcAft>
              <a:buSzPts val="1900"/>
              <a:buNone/>
              <a:defRPr i="1" sz="1600"/>
            </a:lvl1pPr>
            <a:lvl2pPr lvl="1" rtl="0">
              <a:spcBef>
                <a:spcPts val="0"/>
              </a:spcBef>
              <a:spcAft>
                <a:spcPts val="0"/>
              </a:spcAft>
              <a:buSzPts val="1900"/>
              <a:buNone/>
              <a:defRPr i="1"/>
            </a:lvl2pPr>
            <a:lvl3pPr lvl="2" rtl="0">
              <a:spcBef>
                <a:spcPts val="2100"/>
              </a:spcBef>
              <a:spcAft>
                <a:spcPts val="0"/>
              </a:spcAft>
              <a:buSzPts val="1900"/>
              <a:buNone/>
              <a:defRPr i="1"/>
            </a:lvl3pPr>
            <a:lvl4pPr lvl="3" rtl="0">
              <a:spcBef>
                <a:spcPts val="2100"/>
              </a:spcBef>
              <a:spcAft>
                <a:spcPts val="0"/>
              </a:spcAft>
              <a:buSzPts val="1900"/>
              <a:buNone/>
              <a:defRPr i="1"/>
            </a:lvl4pPr>
            <a:lvl5pPr lvl="4" rtl="0">
              <a:spcBef>
                <a:spcPts val="2100"/>
              </a:spcBef>
              <a:spcAft>
                <a:spcPts val="0"/>
              </a:spcAft>
              <a:buSzPts val="1900"/>
              <a:buNone/>
              <a:defRPr i="1"/>
            </a:lvl5pPr>
            <a:lvl6pPr lvl="5" rtl="0">
              <a:spcBef>
                <a:spcPts val="2100"/>
              </a:spcBef>
              <a:spcAft>
                <a:spcPts val="0"/>
              </a:spcAft>
              <a:buSzPts val="1900"/>
              <a:buNone/>
              <a:defRPr i="1"/>
            </a:lvl6pPr>
            <a:lvl7pPr lvl="6" rtl="0">
              <a:spcBef>
                <a:spcPts val="2100"/>
              </a:spcBef>
              <a:spcAft>
                <a:spcPts val="0"/>
              </a:spcAft>
              <a:buSzPts val="1900"/>
              <a:buNone/>
              <a:defRPr i="1"/>
            </a:lvl7pPr>
            <a:lvl8pPr lvl="7" rtl="0">
              <a:spcBef>
                <a:spcPts val="2100"/>
              </a:spcBef>
              <a:spcAft>
                <a:spcPts val="0"/>
              </a:spcAft>
              <a:buSzPts val="1900"/>
              <a:buNone/>
              <a:defRPr i="1"/>
            </a:lvl8pPr>
            <a:lvl9pPr lvl="8" rtl="0">
              <a:spcBef>
                <a:spcPts val="2100"/>
              </a:spcBef>
              <a:spcAft>
                <a:spcPts val="2100"/>
              </a:spcAft>
              <a:buSzPts val="1900"/>
              <a:buNone/>
              <a:defRPr i="1"/>
            </a:lvl9pPr>
          </a:lstStyle>
          <a:p/>
        </p:txBody>
      </p:sp>
      <p:sp>
        <p:nvSpPr>
          <p:cNvPr id="110" name="Google Shape;110;p15"/>
          <p:cNvSpPr txBox="1"/>
          <p:nvPr>
            <p:ph idx="7" type="subTitle"/>
          </p:nvPr>
        </p:nvSpPr>
        <p:spPr>
          <a:xfrm>
            <a:off x="996875" y="5548888"/>
            <a:ext cx="2981100" cy="298200"/>
          </a:xfrm>
          <a:prstGeom prst="rect">
            <a:avLst/>
          </a:prstGeom>
        </p:spPr>
        <p:txBody>
          <a:bodyPr anchorCtr="0" anchor="ctr" bIns="121900" lIns="121900" spcFirstLastPara="1" rIns="121900" wrap="square" tIns="121900">
            <a:noAutofit/>
          </a:bodyPr>
          <a:lstStyle>
            <a:lvl1pPr lvl="0" rtl="0" algn="ctr">
              <a:spcBef>
                <a:spcPts val="0"/>
              </a:spcBef>
              <a:spcAft>
                <a:spcPts val="0"/>
              </a:spcAft>
              <a:buSzPts val="1900"/>
              <a:buNone/>
              <a:defRPr i="1"/>
            </a:lvl1pPr>
            <a:lvl2pPr lvl="1" rtl="0">
              <a:spcBef>
                <a:spcPts val="0"/>
              </a:spcBef>
              <a:spcAft>
                <a:spcPts val="0"/>
              </a:spcAft>
              <a:buSzPts val="1900"/>
              <a:buNone/>
              <a:defRPr i="1"/>
            </a:lvl2pPr>
            <a:lvl3pPr lvl="2" rtl="0">
              <a:spcBef>
                <a:spcPts val="2100"/>
              </a:spcBef>
              <a:spcAft>
                <a:spcPts val="0"/>
              </a:spcAft>
              <a:buSzPts val="1900"/>
              <a:buNone/>
              <a:defRPr i="1"/>
            </a:lvl3pPr>
            <a:lvl4pPr lvl="3" rtl="0">
              <a:spcBef>
                <a:spcPts val="2100"/>
              </a:spcBef>
              <a:spcAft>
                <a:spcPts val="0"/>
              </a:spcAft>
              <a:buSzPts val="1900"/>
              <a:buNone/>
              <a:defRPr i="1"/>
            </a:lvl4pPr>
            <a:lvl5pPr lvl="4" rtl="0">
              <a:spcBef>
                <a:spcPts val="2100"/>
              </a:spcBef>
              <a:spcAft>
                <a:spcPts val="0"/>
              </a:spcAft>
              <a:buSzPts val="1900"/>
              <a:buNone/>
              <a:defRPr i="1"/>
            </a:lvl5pPr>
            <a:lvl6pPr lvl="5" rtl="0">
              <a:spcBef>
                <a:spcPts val="2100"/>
              </a:spcBef>
              <a:spcAft>
                <a:spcPts val="0"/>
              </a:spcAft>
              <a:buSzPts val="1900"/>
              <a:buNone/>
              <a:defRPr i="1"/>
            </a:lvl6pPr>
            <a:lvl7pPr lvl="6" rtl="0">
              <a:spcBef>
                <a:spcPts val="2100"/>
              </a:spcBef>
              <a:spcAft>
                <a:spcPts val="0"/>
              </a:spcAft>
              <a:buSzPts val="1900"/>
              <a:buNone/>
              <a:defRPr i="1"/>
            </a:lvl7pPr>
            <a:lvl8pPr lvl="7" rtl="0">
              <a:spcBef>
                <a:spcPts val="2100"/>
              </a:spcBef>
              <a:spcAft>
                <a:spcPts val="0"/>
              </a:spcAft>
              <a:buSzPts val="1900"/>
              <a:buNone/>
              <a:defRPr i="1"/>
            </a:lvl8pPr>
            <a:lvl9pPr lvl="8" rtl="0">
              <a:spcBef>
                <a:spcPts val="2100"/>
              </a:spcBef>
              <a:spcAft>
                <a:spcPts val="2100"/>
              </a:spcAft>
              <a:buSzPts val="1900"/>
              <a:buNone/>
              <a:defRPr i="1"/>
            </a:lvl9pPr>
          </a:lstStyle>
          <a:p/>
        </p:txBody>
      </p:sp>
      <p:sp>
        <p:nvSpPr>
          <p:cNvPr id="111" name="Google Shape;111;p15"/>
          <p:cNvSpPr txBox="1"/>
          <p:nvPr>
            <p:ph idx="8" type="subTitle"/>
          </p:nvPr>
        </p:nvSpPr>
        <p:spPr>
          <a:xfrm>
            <a:off x="8214050" y="5548888"/>
            <a:ext cx="2981100" cy="298200"/>
          </a:xfrm>
          <a:prstGeom prst="rect">
            <a:avLst/>
          </a:prstGeom>
        </p:spPr>
        <p:txBody>
          <a:bodyPr anchorCtr="0" anchor="ctr" bIns="121900" lIns="121900" spcFirstLastPara="1" rIns="121900" wrap="square" tIns="121900">
            <a:noAutofit/>
          </a:bodyPr>
          <a:lstStyle>
            <a:lvl1pPr lvl="0" rtl="0" algn="ctr">
              <a:spcBef>
                <a:spcPts val="0"/>
              </a:spcBef>
              <a:spcAft>
                <a:spcPts val="0"/>
              </a:spcAft>
              <a:buSzPts val="1900"/>
              <a:buNone/>
              <a:defRPr i="1"/>
            </a:lvl1pPr>
            <a:lvl2pPr lvl="1" rtl="0">
              <a:spcBef>
                <a:spcPts val="0"/>
              </a:spcBef>
              <a:spcAft>
                <a:spcPts val="0"/>
              </a:spcAft>
              <a:buSzPts val="1900"/>
              <a:buNone/>
              <a:defRPr i="1"/>
            </a:lvl2pPr>
            <a:lvl3pPr lvl="2" rtl="0">
              <a:spcBef>
                <a:spcPts val="2100"/>
              </a:spcBef>
              <a:spcAft>
                <a:spcPts val="0"/>
              </a:spcAft>
              <a:buSzPts val="1900"/>
              <a:buNone/>
              <a:defRPr i="1"/>
            </a:lvl3pPr>
            <a:lvl4pPr lvl="3" rtl="0">
              <a:spcBef>
                <a:spcPts val="2100"/>
              </a:spcBef>
              <a:spcAft>
                <a:spcPts val="0"/>
              </a:spcAft>
              <a:buSzPts val="1900"/>
              <a:buNone/>
              <a:defRPr i="1"/>
            </a:lvl4pPr>
            <a:lvl5pPr lvl="4" rtl="0">
              <a:spcBef>
                <a:spcPts val="2100"/>
              </a:spcBef>
              <a:spcAft>
                <a:spcPts val="0"/>
              </a:spcAft>
              <a:buSzPts val="1900"/>
              <a:buNone/>
              <a:defRPr i="1"/>
            </a:lvl5pPr>
            <a:lvl6pPr lvl="5" rtl="0">
              <a:spcBef>
                <a:spcPts val="2100"/>
              </a:spcBef>
              <a:spcAft>
                <a:spcPts val="0"/>
              </a:spcAft>
              <a:buSzPts val="1900"/>
              <a:buNone/>
              <a:defRPr i="1"/>
            </a:lvl6pPr>
            <a:lvl7pPr lvl="6" rtl="0">
              <a:spcBef>
                <a:spcPts val="2100"/>
              </a:spcBef>
              <a:spcAft>
                <a:spcPts val="0"/>
              </a:spcAft>
              <a:buSzPts val="1900"/>
              <a:buNone/>
              <a:defRPr i="1"/>
            </a:lvl7pPr>
            <a:lvl8pPr lvl="7" rtl="0">
              <a:spcBef>
                <a:spcPts val="2100"/>
              </a:spcBef>
              <a:spcAft>
                <a:spcPts val="0"/>
              </a:spcAft>
              <a:buSzPts val="1900"/>
              <a:buNone/>
              <a:defRPr i="1"/>
            </a:lvl8pPr>
            <a:lvl9pPr lvl="8" rtl="0">
              <a:spcBef>
                <a:spcPts val="2100"/>
              </a:spcBef>
              <a:spcAft>
                <a:spcPts val="2100"/>
              </a:spcAft>
              <a:buSzPts val="1900"/>
              <a:buNone/>
              <a:defRPr i="1"/>
            </a:lvl9pPr>
          </a:lstStyle>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15 Daily Agenda">
  <p:cSld name="CUSTOM_24">
    <p:spTree>
      <p:nvGrpSpPr>
        <p:cNvPr id="112" name="Shape 112"/>
        <p:cNvGrpSpPr/>
        <p:nvPr/>
      </p:nvGrpSpPr>
      <p:grpSpPr>
        <a:xfrm>
          <a:off x="0" y="0"/>
          <a:ext cx="0" cy="0"/>
          <a:chOff x="0" y="0"/>
          <a:chExt cx="0" cy="0"/>
        </a:xfrm>
      </p:grpSpPr>
      <p:sp>
        <p:nvSpPr>
          <p:cNvPr id="113" name="Google Shape;113;p16"/>
          <p:cNvSpPr/>
          <p:nvPr/>
        </p:nvSpPr>
        <p:spPr>
          <a:xfrm>
            <a:off x="380025" y="2073050"/>
            <a:ext cx="3164700" cy="4314900"/>
          </a:xfrm>
          <a:prstGeom prst="roundRect">
            <a:avLst>
              <a:gd fmla="val 0" name="adj"/>
            </a:avLst>
          </a:prstGeom>
          <a:noFill/>
          <a:ln cap="flat" cmpd="sng" w="381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a:p>
        </p:txBody>
      </p:sp>
      <p:sp>
        <p:nvSpPr>
          <p:cNvPr id="114" name="Google Shape;114;p16"/>
          <p:cNvSpPr/>
          <p:nvPr/>
        </p:nvSpPr>
        <p:spPr>
          <a:xfrm>
            <a:off x="8647275" y="2073050"/>
            <a:ext cx="3164700" cy="4314900"/>
          </a:xfrm>
          <a:prstGeom prst="roundRect">
            <a:avLst>
              <a:gd fmla="val 0" name="adj"/>
            </a:avLst>
          </a:prstGeom>
          <a:noFill/>
          <a:ln cap="flat" cmpd="sng" w="381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a:p>
        </p:txBody>
      </p:sp>
      <p:sp>
        <p:nvSpPr>
          <p:cNvPr id="115" name="Google Shape;115;p16"/>
          <p:cNvSpPr/>
          <p:nvPr/>
        </p:nvSpPr>
        <p:spPr>
          <a:xfrm>
            <a:off x="3801150" y="2073053"/>
            <a:ext cx="4589700" cy="1656600"/>
          </a:xfrm>
          <a:prstGeom prst="roundRect">
            <a:avLst>
              <a:gd fmla="val 0" name="adj"/>
            </a:avLst>
          </a:prstGeom>
          <a:noFill/>
          <a:ln cap="flat" cmpd="sng" w="381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a:p>
        </p:txBody>
      </p:sp>
      <p:sp>
        <p:nvSpPr>
          <p:cNvPr id="116" name="Google Shape;116;p16"/>
          <p:cNvSpPr/>
          <p:nvPr/>
        </p:nvSpPr>
        <p:spPr>
          <a:xfrm>
            <a:off x="3801150" y="4690325"/>
            <a:ext cx="4589700" cy="1697700"/>
          </a:xfrm>
          <a:prstGeom prst="roundRect">
            <a:avLst>
              <a:gd fmla="val 0" name="adj"/>
            </a:avLst>
          </a:prstGeom>
          <a:noFill/>
          <a:ln cap="flat" cmpd="sng" w="381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a:p>
        </p:txBody>
      </p:sp>
      <p:sp>
        <p:nvSpPr>
          <p:cNvPr id="117" name="Google Shape;117;p16"/>
          <p:cNvSpPr txBox="1"/>
          <p:nvPr>
            <p:ph type="title"/>
          </p:nvPr>
        </p:nvSpPr>
        <p:spPr>
          <a:xfrm>
            <a:off x="380025" y="192500"/>
            <a:ext cx="11432100" cy="991800"/>
          </a:xfrm>
          <a:prstGeom prst="rect">
            <a:avLst/>
          </a:prstGeom>
        </p:spPr>
        <p:txBody>
          <a:bodyPr anchorCtr="0" anchor="ctr" bIns="121900" lIns="121900" spcFirstLastPara="1" rIns="121900" wrap="square" tIns="121900">
            <a:noAutofit/>
          </a:bodyPr>
          <a:lstStyle>
            <a:lvl1pPr lvl="0" rtl="0" algn="ctr">
              <a:spcBef>
                <a:spcPts val="0"/>
              </a:spcBef>
              <a:spcAft>
                <a:spcPts val="0"/>
              </a:spcAft>
              <a:buSzPts val="5000"/>
              <a:buNone/>
              <a:defRPr sz="5000"/>
            </a:lvl1pPr>
            <a:lvl2pPr lvl="1" rtl="0" algn="ctr">
              <a:spcBef>
                <a:spcPts val="0"/>
              </a:spcBef>
              <a:spcAft>
                <a:spcPts val="0"/>
              </a:spcAft>
              <a:buSzPts val="7000"/>
              <a:buNone/>
              <a:defRPr sz="7000"/>
            </a:lvl2pPr>
            <a:lvl3pPr lvl="2" rtl="0" algn="ctr">
              <a:spcBef>
                <a:spcPts val="0"/>
              </a:spcBef>
              <a:spcAft>
                <a:spcPts val="0"/>
              </a:spcAft>
              <a:buSzPts val="7000"/>
              <a:buNone/>
              <a:defRPr sz="7000"/>
            </a:lvl3pPr>
            <a:lvl4pPr lvl="3" rtl="0" algn="ctr">
              <a:spcBef>
                <a:spcPts val="0"/>
              </a:spcBef>
              <a:spcAft>
                <a:spcPts val="0"/>
              </a:spcAft>
              <a:buSzPts val="7000"/>
              <a:buNone/>
              <a:defRPr sz="7000"/>
            </a:lvl4pPr>
            <a:lvl5pPr lvl="4" rtl="0" algn="ctr">
              <a:spcBef>
                <a:spcPts val="0"/>
              </a:spcBef>
              <a:spcAft>
                <a:spcPts val="0"/>
              </a:spcAft>
              <a:buSzPts val="7000"/>
              <a:buNone/>
              <a:defRPr sz="7000"/>
            </a:lvl5pPr>
            <a:lvl6pPr lvl="5" rtl="0" algn="ctr">
              <a:spcBef>
                <a:spcPts val="0"/>
              </a:spcBef>
              <a:spcAft>
                <a:spcPts val="0"/>
              </a:spcAft>
              <a:buSzPts val="7000"/>
              <a:buNone/>
              <a:defRPr sz="7000"/>
            </a:lvl6pPr>
            <a:lvl7pPr lvl="6" rtl="0" algn="ctr">
              <a:spcBef>
                <a:spcPts val="0"/>
              </a:spcBef>
              <a:spcAft>
                <a:spcPts val="0"/>
              </a:spcAft>
              <a:buSzPts val="7000"/>
              <a:buNone/>
              <a:defRPr sz="7000"/>
            </a:lvl7pPr>
            <a:lvl8pPr lvl="7" rtl="0" algn="ctr">
              <a:spcBef>
                <a:spcPts val="0"/>
              </a:spcBef>
              <a:spcAft>
                <a:spcPts val="0"/>
              </a:spcAft>
              <a:buSzPts val="7000"/>
              <a:buNone/>
              <a:defRPr sz="7000"/>
            </a:lvl8pPr>
            <a:lvl9pPr lvl="8" rtl="0" algn="ctr">
              <a:spcBef>
                <a:spcPts val="0"/>
              </a:spcBef>
              <a:spcAft>
                <a:spcPts val="0"/>
              </a:spcAft>
              <a:buSzPts val="7000"/>
              <a:buNone/>
              <a:defRPr sz="7000"/>
            </a:lvl9pPr>
          </a:lstStyle>
          <a:p/>
        </p:txBody>
      </p:sp>
      <p:sp>
        <p:nvSpPr>
          <p:cNvPr id="118" name="Google Shape;118;p16"/>
          <p:cNvSpPr txBox="1"/>
          <p:nvPr>
            <p:ph idx="2" type="title"/>
          </p:nvPr>
        </p:nvSpPr>
        <p:spPr>
          <a:xfrm>
            <a:off x="380025" y="1430150"/>
            <a:ext cx="3164700" cy="541500"/>
          </a:xfrm>
          <a:prstGeom prst="rect">
            <a:avLst/>
          </a:prstGeom>
          <a:noFill/>
          <a:ln>
            <a:noFill/>
          </a:ln>
        </p:spPr>
        <p:txBody>
          <a:bodyPr anchorCtr="0" anchor="ctr" bIns="121900" lIns="121900" spcFirstLastPara="1" rIns="121900" wrap="square" tIns="121900">
            <a:noAutofit/>
          </a:bodyPr>
          <a:lstStyle>
            <a:lvl1pPr lvl="0" rtl="0" algn="ctr">
              <a:spcBef>
                <a:spcPts val="0"/>
              </a:spcBef>
              <a:spcAft>
                <a:spcPts val="0"/>
              </a:spcAft>
              <a:buSzPts val="2500"/>
              <a:buNone/>
              <a:defRPr b="1" sz="2200">
                <a:solidFill>
                  <a:srgbClr val="FFFFFF"/>
                </a:solidFill>
                <a:latin typeface="Happy Monkey"/>
                <a:ea typeface="Happy Monkey"/>
                <a:cs typeface="Happy Monkey"/>
                <a:sym typeface="Happy Monkey"/>
              </a:defRPr>
            </a:lvl1pPr>
            <a:lvl2pPr lvl="1" rtl="0" algn="ctr">
              <a:spcBef>
                <a:spcPts val="0"/>
              </a:spcBef>
              <a:spcAft>
                <a:spcPts val="0"/>
              </a:spcAft>
              <a:buSzPts val="2500"/>
              <a:buNone/>
              <a:defRPr sz="2500"/>
            </a:lvl2pPr>
            <a:lvl3pPr lvl="2" rtl="0" algn="ctr">
              <a:spcBef>
                <a:spcPts val="0"/>
              </a:spcBef>
              <a:spcAft>
                <a:spcPts val="0"/>
              </a:spcAft>
              <a:buSzPts val="2500"/>
              <a:buNone/>
              <a:defRPr sz="2500"/>
            </a:lvl3pPr>
            <a:lvl4pPr lvl="3" rtl="0" algn="ctr">
              <a:spcBef>
                <a:spcPts val="0"/>
              </a:spcBef>
              <a:spcAft>
                <a:spcPts val="0"/>
              </a:spcAft>
              <a:buSzPts val="2500"/>
              <a:buNone/>
              <a:defRPr sz="2500"/>
            </a:lvl4pPr>
            <a:lvl5pPr lvl="4" rtl="0" algn="ctr">
              <a:spcBef>
                <a:spcPts val="0"/>
              </a:spcBef>
              <a:spcAft>
                <a:spcPts val="0"/>
              </a:spcAft>
              <a:buSzPts val="2500"/>
              <a:buNone/>
              <a:defRPr sz="2500"/>
            </a:lvl5pPr>
            <a:lvl6pPr lvl="5" rtl="0" algn="ctr">
              <a:spcBef>
                <a:spcPts val="0"/>
              </a:spcBef>
              <a:spcAft>
                <a:spcPts val="0"/>
              </a:spcAft>
              <a:buSzPts val="2500"/>
              <a:buNone/>
              <a:defRPr sz="2500"/>
            </a:lvl6pPr>
            <a:lvl7pPr lvl="6" rtl="0" algn="ctr">
              <a:spcBef>
                <a:spcPts val="0"/>
              </a:spcBef>
              <a:spcAft>
                <a:spcPts val="0"/>
              </a:spcAft>
              <a:buSzPts val="2500"/>
              <a:buNone/>
              <a:defRPr sz="2500"/>
            </a:lvl7pPr>
            <a:lvl8pPr lvl="7" rtl="0" algn="ctr">
              <a:spcBef>
                <a:spcPts val="0"/>
              </a:spcBef>
              <a:spcAft>
                <a:spcPts val="0"/>
              </a:spcAft>
              <a:buSzPts val="2500"/>
              <a:buNone/>
              <a:defRPr sz="2500"/>
            </a:lvl8pPr>
            <a:lvl9pPr lvl="8" rtl="0" algn="ctr">
              <a:spcBef>
                <a:spcPts val="0"/>
              </a:spcBef>
              <a:spcAft>
                <a:spcPts val="0"/>
              </a:spcAft>
              <a:buSzPts val="2500"/>
              <a:buNone/>
              <a:defRPr sz="2500"/>
            </a:lvl9pPr>
          </a:lstStyle>
          <a:p/>
        </p:txBody>
      </p:sp>
      <p:sp>
        <p:nvSpPr>
          <p:cNvPr id="119" name="Google Shape;119;p16"/>
          <p:cNvSpPr txBox="1"/>
          <p:nvPr>
            <p:ph idx="3" type="title"/>
          </p:nvPr>
        </p:nvSpPr>
        <p:spPr>
          <a:xfrm>
            <a:off x="3801150" y="1430150"/>
            <a:ext cx="4589700" cy="541500"/>
          </a:xfrm>
          <a:prstGeom prst="rect">
            <a:avLst/>
          </a:prstGeom>
          <a:noFill/>
          <a:ln>
            <a:noFill/>
          </a:ln>
        </p:spPr>
        <p:txBody>
          <a:bodyPr anchorCtr="0" anchor="ctr" bIns="121900" lIns="121900" spcFirstLastPara="1" rIns="121900" wrap="square" tIns="121900">
            <a:noAutofit/>
          </a:bodyPr>
          <a:lstStyle>
            <a:lvl1pPr lvl="0" rtl="0" algn="ctr">
              <a:spcBef>
                <a:spcPts val="0"/>
              </a:spcBef>
              <a:spcAft>
                <a:spcPts val="0"/>
              </a:spcAft>
              <a:buSzPts val="2500"/>
              <a:buNone/>
              <a:defRPr b="1" sz="2200">
                <a:solidFill>
                  <a:srgbClr val="FFFFFF"/>
                </a:solidFill>
                <a:latin typeface="Happy Monkey"/>
                <a:ea typeface="Happy Monkey"/>
                <a:cs typeface="Happy Monkey"/>
                <a:sym typeface="Happy Monkey"/>
              </a:defRPr>
            </a:lvl1pPr>
            <a:lvl2pPr lvl="1" rtl="0" algn="ctr">
              <a:spcBef>
                <a:spcPts val="0"/>
              </a:spcBef>
              <a:spcAft>
                <a:spcPts val="0"/>
              </a:spcAft>
              <a:buSzPts val="2500"/>
              <a:buNone/>
              <a:defRPr sz="2500"/>
            </a:lvl2pPr>
            <a:lvl3pPr lvl="2" rtl="0" algn="ctr">
              <a:spcBef>
                <a:spcPts val="0"/>
              </a:spcBef>
              <a:spcAft>
                <a:spcPts val="0"/>
              </a:spcAft>
              <a:buSzPts val="2500"/>
              <a:buNone/>
              <a:defRPr sz="2500"/>
            </a:lvl3pPr>
            <a:lvl4pPr lvl="3" rtl="0" algn="ctr">
              <a:spcBef>
                <a:spcPts val="0"/>
              </a:spcBef>
              <a:spcAft>
                <a:spcPts val="0"/>
              </a:spcAft>
              <a:buSzPts val="2500"/>
              <a:buNone/>
              <a:defRPr sz="2500"/>
            </a:lvl4pPr>
            <a:lvl5pPr lvl="4" rtl="0" algn="ctr">
              <a:spcBef>
                <a:spcPts val="0"/>
              </a:spcBef>
              <a:spcAft>
                <a:spcPts val="0"/>
              </a:spcAft>
              <a:buSzPts val="2500"/>
              <a:buNone/>
              <a:defRPr sz="2500"/>
            </a:lvl5pPr>
            <a:lvl6pPr lvl="5" rtl="0" algn="ctr">
              <a:spcBef>
                <a:spcPts val="0"/>
              </a:spcBef>
              <a:spcAft>
                <a:spcPts val="0"/>
              </a:spcAft>
              <a:buSzPts val="2500"/>
              <a:buNone/>
              <a:defRPr sz="2500"/>
            </a:lvl6pPr>
            <a:lvl7pPr lvl="6" rtl="0" algn="ctr">
              <a:spcBef>
                <a:spcPts val="0"/>
              </a:spcBef>
              <a:spcAft>
                <a:spcPts val="0"/>
              </a:spcAft>
              <a:buSzPts val="2500"/>
              <a:buNone/>
              <a:defRPr sz="2500"/>
            </a:lvl7pPr>
            <a:lvl8pPr lvl="7" rtl="0" algn="ctr">
              <a:spcBef>
                <a:spcPts val="0"/>
              </a:spcBef>
              <a:spcAft>
                <a:spcPts val="0"/>
              </a:spcAft>
              <a:buSzPts val="2500"/>
              <a:buNone/>
              <a:defRPr sz="2500"/>
            </a:lvl8pPr>
            <a:lvl9pPr lvl="8" rtl="0" algn="ctr">
              <a:spcBef>
                <a:spcPts val="0"/>
              </a:spcBef>
              <a:spcAft>
                <a:spcPts val="0"/>
              </a:spcAft>
              <a:buSzPts val="2500"/>
              <a:buNone/>
              <a:defRPr sz="2500"/>
            </a:lvl9pPr>
          </a:lstStyle>
          <a:p/>
        </p:txBody>
      </p:sp>
      <p:sp>
        <p:nvSpPr>
          <p:cNvPr id="120" name="Google Shape;120;p16"/>
          <p:cNvSpPr txBox="1"/>
          <p:nvPr>
            <p:ph idx="4" type="title"/>
          </p:nvPr>
        </p:nvSpPr>
        <p:spPr>
          <a:xfrm>
            <a:off x="3793500" y="4084300"/>
            <a:ext cx="4589700" cy="541500"/>
          </a:xfrm>
          <a:prstGeom prst="rect">
            <a:avLst/>
          </a:prstGeom>
          <a:noFill/>
          <a:ln>
            <a:noFill/>
          </a:ln>
        </p:spPr>
        <p:txBody>
          <a:bodyPr anchorCtr="0" anchor="ctr" bIns="121900" lIns="121900" spcFirstLastPara="1" rIns="121900" wrap="square" tIns="121900">
            <a:noAutofit/>
          </a:bodyPr>
          <a:lstStyle>
            <a:lvl1pPr lvl="0" rtl="0" algn="ctr">
              <a:spcBef>
                <a:spcPts val="0"/>
              </a:spcBef>
              <a:spcAft>
                <a:spcPts val="0"/>
              </a:spcAft>
              <a:buSzPts val="2500"/>
              <a:buNone/>
              <a:defRPr b="1" sz="2200">
                <a:solidFill>
                  <a:srgbClr val="FFFFFF"/>
                </a:solidFill>
                <a:latin typeface="Happy Monkey"/>
                <a:ea typeface="Happy Monkey"/>
                <a:cs typeface="Happy Monkey"/>
                <a:sym typeface="Happy Monkey"/>
              </a:defRPr>
            </a:lvl1pPr>
            <a:lvl2pPr lvl="1" rtl="0" algn="ctr">
              <a:spcBef>
                <a:spcPts val="0"/>
              </a:spcBef>
              <a:spcAft>
                <a:spcPts val="0"/>
              </a:spcAft>
              <a:buSzPts val="2500"/>
              <a:buNone/>
              <a:defRPr sz="2500"/>
            </a:lvl2pPr>
            <a:lvl3pPr lvl="2" rtl="0" algn="ctr">
              <a:spcBef>
                <a:spcPts val="0"/>
              </a:spcBef>
              <a:spcAft>
                <a:spcPts val="0"/>
              </a:spcAft>
              <a:buSzPts val="2500"/>
              <a:buNone/>
              <a:defRPr sz="2500"/>
            </a:lvl3pPr>
            <a:lvl4pPr lvl="3" rtl="0" algn="ctr">
              <a:spcBef>
                <a:spcPts val="0"/>
              </a:spcBef>
              <a:spcAft>
                <a:spcPts val="0"/>
              </a:spcAft>
              <a:buSzPts val="2500"/>
              <a:buNone/>
              <a:defRPr sz="2500"/>
            </a:lvl4pPr>
            <a:lvl5pPr lvl="4" rtl="0" algn="ctr">
              <a:spcBef>
                <a:spcPts val="0"/>
              </a:spcBef>
              <a:spcAft>
                <a:spcPts val="0"/>
              </a:spcAft>
              <a:buSzPts val="2500"/>
              <a:buNone/>
              <a:defRPr sz="2500"/>
            </a:lvl5pPr>
            <a:lvl6pPr lvl="5" rtl="0" algn="ctr">
              <a:spcBef>
                <a:spcPts val="0"/>
              </a:spcBef>
              <a:spcAft>
                <a:spcPts val="0"/>
              </a:spcAft>
              <a:buSzPts val="2500"/>
              <a:buNone/>
              <a:defRPr sz="2500"/>
            </a:lvl6pPr>
            <a:lvl7pPr lvl="6" rtl="0" algn="ctr">
              <a:spcBef>
                <a:spcPts val="0"/>
              </a:spcBef>
              <a:spcAft>
                <a:spcPts val="0"/>
              </a:spcAft>
              <a:buSzPts val="2500"/>
              <a:buNone/>
              <a:defRPr sz="2500"/>
            </a:lvl7pPr>
            <a:lvl8pPr lvl="7" rtl="0" algn="ctr">
              <a:spcBef>
                <a:spcPts val="0"/>
              </a:spcBef>
              <a:spcAft>
                <a:spcPts val="0"/>
              </a:spcAft>
              <a:buSzPts val="2500"/>
              <a:buNone/>
              <a:defRPr sz="2500"/>
            </a:lvl8pPr>
            <a:lvl9pPr lvl="8" rtl="0" algn="ctr">
              <a:spcBef>
                <a:spcPts val="0"/>
              </a:spcBef>
              <a:spcAft>
                <a:spcPts val="0"/>
              </a:spcAft>
              <a:buSzPts val="2500"/>
              <a:buNone/>
              <a:defRPr sz="2500"/>
            </a:lvl9pPr>
          </a:lstStyle>
          <a:p/>
        </p:txBody>
      </p:sp>
      <p:sp>
        <p:nvSpPr>
          <p:cNvPr id="121" name="Google Shape;121;p16"/>
          <p:cNvSpPr txBox="1"/>
          <p:nvPr>
            <p:ph idx="5" type="title"/>
          </p:nvPr>
        </p:nvSpPr>
        <p:spPr>
          <a:xfrm>
            <a:off x="8647425" y="1430150"/>
            <a:ext cx="3164700" cy="541500"/>
          </a:xfrm>
          <a:prstGeom prst="rect">
            <a:avLst/>
          </a:prstGeom>
          <a:noFill/>
          <a:ln>
            <a:noFill/>
          </a:ln>
        </p:spPr>
        <p:txBody>
          <a:bodyPr anchorCtr="0" anchor="ctr" bIns="121900" lIns="121900" spcFirstLastPara="1" rIns="121900" wrap="square" tIns="121900">
            <a:noAutofit/>
          </a:bodyPr>
          <a:lstStyle>
            <a:lvl1pPr lvl="0" rtl="0" algn="ctr">
              <a:spcBef>
                <a:spcPts val="0"/>
              </a:spcBef>
              <a:spcAft>
                <a:spcPts val="0"/>
              </a:spcAft>
              <a:buSzPts val="2500"/>
              <a:buNone/>
              <a:defRPr b="1" sz="2200">
                <a:solidFill>
                  <a:srgbClr val="FFFFFF"/>
                </a:solidFill>
                <a:latin typeface="Happy Monkey"/>
                <a:ea typeface="Happy Monkey"/>
                <a:cs typeface="Happy Monkey"/>
                <a:sym typeface="Happy Monkey"/>
              </a:defRPr>
            </a:lvl1pPr>
            <a:lvl2pPr lvl="1" rtl="0" algn="ctr">
              <a:spcBef>
                <a:spcPts val="0"/>
              </a:spcBef>
              <a:spcAft>
                <a:spcPts val="0"/>
              </a:spcAft>
              <a:buSzPts val="2500"/>
              <a:buNone/>
              <a:defRPr sz="2500"/>
            </a:lvl2pPr>
            <a:lvl3pPr lvl="2" rtl="0" algn="ctr">
              <a:spcBef>
                <a:spcPts val="0"/>
              </a:spcBef>
              <a:spcAft>
                <a:spcPts val="0"/>
              </a:spcAft>
              <a:buSzPts val="2500"/>
              <a:buNone/>
              <a:defRPr sz="2500"/>
            </a:lvl3pPr>
            <a:lvl4pPr lvl="3" rtl="0" algn="ctr">
              <a:spcBef>
                <a:spcPts val="0"/>
              </a:spcBef>
              <a:spcAft>
                <a:spcPts val="0"/>
              </a:spcAft>
              <a:buSzPts val="2500"/>
              <a:buNone/>
              <a:defRPr sz="2500"/>
            </a:lvl4pPr>
            <a:lvl5pPr lvl="4" rtl="0" algn="ctr">
              <a:spcBef>
                <a:spcPts val="0"/>
              </a:spcBef>
              <a:spcAft>
                <a:spcPts val="0"/>
              </a:spcAft>
              <a:buSzPts val="2500"/>
              <a:buNone/>
              <a:defRPr sz="2500"/>
            </a:lvl5pPr>
            <a:lvl6pPr lvl="5" rtl="0" algn="ctr">
              <a:spcBef>
                <a:spcPts val="0"/>
              </a:spcBef>
              <a:spcAft>
                <a:spcPts val="0"/>
              </a:spcAft>
              <a:buSzPts val="2500"/>
              <a:buNone/>
              <a:defRPr sz="2500"/>
            </a:lvl6pPr>
            <a:lvl7pPr lvl="6" rtl="0" algn="ctr">
              <a:spcBef>
                <a:spcPts val="0"/>
              </a:spcBef>
              <a:spcAft>
                <a:spcPts val="0"/>
              </a:spcAft>
              <a:buSzPts val="2500"/>
              <a:buNone/>
              <a:defRPr sz="2500"/>
            </a:lvl7pPr>
            <a:lvl8pPr lvl="7" rtl="0" algn="ctr">
              <a:spcBef>
                <a:spcPts val="0"/>
              </a:spcBef>
              <a:spcAft>
                <a:spcPts val="0"/>
              </a:spcAft>
              <a:buSzPts val="2500"/>
              <a:buNone/>
              <a:defRPr sz="2500"/>
            </a:lvl8pPr>
            <a:lvl9pPr lvl="8" rtl="0" algn="ctr">
              <a:spcBef>
                <a:spcPts val="0"/>
              </a:spcBef>
              <a:spcAft>
                <a:spcPts val="0"/>
              </a:spcAft>
              <a:buSzPts val="2500"/>
              <a:buNone/>
              <a:defRPr sz="2500"/>
            </a:lvl9pPr>
          </a:lstStyle>
          <a:p/>
        </p:txBody>
      </p:sp>
      <p:sp>
        <p:nvSpPr>
          <p:cNvPr id="122" name="Google Shape;122;p16"/>
          <p:cNvSpPr txBox="1"/>
          <p:nvPr>
            <p:ph idx="1" type="subTitle"/>
          </p:nvPr>
        </p:nvSpPr>
        <p:spPr>
          <a:xfrm>
            <a:off x="380025" y="2160250"/>
            <a:ext cx="3164700" cy="3972600"/>
          </a:xfrm>
          <a:prstGeom prst="rect">
            <a:avLst/>
          </a:prstGeom>
        </p:spPr>
        <p:txBody>
          <a:bodyPr anchorCtr="0" anchor="t" bIns="121900" lIns="121900" spcFirstLastPara="1" rIns="121900" wrap="square" tIns="121900">
            <a:noAutofit/>
          </a:bodyPr>
          <a:lstStyle>
            <a:lvl1pPr lvl="0" rtl="0">
              <a:spcBef>
                <a:spcPts val="0"/>
              </a:spcBef>
              <a:spcAft>
                <a:spcPts val="0"/>
              </a:spcAft>
              <a:buSzPts val="1900"/>
              <a:buNone/>
              <a:defRPr sz="1700"/>
            </a:lvl1pPr>
            <a:lvl2pPr lvl="1" rtl="0">
              <a:spcBef>
                <a:spcPts val="0"/>
              </a:spcBef>
              <a:spcAft>
                <a:spcPts val="0"/>
              </a:spcAft>
              <a:buSzPts val="1900"/>
              <a:buNone/>
              <a:defRPr/>
            </a:lvl2pPr>
            <a:lvl3pPr lvl="2" rtl="0">
              <a:spcBef>
                <a:spcPts val="2100"/>
              </a:spcBef>
              <a:spcAft>
                <a:spcPts val="0"/>
              </a:spcAft>
              <a:buSzPts val="1900"/>
              <a:buNone/>
              <a:defRPr/>
            </a:lvl3pPr>
            <a:lvl4pPr lvl="3" rtl="0">
              <a:spcBef>
                <a:spcPts val="2100"/>
              </a:spcBef>
              <a:spcAft>
                <a:spcPts val="0"/>
              </a:spcAft>
              <a:buSzPts val="1900"/>
              <a:buNone/>
              <a:defRPr/>
            </a:lvl4pPr>
            <a:lvl5pPr lvl="4" rtl="0">
              <a:spcBef>
                <a:spcPts val="2100"/>
              </a:spcBef>
              <a:spcAft>
                <a:spcPts val="0"/>
              </a:spcAft>
              <a:buSzPts val="1900"/>
              <a:buNone/>
              <a:defRPr/>
            </a:lvl5pPr>
            <a:lvl6pPr lvl="5" rtl="0">
              <a:spcBef>
                <a:spcPts val="2100"/>
              </a:spcBef>
              <a:spcAft>
                <a:spcPts val="0"/>
              </a:spcAft>
              <a:buSzPts val="1900"/>
              <a:buNone/>
              <a:defRPr/>
            </a:lvl6pPr>
            <a:lvl7pPr lvl="6" rtl="0">
              <a:spcBef>
                <a:spcPts val="2100"/>
              </a:spcBef>
              <a:spcAft>
                <a:spcPts val="0"/>
              </a:spcAft>
              <a:buSzPts val="1900"/>
              <a:buNone/>
              <a:defRPr/>
            </a:lvl7pPr>
            <a:lvl8pPr lvl="7" rtl="0">
              <a:spcBef>
                <a:spcPts val="2100"/>
              </a:spcBef>
              <a:spcAft>
                <a:spcPts val="0"/>
              </a:spcAft>
              <a:buSzPts val="1900"/>
              <a:buNone/>
              <a:defRPr/>
            </a:lvl8pPr>
            <a:lvl9pPr lvl="8" rtl="0">
              <a:spcBef>
                <a:spcPts val="2100"/>
              </a:spcBef>
              <a:spcAft>
                <a:spcPts val="2100"/>
              </a:spcAft>
              <a:buSzPts val="1900"/>
              <a:buNone/>
              <a:defRPr/>
            </a:lvl9pPr>
          </a:lstStyle>
          <a:p/>
        </p:txBody>
      </p:sp>
      <p:sp>
        <p:nvSpPr>
          <p:cNvPr id="123" name="Google Shape;123;p16"/>
          <p:cNvSpPr/>
          <p:nvPr>
            <p:ph idx="6" type="pic"/>
          </p:nvPr>
        </p:nvSpPr>
        <p:spPr>
          <a:xfrm>
            <a:off x="4496050" y="4938350"/>
            <a:ext cx="1246800" cy="1246800"/>
          </a:xfrm>
          <a:prstGeom prst="ellipse">
            <a:avLst/>
          </a:prstGeom>
          <a:noFill/>
          <a:ln cap="flat" cmpd="sng" w="76200">
            <a:solidFill>
              <a:srgbClr val="FFFFFF"/>
            </a:solidFill>
            <a:prstDash val="solid"/>
            <a:round/>
            <a:headEnd len="sm" w="sm" type="none"/>
            <a:tailEnd len="sm" w="sm" type="none"/>
          </a:ln>
          <a:effectLst>
            <a:outerShdw blurRad="57150" rotWithShape="0" algn="bl" dir="5400000" dist="19050">
              <a:srgbClr val="000000">
                <a:alpha val="50000"/>
              </a:srgbClr>
            </a:outerShdw>
          </a:effectLst>
        </p:spPr>
      </p:sp>
      <p:sp>
        <p:nvSpPr>
          <p:cNvPr id="124" name="Google Shape;124;p16"/>
          <p:cNvSpPr/>
          <p:nvPr>
            <p:ph idx="7" type="pic"/>
          </p:nvPr>
        </p:nvSpPr>
        <p:spPr>
          <a:xfrm>
            <a:off x="6353825" y="4938350"/>
            <a:ext cx="1246800" cy="1246800"/>
          </a:xfrm>
          <a:prstGeom prst="ellipse">
            <a:avLst/>
          </a:prstGeom>
          <a:noFill/>
          <a:ln cap="flat" cmpd="sng" w="76200">
            <a:solidFill>
              <a:srgbClr val="FFFFFF"/>
            </a:solidFill>
            <a:prstDash val="solid"/>
            <a:round/>
            <a:headEnd len="sm" w="sm" type="none"/>
            <a:tailEnd len="sm" w="sm" type="none"/>
          </a:ln>
          <a:effectLst>
            <a:outerShdw blurRad="57150" rotWithShape="0" algn="bl" dir="5400000" dist="19050">
              <a:srgbClr val="000000">
                <a:alpha val="50000"/>
              </a:srgbClr>
            </a:outerShdw>
          </a:effectLst>
        </p:spPr>
      </p:sp>
      <p:sp>
        <p:nvSpPr>
          <p:cNvPr id="125" name="Google Shape;125;p16"/>
          <p:cNvSpPr txBox="1"/>
          <p:nvPr>
            <p:ph idx="8" type="subTitle"/>
          </p:nvPr>
        </p:nvSpPr>
        <p:spPr>
          <a:xfrm>
            <a:off x="4220850" y="2236450"/>
            <a:ext cx="3775500" cy="991800"/>
          </a:xfrm>
          <a:prstGeom prst="rect">
            <a:avLst/>
          </a:prstGeom>
        </p:spPr>
        <p:txBody>
          <a:bodyPr anchorCtr="0" anchor="ctr" bIns="121900" lIns="121900" spcFirstLastPara="1" rIns="121900" wrap="square" tIns="121900">
            <a:noAutofit/>
          </a:bodyPr>
          <a:lstStyle>
            <a:lvl1pPr lvl="0" rtl="0" algn="ctr">
              <a:spcBef>
                <a:spcPts val="0"/>
              </a:spcBef>
              <a:spcAft>
                <a:spcPts val="0"/>
              </a:spcAft>
              <a:buSzPts val="1900"/>
              <a:buNone/>
              <a:defRPr i="1" sz="1500"/>
            </a:lvl1pPr>
            <a:lvl2pPr lvl="1" rtl="0">
              <a:spcBef>
                <a:spcPts val="0"/>
              </a:spcBef>
              <a:spcAft>
                <a:spcPts val="0"/>
              </a:spcAft>
              <a:buSzPts val="1900"/>
              <a:buNone/>
              <a:defRPr/>
            </a:lvl2pPr>
            <a:lvl3pPr lvl="2" rtl="0">
              <a:spcBef>
                <a:spcPts val="2100"/>
              </a:spcBef>
              <a:spcAft>
                <a:spcPts val="0"/>
              </a:spcAft>
              <a:buSzPts val="1900"/>
              <a:buNone/>
              <a:defRPr/>
            </a:lvl3pPr>
            <a:lvl4pPr lvl="3" rtl="0">
              <a:spcBef>
                <a:spcPts val="2100"/>
              </a:spcBef>
              <a:spcAft>
                <a:spcPts val="0"/>
              </a:spcAft>
              <a:buSzPts val="1900"/>
              <a:buNone/>
              <a:defRPr/>
            </a:lvl4pPr>
            <a:lvl5pPr lvl="4" rtl="0">
              <a:spcBef>
                <a:spcPts val="2100"/>
              </a:spcBef>
              <a:spcAft>
                <a:spcPts val="0"/>
              </a:spcAft>
              <a:buSzPts val="1900"/>
              <a:buNone/>
              <a:defRPr/>
            </a:lvl5pPr>
            <a:lvl6pPr lvl="5" rtl="0">
              <a:spcBef>
                <a:spcPts val="2100"/>
              </a:spcBef>
              <a:spcAft>
                <a:spcPts val="0"/>
              </a:spcAft>
              <a:buSzPts val="1900"/>
              <a:buNone/>
              <a:defRPr/>
            </a:lvl6pPr>
            <a:lvl7pPr lvl="6" rtl="0">
              <a:spcBef>
                <a:spcPts val="2100"/>
              </a:spcBef>
              <a:spcAft>
                <a:spcPts val="0"/>
              </a:spcAft>
              <a:buSzPts val="1900"/>
              <a:buNone/>
              <a:defRPr/>
            </a:lvl7pPr>
            <a:lvl8pPr lvl="7" rtl="0">
              <a:spcBef>
                <a:spcPts val="2100"/>
              </a:spcBef>
              <a:spcAft>
                <a:spcPts val="0"/>
              </a:spcAft>
              <a:buSzPts val="1900"/>
              <a:buNone/>
              <a:defRPr/>
            </a:lvl8pPr>
            <a:lvl9pPr lvl="8" rtl="0">
              <a:spcBef>
                <a:spcPts val="2100"/>
              </a:spcBef>
              <a:spcAft>
                <a:spcPts val="2100"/>
              </a:spcAft>
              <a:buSzPts val="1900"/>
              <a:buNone/>
              <a:defRPr/>
            </a:lvl9pPr>
          </a:lstStyle>
          <a:p/>
        </p:txBody>
      </p:sp>
      <p:sp>
        <p:nvSpPr>
          <p:cNvPr id="126" name="Google Shape;126;p16"/>
          <p:cNvSpPr txBox="1"/>
          <p:nvPr>
            <p:ph idx="9" type="subTitle"/>
          </p:nvPr>
        </p:nvSpPr>
        <p:spPr>
          <a:xfrm>
            <a:off x="9191125" y="2160250"/>
            <a:ext cx="2495700" cy="3972600"/>
          </a:xfrm>
          <a:prstGeom prst="rect">
            <a:avLst/>
          </a:prstGeom>
        </p:spPr>
        <p:txBody>
          <a:bodyPr anchorCtr="0" anchor="t" bIns="121900" lIns="121900" spcFirstLastPara="1" rIns="121900" wrap="square" tIns="121900">
            <a:noAutofit/>
          </a:bodyPr>
          <a:lstStyle>
            <a:lvl1pPr lvl="0" rtl="0">
              <a:lnSpc>
                <a:spcPct val="150000"/>
              </a:lnSpc>
              <a:spcBef>
                <a:spcPts val="0"/>
              </a:spcBef>
              <a:spcAft>
                <a:spcPts val="0"/>
              </a:spcAft>
              <a:buSzPts val="1900"/>
              <a:buNone/>
              <a:defRPr sz="1700"/>
            </a:lvl1pPr>
            <a:lvl2pPr lvl="1" rtl="0">
              <a:spcBef>
                <a:spcPts val="0"/>
              </a:spcBef>
              <a:spcAft>
                <a:spcPts val="0"/>
              </a:spcAft>
              <a:buSzPts val="1900"/>
              <a:buNone/>
              <a:defRPr/>
            </a:lvl2pPr>
            <a:lvl3pPr lvl="2" rtl="0">
              <a:spcBef>
                <a:spcPts val="2100"/>
              </a:spcBef>
              <a:spcAft>
                <a:spcPts val="0"/>
              </a:spcAft>
              <a:buSzPts val="1900"/>
              <a:buNone/>
              <a:defRPr/>
            </a:lvl3pPr>
            <a:lvl4pPr lvl="3" rtl="0">
              <a:spcBef>
                <a:spcPts val="2100"/>
              </a:spcBef>
              <a:spcAft>
                <a:spcPts val="0"/>
              </a:spcAft>
              <a:buSzPts val="1900"/>
              <a:buNone/>
              <a:defRPr/>
            </a:lvl4pPr>
            <a:lvl5pPr lvl="4" rtl="0">
              <a:spcBef>
                <a:spcPts val="2100"/>
              </a:spcBef>
              <a:spcAft>
                <a:spcPts val="0"/>
              </a:spcAft>
              <a:buSzPts val="1900"/>
              <a:buNone/>
              <a:defRPr/>
            </a:lvl5pPr>
            <a:lvl6pPr lvl="5" rtl="0">
              <a:spcBef>
                <a:spcPts val="2100"/>
              </a:spcBef>
              <a:spcAft>
                <a:spcPts val="0"/>
              </a:spcAft>
              <a:buSzPts val="1900"/>
              <a:buNone/>
              <a:defRPr/>
            </a:lvl6pPr>
            <a:lvl7pPr lvl="6" rtl="0">
              <a:spcBef>
                <a:spcPts val="2100"/>
              </a:spcBef>
              <a:spcAft>
                <a:spcPts val="0"/>
              </a:spcAft>
              <a:buSzPts val="1900"/>
              <a:buNone/>
              <a:defRPr/>
            </a:lvl7pPr>
            <a:lvl8pPr lvl="7" rtl="0">
              <a:spcBef>
                <a:spcPts val="2100"/>
              </a:spcBef>
              <a:spcAft>
                <a:spcPts val="0"/>
              </a:spcAft>
              <a:buSzPts val="1900"/>
              <a:buNone/>
              <a:defRPr/>
            </a:lvl8pPr>
            <a:lvl9pPr lvl="8" rtl="0">
              <a:spcBef>
                <a:spcPts val="2100"/>
              </a:spcBef>
              <a:spcAft>
                <a:spcPts val="2100"/>
              </a:spcAft>
              <a:buSzPts val="1900"/>
              <a:buNone/>
              <a:defRPr/>
            </a:lvl9pPr>
          </a:lstStyle>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00 DO NOT REMOVE · SlidesMania">
  <p:cSld name="CUSTOM_20">
    <p:spTree>
      <p:nvGrpSpPr>
        <p:cNvPr id="127" name="Shape 127"/>
        <p:cNvGrpSpPr/>
        <p:nvPr/>
      </p:nvGrpSpPr>
      <p:grpSpPr>
        <a:xfrm>
          <a:off x="0" y="0"/>
          <a:ext cx="0" cy="0"/>
          <a:chOff x="0" y="0"/>
          <a:chExt cx="0" cy="0"/>
        </a:xfrm>
      </p:grpSpPr>
      <p:grpSp>
        <p:nvGrpSpPr>
          <p:cNvPr id="128" name="Google Shape;128;p17"/>
          <p:cNvGrpSpPr/>
          <p:nvPr/>
        </p:nvGrpSpPr>
        <p:grpSpPr>
          <a:xfrm>
            <a:off x="0" y="0"/>
            <a:ext cx="12192000" cy="6858000"/>
            <a:chOff x="0" y="0"/>
            <a:chExt cx="12192000" cy="6858000"/>
          </a:xfrm>
        </p:grpSpPr>
        <p:sp>
          <p:nvSpPr>
            <p:cNvPr id="129" name="Google Shape;129;p17"/>
            <p:cNvSpPr/>
            <p:nvPr/>
          </p:nvSpPr>
          <p:spPr>
            <a:xfrm>
              <a:off x="0" y="0"/>
              <a:ext cx="12192000" cy="68580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0" name="Google Shape;130;p17"/>
            <p:cNvSpPr txBox="1"/>
            <p:nvPr/>
          </p:nvSpPr>
          <p:spPr>
            <a:xfrm>
              <a:off x="463500" y="2858044"/>
              <a:ext cx="8956500" cy="38307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 sz="3600">
                  <a:solidFill>
                    <a:srgbClr val="3F3F3F"/>
                  </a:solidFill>
                  <a:latin typeface="Poppins"/>
                  <a:ea typeface="Poppins"/>
                  <a:cs typeface="Poppins"/>
                  <a:sym typeface="Poppins"/>
                </a:rPr>
                <a:t>Free </a:t>
              </a:r>
              <a:r>
                <a:rPr lang="en" sz="3600">
                  <a:solidFill>
                    <a:srgbClr val="3F3F3F"/>
                  </a:solidFill>
                  <a:latin typeface="Poppins"/>
                  <a:ea typeface="Poppins"/>
                  <a:cs typeface="Poppins"/>
                  <a:sym typeface="Poppins"/>
                </a:rPr>
                <a:t>themes and templates for </a:t>
              </a:r>
              <a:r>
                <a:rPr b="1" lang="en" sz="3600">
                  <a:solidFill>
                    <a:srgbClr val="3F3F3F"/>
                  </a:solidFill>
                  <a:latin typeface="Poppins"/>
                  <a:ea typeface="Poppins"/>
                  <a:cs typeface="Poppins"/>
                  <a:sym typeface="Poppins"/>
                </a:rPr>
                <a:t>Google Slides</a:t>
              </a:r>
              <a:r>
                <a:rPr lang="en" sz="3600">
                  <a:solidFill>
                    <a:srgbClr val="3F3F3F"/>
                  </a:solidFill>
                  <a:latin typeface="Poppins"/>
                  <a:ea typeface="Poppins"/>
                  <a:cs typeface="Poppins"/>
                  <a:sym typeface="Poppins"/>
                </a:rPr>
                <a:t> or </a:t>
              </a:r>
              <a:r>
                <a:rPr b="1" lang="en" sz="3600">
                  <a:solidFill>
                    <a:srgbClr val="3F3F3F"/>
                  </a:solidFill>
                  <a:latin typeface="Poppins"/>
                  <a:ea typeface="Poppins"/>
                  <a:cs typeface="Poppins"/>
                  <a:sym typeface="Poppins"/>
                </a:rPr>
                <a:t>PowerPoint</a:t>
              </a:r>
              <a:endParaRPr b="1" sz="3600">
                <a:solidFill>
                  <a:srgbClr val="3F3F3F"/>
                </a:solidFill>
                <a:latin typeface="Poppins"/>
                <a:ea typeface="Poppins"/>
                <a:cs typeface="Poppins"/>
                <a:sym typeface="Poppins"/>
              </a:endParaRPr>
            </a:p>
            <a:p>
              <a:pPr indent="0" lvl="0" marL="0" marR="0" rtl="0" algn="l">
                <a:spcBef>
                  <a:spcPts val="0"/>
                </a:spcBef>
                <a:spcAft>
                  <a:spcPts val="0"/>
                </a:spcAft>
                <a:buNone/>
              </a:pPr>
              <a:r>
                <a:t/>
              </a:r>
              <a:endParaRPr b="1" sz="3600">
                <a:solidFill>
                  <a:srgbClr val="3F3F3F"/>
                </a:solidFill>
                <a:latin typeface="Poppins"/>
                <a:ea typeface="Poppins"/>
                <a:cs typeface="Poppins"/>
                <a:sym typeface="Poppins"/>
              </a:endParaRPr>
            </a:p>
            <a:p>
              <a:pPr indent="0" lvl="0" marL="0" marR="0" rtl="0" algn="l">
                <a:spcBef>
                  <a:spcPts val="0"/>
                </a:spcBef>
                <a:spcAft>
                  <a:spcPts val="0"/>
                </a:spcAft>
                <a:buNone/>
              </a:pPr>
              <a:r>
                <a:t/>
              </a:r>
              <a:endParaRPr b="1" sz="3600">
                <a:solidFill>
                  <a:srgbClr val="3F3F3F"/>
                </a:solidFill>
                <a:latin typeface="Poppins"/>
                <a:ea typeface="Poppins"/>
                <a:cs typeface="Poppins"/>
                <a:sym typeface="Poppins"/>
              </a:endParaRPr>
            </a:p>
            <a:p>
              <a:pPr indent="0" lvl="0" marL="0" marR="0" rtl="0" algn="l">
                <a:spcBef>
                  <a:spcPts val="0"/>
                </a:spcBef>
                <a:spcAft>
                  <a:spcPts val="0"/>
                </a:spcAft>
                <a:buNone/>
              </a:pPr>
              <a:r>
                <a:rPr b="1" lang="en" sz="3000">
                  <a:solidFill>
                    <a:srgbClr val="FFCB25"/>
                  </a:solidFill>
                  <a:latin typeface="Poppins"/>
                  <a:ea typeface="Poppins"/>
                  <a:cs typeface="Poppins"/>
                  <a:sym typeface="Poppins"/>
                </a:rPr>
                <a:t>NOT to be sold as is or modified!</a:t>
              </a:r>
              <a:endParaRPr b="1" sz="3000">
                <a:solidFill>
                  <a:srgbClr val="FFCB25"/>
                </a:solidFill>
                <a:latin typeface="Poppins"/>
                <a:ea typeface="Poppins"/>
                <a:cs typeface="Poppins"/>
                <a:sym typeface="Poppins"/>
              </a:endParaRPr>
            </a:p>
            <a:p>
              <a:pPr indent="0" lvl="0" marL="0" rtl="0" algn="l">
                <a:spcBef>
                  <a:spcPts val="0"/>
                </a:spcBef>
                <a:spcAft>
                  <a:spcPts val="0"/>
                </a:spcAft>
                <a:buNone/>
              </a:pPr>
              <a:r>
                <a:rPr lang="en" sz="2700">
                  <a:solidFill>
                    <a:srgbClr val="3F3F3F"/>
                  </a:solidFill>
                  <a:latin typeface="Poppins"/>
                  <a:ea typeface="Poppins"/>
                  <a:cs typeface="Poppins"/>
                  <a:sym typeface="Poppins"/>
                </a:rPr>
                <a:t>Read </a:t>
              </a:r>
              <a:r>
                <a:rPr lang="en" sz="2700" u="sng">
                  <a:solidFill>
                    <a:srgbClr val="3F3F3F"/>
                  </a:solidFill>
                  <a:latin typeface="Poppins"/>
                  <a:ea typeface="Poppins"/>
                  <a:cs typeface="Poppins"/>
                  <a:sym typeface="Poppins"/>
                  <a:hlinkClick r:id="rId2">
                    <a:extLst>
                      <a:ext uri="{A12FA001-AC4F-418D-AE19-62706E023703}">
                        <ahyp:hlinkClr val="tx"/>
                      </a:ext>
                    </a:extLst>
                  </a:hlinkClick>
                </a:rPr>
                <a:t>FAQ</a:t>
              </a:r>
              <a:r>
                <a:rPr b="1" lang="en" sz="4400">
                  <a:solidFill>
                    <a:srgbClr val="FFCB25"/>
                  </a:solidFill>
                  <a:latin typeface="Poppins"/>
                  <a:ea typeface="Poppins"/>
                  <a:cs typeface="Poppins"/>
                  <a:sym typeface="Poppins"/>
                </a:rPr>
                <a:t> </a:t>
              </a:r>
              <a:r>
                <a:rPr lang="en" sz="2700">
                  <a:solidFill>
                    <a:srgbClr val="3F3F3F"/>
                  </a:solidFill>
                  <a:latin typeface="Poppins"/>
                  <a:ea typeface="Poppins"/>
                  <a:cs typeface="Poppins"/>
                  <a:sym typeface="Poppins"/>
                </a:rPr>
                <a:t>on slidesmania.com</a:t>
              </a:r>
              <a:endParaRPr sz="2700">
                <a:solidFill>
                  <a:srgbClr val="3F3F3F"/>
                </a:solidFill>
                <a:latin typeface="Poppins"/>
                <a:ea typeface="Poppins"/>
                <a:cs typeface="Poppins"/>
                <a:sym typeface="Poppins"/>
              </a:endParaRPr>
            </a:p>
            <a:p>
              <a:pPr indent="0" lvl="0" marL="0" rtl="0" algn="l">
                <a:spcBef>
                  <a:spcPts val="0"/>
                </a:spcBef>
                <a:spcAft>
                  <a:spcPts val="0"/>
                </a:spcAft>
                <a:buNone/>
              </a:pPr>
              <a:r>
                <a:rPr lang="en" sz="2000">
                  <a:solidFill>
                    <a:srgbClr val="3F3F3F"/>
                  </a:solidFill>
                  <a:latin typeface="Poppins"/>
                  <a:ea typeface="Poppins"/>
                  <a:cs typeface="Poppins"/>
                  <a:sym typeface="Poppins"/>
                </a:rPr>
                <a:t>Do not remove the slidesmania.com text on the sides.</a:t>
              </a:r>
              <a:endParaRPr sz="2000">
                <a:solidFill>
                  <a:srgbClr val="3F3F3F"/>
                </a:solidFill>
                <a:latin typeface="Poppins"/>
                <a:ea typeface="Poppins"/>
                <a:cs typeface="Poppins"/>
                <a:sym typeface="Poppins"/>
              </a:endParaRPr>
            </a:p>
          </p:txBody>
        </p:sp>
        <p:cxnSp>
          <p:nvCxnSpPr>
            <p:cNvPr id="131" name="Google Shape;131;p17"/>
            <p:cNvCxnSpPr/>
            <p:nvPr/>
          </p:nvCxnSpPr>
          <p:spPr>
            <a:xfrm>
              <a:off x="10423367" y="5688858"/>
              <a:ext cx="1495200" cy="12900"/>
            </a:xfrm>
            <a:prstGeom prst="straightConnector1">
              <a:avLst/>
            </a:prstGeom>
            <a:noFill/>
            <a:ln cap="flat" cmpd="sng" w="38100">
              <a:solidFill>
                <a:srgbClr val="FFCB25"/>
              </a:solidFill>
              <a:prstDash val="solid"/>
              <a:round/>
              <a:headEnd len="med" w="med" type="none"/>
              <a:tailEnd len="med" w="med" type="none"/>
            </a:ln>
          </p:spPr>
        </p:cxnSp>
        <p:pic>
          <p:nvPicPr>
            <p:cNvPr id="132" name="Google Shape;132;p17">
              <a:hlinkClick r:id="rId3"/>
            </p:cNvPr>
            <p:cNvPicPr preferRelativeResize="0"/>
            <p:nvPr/>
          </p:nvPicPr>
          <p:blipFill>
            <a:blip r:embed="rId4">
              <a:alphaModFix/>
            </a:blip>
            <a:stretch>
              <a:fillRect/>
            </a:stretch>
          </p:blipFill>
          <p:spPr>
            <a:xfrm>
              <a:off x="8982558" y="5912306"/>
              <a:ext cx="713232" cy="637863"/>
            </a:xfrm>
            <a:prstGeom prst="rect">
              <a:avLst/>
            </a:prstGeom>
            <a:noFill/>
            <a:ln>
              <a:noFill/>
            </a:ln>
          </p:spPr>
        </p:pic>
        <p:pic>
          <p:nvPicPr>
            <p:cNvPr id="133" name="Google Shape;133;p17">
              <a:hlinkClick r:id="rId5"/>
            </p:cNvPr>
            <p:cNvPicPr preferRelativeResize="0"/>
            <p:nvPr/>
          </p:nvPicPr>
          <p:blipFill>
            <a:blip r:embed="rId6">
              <a:alphaModFix/>
            </a:blip>
            <a:stretch>
              <a:fillRect/>
            </a:stretch>
          </p:blipFill>
          <p:spPr>
            <a:xfrm>
              <a:off x="9764428" y="5916798"/>
              <a:ext cx="708660" cy="628879"/>
            </a:xfrm>
            <a:prstGeom prst="rect">
              <a:avLst/>
            </a:prstGeom>
            <a:noFill/>
            <a:ln>
              <a:noFill/>
            </a:ln>
          </p:spPr>
        </p:pic>
        <p:pic>
          <p:nvPicPr>
            <p:cNvPr id="134" name="Google Shape;134;p17">
              <a:hlinkClick r:id="rId7"/>
            </p:cNvPr>
            <p:cNvPicPr preferRelativeResize="0"/>
            <p:nvPr/>
          </p:nvPicPr>
          <p:blipFill>
            <a:blip r:embed="rId8">
              <a:alphaModFix/>
            </a:blip>
            <a:stretch>
              <a:fillRect/>
            </a:stretch>
          </p:blipFill>
          <p:spPr>
            <a:xfrm>
              <a:off x="10541715" y="5905569"/>
              <a:ext cx="612648" cy="624387"/>
            </a:xfrm>
            <a:prstGeom prst="rect">
              <a:avLst/>
            </a:prstGeom>
            <a:noFill/>
            <a:ln>
              <a:noFill/>
            </a:ln>
          </p:spPr>
        </p:pic>
        <p:pic>
          <p:nvPicPr>
            <p:cNvPr id="135" name="Google Shape;135;p17">
              <a:hlinkClick r:id="rId9"/>
            </p:cNvPr>
            <p:cNvPicPr preferRelativeResize="0"/>
            <p:nvPr/>
          </p:nvPicPr>
          <p:blipFill>
            <a:blip r:embed="rId10">
              <a:alphaModFix/>
            </a:blip>
            <a:stretch>
              <a:fillRect/>
            </a:stretch>
          </p:blipFill>
          <p:spPr>
            <a:xfrm>
              <a:off x="11219049" y="5916799"/>
              <a:ext cx="699516" cy="601927"/>
            </a:xfrm>
            <a:prstGeom prst="rect">
              <a:avLst/>
            </a:prstGeom>
            <a:noFill/>
            <a:ln>
              <a:noFill/>
            </a:ln>
          </p:spPr>
        </p:pic>
        <p:sp>
          <p:nvSpPr>
            <p:cNvPr id="136" name="Google Shape;136;p17"/>
            <p:cNvSpPr txBox="1"/>
            <p:nvPr/>
          </p:nvSpPr>
          <p:spPr>
            <a:xfrm>
              <a:off x="7072500" y="4813375"/>
              <a:ext cx="4915500" cy="10011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b="1" lang="en" sz="2400">
                  <a:solidFill>
                    <a:srgbClr val="252525"/>
                  </a:solidFill>
                  <a:latin typeface="Homemade Apple"/>
                  <a:ea typeface="Homemade Apple"/>
                  <a:cs typeface="Homemade Apple"/>
                  <a:sym typeface="Homemade Apple"/>
                </a:rPr>
                <a:t>Sharing is caring!</a:t>
              </a:r>
              <a:endParaRPr b="1" sz="2400">
                <a:solidFill>
                  <a:srgbClr val="252525"/>
                </a:solidFill>
                <a:latin typeface="Homemade Apple"/>
                <a:ea typeface="Homemade Apple"/>
                <a:cs typeface="Homemade Apple"/>
                <a:sym typeface="Homemade Apple"/>
              </a:endParaRPr>
            </a:p>
          </p:txBody>
        </p:sp>
      </p:grpSp>
      <p:pic>
        <p:nvPicPr>
          <p:cNvPr id="137" name="Google Shape;137;p17"/>
          <p:cNvPicPr preferRelativeResize="0"/>
          <p:nvPr/>
        </p:nvPicPr>
        <p:blipFill rotWithShape="1">
          <a:blip r:embed="rId11">
            <a:alphaModFix/>
          </a:blip>
          <a:srcRect b="20906" l="0" r="0" t="16256"/>
          <a:stretch/>
        </p:blipFill>
        <p:spPr>
          <a:xfrm>
            <a:off x="125075" y="493725"/>
            <a:ext cx="8239800" cy="2071125"/>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2 Intro">
  <p:cSld name="CUSTOM_1">
    <p:spTree>
      <p:nvGrpSpPr>
        <p:cNvPr id="38" name="Shape 38"/>
        <p:cNvGrpSpPr/>
        <p:nvPr/>
      </p:nvGrpSpPr>
      <p:grpSpPr>
        <a:xfrm>
          <a:off x="0" y="0"/>
          <a:ext cx="0" cy="0"/>
          <a:chOff x="0" y="0"/>
          <a:chExt cx="0" cy="0"/>
        </a:xfrm>
      </p:grpSpPr>
      <p:sp>
        <p:nvSpPr>
          <p:cNvPr id="39" name="Google Shape;39;p3"/>
          <p:cNvSpPr txBox="1"/>
          <p:nvPr>
            <p:ph type="title"/>
          </p:nvPr>
        </p:nvSpPr>
        <p:spPr>
          <a:xfrm>
            <a:off x="1065200" y="1532650"/>
            <a:ext cx="5322600" cy="1324800"/>
          </a:xfrm>
          <a:prstGeom prst="rect">
            <a:avLst/>
          </a:prstGeom>
        </p:spPr>
        <p:txBody>
          <a:bodyPr anchorCtr="0" anchor="ctr" bIns="121900" lIns="121900" spcFirstLastPara="1" rIns="121900" wrap="square" tIns="121900">
            <a:noAutofit/>
          </a:bodyPr>
          <a:lstStyle>
            <a:lvl1pPr indent="0" lvl="0" marL="0" marR="0" rtl="0">
              <a:lnSpc>
                <a:spcPct val="100000"/>
              </a:lnSpc>
              <a:spcBef>
                <a:spcPts val="0"/>
              </a:spcBef>
              <a:spcAft>
                <a:spcPts val="0"/>
              </a:spcAft>
              <a:buSzPts val="7000"/>
              <a:buFont typeface="Aldrich"/>
              <a:buNone/>
              <a:defRPr sz="7000"/>
            </a:lvl1pPr>
            <a:lvl2pPr lvl="1" rtl="0" algn="r">
              <a:spcBef>
                <a:spcPts val="0"/>
              </a:spcBef>
              <a:spcAft>
                <a:spcPts val="0"/>
              </a:spcAft>
              <a:buSzPts val="7000"/>
              <a:buFont typeface="Abril Fatface"/>
              <a:buNone/>
              <a:defRPr sz="7000">
                <a:latin typeface="Abril Fatface"/>
                <a:ea typeface="Abril Fatface"/>
                <a:cs typeface="Abril Fatface"/>
                <a:sym typeface="Abril Fatface"/>
              </a:defRPr>
            </a:lvl2pPr>
            <a:lvl3pPr lvl="2" rtl="0" algn="r">
              <a:spcBef>
                <a:spcPts val="0"/>
              </a:spcBef>
              <a:spcAft>
                <a:spcPts val="0"/>
              </a:spcAft>
              <a:buSzPts val="7000"/>
              <a:buFont typeface="Abril Fatface"/>
              <a:buNone/>
              <a:defRPr sz="7000">
                <a:latin typeface="Abril Fatface"/>
                <a:ea typeface="Abril Fatface"/>
                <a:cs typeface="Abril Fatface"/>
                <a:sym typeface="Abril Fatface"/>
              </a:defRPr>
            </a:lvl3pPr>
            <a:lvl4pPr lvl="3" rtl="0" algn="r">
              <a:spcBef>
                <a:spcPts val="0"/>
              </a:spcBef>
              <a:spcAft>
                <a:spcPts val="0"/>
              </a:spcAft>
              <a:buSzPts val="7000"/>
              <a:buFont typeface="Abril Fatface"/>
              <a:buNone/>
              <a:defRPr sz="7000">
                <a:latin typeface="Abril Fatface"/>
                <a:ea typeface="Abril Fatface"/>
                <a:cs typeface="Abril Fatface"/>
                <a:sym typeface="Abril Fatface"/>
              </a:defRPr>
            </a:lvl4pPr>
            <a:lvl5pPr lvl="4" rtl="0" algn="r">
              <a:spcBef>
                <a:spcPts val="0"/>
              </a:spcBef>
              <a:spcAft>
                <a:spcPts val="0"/>
              </a:spcAft>
              <a:buSzPts val="7000"/>
              <a:buFont typeface="Abril Fatface"/>
              <a:buNone/>
              <a:defRPr sz="7000">
                <a:latin typeface="Abril Fatface"/>
                <a:ea typeface="Abril Fatface"/>
                <a:cs typeface="Abril Fatface"/>
                <a:sym typeface="Abril Fatface"/>
              </a:defRPr>
            </a:lvl5pPr>
            <a:lvl6pPr lvl="5" rtl="0" algn="r">
              <a:spcBef>
                <a:spcPts val="0"/>
              </a:spcBef>
              <a:spcAft>
                <a:spcPts val="0"/>
              </a:spcAft>
              <a:buSzPts val="7000"/>
              <a:buFont typeface="Abril Fatface"/>
              <a:buNone/>
              <a:defRPr sz="7000">
                <a:latin typeface="Abril Fatface"/>
                <a:ea typeface="Abril Fatface"/>
                <a:cs typeface="Abril Fatface"/>
                <a:sym typeface="Abril Fatface"/>
              </a:defRPr>
            </a:lvl6pPr>
            <a:lvl7pPr lvl="6" rtl="0" algn="r">
              <a:spcBef>
                <a:spcPts val="0"/>
              </a:spcBef>
              <a:spcAft>
                <a:spcPts val="0"/>
              </a:spcAft>
              <a:buSzPts val="7000"/>
              <a:buFont typeface="Abril Fatface"/>
              <a:buNone/>
              <a:defRPr sz="7000">
                <a:latin typeface="Abril Fatface"/>
                <a:ea typeface="Abril Fatface"/>
                <a:cs typeface="Abril Fatface"/>
                <a:sym typeface="Abril Fatface"/>
              </a:defRPr>
            </a:lvl7pPr>
            <a:lvl8pPr lvl="7" rtl="0" algn="r">
              <a:spcBef>
                <a:spcPts val="0"/>
              </a:spcBef>
              <a:spcAft>
                <a:spcPts val="0"/>
              </a:spcAft>
              <a:buSzPts val="7000"/>
              <a:buFont typeface="Abril Fatface"/>
              <a:buNone/>
              <a:defRPr sz="7000">
                <a:latin typeface="Abril Fatface"/>
                <a:ea typeface="Abril Fatface"/>
                <a:cs typeface="Abril Fatface"/>
                <a:sym typeface="Abril Fatface"/>
              </a:defRPr>
            </a:lvl8pPr>
            <a:lvl9pPr lvl="8" rtl="0" algn="r">
              <a:spcBef>
                <a:spcPts val="0"/>
              </a:spcBef>
              <a:spcAft>
                <a:spcPts val="0"/>
              </a:spcAft>
              <a:buSzPts val="7000"/>
              <a:buFont typeface="Abril Fatface"/>
              <a:buNone/>
              <a:defRPr sz="7000">
                <a:latin typeface="Abril Fatface"/>
                <a:ea typeface="Abril Fatface"/>
                <a:cs typeface="Abril Fatface"/>
                <a:sym typeface="Abril Fatface"/>
              </a:defRPr>
            </a:lvl9pPr>
          </a:lstStyle>
          <a:p/>
        </p:txBody>
      </p:sp>
      <p:sp>
        <p:nvSpPr>
          <p:cNvPr id="40" name="Google Shape;40;p3"/>
          <p:cNvSpPr txBox="1"/>
          <p:nvPr>
            <p:ph idx="1" type="body"/>
          </p:nvPr>
        </p:nvSpPr>
        <p:spPr>
          <a:xfrm>
            <a:off x="1065175" y="2936950"/>
            <a:ext cx="5322600" cy="2235900"/>
          </a:xfrm>
          <a:prstGeom prst="rect">
            <a:avLst/>
          </a:prstGeom>
        </p:spPr>
        <p:txBody>
          <a:bodyPr anchorCtr="0" anchor="t" bIns="121900" lIns="121900" spcFirstLastPara="1" rIns="121900" wrap="square" tIns="121900">
            <a:noAutofit/>
          </a:bodyPr>
          <a:lstStyle>
            <a:lvl1pPr indent="-349250" lvl="0" marL="457200">
              <a:spcBef>
                <a:spcPts val="0"/>
              </a:spcBef>
              <a:spcAft>
                <a:spcPts val="0"/>
              </a:spcAft>
              <a:buSzPts val="1900"/>
              <a:buChar char="●"/>
              <a:defRPr/>
            </a:lvl1pPr>
            <a:lvl2pPr indent="-349250" lvl="1" marL="914400">
              <a:spcBef>
                <a:spcPts val="0"/>
              </a:spcBef>
              <a:spcAft>
                <a:spcPts val="0"/>
              </a:spcAft>
              <a:buSzPts val="1900"/>
              <a:buChar char="○"/>
              <a:defRPr/>
            </a:lvl2pPr>
            <a:lvl3pPr indent="-349250" lvl="2" marL="1371600">
              <a:spcBef>
                <a:spcPts val="2100"/>
              </a:spcBef>
              <a:spcAft>
                <a:spcPts val="0"/>
              </a:spcAft>
              <a:buSzPts val="1900"/>
              <a:buChar char="■"/>
              <a:defRPr/>
            </a:lvl3pPr>
            <a:lvl4pPr indent="-349250" lvl="3" marL="1828800">
              <a:spcBef>
                <a:spcPts val="2100"/>
              </a:spcBef>
              <a:spcAft>
                <a:spcPts val="0"/>
              </a:spcAft>
              <a:buSzPts val="1900"/>
              <a:buChar char="●"/>
              <a:defRPr/>
            </a:lvl4pPr>
            <a:lvl5pPr indent="-349250" lvl="4" marL="2286000">
              <a:spcBef>
                <a:spcPts val="2100"/>
              </a:spcBef>
              <a:spcAft>
                <a:spcPts val="0"/>
              </a:spcAft>
              <a:buSzPts val="1900"/>
              <a:buChar char="○"/>
              <a:defRPr/>
            </a:lvl5pPr>
            <a:lvl6pPr indent="-349250" lvl="5" marL="2743200">
              <a:spcBef>
                <a:spcPts val="2100"/>
              </a:spcBef>
              <a:spcAft>
                <a:spcPts val="0"/>
              </a:spcAft>
              <a:buSzPts val="1900"/>
              <a:buChar char="■"/>
              <a:defRPr/>
            </a:lvl6pPr>
            <a:lvl7pPr indent="-349250" lvl="6" marL="3200400">
              <a:spcBef>
                <a:spcPts val="2100"/>
              </a:spcBef>
              <a:spcAft>
                <a:spcPts val="0"/>
              </a:spcAft>
              <a:buSzPts val="1900"/>
              <a:buChar char="●"/>
              <a:defRPr/>
            </a:lvl7pPr>
            <a:lvl8pPr indent="-349250" lvl="7" marL="3657600">
              <a:spcBef>
                <a:spcPts val="2100"/>
              </a:spcBef>
              <a:spcAft>
                <a:spcPts val="0"/>
              </a:spcAft>
              <a:buSzPts val="1900"/>
              <a:buChar char="○"/>
              <a:defRPr/>
            </a:lvl8pPr>
            <a:lvl9pPr indent="-349250" lvl="8" marL="4114800">
              <a:spcBef>
                <a:spcPts val="2100"/>
              </a:spcBef>
              <a:spcAft>
                <a:spcPts val="2100"/>
              </a:spcAft>
              <a:buSzPts val="1900"/>
              <a:buChar char="■"/>
              <a:defRPr/>
            </a:lvl9pPr>
          </a:lstStyle>
          <a:p/>
        </p:txBody>
      </p:sp>
      <p:sp>
        <p:nvSpPr>
          <p:cNvPr id="41" name="Google Shape;41;p3"/>
          <p:cNvSpPr/>
          <p:nvPr>
            <p:ph idx="2" type="pic"/>
          </p:nvPr>
        </p:nvSpPr>
        <p:spPr>
          <a:xfrm>
            <a:off x="6674375" y="1083275"/>
            <a:ext cx="4619700" cy="4619700"/>
          </a:xfrm>
          <a:prstGeom prst="ellipse">
            <a:avLst/>
          </a:prstGeom>
          <a:noFill/>
          <a:ln>
            <a:noFill/>
          </a:ln>
        </p:spPr>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3 Six columns">
  <p:cSld name="CUSTOM_2">
    <p:spTree>
      <p:nvGrpSpPr>
        <p:cNvPr id="42" name="Shape 42"/>
        <p:cNvGrpSpPr/>
        <p:nvPr/>
      </p:nvGrpSpPr>
      <p:grpSpPr>
        <a:xfrm>
          <a:off x="0" y="0"/>
          <a:ext cx="0" cy="0"/>
          <a:chOff x="0" y="0"/>
          <a:chExt cx="0" cy="0"/>
        </a:xfrm>
      </p:grpSpPr>
      <p:sp>
        <p:nvSpPr>
          <p:cNvPr id="43" name="Google Shape;43;p4"/>
          <p:cNvSpPr txBox="1"/>
          <p:nvPr>
            <p:ph type="title"/>
          </p:nvPr>
        </p:nvSpPr>
        <p:spPr>
          <a:xfrm>
            <a:off x="1386300" y="728472"/>
            <a:ext cx="9419400" cy="763500"/>
          </a:xfrm>
          <a:prstGeom prst="rect">
            <a:avLst/>
          </a:prstGeom>
        </p:spPr>
        <p:txBody>
          <a:bodyPr anchorCtr="0" anchor="ctr" bIns="121900" lIns="121900" spcFirstLastPara="1" rIns="121900" wrap="square" tIns="121900">
            <a:noAutofit/>
          </a:bodyPr>
          <a:lstStyle>
            <a:lvl1pPr indent="0" lvl="0" marL="0" marR="0" rtl="0" algn="ctr">
              <a:lnSpc>
                <a:spcPct val="100000"/>
              </a:lnSpc>
              <a:spcBef>
                <a:spcPts val="0"/>
              </a:spcBef>
              <a:spcAft>
                <a:spcPts val="0"/>
              </a:spcAft>
              <a:buSzPts val="4000"/>
              <a:buFont typeface="Aldrich"/>
              <a:buNone/>
              <a:defRPr/>
            </a:lvl1pPr>
            <a:lvl2pPr lvl="1" rtl="0">
              <a:spcBef>
                <a:spcPts val="0"/>
              </a:spcBef>
              <a:spcAft>
                <a:spcPts val="0"/>
              </a:spcAft>
              <a:buSzPts val="4000"/>
              <a:buFont typeface="Abril Fatface"/>
              <a:buNone/>
              <a:defRPr sz="4000">
                <a:latin typeface="Abril Fatface"/>
                <a:ea typeface="Abril Fatface"/>
                <a:cs typeface="Abril Fatface"/>
                <a:sym typeface="Abril Fatface"/>
              </a:defRPr>
            </a:lvl2pPr>
            <a:lvl3pPr lvl="2" rtl="0">
              <a:spcBef>
                <a:spcPts val="0"/>
              </a:spcBef>
              <a:spcAft>
                <a:spcPts val="0"/>
              </a:spcAft>
              <a:buSzPts val="4000"/>
              <a:buFont typeface="Abril Fatface"/>
              <a:buNone/>
              <a:defRPr sz="4000">
                <a:latin typeface="Abril Fatface"/>
                <a:ea typeface="Abril Fatface"/>
                <a:cs typeface="Abril Fatface"/>
                <a:sym typeface="Abril Fatface"/>
              </a:defRPr>
            </a:lvl3pPr>
            <a:lvl4pPr lvl="3" rtl="0">
              <a:spcBef>
                <a:spcPts val="0"/>
              </a:spcBef>
              <a:spcAft>
                <a:spcPts val="0"/>
              </a:spcAft>
              <a:buSzPts val="4000"/>
              <a:buFont typeface="Abril Fatface"/>
              <a:buNone/>
              <a:defRPr sz="4000">
                <a:latin typeface="Abril Fatface"/>
                <a:ea typeface="Abril Fatface"/>
                <a:cs typeface="Abril Fatface"/>
                <a:sym typeface="Abril Fatface"/>
              </a:defRPr>
            </a:lvl4pPr>
            <a:lvl5pPr lvl="4" rtl="0">
              <a:spcBef>
                <a:spcPts val="0"/>
              </a:spcBef>
              <a:spcAft>
                <a:spcPts val="0"/>
              </a:spcAft>
              <a:buSzPts val="4000"/>
              <a:buFont typeface="Abril Fatface"/>
              <a:buNone/>
              <a:defRPr sz="4000">
                <a:latin typeface="Abril Fatface"/>
                <a:ea typeface="Abril Fatface"/>
                <a:cs typeface="Abril Fatface"/>
                <a:sym typeface="Abril Fatface"/>
              </a:defRPr>
            </a:lvl5pPr>
            <a:lvl6pPr lvl="5" rtl="0">
              <a:spcBef>
                <a:spcPts val="0"/>
              </a:spcBef>
              <a:spcAft>
                <a:spcPts val="0"/>
              </a:spcAft>
              <a:buSzPts val="4000"/>
              <a:buFont typeface="Abril Fatface"/>
              <a:buNone/>
              <a:defRPr sz="4000">
                <a:latin typeface="Abril Fatface"/>
                <a:ea typeface="Abril Fatface"/>
                <a:cs typeface="Abril Fatface"/>
                <a:sym typeface="Abril Fatface"/>
              </a:defRPr>
            </a:lvl6pPr>
            <a:lvl7pPr lvl="6" rtl="0">
              <a:spcBef>
                <a:spcPts val="0"/>
              </a:spcBef>
              <a:spcAft>
                <a:spcPts val="0"/>
              </a:spcAft>
              <a:buSzPts val="4000"/>
              <a:buFont typeface="Abril Fatface"/>
              <a:buNone/>
              <a:defRPr sz="4000">
                <a:latin typeface="Abril Fatface"/>
                <a:ea typeface="Abril Fatface"/>
                <a:cs typeface="Abril Fatface"/>
                <a:sym typeface="Abril Fatface"/>
              </a:defRPr>
            </a:lvl7pPr>
            <a:lvl8pPr lvl="7" rtl="0">
              <a:spcBef>
                <a:spcPts val="0"/>
              </a:spcBef>
              <a:spcAft>
                <a:spcPts val="0"/>
              </a:spcAft>
              <a:buSzPts val="4000"/>
              <a:buFont typeface="Abril Fatface"/>
              <a:buNone/>
              <a:defRPr sz="4000">
                <a:latin typeface="Abril Fatface"/>
                <a:ea typeface="Abril Fatface"/>
                <a:cs typeface="Abril Fatface"/>
                <a:sym typeface="Abril Fatface"/>
              </a:defRPr>
            </a:lvl8pPr>
            <a:lvl9pPr lvl="8" rtl="0">
              <a:spcBef>
                <a:spcPts val="0"/>
              </a:spcBef>
              <a:spcAft>
                <a:spcPts val="0"/>
              </a:spcAft>
              <a:buSzPts val="4000"/>
              <a:buFont typeface="Abril Fatface"/>
              <a:buNone/>
              <a:defRPr sz="4000">
                <a:latin typeface="Abril Fatface"/>
                <a:ea typeface="Abril Fatface"/>
                <a:cs typeface="Abril Fatface"/>
                <a:sym typeface="Abril Fatface"/>
              </a:defRPr>
            </a:lvl9pPr>
          </a:lstStyle>
          <a:p/>
        </p:txBody>
      </p:sp>
      <p:sp>
        <p:nvSpPr>
          <p:cNvPr id="44" name="Google Shape;44;p4"/>
          <p:cNvSpPr txBox="1"/>
          <p:nvPr>
            <p:ph idx="1" type="body"/>
          </p:nvPr>
        </p:nvSpPr>
        <p:spPr>
          <a:xfrm>
            <a:off x="947975" y="2742370"/>
            <a:ext cx="3294600" cy="1322700"/>
          </a:xfrm>
          <a:prstGeom prst="rect">
            <a:avLst/>
          </a:prstGeom>
        </p:spPr>
        <p:txBody>
          <a:bodyPr anchorCtr="0" anchor="t" bIns="121900" lIns="121900" spcFirstLastPara="1" rIns="121900" wrap="square" tIns="121900">
            <a:noAutofit/>
          </a:bodyPr>
          <a:lstStyle>
            <a:lvl1pPr indent="-349250" lvl="0" marL="457200" rtl="0">
              <a:spcBef>
                <a:spcPts val="0"/>
              </a:spcBef>
              <a:spcAft>
                <a:spcPts val="0"/>
              </a:spcAft>
              <a:buSzPts val="1900"/>
              <a:buChar char="●"/>
              <a:defRPr/>
            </a:lvl1pPr>
            <a:lvl2pPr indent="-349250" lvl="1" marL="914400" rtl="0">
              <a:lnSpc>
                <a:spcPct val="100000"/>
              </a:lnSpc>
              <a:spcBef>
                <a:spcPts val="0"/>
              </a:spcBef>
              <a:spcAft>
                <a:spcPts val="0"/>
              </a:spcAft>
              <a:buSzPts val="1900"/>
              <a:buChar char="○"/>
              <a:defRPr/>
            </a:lvl2pPr>
            <a:lvl3pPr indent="-349250" lvl="2" marL="1371600" rtl="0">
              <a:lnSpc>
                <a:spcPct val="100000"/>
              </a:lnSpc>
              <a:spcBef>
                <a:spcPts val="2100"/>
              </a:spcBef>
              <a:spcAft>
                <a:spcPts val="0"/>
              </a:spcAft>
              <a:buSzPts val="1900"/>
              <a:buChar char="■"/>
              <a:defRPr/>
            </a:lvl3pPr>
            <a:lvl4pPr indent="-349250" lvl="3" marL="1828800" rtl="0">
              <a:lnSpc>
                <a:spcPct val="100000"/>
              </a:lnSpc>
              <a:spcBef>
                <a:spcPts val="2100"/>
              </a:spcBef>
              <a:spcAft>
                <a:spcPts val="0"/>
              </a:spcAft>
              <a:buSzPts val="1900"/>
              <a:buChar char="●"/>
              <a:defRPr/>
            </a:lvl4pPr>
            <a:lvl5pPr indent="-349250" lvl="4" marL="2286000" rtl="0">
              <a:lnSpc>
                <a:spcPct val="100000"/>
              </a:lnSpc>
              <a:spcBef>
                <a:spcPts val="2100"/>
              </a:spcBef>
              <a:spcAft>
                <a:spcPts val="0"/>
              </a:spcAft>
              <a:buSzPts val="1900"/>
              <a:buChar char="○"/>
              <a:defRPr/>
            </a:lvl5pPr>
            <a:lvl6pPr indent="-349250" lvl="5" marL="2743200" rtl="0">
              <a:lnSpc>
                <a:spcPct val="100000"/>
              </a:lnSpc>
              <a:spcBef>
                <a:spcPts val="2100"/>
              </a:spcBef>
              <a:spcAft>
                <a:spcPts val="0"/>
              </a:spcAft>
              <a:buSzPts val="1900"/>
              <a:buChar char="■"/>
              <a:defRPr/>
            </a:lvl6pPr>
            <a:lvl7pPr indent="-349250" lvl="6" marL="3200400" rtl="0">
              <a:lnSpc>
                <a:spcPct val="100000"/>
              </a:lnSpc>
              <a:spcBef>
                <a:spcPts val="2100"/>
              </a:spcBef>
              <a:spcAft>
                <a:spcPts val="0"/>
              </a:spcAft>
              <a:buSzPts val="1900"/>
              <a:buChar char="●"/>
              <a:defRPr/>
            </a:lvl7pPr>
            <a:lvl8pPr indent="-349250" lvl="7" marL="3657600" rtl="0">
              <a:lnSpc>
                <a:spcPct val="100000"/>
              </a:lnSpc>
              <a:spcBef>
                <a:spcPts val="2100"/>
              </a:spcBef>
              <a:spcAft>
                <a:spcPts val="0"/>
              </a:spcAft>
              <a:buSzPts val="1900"/>
              <a:buChar char="○"/>
              <a:defRPr/>
            </a:lvl8pPr>
            <a:lvl9pPr indent="-349250" lvl="8" marL="4114800" rtl="0">
              <a:lnSpc>
                <a:spcPct val="100000"/>
              </a:lnSpc>
              <a:spcBef>
                <a:spcPts val="2100"/>
              </a:spcBef>
              <a:spcAft>
                <a:spcPts val="2100"/>
              </a:spcAft>
              <a:buSzPts val="1900"/>
              <a:buChar char="■"/>
              <a:defRPr/>
            </a:lvl9pPr>
          </a:lstStyle>
          <a:p/>
        </p:txBody>
      </p:sp>
      <p:sp>
        <p:nvSpPr>
          <p:cNvPr id="45" name="Google Shape;45;p4"/>
          <p:cNvSpPr txBox="1"/>
          <p:nvPr>
            <p:ph idx="2" type="body"/>
          </p:nvPr>
        </p:nvSpPr>
        <p:spPr>
          <a:xfrm>
            <a:off x="4905900" y="2742370"/>
            <a:ext cx="3294600" cy="1322700"/>
          </a:xfrm>
          <a:prstGeom prst="rect">
            <a:avLst/>
          </a:prstGeom>
        </p:spPr>
        <p:txBody>
          <a:bodyPr anchorCtr="0" anchor="t" bIns="121900" lIns="121900" spcFirstLastPara="1" rIns="121900" wrap="square" tIns="121900">
            <a:noAutofit/>
          </a:bodyPr>
          <a:lstStyle>
            <a:lvl1pPr indent="-349250" lvl="0" marL="457200" rtl="0">
              <a:spcBef>
                <a:spcPts val="0"/>
              </a:spcBef>
              <a:spcAft>
                <a:spcPts val="0"/>
              </a:spcAft>
              <a:buSzPts val="1900"/>
              <a:buChar char="●"/>
              <a:defRPr/>
            </a:lvl1pPr>
            <a:lvl2pPr indent="-349250" lvl="1" marL="914400" rtl="0">
              <a:lnSpc>
                <a:spcPct val="100000"/>
              </a:lnSpc>
              <a:spcBef>
                <a:spcPts val="0"/>
              </a:spcBef>
              <a:spcAft>
                <a:spcPts val="0"/>
              </a:spcAft>
              <a:buSzPts val="1900"/>
              <a:buChar char="○"/>
              <a:defRPr/>
            </a:lvl2pPr>
            <a:lvl3pPr indent="-349250" lvl="2" marL="1371600" rtl="0">
              <a:lnSpc>
                <a:spcPct val="100000"/>
              </a:lnSpc>
              <a:spcBef>
                <a:spcPts val="2100"/>
              </a:spcBef>
              <a:spcAft>
                <a:spcPts val="0"/>
              </a:spcAft>
              <a:buSzPts val="1900"/>
              <a:buChar char="■"/>
              <a:defRPr/>
            </a:lvl3pPr>
            <a:lvl4pPr indent="-349250" lvl="3" marL="1828800" rtl="0">
              <a:lnSpc>
                <a:spcPct val="100000"/>
              </a:lnSpc>
              <a:spcBef>
                <a:spcPts val="2100"/>
              </a:spcBef>
              <a:spcAft>
                <a:spcPts val="0"/>
              </a:spcAft>
              <a:buSzPts val="1900"/>
              <a:buChar char="●"/>
              <a:defRPr/>
            </a:lvl4pPr>
            <a:lvl5pPr indent="-349250" lvl="4" marL="2286000" rtl="0">
              <a:lnSpc>
                <a:spcPct val="100000"/>
              </a:lnSpc>
              <a:spcBef>
                <a:spcPts val="2100"/>
              </a:spcBef>
              <a:spcAft>
                <a:spcPts val="0"/>
              </a:spcAft>
              <a:buSzPts val="1900"/>
              <a:buChar char="○"/>
              <a:defRPr/>
            </a:lvl5pPr>
            <a:lvl6pPr indent="-349250" lvl="5" marL="2743200" rtl="0">
              <a:lnSpc>
                <a:spcPct val="100000"/>
              </a:lnSpc>
              <a:spcBef>
                <a:spcPts val="2100"/>
              </a:spcBef>
              <a:spcAft>
                <a:spcPts val="0"/>
              </a:spcAft>
              <a:buSzPts val="1900"/>
              <a:buChar char="■"/>
              <a:defRPr/>
            </a:lvl6pPr>
            <a:lvl7pPr indent="-349250" lvl="6" marL="3200400" rtl="0">
              <a:lnSpc>
                <a:spcPct val="100000"/>
              </a:lnSpc>
              <a:spcBef>
                <a:spcPts val="2100"/>
              </a:spcBef>
              <a:spcAft>
                <a:spcPts val="0"/>
              </a:spcAft>
              <a:buSzPts val="1900"/>
              <a:buChar char="●"/>
              <a:defRPr/>
            </a:lvl7pPr>
            <a:lvl8pPr indent="-349250" lvl="7" marL="3657600" rtl="0">
              <a:lnSpc>
                <a:spcPct val="100000"/>
              </a:lnSpc>
              <a:spcBef>
                <a:spcPts val="2100"/>
              </a:spcBef>
              <a:spcAft>
                <a:spcPts val="0"/>
              </a:spcAft>
              <a:buSzPts val="1900"/>
              <a:buChar char="○"/>
              <a:defRPr/>
            </a:lvl8pPr>
            <a:lvl9pPr indent="-349250" lvl="8" marL="4114800" rtl="0">
              <a:lnSpc>
                <a:spcPct val="100000"/>
              </a:lnSpc>
              <a:spcBef>
                <a:spcPts val="2100"/>
              </a:spcBef>
              <a:spcAft>
                <a:spcPts val="2100"/>
              </a:spcAft>
              <a:buSzPts val="1900"/>
              <a:buChar char="■"/>
              <a:defRPr/>
            </a:lvl9pPr>
          </a:lstStyle>
          <a:p/>
        </p:txBody>
      </p:sp>
      <p:sp>
        <p:nvSpPr>
          <p:cNvPr id="46" name="Google Shape;46;p4"/>
          <p:cNvSpPr txBox="1"/>
          <p:nvPr>
            <p:ph idx="3" type="body"/>
          </p:nvPr>
        </p:nvSpPr>
        <p:spPr>
          <a:xfrm>
            <a:off x="5972700" y="4827429"/>
            <a:ext cx="3294600" cy="1322700"/>
          </a:xfrm>
          <a:prstGeom prst="rect">
            <a:avLst/>
          </a:prstGeom>
        </p:spPr>
        <p:txBody>
          <a:bodyPr anchorCtr="0" anchor="t" bIns="121900" lIns="121900" spcFirstLastPara="1" rIns="121900" wrap="square" tIns="121900">
            <a:noAutofit/>
          </a:bodyPr>
          <a:lstStyle>
            <a:lvl1pPr indent="-349250" lvl="0" marL="457200" rtl="0">
              <a:spcBef>
                <a:spcPts val="0"/>
              </a:spcBef>
              <a:spcAft>
                <a:spcPts val="0"/>
              </a:spcAft>
              <a:buSzPts val="1900"/>
              <a:buChar char="●"/>
              <a:defRPr/>
            </a:lvl1pPr>
            <a:lvl2pPr indent="-349250" lvl="1" marL="914400" rtl="0">
              <a:lnSpc>
                <a:spcPct val="100000"/>
              </a:lnSpc>
              <a:spcBef>
                <a:spcPts val="0"/>
              </a:spcBef>
              <a:spcAft>
                <a:spcPts val="0"/>
              </a:spcAft>
              <a:buSzPts val="1900"/>
              <a:buChar char="○"/>
              <a:defRPr/>
            </a:lvl2pPr>
            <a:lvl3pPr indent="-349250" lvl="2" marL="1371600" rtl="0">
              <a:lnSpc>
                <a:spcPct val="100000"/>
              </a:lnSpc>
              <a:spcBef>
                <a:spcPts val="2100"/>
              </a:spcBef>
              <a:spcAft>
                <a:spcPts val="0"/>
              </a:spcAft>
              <a:buSzPts val="1900"/>
              <a:buChar char="■"/>
              <a:defRPr/>
            </a:lvl3pPr>
            <a:lvl4pPr indent="-349250" lvl="3" marL="1828800" rtl="0">
              <a:lnSpc>
                <a:spcPct val="100000"/>
              </a:lnSpc>
              <a:spcBef>
                <a:spcPts val="2100"/>
              </a:spcBef>
              <a:spcAft>
                <a:spcPts val="0"/>
              </a:spcAft>
              <a:buSzPts val="1900"/>
              <a:buChar char="●"/>
              <a:defRPr/>
            </a:lvl4pPr>
            <a:lvl5pPr indent="-349250" lvl="4" marL="2286000" rtl="0">
              <a:lnSpc>
                <a:spcPct val="100000"/>
              </a:lnSpc>
              <a:spcBef>
                <a:spcPts val="2100"/>
              </a:spcBef>
              <a:spcAft>
                <a:spcPts val="0"/>
              </a:spcAft>
              <a:buSzPts val="1900"/>
              <a:buChar char="○"/>
              <a:defRPr/>
            </a:lvl5pPr>
            <a:lvl6pPr indent="-349250" lvl="5" marL="2743200" rtl="0">
              <a:lnSpc>
                <a:spcPct val="100000"/>
              </a:lnSpc>
              <a:spcBef>
                <a:spcPts val="2100"/>
              </a:spcBef>
              <a:spcAft>
                <a:spcPts val="0"/>
              </a:spcAft>
              <a:buSzPts val="1900"/>
              <a:buChar char="■"/>
              <a:defRPr/>
            </a:lvl6pPr>
            <a:lvl7pPr indent="-349250" lvl="6" marL="3200400" rtl="0">
              <a:lnSpc>
                <a:spcPct val="100000"/>
              </a:lnSpc>
              <a:spcBef>
                <a:spcPts val="2100"/>
              </a:spcBef>
              <a:spcAft>
                <a:spcPts val="0"/>
              </a:spcAft>
              <a:buSzPts val="1900"/>
              <a:buChar char="●"/>
              <a:defRPr/>
            </a:lvl7pPr>
            <a:lvl8pPr indent="-349250" lvl="7" marL="3657600" rtl="0">
              <a:lnSpc>
                <a:spcPct val="100000"/>
              </a:lnSpc>
              <a:spcBef>
                <a:spcPts val="2100"/>
              </a:spcBef>
              <a:spcAft>
                <a:spcPts val="0"/>
              </a:spcAft>
              <a:buSzPts val="1900"/>
              <a:buChar char="○"/>
              <a:defRPr/>
            </a:lvl8pPr>
            <a:lvl9pPr indent="-349250" lvl="8" marL="4114800" rtl="0">
              <a:lnSpc>
                <a:spcPct val="100000"/>
              </a:lnSpc>
              <a:spcBef>
                <a:spcPts val="2100"/>
              </a:spcBef>
              <a:spcAft>
                <a:spcPts val="2100"/>
              </a:spcAft>
              <a:buSzPts val="1900"/>
              <a:buChar char="■"/>
              <a:defRPr/>
            </a:lvl9pPr>
          </a:lstStyle>
          <a:p/>
        </p:txBody>
      </p:sp>
      <p:sp>
        <p:nvSpPr>
          <p:cNvPr id="47" name="Google Shape;47;p4"/>
          <p:cNvSpPr txBox="1"/>
          <p:nvPr>
            <p:ph idx="4" type="title"/>
          </p:nvPr>
        </p:nvSpPr>
        <p:spPr>
          <a:xfrm>
            <a:off x="947975" y="2046600"/>
            <a:ext cx="3294600" cy="695700"/>
          </a:xfrm>
          <a:prstGeom prst="rect">
            <a:avLst/>
          </a:prstGeom>
        </p:spPr>
        <p:txBody>
          <a:bodyPr anchorCtr="0" anchor="ctr" bIns="121900" lIns="121900" spcFirstLastPara="1" rIns="121900" wrap="square" tIns="121900">
            <a:noAutofit/>
          </a:bodyPr>
          <a:lstStyle>
            <a:lvl1pPr indent="0" lvl="0" marL="0" marR="0" rtl="0">
              <a:lnSpc>
                <a:spcPct val="100000"/>
              </a:lnSpc>
              <a:spcBef>
                <a:spcPts val="0"/>
              </a:spcBef>
              <a:spcAft>
                <a:spcPts val="0"/>
              </a:spcAft>
              <a:buClr>
                <a:schemeClr val="dk1"/>
              </a:buClr>
              <a:buSzPts val="2600"/>
              <a:buFont typeface="Aldrich"/>
              <a:buNone/>
              <a:defRPr sz="2600"/>
            </a:lvl1pPr>
            <a:lvl2pPr lvl="1"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2pPr>
            <a:lvl3pPr lvl="2"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3pPr>
            <a:lvl4pPr lvl="3"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4pPr>
            <a:lvl5pPr lvl="4"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5pPr>
            <a:lvl6pPr lvl="5"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6pPr>
            <a:lvl7pPr lvl="6"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7pPr>
            <a:lvl8pPr lvl="7"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8pPr>
            <a:lvl9pPr lvl="8"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9pPr>
          </a:lstStyle>
          <a:p/>
        </p:txBody>
      </p:sp>
      <p:sp>
        <p:nvSpPr>
          <p:cNvPr id="48" name="Google Shape;48;p4"/>
          <p:cNvSpPr txBox="1"/>
          <p:nvPr>
            <p:ph idx="5" type="title"/>
          </p:nvPr>
        </p:nvSpPr>
        <p:spPr>
          <a:xfrm>
            <a:off x="4905900" y="2046600"/>
            <a:ext cx="3294600" cy="695700"/>
          </a:xfrm>
          <a:prstGeom prst="rect">
            <a:avLst/>
          </a:prstGeom>
        </p:spPr>
        <p:txBody>
          <a:bodyPr anchorCtr="0" anchor="ctr" bIns="121900" lIns="121900" spcFirstLastPara="1" rIns="121900" wrap="square" tIns="121900">
            <a:noAutofit/>
          </a:bodyPr>
          <a:lstStyle>
            <a:lvl1pPr indent="0" lvl="0" marL="0" marR="0" rtl="0">
              <a:lnSpc>
                <a:spcPct val="100000"/>
              </a:lnSpc>
              <a:spcBef>
                <a:spcPts val="0"/>
              </a:spcBef>
              <a:spcAft>
                <a:spcPts val="0"/>
              </a:spcAft>
              <a:buClr>
                <a:schemeClr val="dk1"/>
              </a:buClr>
              <a:buSzPts val="2600"/>
              <a:buFont typeface="Aldrich"/>
              <a:buNone/>
              <a:defRPr sz="2600"/>
            </a:lvl1pPr>
            <a:lvl2pPr lvl="1"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2pPr>
            <a:lvl3pPr lvl="2"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3pPr>
            <a:lvl4pPr lvl="3"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4pPr>
            <a:lvl5pPr lvl="4"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5pPr>
            <a:lvl6pPr lvl="5"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6pPr>
            <a:lvl7pPr lvl="6"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7pPr>
            <a:lvl8pPr lvl="7"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8pPr>
            <a:lvl9pPr lvl="8"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9pPr>
          </a:lstStyle>
          <a:p/>
        </p:txBody>
      </p:sp>
      <p:sp>
        <p:nvSpPr>
          <p:cNvPr id="49" name="Google Shape;49;p4"/>
          <p:cNvSpPr txBox="1"/>
          <p:nvPr>
            <p:ph idx="6" type="title"/>
          </p:nvPr>
        </p:nvSpPr>
        <p:spPr>
          <a:xfrm>
            <a:off x="5972700" y="4131659"/>
            <a:ext cx="3294600" cy="695700"/>
          </a:xfrm>
          <a:prstGeom prst="rect">
            <a:avLst/>
          </a:prstGeom>
        </p:spPr>
        <p:txBody>
          <a:bodyPr anchorCtr="0" anchor="ctr" bIns="121900" lIns="121900" spcFirstLastPara="1" rIns="121900" wrap="square" tIns="121900">
            <a:noAutofit/>
          </a:bodyPr>
          <a:lstStyle>
            <a:lvl1pPr indent="0" lvl="0" marL="0" marR="0" rtl="0">
              <a:lnSpc>
                <a:spcPct val="100000"/>
              </a:lnSpc>
              <a:spcBef>
                <a:spcPts val="0"/>
              </a:spcBef>
              <a:spcAft>
                <a:spcPts val="0"/>
              </a:spcAft>
              <a:buClr>
                <a:schemeClr val="dk1"/>
              </a:buClr>
              <a:buSzPts val="2600"/>
              <a:buFont typeface="Aldrich"/>
              <a:buNone/>
              <a:defRPr sz="2600"/>
            </a:lvl1pPr>
            <a:lvl2pPr lvl="1"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2pPr>
            <a:lvl3pPr lvl="2"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3pPr>
            <a:lvl4pPr lvl="3"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4pPr>
            <a:lvl5pPr lvl="4"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5pPr>
            <a:lvl6pPr lvl="5"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6pPr>
            <a:lvl7pPr lvl="6"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7pPr>
            <a:lvl8pPr lvl="7"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8pPr>
            <a:lvl9pPr lvl="8"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9pPr>
          </a:lstStyle>
          <a:p/>
        </p:txBody>
      </p:sp>
      <p:sp>
        <p:nvSpPr>
          <p:cNvPr id="50" name="Google Shape;50;p4"/>
          <p:cNvSpPr txBox="1"/>
          <p:nvPr>
            <p:ph idx="7" type="body"/>
          </p:nvPr>
        </p:nvSpPr>
        <p:spPr>
          <a:xfrm>
            <a:off x="2014775" y="4827429"/>
            <a:ext cx="3294600" cy="1322700"/>
          </a:xfrm>
          <a:prstGeom prst="rect">
            <a:avLst/>
          </a:prstGeom>
        </p:spPr>
        <p:txBody>
          <a:bodyPr anchorCtr="0" anchor="t" bIns="121900" lIns="121900" spcFirstLastPara="1" rIns="121900" wrap="square" tIns="121900">
            <a:noAutofit/>
          </a:bodyPr>
          <a:lstStyle>
            <a:lvl1pPr indent="-349250" lvl="0" marL="457200" rtl="0">
              <a:spcBef>
                <a:spcPts val="0"/>
              </a:spcBef>
              <a:spcAft>
                <a:spcPts val="0"/>
              </a:spcAft>
              <a:buSzPts val="1900"/>
              <a:buChar char="●"/>
              <a:defRPr/>
            </a:lvl1pPr>
            <a:lvl2pPr indent="-349250" lvl="1" marL="914400" rtl="0">
              <a:lnSpc>
                <a:spcPct val="100000"/>
              </a:lnSpc>
              <a:spcBef>
                <a:spcPts val="0"/>
              </a:spcBef>
              <a:spcAft>
                <a:spcPts val="0"/>
              </a:spcAft>
              <a:buSzPts val="1900"/>
              <a:buChar char="○"/>
              <a:defRPr/>
            </a:lvl2pPr>
            <a:lvl3pPr indent="-349250" lvl="2" marL="1371600" rtl="0">
              <a:lnSpc>
                <a:spcPct val="100000"/>
              </a:lnSpc>
              <a:spcBef>
                <a:spcPts val="2100"/>
              </a:spcBef>
              <a:spcAft>
                <a:spcPts val="0"/>
              </a:spcAft>
              <a:buSzPts val="1900"/>
              <a:buChar char="■"/>
              <a:defRPr/>
            </a:lvl3pPr>
            <a:lvl4pPr indent="-349250" lvl="3" marL="1828800" rtl="0">
              <a:lnSpc>
                <a:spcPct val="100000"/>
              </a:lnSpc>
              <a:spcBef>
                <a:spcPts val="2100"/>
              </a:spcBef>
              <a:spcAft>
                <a:spcPts val="0"/>
              </a:spcAft>
              <a:buSzPts val="1900"/>
              <a:buChar char="●"/>
              <a:defRPr/>
            </a:lvl4pPr>
            <a:lvl5pPr indent="-349250" lvl="4" marL="2286000" rtl="0">
              <a:lnSpc>
                <a:spcPct val="100000"/>
              </a:lnSpc>
              <a:spcBef>
                <a:spcPts val="2100"/>
              </a:spcBef>
              <a:spcAft>
                <a:spcPts val="0"/>
              </a:spcAft>
              <a:buSzPts val="1900"/>
              <a:buChar char="○"/>
              <a:defRPr/>
            </a:lvl5pPr>
            <a:lvl6pPr indent="-349250" lvl="5" marL="2743200" rtl="0">
              <a:lnSpc>
                <a:spcPct val="100000"/>
              </a:lnSpc>
              <a:spcBef>
                <a:spcPts val="2100"/>
              </a:spcBef>
              <a:spcAft>
                <a:spcPts val="0"/>
              </a:spcAft>
              <a:buSzPts val="1900"/>
              <a:buChar char="■"/>
              <a:defRPr/>
            </a:lvl6pPr>
            <a:lvl7pPr indent="-349250" lvl="6" marL="3200400" rtl="0">
              <a:lnSpc>
                <a:spcPct val="100000"/>
              </a:lnSpc>
              <a:spcBef>
                <a:spcPts val="2100"/>
              </a:spcBef>
              <a:spcAft>
                <a:spcPts val="0"/>
              </a:spcAft>
              <a:buSzPts val="1900"/>
              <a:buChar char="●"/>
              <a:defRPr/>
            </a:lvl7pPr>
            <a:lvl8pPr indent="-349250" lvl="7" marL="3657600" rtl="0">
              <a:lnSpc>
                <a:spcPct val="100000"/>
              </a:lnSpc>
              <a:spcBef>
                <a:spcPts val="2100"/>
              </a:spcBef>
              <a:spcAft>
                <a:spcPts val="0"/>
              </a:spcAft>
              <a:buSzPts val="1900"/>
              <a:buChar char="○"/>
              <a:defRPr/>
            </a:lvl8pPr>
            <a:lvl9pPr indent="-349250" lvl="8" marL="4114800" rtl="0">
              <a:lnSpc>
                <a:spcPct val="100000"/>
              </a:lnSpc>
              <a:spcBef>
                <a:spcPts val="2100"/>
              </a:spcBef>
              <a:spcAft>
                <a:spcPts val="2100"/>
              </a:spcAft>
              <a:buSzPts val="1900"/>
              <a:buChar char="■"/>
              <a:defRPr/>
            </a:lvl9pPr>
          </a:lstStyle>
          <a:p/>
        </p:txBody>
      </p:sp>
      <p:sp>
        <p:nvSpPr>
          <p:cNvPr id="51" name="Google Shape;51;p4"/>
          <p:cNvSpPr txBox="1"/>
          <p:nvPr>
            <p:ph idx="8" type="title"/>
          </p:nvPr>
        </p:nvSpPr>
        <p:spPr>
          <a:xfrm>
            <a:off x="2014775" y="4131659"/>
            <a:ext cx="3294600" cy="695700"/>
          </a:xfrm>
          <a:prstGeom prst="rect">
            <a:avLst/>
          </a:prstGeom>
        </p:spPr>
        <p:txBody>
          <a:bodyPr anchorCtr="0" anchor="ctr" bIns="121900" lIns="121900" spcFirstLastPara="1" rIns="121900" wrap="square" tIns="121900">
            <a:noAutofit/>
          </a:bodyPr>
          <a:lstStyle>
            <a:lvl1pPr indent="0" lvl="0" marL="0" marR="0" rtl="0">
              <a:lnSpc>
                <a:spcPct val="100000"/>
              </a:lnSpc>
              <a:spcBef>
                <a:spcPts val="0"/>
              </a:spcBef>
              <a:spcAft>
                <a:spcPts val="0"/>
              </a:spcAft>
              <a:buClr>
                <a:schemeClr val="dk1"/>
              </a:buClr>
              <a:buSzPts val="2600"/>
              <a:buFont typeface="Aldrich"/>
              <a:buNone/>
              <a:defRPr sz="2600"/>
            </a:lvl1pPr>
            <a:lvl2pPr lvl="1"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2pPr>
            <a:lvl3pPr lvl="2"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3pPr>
            <a:lvl4pPr lvl="3"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4pPr>
            <a:lvl5pPr lvl="4"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5pPr>
            <a:lvl6pPr lvl="5"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6pPr>
            <a:lvl7pPr lvl="6"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7pPr>
            <a:lvl8pPr lvl="7"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8pPr>
            <a:lvl9pPr lvl="8"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4 Section Title">
  <p:cSld name="CUSTOM_3">
    <p:spTree>
      <p:nvGrpSpPr>
        <p:cNvPr id="52" name="Shape 52"/>
        <p:cNvGrpSpPr/>
        <p:nvPr/>
      </p:nvGrpSpPr>
      <p:grpSpPr>
        <a:xfrm>
          <a:off x="0" y="0"/>
          <a:ext cx="0" cy="0"/>
          <a:chOff x="0" y="0"/>
          <a:chExt cx="0" cy="0"/>
        </a:xfrm>
      </p:grpSpPr>
      <p:sp>
        <p:nvSpPr>
          <p:cNvPr id="53" name="Google Shape;53;p5"/>
          <p:cNvSpPr txBox="1"/>
          <p:nvPr>
            <p:ph type="title"/>
          </p:nvPr>
        </p:nvSpPr>
        <p:spPr>
          <a:xfrm>
            <a:off x="3022500" y="2142475"/>
            <a:ext cx="6147000" cy="2066100"/>
          </a:xfrm>
          <a:prstGeom prst="rect">
            <a:avLst/>
          </a:prstGeom>
        </p:spPr>
        <p:txBody>
          <a:bodyPr anchorCtr="0" anchor="ctr" bIns="121900" lIns="121900" spcFirstLastPara="1" rIns="121900" wrap="square" tIns="121900">
            <a:noAutofit/>
          </a:bodyPr>
          <a:lstStyle>
            <a:lvl1pPr indent="0" lvl="0" marL="0" marR="0" rtl="0" algn="ctr">
              <a:spcBef>
                <a:spcPts val="0"/>
              </a:spcBef>
              <a:spcAft>
                <a:spcPts val="0"/>
              </a:spcAft>
              <a:buClr>
                <a:schemeClr val="dk1"/>
              </a:buClr>
              <a:buSzPts val="6000"/>
              <a:buFont typeface="Aldrich"/>
              <a:buNone/>
              <a:defRPr sz="6000"/>
            </a:lvl1pPr>
            <a:lvl2pPr lvl="1"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2pPr>
            <a:lvl3pPr lvl="2"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3pPr>
            <a:lvl4pPr lvl="3"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4pPr>
            <a:lvl5pPr lvl="4"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5pPr>
            <a:lvl6pPr lvl="5"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6pPr>
            <a:lvl7pPr lvl="6"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7pPr>
            <a:lvl8pPr lvl="7"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8pPr>
            <a:lvl9pPr lvl="8"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9pPr>
          </a:lstStyle>
          <a:p/>
        </p:txBody>
      </p:sp>
      <p:sp>
        <p:nvSpPr>
          <p:cNvPr id="54" name="Google Shape;54;p5"/>
          <p:cNvSpPr txBox="1"/>
          <p:nvPr>
            <p:ph idx="1" type="body"/>
          </p:nvPr>
        </p:nvSpPr>
        <p:spPr>
          <a:xfrm>
            <a:off x="2401350" y="4476700"/>
            <a:ext cx="7389300" cy="763500"/>
          </a:xfrm>
          <a:prstGeom prst="rect">
            <a:avLst/>
          </a:prstGeom>
        </p:spPr>
        <p:txBody>
          <a:bodyPr anchorCtr="0" anchor="t" bIns="121900" lIns="121900" spcFirstLastPara="1" rIns="121900" wrap="square" tIns="121900">
            <a:noAutofit/>
          </a:bodyPr>
          <a:lstStyle>
            <a:lvl1pPr indent="-349250" lvl="0" marL="457200" algn="ctr">
              <a:spcBef>
                <a:spcPts val="0"/>
              </a:spcBef>
              <a:spcAft>
                <a:spcPts val="0"/>
              </a:spcAft>
              <a:buSzPts val="1900"/>
              <a:buChar char="●"/>
              <a:defRPr/>
            </a:lvl1pPr>
            <a:lvl2pPr indent="-349250" lvl="1" marL="914400">
              <a:spcBef>
                <a:spcPts val="0"/>
              </a:spcBef>
              <a:spcAft>
                <a:spcPts val="0"/>
              </a:spcAft>
              <a:buSzPts val="1900"/>
              <a:buChar char="○"/>
              <a:defRPr/>
            </a:lvl2pPr>
            <a:lvl3pPr indent="-349250" lvl="2" marL="1371600">
              <a:spcBef>
                <a:spcPts val="2100"/>
              </a:spcBef>
              <a:spcAft>
                <a:spcPts val="0"/>
              </a:spcAft>
              <a:buSzPts val="1900"/>
              <a:buChar char="■"/>
              <a:defRPr/>
            </a:lvl3pPr>
            <a:lvl4pPr indent="-349250" lvl="3" marL="1828800">
              <a:spcBef>
                <a:spcPts val="2100"/>
              </a:spcBef>
              <a:spcAft>
                <a:spcPts val="0"/>
              </a:spcAft>
              <a:buSzPts val="1900"/>
              <a:buChar char="●"/>
              <a:defRPr/>
            </a:lvl4pPr>
            <a:lvl5pPr indent="-349250" lvl="4" marL="2286000">
              <a:spcBef>
                <a:spcPts val="2100"/>
              </a:spcBef>
              <a:spcAft>
                <a:spcPts val="0"/>
              </a:spcAft>
              <a:buSzPts val="1900"/>
              <a:buChar char="○"/>
              <a:defRPr/>
            </a:lvl5pPr>
            <a:lvl6pPr indent="-349250" lvl="5" marL="2743200">
              <a:spcBef>
                <a:spcPts val="2100"/>
              </a:spcBef>
              <a:spcAft>
                <a:spcPts val="0"/>
              </a:spcAft>
              <a:buSzPts val="1900"/>
              <a:buChar char="■"/>
              <a:defRPr/>
            </a:lvl6pPr>
            <a:lvl7pPr indent="-349250" lvl="6" marL="3200400">
              <a:spcBef>
                <a:spcPts val="2100"/>
              </a:spcBef>
              <a:spcAft>
                <a:spcPts val="0"/>
              </a:spcAft>
              <a:buSzPts val="1900"/>
              <a:buChar char="●"/>
              <a:defRPr/>
            </a:lvl7pPr>
            <a:lvl8pPr indent="-349250" lvl="7" marL="3657600">
              <a:spcBef>
                <a:spcPts val="2100"/>
              </a:spcBef>
              <a:spcAft>
                <a:spcPts val="0"/>
              </a:spcAft>
              <a:buSzPts val="1900"/>
              <a:buChar char="○"/>
              <a:defRPr/>
            </a:lvl8pPr>
            <a:lvl9pPr indent="-349250" lvl="8" marL="4114800">
              <a:spcBef>
                <a:spcPts val="2100"/>
              </a:spcBef>
              <a:spcAft>
                <a:spcPts val="2100"/>
              </a:spcAft>
              <a:buSzPts val="1900"/>
              <a:buChar char="■"/>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5 Two columns">
  <p:cSld name="CUSTOM_4">
    <p:spTree>
      <p:nvGrpSpPr>
        <p:cNvPr id="55" name="Shape 55"/>
        <p:cNvGrpSpPr/>
        <p:nvPr/>
      </p:nvGrpSpPr>
      <p:grpSpPr>
        <a:xfrm>
          <a:off x="0" y="0"/>
          <a:ext cx="0" cy="0"/>
          <a:chOff x="0" y="0"/>
          <a:chExt cx="0" cy="0"/>
        </a:xfrm>
      </p:grpSpPr>
      <p:sp>
        <p:nvSpPr>
          <p:cNvPr id="56" name="Google Shape;56;p6"/>
          <p:cNvSpPr txBox="1"/>
          <p:nvPr>
            <p:ph type="title"/>
          </p:nvPr>
        </p:nvSpPr>
        <p:spPr>
          <a:xfrm>
            <a:off x="873350" y="836300"/>
            <a:ext cx="10551900" cy="763500"/>
          </a:xfrm>
          <a:prstGeom prst="rect">
            <a:avLst/>
          </a:prstGeom>
        </p:spPr>
        <p:txBody>
          <a:bodyPr anchorCtr="0" anchor="ctr" bIns="121900" lIns="121900" spcFirstLastPara="1" rIns="121900" wrap="square" tIns="121900">
            <a:noAutofit/>
          </a:bodyPr>
          <a:lstStyle>
            <a:lvl1pPr indent="0" lvl="0" marL="0" marR="0" rtl="0" algn="l">
              <a:lnSpc>
                <a:spcPct val="100000"/>
              </a:lnSpc>
              <a:spcBef>
                <a:spcPts val="0"/>
              </a:spcBef>
              <a:spcAft>
                <a:spcPts val="0"/>
              </a:spcAft>
              <a:buClr>
                <a:schemeClr val="dk1"/>
              </a:buClr>
              <a:buSzPts val="4000"/>
              <a:buFont typeface="Aldrich"/>
              <a:buNone/>
              <a:defRPr/>
            </a:lvl1pPr>
            <a:lvl2pPr lvl="1"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p:txBody>
      </p:sp>
      <p:sp>
        <p:nvSpPr>
          <p:cNvPr id="57" name="Google Shape;57;p6"/>
          <p:cNvSpPr txBox="1"/>
          <p:nvPr>
            <p:ph idx="1" type="body"/>
          </p:nvPr>
        </p:nvSpPr>
        <p:spPr>
          <a:xfrm>
            <a:off x="873350" y="2051385"/>
            <a:ext cx="4960800" cy="3817800"/>
          </a:xfrm>
          <a:prstGeom prst="rect">
            <a:avLst/>
          </a:prstGeom>
        </p:spPr>
        <p:txBody>
          <a:bodyPr anchorCtr="0" anchor="t" bIns="121900" lIns="121900" spcFirstLastPara="1" rIns="121900" wrap="square" tIns="121900">
            <a:noAutofit/>
          </a:bodyPr>
          <a:lstStyle>
            <a:lvl1pPr indent="-349250" lvl="0" marL="457200">
              <a:spcBef>
                <a:spcPts val="0"/>
              </a:spcBef>
              <a:spcAft>
                <a:spcPts val="0"/>
              </a:spcAft>
              <a:buSzPts val="1900"/>
              <a:buChar char="●"/>
              <a:defRPr/>
            </a:lvl1pPr>
            <a:lvl2pPr indent="-349250" lvl="1" marL="914400">
              <a:spcBef>
                <a:spcPts val="0"/>
              </a:spcBef>
              <a:spcAft>
                <a:spcPts val="0"/>
              </a:spcAft>
              <a:buSzPts val="1900"/>
              <a:buChar char="○"/>
              <a:defRPr/>
            </a:lvl2pPr>
            <a:lvl3pPr indent="-349250" lvl="2" marL="1371600">
              <a:spcBef>
                <a:spcPts val="2100"/>
              </a:spcBef>
              <a:spcAft>
                <a:spcPts val="0"/>
              </a:spcAft>
              <a:buSzPts val="1900"/>
              <a:buChar char="■"/>
              <a:defRPr/>
            </a:lvl3pPr>
            <a:lvl4pPr indent="-349250" lvl="3" marL="1828800">
              <a:spcBef>
                <a:spcPts val="2100"/>
              </a:spcBef>
              <a:spcAft>
                <a:spcPts val="0"/>
              </a:spcAft>
              <a:buSzPts val="1900"/>
              <a:buChar char="●"/>
              <a:defRPr/>
            </a:lvl4pPr>
            <a:lvl5pPr indent="-349250" lvl="4" marL="2286000">
              <a:spcBef>
                <a:spcPts val="2100"/>
              </a:spcBef>
              <a:spcAft>
                <a:spcPts val="0"/>
              </a:spcAft>
              <a:buSzPts val="1900"/>
              <a:buChar char="○"/>
              <a:defRPr/>
            </a:lvl5pPr>
            <a:lvl6pPr indent="-349250" lvl="5" marL="2743200">
              <a:spcBef>
                <a:spcPts val="2100"/>
              </a:spcBef>
              <a:spcAft>
                <a:spcPts val="0"/>
              </a:spcAft>
              <a:buSzPts val="1900"/>
              <a:buChar char="■"/>
              <a:defRPr/>
            </a:lvl6pPr>
            <a:lvl7pPr indent="-349250" lvl="6" marL="3200400">
              <a:spcBef>
                <a:spcPts val="2100"/>
              </a:spcBef>
              <a:spcAft>
                <a:spcPts val="0"/>
              </a:spcAft>
              <a:buSzPts val="1900"/>
              <a:buChar char="●"/>
              <a:defRPr/>
            </a:lvl7pPr>
            <a:lvl8pPr indent="-349250" lvl="7" marL="3657600">
              <a:spcBef>
                <a:spcPts val="2100"/>
              </a:spcBef>
              <a:spcAft>
                <a:spcPts val="0"/>
              </a:spcAft>
              <a:buSzPts val="1900"/>
              <a:buChar char="○"/>
              <a:defRPr/>
            </a:lvl8pPr>
            <a:lvl9pPr indent="-349250" lvl="8" marL="4114800">
              <a:spcBef>
                <a:spcPts val="2100"/>
              </a:spcBef>
              <a:spcAft>
                <a:spcPts val="2100"/>
              </a:spcAft>
              <a:buSzPts val="1900"/>
              <a:buChar char="■"/>
              <a:defRPr/>
            </a:lvl9pPr>
          </a:lstStyle>
          <a:p/>
        </p:txBody>
      </p:sp>
      <p:sp>
        <p:nvSpPr>
          <p:cNvPr id="58" name="Google Shape;58;p6"/>
          <p:cNvSpPr txBox="1"/>
          <p:nvPr>
            <p:ph idx="2" type="body"/>
          </p:nvPr>
        </p:nvSpPr>
        <p:spPr>
          <a:xfrm>
            <a:off x="6464148" y="2037000"/>
            <a:ext cx="4961100" cy="3817800"/>
          </a:xfrm>
          <a:prstGeom prst="rect">
            <a:avLst/>
          </a:prstGeom>
        </p:spPr>
        <p:txBody>
          <a:bodyPr anchorCtr="0" anchor="t" bIns="121900" lIns="121900" spcFirstLastPara="1" rIns="121900" wrap="square" tIns="121900">
            <a:noAutofit/>
          </a:bodyPr>
          <a:lstStyle>
            <a:lvl1pPr indent="-349250" lvl="0" marL="457200">
              <a:spcBef>
                <a:spcPts val="0"/>
              </a:spcBef>
              <a:spcAft>
                <a:spcPts val="0"/>
              </a:spcAft>
              <a:buSzPts val="1900"/>
              <a:buChar char="●"/>
              <a:defRPr/>
            </a:lvl1pPr>
            <a:lvl2pPr indent="-349250" lvl="1" marL="914400">
              <a:spcBef>
                <a:spcPts val="0"/>
              </a:spcBef>
              <a:spcAft>
                <a:spcPts val="0"/>
              </a:spcAft>
              <a:buSzPts val="1900"/>
              <a:buChar char="○"/>
              <a:defRPr/>
            </a:lvl2pPr>
            <a:lvl3pPr indent="-349250" lvl="2" marL="1371600">
              <a:spcBef>
                <a:spcPts val="2100"/>
              </a:spcBef>
              <a:spcAft>
                <a:spcPts val="0"/>
              </a:spcAft>
              <a:buSzPts val="1900"/>
              <a:buChar char="■"/>
              <a:defRPr/>
            </a:lvl3pPr>
            <a:lvl4pPr indent="-349250" lvl="3" marL="1828800">
              <a:spcBef>
                <a:spcPts val="2100"/>
              </a:spcBef>
              <a:spcAft>
                <a:spcPts val="0"/>
              </a:spcAft>
              <a:buSzPts val="1900"/>
              <a:buChar char="●"/>
              <a:defRPr/>
            </a:lvl4pPr>
            <a:lvl5pPr indent="-349250" lvl="4" marL="2286000">
              <a:spcBef>
                <a:spcPts val="2100"/>
              </a:spcBef>
              <a:spcAft>
                <a:spcPts val="0"/>
              </a:spcAft>
              <a:buSzPts val="1900"/>
              <a:buChar char="○"/>
              <a:defRPr/>
            </a:lvl5pPr>
            <a:lvl6pPr indent="-349250" lvl="5" marL="2743200">
              <a:spcBef>
                <a:spcPts val="2100"/>
              </a:spcBef>
              <a:spcAft>
                <a:spcPts val="0"/>
              </a:spcAft>
              <a:buSzPts val="1900"/>
              <a:buChar char="■"/>
              <a:defRPr/>
            </a:lvl6pPr>
            <a:lvl7pPr indent="-349250" lvl="6" marL="3200400">
              <a:spcBef>
                <a:spcPts val="2100"/>
              </a:spcBef>
              <a:spcAft>
                <a:spcPts val="0"/>
              </a:spcAft>
              <a:buSzPts val="1900"/>
              <a:buChar char="●"/>
              <a:defRPr/>
            </a:lvl7pPr>
            <a:lvl8pPr indent="-349250" lvl="7" marL="3657600">
              <a:spcBef>
                <a:spcPts val="2100"/>
              </a:spcBef>
              <a:spcAft>
                <a:spcPts val="0"/>
              </a:spcAft>
              <a:buSzPts val="1900"/>
              <a:buChar char="○"/>
              <a:defRPr/>
            </a:lvl8pPr>
            <a:lvl9pPr indent="-349250" lvl="8" marL="4114800">
              <a:spcBef>
                <a:spcPts val="2100"/>
              </a:spcBef>
              <a:spcAft>
                <a:spcPts val="2100"/>
              </a:spcAft>
              <a:buSzPts val="1900"/>
              <a:buChar char="■"/>
              <a:defRPr/>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6 One column">
  <p:cSld name="CUSTOM_5">
    <p:spTree>
      <p:nvGrpSpPr>
        <p:cNvPr id="59" name="Shape 59"/>
        <p:cNvGrpSpPr/>
        <p:nvPr/>
      </p:nvGrpSpPr>
      <p:grpSpPr>
        <a:xfrm>
          <a:off x="0" y="0"/>
          <a:ext cx="0" cy="0"/>
          <a:chOff x="0" y="0"/>
          <a:chExt cx="0" cy="0"/>
        </a:xfrm>
      </p:grpSpPr>
      <p:sp>
        <p:nvSpPr>
          <p:cNvPr id="60" name="Google Shape;60;p7"/>
          <p:cNvSpPr txBox="1"/>
          <p:nvPr>
            <p:ph type="title"/>
          </p:nvPr>
        </p:nvSpPr>
        <p:spPr>
          <a:xfrm>
            <a:off x="2199000" y="1093375"/>
            <a:ext cx="7794000" cy="763500"/>
          </a:xfrm>
          <a:prstGeom prst="rect">
            <a:avLst/>
          </a:prstGeom>
        </p:spPr>
        <p:txBody>
          <a:bodyPr anchorCtr="0" anchor="ctr" bIns="121900" lIns="121900" spcFirstLastPara="1" rIns="121900" wrap="square" tIns="121900">
            <a:noAutofit/>
          </a:bodyPr>
          <a:lstStyle>
            <a:lvl1pPr indent="0" lvl="0" marL="0" marR="0" rtl="0" algn="ctr">
              <a:lnSpc>
                <a:spcPct val="100000"/>
              </a:lnSpc>
              <a:spcBef>
                <a:spcPts val="0"/>
              </a:spcBef>
              <a:spcAft>
                <a:spcPts val="0"/>
              </a:spcAft>
              <a:buClr>
                <a:schemeClr val="dk1"/>
              </a:buClr>
              <a:buSzPts val="4000"/>
              <a:buFont typeface="Aldrich"/>
              <a:buNone/>
              <a:defRPr/>
            </a:lvl1pPr>
            <a:lvl2pPr lvl="1"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p:txBody>
      </p:sp>
      <p:sp>
        <p:nvSpPr>
          <p:cNvPr id="61" name="Google Shape;61;p7"/>
          <p:cNvSpPr txBox="1"/>
          <p:nvPr>
            <p:ph idx="1" type="body"/>
          </p:nvPr>
        </p:nvSpPr>
        <p:spPr>
          <a:xfrm>
            <a:off x="1797000" y="2460725"/>
            <a:ext cx="8598000" cy="3211500"/>
          </a:xfrm>
          <a:prstGeom prst="rect">
            <a:avLst/>
          </a:prstGeom>
        </p:spPr>
        <p:txBody>
          <a:bodyPr anchorCtr="0" anchor="t" bIns="121900" lIns="121900" spcFirstLastPara="1" rIns="121900" wrap="square" tIns="121900">
            <a:noAutofit/>
          </a:bodyPr>
          <a:lstStyle>
            <a:lvl1pPr indent="-349250" lvl="0" marL="457200" algn="ctr">
              <a:spcBef>
                <a:spcPts val="0"/>
              </a:spcBef>
              <a:spcAft>
                <a:spcPts val="0"/>
              </a:spcAft>
              <a:buSzPts val="1900"/>
              <a:buChar char="●"/>
              <a:defRPr/>
            </a:lvl1pPr>
            <a:lvl2pPr indent="-349250" lvl="1" marL="914400" algn="ctr">
              <a:spcBef>
                <a:spcPts val="0"/>
              </a:spcBef>
              <a:spcAft>
                <a:spcPts val="0"/>
              </a:spcAft>
              <a:buSzPts val="1900"/>
              <a:buChar char="○"/>
              <a:defRPr/>
            </a:lvl2pPr>
            <a:lvl3pPr indent="-349250" lvl="2" marL="1371600" algn="ctr">
              <a:spcBef>
                <a:spcPts val="2100"/>
              </a:spcBef>
              <a:spcAft>
                <a:spcPts val="0"/>
              </a:spcAft>
              <a:buSzPts val="1900"/>
              <a:buChar char="■"/>
              <a:defRPr/>
            </a:lvl3pPr>
            <a:lvl4pPr indent="-349250" lvl="3" marL="1828800" algn="ctr">
              <a:spcBef>
                <a:spcPts val="2100"/>
              </a:spcBef>
              <a:spcAft>
                <a:spcPts val="0"/>
              </a:spcAft>
              <a:buSzPts val="1900"/>
              <a:buChar char="●"/>
              <a:defRPr/>
            </a:lvl4pPr>
            <a:lvl5pPr indent="-349250" lvl="4" marL="2286000" algn="ctr">
              <a:spcBef>
                <a:spcPts val="2100"/>
              </a:spcBef>
              <a:spcAft>
                <a:spcPts val="0"/>
              </a:spcAft>
              <a:buSzPts val="1900"/>
              <a:buChar char="○"/>
              <a:defRPr/>
            </a:lvl5pPr>
            <a:lvl6pPr indent="-349250" lvl="5" marL="2743200" algn="ctr">
              <a:spcBef>
                <a:spcPts val="2100"/>
              </a:spcBef>
              <a:spcAft>
                <a:spcPts val="0"/>
              </a:spcAft>
              <a:buSzPts val="1900"/>
              <a:buChar char="■"/>
              <a:defRPr/>
            </a:lvl6pPr>
            <a:lvl7pPr indent="-349250" lvl="6" marL="3200400" algn="ctr">
              <a:spcBef>
                <a:spcPts val="2100"/>
              </a:spcBef>
              <a:spcAft>
                <a:spcPts val="0"/>
              </a:spcAft>
              <a:buSzPts val="1900"/>
              <a:buChar char="●"/>
              <a:defRPr/>
            </a:lvl7pPr>
            <a:lvl8pPr indent="-349250" lvl="7" marL="3657600" algn="ctr">
              <a:spcBef>
                <a:spcPts val="2100"/>
              </a:spcBef>
              <a:spcAft>
                <a:spcPts val="0"/>
              </a:spcAft>
              <a:buSzPts val="1900"/>
              <a:buChar char="○"/>
              <a:defRPr/>
            </a:lvl8pPr>
            <a:lvl9pPr indent="-349250" lvl="8" marL="4114800" algn="ctr">
              <a:spcBef>
                <a:spcPts val="2100"/>
              </a:spcBef>
              <a:spcAft>
                <a:spcPts val="2100"/>
              </a:spcAft>
              <a:buSzPts val="1900"/>
              <a:buChar char="■"/>
              <a:defRPr/>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7 Big Title">
  <p:cSld name="CUSTOM_6">
    <p:spTree>
      <p:nvGrpSpPr>
        <p:cNvPr id="62" name="Shape 62"/>
        <p:cNvGrpSpPr/>
        <p:nvPr/>
      </p:nvGrpSpPr>
      <p:grpSpPr>
        <a:xfrm>
          <a:off x="0" y="0"/>
          <a:ext cx="0" cy="0"/>
          <a:chOff x="0" y="0"/>
          <a:chExt cx="0" cy="0"/>
        </a:xfrm>
      </p:grpSpPr>
      <p:sp>
        <p:nvSpPr>
          <p:cNvPr id="63" name="Google Shape;63;p8"/>
          <p:cNvSpPr txBox="1"/>
          <p:nvPr>
            <p:ph type="title"/>
          </p:nvPr>
        </p:nvSpPr>
        <p:spPr>
          <a:xfrm>
            <a:off x="558100" y="1873525"/>
            <a:ext cx="11095500" cy="3160800"/>
          </a:xfrm>
          <a:prstGeom prst="rect">
            <a:avLst/>
          </a:prstGeom>
        </p:spPr>
        <p:txBody>
          <a:bodyPr anchorCtr="0" anchor="ctr" bIns="121900" lIns="121900" spcFirstLastPara="1" rIns="121900" wrap="square" tIns="121900">
            <a:noAutofit/>
          </a:bodyPr>
          <a:lstStyle>
            <a:lvl1pPr lvl="0" rtl="0" algn="ctr">
              <a:spcBef>
                <a:spcPts val="0"/>
              </a:spcBef>
              <a:spcAft>
                <a:spcPts val="0"/>
              </a:spcAft>
              <a:buSzPts val="5000"/>
              <a:buNone/>
              <a:defRPr sz="5000"/>
            </a:lvl1pPr>
            <a:lvl2pPr lvl="1" rtl="0" algn="ctr">
              <a:spcBef>
                <a:spcPts val="0"/>
              </a:spcBef>
              <a:spcAft>
                <a:spcPts val="0"/>
              </a:spcAft>
              <a:buSzPts val="5000"/>
              <a:buNone/>
              <a:defRPr sz="5000"/>
            </a:lvl2pPr>
            <a:lvl3pPr lvl="2" rtl="0" algn="ctr">
              <a:spcBef>
                <a:spcPts val="0"/>
              </a:spcBef>
              <a:spcAft>
                <a:spcPts val="0"/>
              </a:spcAft>
              <a:buSzPts val="5000"/>
              <a:buNone/>
              <a:defRPr sz="5000"/>
            </a:lvl3pPr>
            <a:lvl4pPr lvl="3" rtl="0" algn="ctr">
              <a:spcBef>
                <a:spcPts val="0"/>
              </a:spcBef>
              <a:spcAft>
                <a:spcPts val="0"/>
              </a:spcAft>
              <a:buSzPts val="5000"/>
              <a:buNone/>
              <a:defRPr sz="5000"/>
            </a:lvl4pPr>
            <a:lvl5pPr lvl="4" rtl="0" algn="ctr">
              <a:spcBef>
                <a:spcPts val="0"/>
              </a:spcBef>
              <a:spcAft>
                <a:spcPts val="0"/>
              </a:spcAft>
              <a:buSzPts val="5000"/>
              <a:buNone/>
              <a:defRPr sz="5000"/>
            </a:lvl5pPr>
            <a:lvl6pPr lvl="5" rtl="0" algn="ctr">
              <a:spcBef>
                <a:spcPts val="0"/>
              </a:spcBef>
              <a:spcAft>
                <a:spcPts val="0"/>
              </a:spcAft>
              <a:buSzPts val="5000"/>
              <a:buNone/>
              <a:defRPr sz="5000"/>
            </a:lvl6pPr>
            <a:lvl7pPr lvl="6" rtl="0" algn="ctr">
              <a:spcBef>
                <a:spcPts val="0"/>
              </a:spcBef>
              <a:spcAft>
                <a:spcPts val="0"/>
              </a:spcAft>
              <a:buSzPts val="5000"/>
              <a:buNone/>
              <a:defRPr sz="5000"/>
            </a:lvl7pPr>
            <a:lvl8pPr lvl="7" rtl="0" algn="ctr">
              <a:spcBef>
                <a:spcPts val="0"/>
              </a:spcBef>
              <a:spcAft>
                <a:spcPts val="0"/>
              </a:spcAft>
              <a:buSzPts val="5000"/>
              <a:buNone/>
              <a:defRPr sz="5000"/>
            </a:lvl8pPr>
            <a:lvl9pPr lvl="8" rtl="0" algn="ctr">
              <a:spcBef>
                <a:spcPts val="0"/>
              </a:spcBef>
              <a:spcAft>
                <a:spcPts val="0"/>
              </a:spcAft>
              <a:buSzPts val="5000"/>
              <a:buNone/>
              <a:defRPr sz="5000"/>
            </a:lvl9pPr>
          </a:lstStyle>
          <a:p/>
        </p:txBody>
      </p:sp>
      <p:sp>
        <p:nvSpPr>
          <p:cNvPr id="64" name="Google Shape;64;p8"/>
          <p:cNvSpPr txBox="1"/>
          <p:nvPr>
            <p:ph idx="1" type="subTitle"/>
          </p:nvPr>
        </p:nvSpPr>
        <p:spPr>
          <a:xfrm>
            <a:off x="632875" y="5919475"/>
            <a:ext cx="11379900" cy="717900"/>
          </a:xfrm>
          <a:prstGeom prst="rect">
            <a:avLst/>
          </a:prstGeom>
        </p:spPr>
        <p:txBody>
          <a:bodyPr anchorCtr="0" anchor="b" bIns="121900" lIns="121900" spcFirstLastPara="1" rIns="121900" wrap="square" tIns="121900">
            <a:noAutofit/>
          </a:bodyPr>
          <a:lstStyle>
            <a:lvl1pPr lvl="0" rtl="0" algn="r">
              <a:lnSpc>
                <a:spcPct val="100000"/>
              </a:lnSpc>
              <a:spcBef>
                <a:spcPts val="0"/>
              </a:spcBef>
              <a:spcAft>
                <a:spcPts val="0"/>
              </a:spcAft>
              <a:buSzPts val="1900"/>
              <a:buNone/>
              <a:defRPr/>
            </a:lvl1pPr>
            <a:lvl2pPr lvl="1" rtl="0" algn="r">
              <a:lnSpc>
                <a:spcPct val="100000"/>
              </a:lnSpc>
              <a:spcBef>
                <a:spcPts val="0"/>
              </a:spcBef>
              <a:spcAft>
                <a:spcPts val="0"/>
              </a:spcAft>
              <a:buSzPts val="1900"/>
              <a:buNone/>
              <a:defRPr/>
            </a:lvl2pPr>
            <a:lvl3pPr lvl="2" rtl="0" algn="r">
              <a:lnSpc>
                <a:spcPct val="100000"/>
              </a:lnSpc>
              <a:spcBef>
                <a:spcPts val="0"/>
              </a:spcBef>
              <a:spcAft>
                <a:spcPts val="0"/>
              </a:spcAft>
              <a:buSzPts val="1900"/>
              <a:buNone/>
              <a:defRPr/>
            </a:lvl3pPr>
            <a:lvl4pPr lvl="3" rtl="0" algn="r">
              <a:lnSpc>
                <a:spcPct val="100000"/>
              </a:lnSpc>
              <a:spcBef>
                <a:spcPts val="0"/>
              </a:spcBef>
              <a:spcAft>
                <a:spcPts val="0"/>
              </a:spcAft>
              <a:buSzPts val="1900"/>
              <a:buNone/>
              <a:defRPr/>
            </a:lvl4pPr>
            <a:lvl5pPr lvl="4" rtl="0" algn="r">
              <a:lnSpc>
                <a:spcPct val="100000"/>
              </a:lnSpc>
              <a:spcBef>
                <a:spcPts val="0"/>
              </a:spcBef>
              <a:spcAft>
                <a:spcPts val="0"/>
              </a:spcAft>
              <a:buSzPts val="1900"/>
              <a:buNone/>
              <a:defRPr/>
            </a:lvl5pPr>
            <a:lvl6pPr lvl="5" rtl="0" algn="r">
              <a:lnSpc>
                <a:spcPct val="100000"/>
              </a:lnSpc>
              <a:spcBef>
                <a:spcPts val="0"/>
              </a:spcBef>
              <a:spcAft>
                <a:spcPts val="0"/>
              </a:spcAft>
              <a:buSzPts val="1900"/>
              <a:buNone/>
              <a:defRPr/>
            </a:lvl6pPr>
            <a:lvl7pPr lvl="6" rtl="0" algn="r">
              <a:lnSpc>
                <a:spcPct val="100000"/>
              </a:lnSpc>
              <a:spcBef>
                <a:spcPts val="0"/>
              </a:spcBef>
              <a:spcAft>
                <a:spcPts val="0"/>
              </a:spcAft>
              <a:buSzPts val="1900"/>
              <a:buNone/>
              <a:defRPr/>
            </a:lvl7pPr>
            <a:lvl8pPr lvl="7" rtl="0" algn="r">
              <a:lnSpc>
                <a:spcPct val="100000"/>
              </a:lnSpc>
              <a:spcBef>
                <a:spcPts val="0"/>
              </a:spcBef>
              <a:spcAft>
                <a:spcPts val="0"/>
              </a:spcAft>
              <a:buSzPts val="1900"/>
              <a:buNone/>
              <a:defRPr/>
            </a:lvl8pPr>
            <a:lvl9pPr lvl="8" rtl="0" algn="r">
              <a:lnSpc>
                <a:spcPct val="100000"/>
              </a:lnSpc>
              <a:spcBef>
                <a:spcPts val="0"/>
              </a:spcBef>
              <a:spcAft>
                <a:spcPts val="0"/>
              </a:spcAft>
              <a:buSzPts val="1900"/>
              <a:buNone/>
              <a:defRPr/>
            </a:lvl9pPr>
          </a:lstStyl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8 Three columns">
  <p:cSld name="CUSTOM_8_1">
    <p:spTree>
      <p:nvGrpSpPr>
        <p:cNvPr id="65" name="Shape 65"/>
        <p:cNvGrpSpPr/>
        <p:nvPr/>
      </p:nvGrpSpPr>
      <p:grpSpPr>
        <a:xfrm>
          <a:off x="0" y="0"/>
          <a:ext cx="0" cy="0"/>
          <a:chOff x="0" y="0"/>
          <a:chExt cx="0" cy="0"/>
        </a:xfrm>
      </p:grpSpPr>
      <p:sp>
        <p:nvSpPr>
          <p:cNvPr id="66" name="Google Shape;66;p9"/>
          <p:cNvSpPr txBox="1"/>
          <p:nvPr>
            <p:ph idx="1" type="subTitle"/>
          </p:nvPr>
        </p:nvSpPr>
        <p:spPr>
          <a:xfrm>
            <a:off x="1189052" y="3563475"/>
            <a:ext cx="2658900" cy="606900"/>
          </a:xfrm>
          <a:prstGeom prst="rect">
            <a:avLst/>
          </a:prstGeom>
        </p:spPr>
        <p:txBody>
          <a:bodyPr anchorCtr="0" anchor="ctr" bIns="121900" lIns="121900" spcFirstLastPara="1" rIns="121900" wrap="square" tIns="121900">
            <a:noAutofit/>
          </a:bodyPr>
          <a:lstStyle>
            <a:lvl1pPr lvl="0" rtl="0" algn="ctr">
              <a:lnSpc>
                <a:spcPct val="100000"/>
              </a:lnSpc>
              <a:spcBef>
                <a:spcPts val="0"/>
              </a:spcBef>
              <a:spcAft>
                <a:spcPts val="0"/>
              </a:spcAft>
              <a:buSzPts val="2100"/>
              <a:buNone/>
              <a:defRPr b="1" sz="2100"/>
            </a:lvl1pPr>
            <a:lvl2pPr lvl="1" rtl="0">
              <a:spcBef>
                <a:spcPts val="0"/>
              </a:spcBef>
              <a:spcAft>
                <a:spcPts val="0"/>
              </a:spcAft>
              <a:buSzPts val="2100"/>
              <a:buNone/>
              <a:defRPr b="1" sz="2100"/>
            </a:lvl2pPr>
            <a:lvl3pPr lvl="2" rtl="0">
              <a:spcBef>
                <a:spcPts val="2100"/>
              </a:spcBef>
              <a:spcAft>
                <a:spcPts val="0"/>
              </a:spcAft>
              <a:buSzPts val="2100"/>
              <a:buNone/>
              <a:defRPr b="1" sz="2100"/>
            </a:lvl3pPr>
            <a:lvl4pPr lvl="3" rtl="0">
              <a:spcBef>
                <a:spcPts val="2100"/>
              </a:spcBef>
              <a:spcAft>
                <a:spcPts val="0"/>
              </a:spcAft>
              <a:buSzPts val="2100"/>
              <a:buNone/>
              <a:defRPr b="1" sz="2100"/>
            </a:lvl4pPr>
            <a:lvl5pPr lvl="4" rtl="0">
              <a:spcBef>
                <a:spcPts val="2100"/>
              </a:spcBef>
              <a:spcAft>
                <a:spcPts val="0"/>
              </a:spcAft>
              <a:buSzPts val="2100"/>
              <a:buNone/>
              <a:defRPr b="1" sz="2100"/>
            </a:lvl5pPr>
            <a:lvl6pPr lvl="5" rtl="0">
              <a:spcBef>
                <a:spcPts val="2100"/>
              </a:spcBef>
              <a:spcAft>
                <a:spcPts val="0"/>
              </a:spcAft>
              <a:buSzPts val="2100"/>
              <a:buNone/>
              <a:defRPr b="1" sz="2100"/>
            </a:lvl6pPr>
            <a:lvl7pPr lvl="6" rtl="0">
              <a:spcBef>
                <a:spcPts val="2100"/>
              </a:spcBef>
              <a:spcAft>
                <a:spcPts val="0"/>
              </a:spcAft>
              <a:buSzPts val="2100"/>
              <a:buNone/>
              <a:defRPr b="1" sz="2100"/>
            </a:lvl7pPr>
            <a:lvl8pPr lvl="7" rtl="0">
              <a:spcBef>
                <a:spcPts val="2100"/>
              </a:spcBef>
              <a:spcAft>
                <a:spcPts val="0"/>
              </a:spcAft>
              <a:buSzPts val="2100"/>
              <a:buNone/>
              <a:defRPr b="1" sz="2100"/>
            </a:lvl8pPr>
            <a:lvl9pPr lvl="8" rtl="0">
              <a:spcBef>
                <a:spcPts val="2100"/>
              </a:spcBef>
              <a:spcAft>
                <a:spcPts val="2100"/>
              </a:spcAft>
              <a:buSzPts val="2100"/>
              <a:buNone/>
              <a:defRPr b="1" sz="2100"/>
            </a:lvl9pPr>
          </a:lstStyle>
          <a:p/>
        </p:txBody>
      </p:sp>
      <p:sp>
        <p:nvSpPr>
          <p:cNvPr id="67" name="Google Shape;67;p9"/>
          <p:cNvSpPr txBox="1"/>
          <p:nvPr>
            <p:ph idx="2" type="subTitle"/>
          </p:nvPr>
        </p:nvSpPr>
        <p:spPr>
          <a:xfrm>
            <a:off x="4713302" y="3563475"/>
            <a:ext cx="2658900" cy="606900"/>
          </a:xfrm>
          <a:prstGeom prst="rect">
            <a:avLst/>
          </a:prstGeom>
        </p:spPr>
        <p:txBody>
          <a:bodyPr anchorCtr="0" anchor="ctr" bIns="121900" lIns="121900" spcFirstLastPara="1" rIns="121900" wrap="square" tIns="121900">
            <a:noAutofit/>
          </a:bodyPr>
          <a:lstStyle>
            <a:lvl1pPr lvl="0" rtl="0" algn="ctr">
              <a:lnSpc>
                <a:spcPct val="100000"/>
              </a:lnSpc>
              <a:spcBef>
                <a:spcPts val="0"/>
              </a:spcBef>
              <a:spcAft>
                <a:spcPts val="0"/>
              </a:spcAft>
              <a:buSzPts val="2100"/>
              <a:buNone/>
              <a:defRPr b="1" sz="2100"/>
            </a:lvl1pPr>
            <a:lvl2pPr lvl="1" rtl="0">
              <a:spcBef>
                <a:spcPts val="0"/>
              </a:spcBef>
              <a:spcAft>
                <a:spcPts val="0"/>
              </a:spcAft>
              <a:buSzPts val="2100"/>
              <a:buNone/>
              <a:defRPr b="1" sz="2100"/>
            </a:lvl2pPr>
            <a:lvl3pPr lvl="2" rtl="0">
              <a:spcBef>
                <a:spcPts val="2100"/>
              </a:spcBef>
              <a:spcAft>
                <a:spcPts val="0"/>
              </a:spcAft>
              <a:buSzPts val="2100"/>
              <a:buNone/>
              <a:defRPr b="1" sz="2100"/>
            </a:lvl3pPr>
            <a:lvl4pPr lvl="3" rtl="0">
              <a:spcBef>
                <a:spcPts val="2100"/>
              </a:spcBef>
              <a:spcAft>
                <a:spcPts val="0"/>
              </a:spcAft>
              <a:buSzPts val="2100"/>
              <a:buNone/>
              <a:defRPr b="1" sz="2100"/>
            </a:lvl4pPr>
            <a:lvl5pPr lvl="4" rtl="0">
              <a:spcBef>
                <a:spcPts val="2100"/>
              </a:spcBef>
              <a:spcAft>
                <a:spcPts val="0"/>
              </a:spcAft>
              <a:buSzPts val="2100"/>
              <a:buNone/>
              <a:defRPr b="1" sz="2100"/>
            </a:lvl5pPr>
            <a:lvl6pPr lvl="5" rtl="0">
              <a:spcBef>
                <a:spcPts val="2100"/>
              </a:spcBef>
              <a:spcAft>
                <a:spcPts val="0"/>
              </a:spcAft>
              <a:buSzPts val="2100"/>
              <a:buNone/>
              <a:defRPr b="1" sz="2100"/>
            </a:lvl6pPr>
            <a:lvl7pPr lvl="6" rtl="0">
              <a:spcBef>
                <a:spcPts val="2100"/>
              </a:spcBef>
              <a:spcAft>
                <a:spcPts val="0"/>
              </a:spcAft>
              <a:buSzPts val="2100"/>
              <a:buNone/>
              <a:defRPr b="1" sz="2100"/>
            </a:lvl7pPr>
            <a:lvl8pPr lvl="7" rtl="0">
              <a:spcBef>
                <a:spcPts val="2100"/>
              </a:spcBef>
              <a:spcAft>
                <a:spcPts val="0"/>
              </a:spcAft>
              <a:buSzPts val="2100"/>
              <a:buNone/>
              <a:defRPr b="1" sz="2100"/>
            </a:lvl8pPr>
            <a:lvl9pPr lvl="8" rtl="0">
              <a:spcBef>
                <a:spcPts val="2100"/>
              </a:spcBef>
              <a:spcAft>
                <a:spcPts val="2100"/>
              </a:spcAft>
              <a:buSzPts val="2100"/>
              <a:buNone/>
              <a:defRPr b="1" sz="2100"/>
            </a:lvl9pPr>
          </a:lstStyle>
          <a:p/>
        </p:txBody>
      </p:sp>
      <p:sp>
        <p:nvSpPr>
          <p:cNvPr id="68" name="Google Shape;68;p9"/>
          <p:cNvSpPr txBox="1"/>
          <p:nvPr>
            <p:ph idx="3" type="subTitle"/>
          </p:nvPr>
        </p:nvSpPr>
        <p:spPr>
          <a:xfrm>
            <a:off x="8237552" y="3563475"/>
            <a:ext cx="2658600" cy="606900"/>
          </a:xfrm>
          <a:prstGeom prst="rect">
            <a:avLst/>
          </a:prstGeom>
        </p:spPr>
        <p:txBody>
          <a:bodyPr anchorCtr="0" anchor="ctr" bIns="121900" lIns="121900" spcFirstLastPara="1" rIns="121900" wrap="square" tIns="121900">
            <a:noAutofit/>
          </a:bodyPr>
          <a:lstStyle>
            <a:lvl1pPr lvl="0" rtl="0" algn="ctr">
              <a:lnSpc>
                <a:spcPct val="100000"/>
              </a:lnSpc>
              <a:spcBef>
                <a:spcPts val="0"/>
              </a:spcBef>
              <a:spcAft>
                <a:spcPts val="0"/>
              </a:spcAft>
              <a:buSzPts val="2100"/>
              <a:buNone/>
              <a:defRPr b="1" sz="2100"/>
            </a:lvl1pPr>
            <a:lvl2pPr lvl="1" rtl="0">
              <a:spcBef>
                <a:spcPts val="0"/>
              </a:spcBef>
              <a:spcAft>
                <a:spcPts val="0"/>
              </a:spcAft>
              <a:buSzPts val="2100"/>
              <a:buNone/>
              <a:defRPr b="1" sz="2100"/>
            </a:lvl2pPr>
            <a:lvl3pPr lvl="2" rtl="0">
              <a:spcBef>
                <a:spcPts val="2100"/>
              </a:spcBef>
              <a:spcAft>
                <a:spcPts val="0"/>
              </a:spcAft>
              <a:buSzPts val="2100"/>
              <a:buNone/>
              <a:defRPr b="1" sz="2100"/>
            </a:lvl3pPr>
            <a:lvl4pPr lvl="3" rtl="0">
              <a:spcBef>
                <a:spcPts val="2100"/>
              </a:spcBef>
              <a:spcAft>
                <a:spcPts val="0"/>
              </a:spcAft>
              <a:buSzPts val="2100"/>
              <a:buNone/>
              <a:defRPr b="1" sz="2100"/>
            </a:lvl4pPr>
            <a:lvl5pPr lvl="4" rtl="0">
              <a:spcBef>
                <a:spcPts val="2100"/>
              </a:spcBef>
              <a:spcAft>
                <a:spcPts val="0"/>
              </a:spcAft>
              <a:buSzPts val="2100"/>
              <a:buNone/>
              <a:defRPr b="1" sz="2100"/>
            </a:lvl5pPr>
            <a:lvl6pPr lvl="5" rtl="0">
              <a:spcBef>
                <a:spcPts val="2100"/>
              </a:spcBef>
              <a:spcAft>
                <a:spcPts val="0"/>
              </a:spcAft>
              <a:buSzPts val="2100"/>
              <a:buNone/>
              <a:defRPr b="1" sz="2100"/>
            </a:lvl6pPr>
            <a:lvl7pPr lvl="6" rtl="0">
              <a:spcBef>
                <a:spcPts val="2100"/>
              </a:spcBef>
              <a:spcAft>
                <a:spcPts val="0"/>
              </a:spcAft>
              <a:buSzPts val="2100"/>
              <a:buNone/>
              <a:defRPr b="1" sz="2100"/>
            </a:lvl7pPr>
            <a:lvl8pPr lvl="7" rtl="0">
              <a:spcBef>
                <a:spcPts val="2100"/>
              </a:spcBef>
              <a:spcAft>
                <a:spcPts val="0"/>
              </a:spcAft>
              <a:buSzPts val="2100"/>
              <a:buNone/>
              <a:defRPr b="1" sz="2100"/>
            </a:lvl8pPr>
            <a:lvl9pPr lvl="8" rtl="0">
              <a:spcBef>
                <a:spcPts val="2100"/>
              </a:spcBef>
              <a:spcAft>
                <a:spcPts val="2100"/>
              </a:spcAft>
              <a:buSzPts val="2100"/>
              <a:buNone/>
              <a:defRPr b="1" sz="2100"/>
            </a:lvl9pPr>
          </a:lstStyle>
          <a:p/>
        </p:txBody>
      </p:sp>
      <p:sp>
        <p:nvSpPr>
          <p:cNvPr id="69" name="Google Shape;69;p9"/>
          <p:cNvSpPr txBox="1"/>
          <p:nvPr>
            <p:ph type="title"/>
          </p:nvPr>
        </p:nvSpPr>
        <p:spPr>
          <a:xfrm>
            <a:off x="1189050" y="669575"/>
            <a:ext cx="9707400" cy="763500"/>
          </a:xfrm>
          <a:prstGeom prst="rect">
            <a:avLst/>
          </a:prstGeom>
        </p:spPr>
        <p:txBody>
          <a:bodyPr anchorCtr="0" anchor="ctr" bIns="121900" lIns="121900" spcFirstLastPara="1" rIns="121900" wrap="square" tIns="121900">
            <a:noAutofit/>
          </a:bodyPr>
          <a:lstStyle>
            <a:lvl1pPr indent="0" lvl="0" marL="0" marR="0" rtl="0" algn="ctr">
              <a:lnSpc>
                <a:spcPct val="100000"/>
              </a:lnSpc>
              <a:spcBef>
                <a:spcPts val="0"/>
              </a:spcBef>
              <a:spcAft>
                <a:spcPts val="0"/>
              </a:spcAft>
              <a:buClr>
                <a:schemeClr val="dk1"/>
              </a:buClr>
              <a:buSzPts val="4000"/>
              <a:buFont typeface="Aldrich"/>
              <a:buNone/>
              <a:defRPr/>
            </a:lvl1pPr>
            <a:lvl2pPr lvl="1"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p:txBody>
      </p:sp>
      <p:sp>
        <p:nvSpPr>
          <p:cNvPr id="70" name="Google Shape;70;p9"/>
          <p:cNvSpPr txBox="1"/>
          <p:nvPr>
            <p:ph idx="4" type="body"/>
          </p:nvPr>
        </p:nvSpPr>
        <p:spPr>
          <a:xfrm>
            <a:off x="1189050" y="4129182"/>
            <a:ext cx="2658900" cy="1664100"/>
          </a:xfrm>
          <a:prstGeom prst="rect">
            <a:avLst/>
          </a:prstGeom>
        </p:spPr>
        <p:txBody>
          <a:bodyPr anchorCtr="0" anchor="t" bIns="121900" lIns="121900" spcFirstLastPara="1" rIns="121900" wrap="square" tIns="121900">
            <a:noAutofit/>
          </a:bodyPr>
          <a:lstStyle>
            <a:lvl1pPr indent="-336550" lvl="0" marL="457200" rtl="0">
              <a:spcBef>
                <a:spcPts val="0"/>
              </a:spcBef>
              <a:spcAft>
                <a:spcPts val="0"/>
              </a:spcAft>
              <a:buSzPts val="1700"/>
              <a:buChar char="●"/>
              <a:defRPr sz="1700"/>
            </a:lvl1pPr>
            <a:lvl2pPr indent="-336550" lvl="1" marL="914400" rtl="0">
              <a:spcBef>
                <a:spcPts val="0"/>
              </a:spcBef>
              <a:spcAft>
                <a:spcPts val="0"/>
              </a:spcAft>
              <a:buSzPts val="1700"/>
              <a:buChar char="○"/>
              <a:defRPr sz="1700"/>
            </a:lvl2pPr>
            <a:lvl3pPr indent="-336550" lvl="2" marL="1371600" rtl="0">
              <a:spcBef>
                <a:spcPts val="2100"/>
              </a:spcBef>
              <a:spcAft>
                <a:spcPts val="0"/>
              </a:spcAft>
              <a:buSzPts val="1700"/>
              <a:buChar char="■"/>
              <a:defRPr sz="1700"/>
            </a:lvl3pPr>
            <a:lvl4pPr indent="-336550" lvl="3" marL="1828800" rtl="0">
              <a:spcBef>
                <a:spcPts val="2100"/>
              </a:spcBef>
              <a:spcAft>
                <a:spcPts val="0"/>
              </a:spcAft>
              <a:buSzPts val="1700"/>
              <a:buChar char="●"/>
              <a:defRPr sz="1700"/>
            </a:lvl4pPr>
            <a:lvl5pPr indent="-336550" lvl="4" marL="2286000" rtl="0">
              <a:spcBef>
                <a:spcPts val="2100"/>
              </a:spcBef>
              <a:spcAft>
                <a:spcPts val="0"/>
              </a:spcAft>
              <a:buSzPts val="1700"/>
              <a:buChar char="○"/>
              <a:defRPr sz="1700"/>
            </a:lvl5pPr>
            <a:lvl6pPr indent="-336550" lvl="5" marL="2743200" rtl="0">
              <a:spcBef>
                <a:spcPts val="2100"/>
              </a:spcBef>
              <a:spcAft>
                <a:spcPts val="0"/>
              </a:spcAft>
              <a:buSzPts val="1700"/>
              <a:buChar char="■"/>
              <a:defRPr sz="1700"/>
            </a:lvl6pPr>
            <a:lvl7pPr indent="-336550" lvl="6" marL="3200400" rtl="0">
              <a:spcBef>
                <a:spcPts val="2100"/>
              </a:spcBef>
              <a:spcAft>
                <a:spcPts val="0"/>
              </a:spcAft>
              <a:buSzPts val="1700"/>
              <a:buChar char="●"/>
              <a:defRPr sz="1700"/>
            </a:lvl7pPr>
            <a:lvl8pPr indent="-336550" lvl="7" marL="3657600" rtl="0">
              <a:spcBef>
                <a:spcPts val="2100"/>
              </a:spcBef>
              <a:spcAft>
                <a:spcPts val="0"/>
              </a:spcAft>
              <a:buSzPts val="1700"/>
              <a:buChar char="○"/>
              <a:defRPr sz="1700"/>
            </a:lvl8pPr>
            <a:lvl9pPr indent="-336550" lvl="8" marL="4114800" rtl="0">
              <a:spcBef>
                <a:spcPts val="2100"/>
              </a:spcBef>
              <a:spcAft>
                <a:spcPts val="2100"/>
              </a:spcAft>
              <a:buSzPts val="1700"/>
              <a:buChar char="■"/>
              <a:defRPr sz="1700"/>
            </a:lvl9pPr>
          </a:lstStyle>
          <a:p/>
        </p:txBody>
      </p:sp>
      <p:sp>
        <p:nvSpPr>
          <p:cNvPr id="71" name="Google Shape;71;p9"/>
          <p:cNvSpPr txBox="1"/>
          <p:nvPr>
            <p:ph idx="5" type="body"/>
          </p:nvPr>
        </p:nvSpPr>
        <p:spPr>
          <a:xfrm>
            <a:off x="4713300" y="4129182"/>
            <a:ext cx="2658900" cy="1660800"/>
          </a:xfrm>
          <a:prstGeom prst="rect">
            <a:avLst/>
          </a:prstGeom>
        </p:spPr>
        <p:txBody>
          <a:bodyPr anchorCtr="0" anchor="t" bIns="121900" lIns="121900" spcFirstLastPara="1" rIns="121900" wrap="square" tIns="121900">
            <a:noAutofit/>
          </a:bodyPr>
          <a:lstStyle>
            <a:lvl1pPr indent="-336550" lvl="0" marL="457200" rtl="0">
              <a:spcBef>
                <a:spcPts val="0"/>
              </a:spcBef>
              <a:spcAft>
                <a:spcPts val="0"/>
              </a:spcAft>
              <a:buSzPts val="1700"/>
              <a:buChar char="●"/>
              <a:defRPr sz="1700"/>
            </a:lvl1pPr>
            <a:lvl2pPr indent="-336550" lvl="1" marL="914400" rtl="0">
              <a:spcBef>
                <a:spcPts val="0"/>
              </a:spcBef>
              <a:spcAft>
                <a:spcPts val="0"/>
              </a:spcAft>
              <a:buSzPts val="1700"/>
              <a:buChar char="○"/>
              <a:defRPr sz="1700"/>
            </a:lvl2pPr>
            <a:lvl3pPr indent="-336550" lvl="2" marL="1371600" rtl="0">
              <a:spcBef>
                <a:spcPts val="2100"/>
              </a:spcBef>
              <a:spcAft>
                <a:spcPts val="0"/>
              </a:spcAft>
              <a:buSzPts val="1700"/>
              <a:buChar char="■"/>
              <a:defRPr sz="1700"/>
            </a:lvl3pPr>
            <a:lvl4pPr indent="-336550" lvl="3" marL="1828800" rtl="0">
              <a:spcBef>
                <a:spcPts val="2100"/>
              </a:spcBef>
              <a:spcAft>
                <a:spcPts val="0"/>
              </a:spcAft>
              <a:buSzPts val="1700"/>
              <a:buChar char="●"/>
              <a:defRPr sz="1700"/>
            </a:lvl4pPr>
            <a:lvl5pPr indent="-336550" lvl="4" marL="2286000" rtl="0">
              <a:spcBef>
                <a:spcPts val="2100"/>
              </a:spcBef>
              <a:spcAft>
                <a:spcPts val="0"/>
              </a:spcAft>
              <a:buSzPts val="1700"/>
              <a:buChar char="○"/>
              <a:defRPr sz="1700"/>
            </a:lvl5pPr>
            <a:lvl6pPr indent="-336550" lvl="5" marL="2743200" rtl="0">
              <a:spcBef>
                <a:spcPts val="2100"/>
              </a:spcBef>
              <a:spcAft>
                <a:spcPts val="0"/>
              </a:spcAft>
              <a:buSzPts val="1700"/>
              <a:buChar char="■"/>
              <a:defRPr sz="1700"/>
            </a:lvl6pPr>
            <a:lvl7pPr indent="-336550" lvl="6" marL="3200400" rtl="0">
              <a:spcBef>
                <a:spcPts val="2100"/>
              </a:spcBef>
              <a:spcAft>
                <a:spcPts val="0"/>
              </a:spcAft>
              <a:buSzPts val="1700"/>
              <a:buChar char="●"/>
              <a:defRPr sz="1700"/>
            </a:lvl7pPr>
            <a:lvl8pPr indent="-336550" lvl="7" marL="3657600" rtl="0">
              <a:spcBef>
                <a:spcPts val="2100"/>
              </a:spcBef>
              <a:spcAft>
                <a:spcPts val="0"/>
              </a:spcAft>
              <a:buSzPts val="1700"/>
              <a:buChar char="○"/>
              <a:defRPr sz="1700"/>
            </a:lvl8pPr>
            <a:lvl9pPr indent="-336550" lvl="8" marL="4114800" rtl="0">
              <a:spcBef>
                <a:spcPts val="2100"/>
              </a:spcBef>
              <a:spcAft>
                <a:spcPts val="2100"/>
              </a:spcAft>
              <a:buSzPts val="1700"/>
              <a:buChar char="■"/>
              <a:defRPr sz="1700"/>
            </a:lvl9pPr>
          </a:lstStyle>
          <a:p/>
        </p:txBody>
      </p:sp>
      <p:sp>
        <p:nvSpPr>
          <p:cNvPr id="72" name="Google Shape;72;p9"/>
          <p:cNvSpPr txBox="1"/>
          <p:nvPr>
            <p:ph idx="6" type="body"/>
          </p:nvPr>
        </p:nvSpPr>
        <p:spPr>
          <a:xfrm>
            <a:off x="8237550" y="4129182"/>
            <a:ext cx="2658900" cy="1660800"/>
          </a:xfrm>
          <a:prstGeom prst="rect">
            <a:avLst/>
          </a:prstGeom>
        </p:spPr>
        <p:txBody>
          <a:bodyPr anchorCtr="0" anchor="t" bIns="121900" lIns="121900" spcFirstLastPara="1" rIns="121900" wrap="square" tIns="121900">
            <a:noAutofit/>
          </a:bodyPr>
          <a:lstStyle>
            <a:lvl1pPr indent="-336550" lvl="0" marL="457200" rtl="0">
              <a:spcBef>
                <a:spcPts val="0"/>
              </a:spcBef>
              <a:spcAft>
                <a:spcPts val="0"/>
              </a:spcAft>
              <a:buSzPts val="1700"/>
              <a:buChar char="●"/>
              <a:defRPr sz="1700"/>
            </a:lvl1pPr>
            <a:lvl2pPr indent="-336550" lvl="1" marL="914400" rtl="0">
              <a:spcBef>
                <a:spcPts val="0"/>
              </a:spcBef>
              <a:spcAft>
                <a:spcPts val="0"/>
              </a:spcAft>
              <a:buSzPts val="1700"/>
              <a:buChar char="○"/>
              <a:defRPr sz="1700"/>
            </a:lvl2pPr>
            <a:lvl3pPr indent="-336550" lvl="2" marL="1371600" rtl="0">
              <a:spcBef>
                <a:spcPts val="2100"/>
              </a:spcBef>
              <a:spcAft>
                <a:spcPts val="0"/>
              </a:spcAft>
              <a:buSzPts val="1700"/>
              <a:buChar char="■"/>
              <a:defRPr sz="1700"/>
            </a:lvl3pPr>
            <a:lvl4pPr indent="-336550" lvl="3" marL="1828800" rtl="0">
              <a:spcBef>
                <a:spcPts val="2100"/>
              </a:spcBef>
              <a:spcAft>
                <a:spcPts val="0"/>
              </a:spcAft>
              <a:buSzPts val="1700"/>
              <a:buChar char="●"/>
              <a:defRPr sz="1700"/>
            </a:lvl4pPr>
            <a:lvl5pPr indent="-336550" lvl="4" marL="2286000" rtl="0">
              <a:spcBef>
                <a:spcPts val="2100"/>
              </a:spcBef>
              <a:spcAft>
                <a:spcPts val="0"/>
              </a:spcAft>
              <a:buSzPts val="1700"/>
              <a:buChar char="○"/>
              <a:defRPr sz="1700"/>
            </a:lvl5pPr>
            <a:lvl6pPr indent="-336550" lvl="5" marL="2743200" rtl="0">
              <a:spcBef>
                <a:spcPts val="2100"/>
              </a:spcBef>
              <a:spcAft>
                <a:spcPts val="0"/>
              </a:spcAft>
              <a:buSzPts val="1700"/>
              <a:buChar char="■"/>
              <a:defRPr sz="1700"/>
            </a:lvl6pPr>
            <a:lvl7pPr indent="-336550" lvl="6" marL="3200400" rtl="0">
              <a:spcBef>
                <a:spcPts val="2100"/>
              </a:spcBef>
              <a:spcAft>
                <a:spcPts val="0"/>
              </a:spcAft>
              <a:buSzPts val="1700"/>
              <a:buChar char="●"/>
              <a:defRPr sz="1700"/>
            </a:lvl7pPr>
            <a:lvl8pPr indent="-336550" lvl="7" marL="3657600" rtl="0">
              <a:spcBef>
                <a:spcPts val="2100"/>
              </a:spcBef>
              <a:spcAft>
                <a:spcPts val="0"/>
              </a:spcAft>
              <a:buSzPts val="1700"/>
              <a:buChar char="○"/>
              <a:defRPr sz="1700"/>
            </a:lvl8pPr>
            <a:lvl9pPr indent="-336550" lvl="8" marL="4114800" rtl="0">
              <a:spcBef>
                <a:spcPts val="2100"/>
              </a:spcBef>
              <a:spcAft>
                <a:spcPts val="2100"/>
              </a:spcAft>
              <a:buSzPts val="1700"/>
              <a:buChar char="■"/>
              <a:defRPr sz="1700"/>
            </a:lvl9pPr>
          </a:lstStyl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9 Text and Image">
  <p:cSld name="CUSTOM_9">
    <p:spTree>
      <p:nvGrpSpPr>
        <p:cNvPr id="73" name="Shape 73"/>
        <p:cNvGrpSpPr/>
        <p:nvPr/>
      </p:nvGrpSpPr>
      <p:grpSpPr>
        <a:xfrm>
          <a:off x="0" y="0"/>
          <a:ext cx="0" cy="0"/>
          <a:chOff x="0" y="0"/>
          <a:chExt cx="0" cy="0"/>
        </a:xfrm>
      </p:grpSpPr>
      <p:sp>
        <p:nvSpPr>
          <p:cNvPr id="74" name="Google Shape;74;p10"/>
          <p:cNvSpPr txBox="1"/>
          <p:nvPr>
            <p:ph type="title"/>
          </p:nvPr>
        </p:nvSpPr>
        <p:spPr>
          <a:xfrm>
            <a:off x="925500" y="1946013"/>
            <a:ext cx="5170500" cy="799200"/>
          </a:xfrm>
          <a:prstGeom prst="rect">
            <a:avLst/>
          </a:prstGeom>
        </p:spPr>
        <p:txBody>
          <a:bodyPr anchorCtr="0" anchor="ctr" bIns="121900" lIns="121900" spcFirstLastPara="1" rIns="121900" wrap="square" tIns="121900">
            <a:noAutofit/>
          </a:bodyPr>
          <a:lstStyle>
            <a:lvl1pPr lvl="0" rtl="0">
              <a:lnSpc>
                <a:spcPct val="80000"/>
              </a:lnSpc>
              <a:spcBef>
                <a:spcPts val="0"/>
              </a:spcBef>
              <a:spcAft>
                <a:spcPts val="0"/>
              </a:spcAft>
              <a:buSzPts val="6000"/>
              <a:buNone/>
              <a:defRPr/>
            </a:lvl1pPr>
            <a:lvl2pPr lvl="1" rtl="0" algn="r">
              <a:spcBef>
                <a:spcPts val="0"/>
              </a:spcBef>
              <a:spcAft>
                <a:spcPts val="0"/>
              </a:spcAft>
              <a:buSzPts val="15000"/>
              <a:buNone/>
              <a:defRPr sz="15000"/>
            </a:lvl2pPr>
            <a:lvl3pPr lvl="2" rtl="0" algn="r">
              <a:spcBef>
                <a:spcPts val="0"/>
              </a:spcBef>
              <a:spcAft>
                <a:spcPts val="0"/>
              </a:spcAft>
              <a:buSzPts val="15000"/>
              <a:buNone/>
              <a:defRPr sz="15000"/>
            </a:lvl3pPr>
            <a:lvl4pPr lvl="3" rtl="0" algn="r">
              <a:spcBef>
                <a:spcPts val="0"/>
              </a:spcBef>
              <a:spcAft>
                <a:spcPts val="0"/>
              </a:spcAft>
              <a:buSzPts val="15000"/>
              <a:buNone/>
              <a:defRPr sz="15000"/>
            </a:lvl4pPr>
            <a:lvl5pPr lvl="4" rtl="0" algn="r">
              <a:spcBef>
                <a:spcPts val="0"/>
              </a:spcBef>
              <a:spcAft>
                <a:spcPts val="0"/>
              </a:spcAft>
              <a:buSzPts val="15000"/>
              <a:buNone/>
              <a:defRPr sz="15000"/>
            </a:lvl5pPr>
            <a:lvl6pPr lvl="5" rtl="0" algn="r">
              <a:spcBef>
                <a:spcPts val="0"/>
              </a:spcBef>
              <a:spcAft>
                <a:spcPts val="0"/>
              </a:spcAft>
              <a:buSzPts val="15000"/>
              <a:buNone/>
              <a:defRPr sz="15000"/>
            </a:lvl6pPr>
            <a:lvl7pPr lvl="6" rtl="0" algn="r">
              <a:spcBef>
                <a:spcPts val="0"/>
              </a:spcBef>
              <a:spcAft>
                <a:spcPts val="0"/>
              </a:spcAft>
              <a:buSzPts val="15000"/>
              <a:buNone/>
              <a:defRPr sz="15000"/>
            </a:lvl7pPr>
            <a:lvl8pPr lvl="7" rtl="0" algn="r">
              <a:spcBef>
                <a:spcPts val="0"/>
              </a:spcBef>
              <a:spcAft>
                <a:spcPts val="0"/>
              </a:spcAft>
              <a:buSzPts val="15000"/>
              <a:buNone/>
              <a:defRPr sz="15000"/>
            </a:lvl8pPr>
            <a:lvl9pPr lvl="8" rtl="0" algn="r">
              <a:spcBef>
                <a:spcPts val="0"/>
              </a:spcBef>
              <a:spcAft>
                <a:spcPts val="0"/>
              </a:spcAft>
              <a:buSzPts val="15000"/>
              <a:buNone/>
              <a:defRPr sz="15000"/>
            </a:lvl9pPr>
          </a:lstStyle>
          <a:p/>
        </p:txBody>
      </p:sp>
      <p:sp>
        <p:nvSpPr>
          <p:cNvPr id="75" name="Google Shape;75;p10"/>
          <p:cNvSpPr txBox="1"/>
          <p:nvPr>
            <p:ph idx="1" type="subTitle"/>
          </p:nvPr>
        </p:nvSpPr>
        <p:spPr>
          <a:xfrm>
            <a:off x="439850" y="4343238"/>
            <a:ext cx="3875100" cy="717900"/>
          </a:xfrm>
          <a:prstGeom prst="rect">
            <a:avLst/>
          </a:prstGeom>
        </p:spPr>
        <p:txBody>
          <a:bodyPr anchorCtr="0" anchor="t" bIns="121900" lIns="121900" spcFirstLastPara="1" rIns="121900" wrap="square" tIns="121900">
            <a:noAutofit/>
          </a:bodyPr>
          <a:lstStyle>
            <a:lvl1pPr lvl="0" rtl="0" algn="r">
              <a:spcBef>
                <a:spcPts val="0"/>
              </a:spcBef>
              <a:spcAft>
                <a:spcPts val="0"/>
              </a:spcAft>
              <a:buSzPts val="1800"/>
              <a:buNone/>
              <a:defRPr sz="1800"/>
            </a:lvl1pPr>
            <a:lvl2pPr lvl="1" rtl="0" algn="r">
              <a:spcBef>
                <a:spcPts val="2100"/>
              </a:spcBef>
              <a:spcAft>
                <a:spcPts val="0"/>
              </a:spcAft>
              <a:buSzPts val="1800"/>
              <a:buNone/>
              <a:defRPr sz="1800"/>
            </a:lvl2pPr>
            <a:lvl3pPr lvl="2" rtl="0" algn="r">
              <a:spcBef>
                <a:spcPts val="2100"/>
              </a:spcBef>
              <a:spcAft>
                <a:spcPts val="0"/>
              </a:spcAft>
              <a:buSzPts val="1800"/>
              <a:buNone/>
              <a:defRPr sz="1800"/>
            </a:lvl3pPr>
            <a:lvl4pPr lvl="3" rtl="0" algn="r">
              <a:spcBef>
                <a:spcPts val="2100"/>
              </a:spcBef>
              <a:spcAft>
                <a:spcPts val="0"/>
              </a:spcAft>
              <a:buSzPts val="1800"/>
              <a:buNone/>
              <a:defRPr sz="1800"/>
            </a:lvl4pPr>
            <a:lvl5pPr lvl="4" rtl="0" algn="r">
              <a:spcBef>
                <a:spcPts val="2100"/>
              </a:spcBef>
              <a:spcAft>
                <a:spcPts val="0"/>
              </a:spcAft>
              <a:buSzPts val="1800"/>
              <a:buNone/>
              <a:defRPr sz="1800"/>
            </a:lvl5pPr>
            <a:lvl6pPr lvl="5" rtl="0" algn="r">
              <a:spcBef>
                <a:spcPts val="2100"/>
              </a:spcBef>
              <a:spcAft>
                <a:spcPts val="0"/>
              </a:spcAft>
              <a:buSzPts val="1800"/>
              <a:buNone/>
              <a:defRPr sz="1800"/>
            </a:lvl6pPr>
            <a:lvl7pPr lvl="6" rtl="0" algn="r">
              <a:spcBef>
                <a:spcPts val="2100"/>
              </a:spcBef>
              <a:spcAft>
                <a:spcPts val="0"/>
              </a:spcAft>
              <a:buSzPts val="1800"/>
              <a:buNone/>
              <a:defRPr sz="1800"/>
            </a:lvl7pPr>
            <a:lvl8pPr lvl="7" rtl="0" algn="r">
              <a:spcBef>
                <a:spcPts val="2100"/>
              </a:spcBef>
              <a:spcAft>
                <a:spcPts val="0"/>
              </a:spcAft>
              <a:buSzPts val="1800"/>
              <a:buNone/>
              <a:defRPr sz="1800"/>
            </a:lvl8pPr>
            <a:lvl9pPr lvl="8" rtl="0" algn="r">
              <a:spcBef>
                <a:spcPts val="2100"/>
              </a:spcBef>
              <a:spcAft>
                <a:spcPts val="2100"/>
              </a:spcAft>
              <a:buSzPts val="1800"/>
              <a:buNone/>
              <a:defRPr sz="1800"/>
            </a:lvl9pPr>
          </a:lstStyle>
          <a:p/>
        </p:txBody>
      </p:sp>
      <p:sp>
        <p:nvSpPr>
          <p:cNvPr id="76" name="Google Shape;76;p10"/>
          <p:cNvSpPr/>
          <p:nvPr>
            <p:ph idx="2" type="pic"/>
          </p:nvPr>
        </p:nvSpPr>
        <p:spPr>
          <a:xfrm>
            <a:off x="4572000" y="1040950"/>
            <a:ext cx="6981900" cy="4476900"/>
          </a:xfrm>
          <a:prstGeom prst="rect">
            <a:avLst/>
          </a:prstGeom>
          <a:noFill/>
          <a:ln>
            <a:noFill/>
          </a:ln>
        </p:spPr>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theme" Target="../theme/theme2.xml"/><Relationship Id="rId16" Type="http://schemas.openxmlformats.org/officeDocument/2006/relationships/slideLayout" Target="../slideLayouts/slideLayout16.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graphicFrame>
        <p:nvGraphicFramePr>
          <p:cNvPr id="6" name="Google Shape;6;p1"/>
          <p:cNvGraphicFramePr/>
          <p:nvPr/>
        </p:nvGraphicFramePr>
        <p:xfrm>
          <a:off x="-36576" y="0"/>
          <a:ext cx="3000000" cy="3000000"/>
        </p:xfrm>
        <a:graphic>
          <a:graphicData uri="http://schemas.openxmlformats.org/drawingml/2006/table">
            <a:tbl>
              <a:tblPr>
                <a:noFill/>
                <a:tableStyleId>{928939B8-D9D7-46B2-86BE-21827126762C}</a:tableStyleId>
              </a:tblPr>
              <a:tblGrid>
                <a:gridCol w="382850"/>
                <a:gridCol w="382850"/>
                <a:gridCol w="382850"/>
                <a:gridCol w="382850"/>
                <a:gridCol w="382850"/>
                <a:gridCol w="382850"/>
                <a:gridCol w="382850"/>
                <a:gridCol w="382850"/>
                <a:gridCol w="382850"/>
                <a:gridCol w="382850"/>
                <a:gridCol w="382850"/>
                <a:gridCol w="382850"/>
                <a:gridCol w="382850"/>
                <a:gridCol w="382850"/>
                <a:gridCol w="382850"/>
                <a:gridCol w="382850"/>
                <a:gridCol w="382850"/>
                <a:gridCol w="382850"/>
                <a:gridCol w="382850"/>
                <a:gridCol w="382850"/>
                <a:gridCol w="382850"/>
                <a:gridCol w="382850"/>
                <a:gridCol w="382850"/>
                <a:gridCol w="382850"/>
                <a:gridCol w="382850"/>
                <a:gridCol w="382850"/>
                <a:gridCol w="382850"/>
                <a:gridCol w="382850"/>
                <a:gridCol w="382850"/>
                <a:gridCol w="382850"/>
                <a:gridCol w="382850"/>
                <a:gridCol w="382850"/>
              </a:tblGrid>
              <a:tr h="342900">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r>
              <a:tr h="342900">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r>
              <a:tr h="342900">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r>
              <a:tr h="342900">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r>
              <a:tr h="342900">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r>
              <a:tr h="342900">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r>
              <a:tr h="342900">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r>
              <a:tr h="342900">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r>
              <a:tr h="342900">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r>
              <a:tr h="342900">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r>
              <a:tr h="342900">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r>
              <a:tr h="342900">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r>
              <a:tr h="342900">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r>
              <a:tr h="342900">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r>
              <a:tr h="342900">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r>
              <a:tr h="342900">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r>
              <a:tr h="342900">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r>
              <a:tr h="342900">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r>
              <a:tr h="342900">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r>
              <a:tr h="342900">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r>
            </a:tbl>
          </a:graphicData>
        </a:graphic>
      </p:graphicFrame>
      <p:sp>
        <p:nvSpPr>
          <p:cNvPr id="7" name="Google Shape;7;p1"/>
          <p:cNvSpPr/>
          <p:nvPr/>
        </p:nvSpPr>
        <p:spPr>
          <a:xfrm flipH="1" rot="-2700000">
            <a:off x="7155511" y="2356734"/>
            <a:ext cx="4422925" cy="6366027"/>
          </a:xfrm>
          <a:custGeom>
            <a:rect b="b" l="l" r="r" t="t"/>
            <a:pathLst>
              <a:path extrusionOk="0" h="6547579" w="4549062">
                <a:moveTo>
                  <a:pt x="1151911" y="5106311"/>
                </a:moveTo>
                <a:cubicBezTo>
                  <a:pt x="1979723" y="4492932"/>
                  <a:pt x="2296004" y="3872248"/>
                  <a:pt x="2889529" y="3298371"/>
                </a:cubicBezTo>
                <a:cubicBezTo>
                  <a:pt x="1882106" y="3625326"/>
                  <a:pt x="1230006" y="4819613"/>
                  <a:pt x="1151911" y="5074902"/>
                </a:cubicBezTo>
                <a:cubicBezTo>
                  <a:pt x="1151911" y="4666576"/>
                  <a:pt x="1194866" y="4254273"/>
                  <a:pt x="1284675" y="3853698"/>
                </a:cubicBezTo>
                <a:cubicBezTo>
                  <a:pt x="1768867" y="3437006"/>
                  <a:pt x="2276493" y="3200874"/>
                  <a:pt x="2670862" y="2607585"/>
                </a:cubicBezTo>
                <a:cubicBezTo>
                  <a:pt x="2042199" y="2765323"/>
                  <a:pt x="1460387" y="3508020"/>
                  <a:pt x="1300291" y="3794787"/>
                </a:cubicBezTo>
                <a:cubicBezTo>
                  <a:pt x="1386197" y="3441360"/>
                  <a:pt x="1503339" y="3091787"/>
                  <a:pt x="1659530" y="2761815"/>
                </a:cubicBezTo>
                <a:cubicBezTo>
                  <a:pt x="2135914" y="2521795"/>
                  <a:pt x="2557637" y="2211162"/>
                  <a:pt x="2912950" y="1841708"/>
                </a:cubicBezTo>
                <a:cubicBezTo>
                  <a:pt x="2460013" y="1967843"/>
                  <a:pt x="2046101" y="2235281"/>
                  <a:pt x="1741534" y="2592902"/>
                </a:cubicBezTo>
                <a:cubicBezTo>
                  <a:pt x="1874291" y="2337551"/>
                  <a:pt x="2026580" y="2090032"/>
                  <a:pt x="2198390" y="1854271"/>
                </a:cubicBezTo>
                <a:cubicBezTo>
                  <a:pt x="2217915" y="1858177"/>
                  <a:pt x="2233534" y="1866009"/>
                  <a:pt x="2253055" y="1869918"/>
                </a:cubicBezTo>
                <a:cubicBezTo>
                  <a:pt x="2659169" y="1771314"/>
                  <a:pt x="3026209" y="1554971"/>
                  <a:pt x="3295626" y="1256285"/>
                </a:cubicBezTo>
                <a:cubicBezTo>
                  <a:pt x="2948097" y="1315558"/>
                  <a:pt x="2616204" y="1461195"/>
                  <a:pt x="2338969" y="1673512"/>
                </a:cubicBezTo>
                <a:cubicBezTo>
                  <a:pt x="2448286" y="1539901"/>
                  <a:pt x="2565454" y="1410206"/>
                  <a:pt x="2686498" y="1284433"/>
                </a:cubicBezTo>
                <a:cubicBezTo>
                  <a:pt x="2748975" y="1280442"/>
                  <a:pt x="2959824" y="1240950"/>
                  <a:pt x="2959824" y="1240950"/>
                </a:cubicBezTo>
                <a:cubicBezTo>
                  <a:pt x="3303444" y="1150267"/>
                  <a:pt x="3608008" y="996812"/>
                  <a:pt x="3908696" y="819800"/>
                </a:cubicBezTo>
                <a:cubicBezTo>
                  <a:pt x="3627553" y="824039"/>
                  <a:pt x="2916858" y="1127135"/>
                  <a:pt x="2721645" y="1245134"/>
                </a:cubicBezTo>
                <a:cubicBezTo>
                  <a:pt x="2889529" y="1076125"/>
                  <a:pt x="3069140" y="918882"/>
                  <a:pt x="3256569" y="777332"/>
                </a:cubicBezTo>
                <a:cubicBezTo>
                  <a:pt x="3264388" y="777322"/>
                  <a:pt x="3272206" y="777315"/>
                  <a:pt x="3276115" y="781235"/>
                </a:cubicBezTo>
                <a:cubicBezTo>
                  <a:pt x="3533838" y="757393"/>
                  <a:pt x="3775926" y="643269"/>
                  <a:pt x="3982866" y="497769"/>
                </a:cubicBezTo>
                <a:cubicBezTo>
                  <a:pt x="4189841" y="352277"/>
                  <a:pt x="4365543" y="175402"/>
                  <a:pt x="4549062" y="6376"/>
                </a:cubicBezTo>
                <a:cubicBezTo>
                  <a:pt x="3928208" y="-63614"/>
                  <a:pt x="3580679" y="458950"/>
                  <a:pt x="3209729" y="773454"/>
                </a:cubicBezTo>
                <a:cubicBezTo>
                  <a:pt x="3209729" y="773454"/>
                  <a:pt x="3213638" y="773451"/>
                  <a:pt x="3213638" y="773451"/>
                </a:cubicBezTo>
                <a:cubicBezTo>
                  <a:pt x="3041811" y="903204"/>
                  <a:pt x="2877836" y="1040800"/>
                  <a:pt x="2725520" y="1190163"/>
                </a:cubicBezTo>
                <a:cubicBezTo>
                  <a:pt x="2842689" y="832752"/>
                  <a:pt x="3010573" y="487061"/>
                  <a:pt x="3190218" y="145283"/>
                </a:cubicBezTo>
                <a:cubicBezTo>
                  <a:pt x="2889529" y="404744"/>
                  <a:pt x="2694282" y="766168"/>
                  <a:pt x="2655260" y="1139202"/>
                </a:cubicBezTo>
                <a:cubicBezTo>
                  <a:pt x="2655260" y="1139202"/>
                  <a:pt x="2666953" y="1205933"/>
                  <a:pt x="2686498" y="1229470"/>
                </a:cubicBezTo>
                <a:cubicBezTo>
                  <a:pt x="2491251" y="1422070"/>
                  <a:pt x="2307731" y="1626432"/>
                  <a:pt x="2147627" y="1842548"/>
                </a:cubicBezTo>
                <a:lnTo>
                  <a:pt x="2147627" y="1842548"/>
                </a:lnTo>
                <a:lnTo>
                  <a:pt x="2147627" y="1842548"/>
                </a:lnTo>
                <a:cubicBezTo>
                  <a:pt x="2124197" y="1873985"/>
                  <a:pt x="2096864" y="1909352"/>
                  <a:pt x="2073438" y="1944711"/>
                </a:cubicBezTo>
                <a:cubicBezTo>
                  <a:pt x="2112484" y="1779766"/>
                  <a:pt x="2381900" y="970673"/>
                  <a:pt x="2167152" y="346643"/>
                </a:cubicBezTo>
                <a:cubicBezTo>
                  <a:pt x="1968006" y="849417"/>
                  <a:pt x="1944583" y="1465855"/>
                  <a:pt x="2061724" y="1960430"/>
                </a:cubicBezTo>
                <a:cubicBezTo>
                  <a:pt x="1878197" y="2219758"/>
                  <a:pt x="1714198" y="2494775"/>
                  <a:pt x="1581434" y="2781535"/>
                </a:cubicBezTo>
                <a:cubicBezTo>
                  <a:pt x="1577529" y="2502778"/>
                  <a:pt x="1667341" y="1509348"/>
                  <a:pt x="1425243" y="889276"/>
                </a:cubicBezTo>
                <a:cubicBezTo>
                  <a:pt x="1413533" y="1207308"/>
                  <a:pt x="1280769" y="1596150"/>
                  <a:pt x="1272961" y="1914180"/>
                </a:cubicBezTo>
                <a:cubicBezTo>
                  <a:pt x="1265147" y="2220431"/>
                  <a:pt x="1397914" y="2569722"/>
                  <a:pt x="1558007" y="2828673"/>
                </a:cubicBezTo>
                <a:cubicBezTo>
                  <a:pt x="1409624" y="3150787"/>
                  <a:pt x="1292483" y="3488577"/>
                  <a:pt x="1210482" y="3834152"/>
                </a:cubicBezTo>
                <a:cubicBezTo>
                  <a:pt x="1097242" y="3084381"/>
                  <a:pt x="976195" y="2256089"/>
                  <a:pt x="527147" y="1502748"/>
                </a:cubicBezTo>
                <a:cubicBezTo>
                  <a:pt x="367050" y="2284237"/>
                  <a:pt x="1042577" y="3657662"/>
                  <a:pt x="1202674" y="3885210"/>
                </a:cubicBezTo>
                <a:cubicBezTo>
                  <a:pt x="1112861" y="4277934"/>
                  <a:pt x="1066004" y="4682384"/>
                  <a:pt x="1066004" y="5090710"/>
                </a:cubicBezTo>
                <a:cubicBezTo>
                  <a:pt x="1003528" y="4859115"/>
                  <a:pt x="862956" y="4129012"/>
                  <a:pt x="706765" y="3779734"/>
                </a:cubicBezTo>
                <a:cubicBezTo>
                  <a:pt x="511528" y="3367705"/>
                  <a:pt x="351431" y="2994901"/>
                  <a:pt x="0" y="2653705"/>
                </a:cubicBezTo>
                <a:cubicBezTo>
                  <a:pt x="11717" y="3753022"/>
                  <a:pt x="456859" y="4525987"/>
                  <a:pt x="1066004" y="5145676"/>
                </a:cubicBezTo>
                <a:cubicBezTo>
                  <a:pt x="1069910" y="5601116"/>
                  <a:pt x="1128481" y="6060396"/>
                  <a:pt x="1237814" y="6503937"/>
                </a:cubicBezTo>
                <a:cubicBezTo>
                  <a:pt x="1237814" y="6503937"/>
                  <a:pt x="1237814" y="6503937"/>
                  <a:pt x="1237814" y="6503937"/>
                </a:cubicBezTo>
                <a:cubicBezTo>
                  <a:pt x="1245625" y="6531438"/>
                  <a:pt x="1272961" y="6551018"/>
                  <a:pt x="1300291" y="6547074"/>
                </a:cubicBezTo>
                <a:cubicBezTo>
                  <a:pt x="1327623" y="6543131"/>
                  <a:pt x="1343242" y="6515630"/>
                  <a:pt x="1335438" y="6488130"/>
                </a:cubicBezTo>
                <a:cubicBezTo>
                  <a:pt x="1218293" y="6036770"/>
                  <a:pt x="1155817" y="5573547"/>
                  <a:pt x="1151911" y="5106311"/>
                </a:cubicBezTo>
                <a:close/>
              </a:path>
            </a:pathLst>
          </a:custGeom>
          <a:solidFill>
            <a:srgbClr val="FFFFFF">
              <a:alpha val="2516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 name="Google Shape;8;p1"/>
          <p:cNvSpPr/>
          <p:nvPr/>
        </p:nvSpPr>
        <p:spPr>
          <a:xfrm flipH="1" rot="3452432">
            <a:off x="-954840" y="-561958"/>
            <a:ext cx="4259162" cy="6130318"/>
          </a:xfrm>
          <a:custGeom>
            <a:rect b="b" l="l" r="r" t="t"/>
            <a:pathLst>
              <a:path extrusionOk="0" h="6547579" w="4549062">
                <a:moveTo>
                  <a:pt x="1151911" y="5106311"/>
                </a:moveTo>
                <a:cubicBezTo>
                  <a:pt x="1979723" y="4492932"/>
                  <a:pt x="2296004" y="3872248"/>
                  <a:pt x="2889529" y="3298371"/>
                </a:cubicBezTo>
                <a:cubicBezTo>
                  <a:pt x="1882106" y="3625326"/>
                  <a:pt x="1230006" y="4819613"/>
                  <a:pt x="1151911" y="5074902"/>
                </a:cubicBezTo>
                <a:cubicBezTo>
                  <a:pt x="1151911" y="4666576"/>
                  <a:pt x="1194866" y="4254273"/>
                  <a:pt x="1284675" y="3853698"/>
                </a:cubicBezTo>
                <a:cubicBezTo>
                  <a:pt x="1768867" y="3437006"/>
                  <a:pt x="2276493" y="3200874"/>
                  <a:pt x="2670862" y="2607585"/>
                </a:cubicBezTo>
                <a:cubicBezTo>
                  <a:pt x="2042199" y="2765323"/>
                  <a:pt x="1460387" y="3508020"/>
                  <a:pt x="1300291" y="3794787"/>
                </a:cubicBezTo>
                <a:cubicBezTo>
                  <a:pt x="1386197" y="3441360"/>
                  <a:pt x="1503339" y="3091787"/>
                  <a:pt x="1659530" y="2761815"/>
                </a:cubicBezTo>
                <a:cubicBezTo>
                  <a:pt x="2135914" y="2521795"/>
                  <a:pt x="2557637" y="2211162"/>
                  <a:pt x="2912950" y="1841708"/>
                </a:cubicBezTo>
                <a:cubicBezTo>
                  <a:pt x="2460013" y="1967843"/>
                  <a:pt x="2046101" y="2235281"/>
                  <a:pt x="1741534" y="2592902"/>
                </a:cubicBezTo>
                <a:cubicBezTo>
                  <a:pt x="1874291" y="2337551"/>
                  <a:pt x="2026580" y="2090032"/>
                  <a:pt x="2198390" y="1854271"/>
                </a:cubicBezTo>
                <a:cubicBezTo>
                  <a:pt x="2217915" y="1858177"/>
                  <a:pt x="2233534" y="1866009"/>
                  <a:pt x="2253055" y="1869918"/>
                </a:cubicBezTo>
                <a:cubicBezTo>
                  <a:pt x="2659169" y="1771314"/>
                  <a:pt x="3026209" y="1554971"/>
                  <a:pt x="3295626" y="1256285"/>
                </a:cubicBezTo>
                <a:cubicBezTo>
                  <a:pt x="2948097" y="1315558"/>
                  <a:pt x="2616204" y="1461195"/>
                  <a:pt x="2338969" y="1673512"/>
                </a:cubicBezTo>
                <a:cubicBezTo>
                  <a:pt x="2448286" y="1539901"/>
                  <a:pt x="2565454" y="1410206"/>
                  <a:pt x="2686498" y="1284433"/>
                </a:cubicBezTo>
                <a:cubicBezTo>
                  <a:pt x="2748975" y="1280442"/>
                  <a:pt x="2959824" y="1240950"/>
                  <a:pt x="2959824" y="1240950"/>
                </a:cubicBezTo>
                <a:cubicBezTo>
                  <a:pt x="3303444" y="1150267"/>
                  <a:pt x="3608008" y="996812"/>
                  <a:pt x="3908696" y="819800"/>
                </a:cubicBezTo>
                <a:cubicBezTo>
                  <a:pt x="3627553" y="824039"/>
                  <a:pt x="2916858" y="1127135"/>
                  <a:pt x="2721645" y="1245134"/>
                </a:cubicBezTo>
                <a:cubicBezTo>
                  <a:pt x="2889529" y="1076125"/>
                  <a:pt x="3069140" y="918882"/>
                  <a:pt x="3256569" y="777332"/>
                </a:cubicBezTo>
                <a:cubicBezTo>
                  <a:pt x="3264388" y="777322"/>
                  <a:pt x="3272206" y="777315"/>
                  <a:pt x="3276115" y="781235"/>
                </a:cubicBezTo>
                <a:cubicBezTo>
                  <a:pt x="3533838" y="757393"/>
                  <a:pt x="3775926" y="643269"/>
                  <a:pt x="3982866" y="497769"/>
                </a:cubicBezTo>
                <a:cubicBezTo>
                  <a:pt x="4189841" y="352277"/>
                  <a:pt x="4365543" y="175402"/>
                  <a:pt x="4549062" y="6376"/>
                </a:cubicBezTo>
                <a:cubicBezTo>
                  <a:pt x="3928208" y="-63614"/>
                  <a:pt x="3580679" y="458950"/>
                  <a:pt x="3209729" y="773454"/>
                </a:cubicBezTo>
                <a:cubicBezTo>
                  <a:pt x="3209729" y="773454"/>
                  <a:pt x="3213638" y="773451"/>
                  <a:pt x="3213638" y="773451"/>
                </a:cubicBezTo>
                <a:cubicBezTo>
                  <a:pt x="3041811" y="903204"/>
                  <a:pt x="2877836" y="1040800"/>
                  <a:pt x="2725520" y="1190163"/>
                </a:cubicBezTo>
                <a:cubicBezTo>
                  <a:pt x="2842689" y="832752"/>
                  <a:pt x="3010573" y="487061"/>
                  <a:pt x="3190218" y="145283"/>
                </a:cubicBezTo>
                <a:cubicBezTo>
                  <a:pt x="2889529" y="404744"/>
                  <a:pt x="2694282" y="766168"/>
                  <a:pt x="2655260" y="1139202"/>
                </a:cubicBezTo>
                <a:cubicBezTo>
                  <a:pt x="2655260" y="1139202"/>
                  <a:pt x="2666953" y="1205933"/>
                  <a:pt x="2686498" y="1229470"/>
                </a:cubicBezTo>
                <a:cubicBezTo>
                  <a:pt x="2491251" y="1422070"/>
                  <a:pt x="2307731" y="1626432"/>
                  <a:pt x="2147627" y="1842548"/>
                </a:cubicBezTo>
                <a:lnTo>
                  <a:pt x="2147627" y="1842548"/>
                </a:lnTo>
                <a:lnTo>
                  <a:pt x="2147627" y="1842548"/>
                </a:lnTo>
                <a:cubicBezTo>
                  <a:pt x="2124197" y="1873985"/>
                  <a:pt x="2096864" y="1909352"/>
                  <a:pt x="2073438" y="1944711"/>
                </a:cubicBezTo>
                <a:cubicBezTo>
                  <a:pt x="2112484" y="1779766"/>
                  <a:pt x="2381900" y="970673"/>
                  <a:pt x="2167152" y="346643"/>
                </a:cubicBezTo>
                <a:cubicBezTo>
                  <a:pt x="1968006" y="849417"/>
                  <a:pt x="1944583" y="1465855"/>
                  <a:pt x="2061724" y="1960430"/>
                </a:cubicBezTo>
                <a:cubicBezTo>
                  <a:pt x="1878197" y="2219758"/>
                  <a:pt x="1714198" y="2494775"/>
                  <a:pt x="1581434" y="2781535"/>
                </a:cubicBezTo>
                <a:cubicBezTo>
                  <a:pt x="1577529" y="2502778"/>
                  <a:pt x="1667341" y="1509348"/>
                  <a:pt x="1425243" y="889276"/>
                </a:cubicBezTo>
                <a:cubicBezTo>
                  <a:pt x="1413533" y="1207308"/>
                  <a:pt x="1280769" y="1596150"/>
                  <a:pt x="1272961" y="1914180"/>
                </a:cubicBezTo>
                <a:cubicBezTo>
                  <a:pt x="1265147" y="2220431"/>
                  <a:pt x="1397914" y="2569722"/>
                  <a:pt x="1558007" y="2828673"/>
                </a:cubicBezTo>
                <a:cubicBezTo>
                  <a:pt x="1409624" y="3150787"/>
                  <a:pt x="1292483" y="3488577"/>
                  <a:pt x="1210482" y="3834152"/>
                </a:cubicBezTo>
                <a:cubicBezTo>
                  <a:pt x="1097242" y="3084381"/>
                  <a:pt x="976195" y="2256089"/>
                  <a:pt x="527147" y="1502748"/>
                </a:cubicBezTo>
                <a:cubicBezTo>
                  <a:pt x="367050" y="2284237"/>
                  <a:pt x="1042577" y="3657662"/>
                  <a:pt x="1202674" y="3885210"/>
                </a:cubicBezTo>
                <a:cubicBezTo>
                  <a:pt x="1112861" y="4277934"/>
                  <a:pt x="1066004" y="4682384"/>
                  <a:pt x="1066004" y="5090710"/>
                </a:cubicBezTo>
                <a:cubicBezTo>
                  <a:pt x="1003528" y="4859115"/>
                  <a:pt x="862956" y="4129012"/>
                  <a:pt x="706765" y="3779734"/>
                </a:cubicBezTo>
                <a:cubicBezTo>
                  <a:pt x="511528" y="3367705"/>
                  <a:pt x="351431" y="2994901"/>
                  <a:pt x="0" y="2653705"/>
                </a:cubicBezTo>
                <a:cubicBezTo>
                  <a:pt x="11717" y="3753022"/>
                  <a:pt x="456859" y="4525987"/>
                  <a:pt x="1066004" y="5145676"/>
                </a:cubicBezTo>
                <a:cubicBezTo>
                  <a:pt x="1069910" y="5601116"/>
                  <a:pt x="1128481" y="6060396"/>
                  <a:pt x="1237814" y="6503937"/>
                </a:cubicBezTo>
                <a:cubicBezTo>
                  <a:pt x="1237814" y="6503937"/>
                  <a:pt x="1237814" y="6503937"/>
                  <a:pt x="1237814" y="6503937"/>
                </a:cubicBezTo>
                <a:cubicBezTo>
                  <a:pt x="1245625" y="6531438"/>
                  <a:pt x="1272961" y="6551018"/>
                  <a:pt x="1300291" y="6547074"/>
                </a:cubicBezTo>
                <a:cubicBezTo>
                  <a:pt x="1327623" y="6543131"/>
                  <a:pt x="1343242" y="6515630"/>
                  <a:pt x="1335438" y="6488130"/>
                </a:cubicBezTo>
                <a:cubicBezTo>
                  <a:pt x="1218293" y="6036770"/>
                  <a:pt x="1155817" y="5573547"/>
                  <a:pt x="1151911" y="5106311"/>
                </a:cubicBezTo>
                <a:close/>
              </a:path>
            </a:pathLst>
          </a:custGeom>
          <a:solidFill>
            <a:srgbClr val="FFFFFF">
              <a:alpha val="2516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 name="Google Shape;9;p1"/>
          <p:cNvSpPr/>
          <p:nvPr/>
        </p:nvSpPr>
        <p:spPr>
          <a:xfrm flipH="1" rot="5400000">
            <a:off x="-267454" y="1948508"/>
            <a:ext cx="4264746" cy="6138355"/>
          </a:xfrm>
          <a:custGeom>
            <a:rect b="b" l="l" r="r" t="t"/>
            <a:pathLst>
              <a:path extrusionOk="0" h="6547579" w="4549062">
                <a:moveTo>
                  <a:pt x="1151911" y="5106311"/>
                </a:moveTo>
                <a:cubicBezTo>
                  <a:pt x="1979723" y="4492932"/>
                  <a:pt x="2296004" y="3872248"/>
                  <a:pt x="2889529" y="3298371"/>
                </a:cubicBezTo>
                <a:cubicBezTo>
                  <a:pt x="1882106" y="3625326"/>
                  <a:pt x="1230006" y="4819613"/>
                  <a:pt x="1151911" y="5074902"/>
                </a:cubicBezTo>
                <a:cubicBezTo>
                  <a:pt x="1151911" y="4666576"/>
                  <a:pt x="1194866" y="4254273"/>
                  <a:pt x="1284675" y="3853698"/>
                </a:cubicBezTo>
                <a:cubicBezTo>
                  <a:pt x="1768867" y="3437006"/>
                  <a:pt x="2276493" y="3200874"/>
                  <a:pt x="2670862" y="2607585"/>
                </a:cubicBezTo>
                <a:cubicBezTo>
                  <a:pt x="2042199" y="2765323"/>
                  <a:pt x="1460387" y="3508020"/>
                  <a:pt x="1300291" y="3794787"/>
                </a:cubicBezTo>
                <a:cubicBezTo>
                  <a:pt x="1386197" y="3441360"/>
                  <a:pt x="1503339" y="3091787"/>
                  <a:pt x="1659530" y="2761815"/>
                </a:cubicBezTo>
                <a:cubicBezTo>
                  <a:pt x="2135914" y="2521795"/>
                  <a:pt x="2557637" y="2211162"/>
                  <a:pt x="2912950" y="1841708"/>
                </a:cubicBezTo>
                <a:cubicBezTo>
                  <a:pt x="2460013" y="1967843"/>
                  <a:pt x="2046101" y="2235281"/>
                  <a:pt x="1741534" y="2592902"/>
                </a:cubicBezTo>
                <a:cubicBezTo>
                  <a:pt x="1874291" y="2337551"/>
                  <a:pt x="2026580" y="2090032"/>
                  <a:pt x="2198390" y="1854271"/>
                </a:cubicBezTo>
                <a:cubicBezTo>
                  <a:pt x="2217915" y="1858177"/>
                  <a:pt x="2233534" y="1866009"/>
                  <a:pt x="2253055" y="1869918"/>
                </a:cubicBezTo>
                <a:cubicBezTo>
                  <a:pt x="2659169" y="1771314"/>
                  <a:pt x="3026209" y="1554971"/>
                  <a:pt x="3295626" y="1256285"/>
                </a:cubicBezTo>
                <a:cubicBezTo>
                  <a:pt x="2948097" y="1315558"/>
                  <a:pt x="2616204" y="1461195"/>
                  <a:pt x="2338969" y="1673512"/>
                </a:cubicBezTo>
                <a:cubicBezTo>
                  <a:pt x="2448286" y="1539901"/>
                  <a:pt x="2565454" y="1410206"/>
                  <a:pt x="2686498" y="1284433"/>
                </a:cubicBezTo>
                <a:cubicBezTo>
                  <a:pt x="2748975" y="1280442"/>
                  <a:pt x="2959824" y="1240950"/>
                  <a:pt x="2959824" y="1240950"/>
                </a:cubicBezTo>
                <a:cubicBezTo>
                  <a:pt x="3303444" y="1150267"/>
                  <a:pt x="3608008" y="996812"/>
                  <a:pt x="3908696" y="819800"/>
                </a:cubicBezTo>
                <a:cubicBezTo>
                  <a:pt x="3627553" y="824039"/>
                  <a:pt x="2916858" y="1127135"/>
                  <a:pt x="2721645" y="1245134"/>
                </a:cubicBezTo>
                <a:cubicBezTo>
                  <a:pt x="2889529" y="1076125"/>
                  <a:pt x="3069140" y="918882"/>
                  <a:pt x="3256569" y="777332"/>
                </a:cubicBezTo>
                <a:cubicBezTo>
                  <a:pt x="3264388" y="777322"/>
                  <a:pt x="3272206" y="777315"/>
                  <a:pt x="3276115" y="781235"/>
                </a:cubicBezTo>
                <a:cubicBezTo>
                  <a:pt x="3533838" y="757393"/>
                  <a:pt x="3775926" y="643269"/>
                  <a:pt x="3982866" y="497769"/>
                </a:cubicBezTo>
                <a:cubicBezTo>
                  <a:pt x="4189841" y="352277"/>
                  <a:pt x="4365543" y="175402"/>
                  <a:pt x="4549062" y="6376"/>
                </a:cubicBezTo>
                <a:cubicBezTo>
                  <a:pt x="3928208" y="-63614"/>
                  <a:pt x="3580679" y="458950"/>
                  <a:pt x="3209729" y="773454"/>
                </a:cubicBezTo>
                <a:cubicBezTo>
                  <a:pt x="3209729" y="773454"/>
                  <a:pt x="3213638" y="773451"/>
                  <a:pt x="3213638" y="773451"/>
                </a:cubicBezTo>
                <a:cubicBezTo>
                  <a:pt x="3041811" y="903204"/>
                  <a:pt x="2877836" y="1040800"/>
                  <a:pt x="2725520" y="1190163"/>
                </a:cubicBezTo>
                <a:cubicBezTo>
                  <a:pt x="2842689" y="832752"/>
                  <a:pt x="3010573" y="487061"/>
                  <a:pt x="3190218" y="145283"/>
                </a:cubicBezTo>
                <a:cubicBezTo>
                  <a:pt x="2889529" y="404744"/>
                  <a:pt x="2694282" y="766168"/>
                  <a:pt x="2655260" y="1139202"/>
                </a:cubicBezTo>
                <a:cubicBezTo>
                  <a:pt x="2655260" y="1139202"/>
                  <a:pt x="2666953" y="1205933"/>
                  <a:pt x="2686498" y="1229470"/>
                </a:cubicBezTo>
                <a:cubicBezTo>
                  <a:pt x="2491251" y="1422070"/>
                  <a:pt x="2307731" y="1626432"/>
                  <a:pt x="2147627" y="1842548"/>
                </a:cubicBezTo>
                <a:lnTo>
                  <a:pt x="2147627" y="1842548"/>
                </a:lnTo>
                <a:lnTo>
                  <a:pt x="2147627" y="1842548"/>
                </a:lnTo>
                <a:cubicBezTo>
                  <a:pt x="2124197" y="1873985"/>
                  <a:pt x="2096864" y="1909352"/>
                  <a:pt x="2073438" y="1944711"/>
                </a:cubicBezTo>
                <a:cubicBezTo>
                  <a:pt x="2112484" y="1779766"/>
                  <a:pt x="2381900" y="970673"/>
                  <a:pt x="2167152" y="346643"/>
                </a:cubicBezTo>
                <a:cubicBezTo>
                  <a:pt x="1968006" y="849417"/>
                  <a:pt x="1944583" y="1465855"/>
                  <a:pt x="2061724" y="1960430"/>
                </a:cubicBezTo>
                <a:cubicBezTo>
                  <a:pt x="1878197" y="2219758"/>
                  <a:pt x="1714198" y="2494775"/>
                  <a:pt x="1581434" y="2781535"/>
                </a:cubicBezTo>
                <a:cubicBezTo>
                  <a:pt x="1577529" y="2502778"/>
                  <a:pt x="1667341" y="1509348"/>
                  <a:pt x="1425243" y="889276"/>
                </a:cubicBezTo>
                <a:cubicBezTo>
                  <a:pt x="1413533" y="1207308"/>
                  <a:pt x="1280769" y="1596150"/>
                  <a:pt x="1272961" y="1914180"/>
                </a:cubicBezTo>
                <a:cubicBezTo>
                  <a:pt x="1265147" y="2220431"/>
                  <a:pt x="1397914" y="2569722"/>
                  <a:pt x="1558007" y="2828673"/>
                </a:cubicBezTo>
                <a:cubicBezTo>
                  <a:pt x="1409624" y="3150787"/>
                  <a:pt x="1292483" y="3488577"/>
                  <a:pt x="1210482" y="3834152"/>
                </a:cubicBezTo>
                <a:cubicBezTo>
                  <a:pt x="1097242" y="3084381"/>
                  <a:pt x="976195" y="2256089"/>
                  <a:pt x="527147" y="1502748"/>
                </a:cubicBezTo>
                <a:cubicBezTo>
                  <a:pt x="367050" y="2284237"/>
                  <a:pt x="1042577" y="3657662"/>
                  <a:pt x="1202674" y="3885210"/>
                </a:cubicBezTo>
                <a:cubicBezTo>
                  <a:pt x="1112861" y="4277934"/>
                  <a:pt x="1066004" y="4682384"/>
                  <a:pt x="1066004" y="5090710"/>
                </a:cubicBezTo>
                <a:cubicBezTo>
                  <a:pt x="1003528" y="4859115"/>
                  <a:pt x="862956" y="4129012"/>
                  <a:pt x="706765" y="3779734"/>
                </a:cubicBezTo>
                <a:cubicBezTo>
                  <a:pt x="511528" y="3367705"/>
                  <a:pt x="351431" y="2994901"/>
                  <a:pt x="0" y="2653705"/>
                </a:cubicBezTo>
                <a:cubicBezTo>
                  <a:pt x="11717" y="3753022"/>
                  <a:pt x="456859" y="4525987"/>
                  <a:pt x="1066004" y="5145676"/>
                </a:cubicBezTo>
                <a:cubicBezTo>
                  <a:pt x="1069910" y="5601116"/>
                  <a:pt x="1128481" y="6060396"/>
                  <a:pt x="1237814" y="6503937"/>
                </a:cubicBezTo>
                <a:cubicBezTo>
                  <a:pt x="1237814" y="6503937"/>
                  <a:pt x="1237814" y="6503937"/>
                  <a:pt x="1237814" y="6503937"/>
                </a:cubicBezTo>
                <a:cubicBezTo>
                  <a:pt x="1245625" y="6531438"/>
                  <a:pt x="1272961" y="6551018"/>
                  <a:pt x="1300291" y="6547074"/>
                </a:cubicBezTo>
                <a:cubicBezTo>
                  <a:pt x="1327623" y="6543131"/>
                  <a:pt x="1343242" y="6515630"/>
                  <a:pt x="1335438" y="6488130"/>
                </a:cubicBezTo>
                <a:cubicBezTo>
                  <a:pt x="1218293" y="6036770"/>
                  <a:pt x="1155817" y="5573547"/>
                  <a:pt x="1151911" y="5106311"/>
                </a:cubicBezTo>
                <a:close/>
              </a:path>
            </a:pathLst>
          </a:custGeom>
          <a:solidFill>
            <a:srgbClr val="FFFFFF">
              <a:alpha val="2516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 name="Google Shape;10;p1"/>
          <p:cNvSpPr/>
          <p:nvPr/>
        </p:nvSpPr>
        <p:spPr>
          <a:xfrm flipH="1" rot="-3481550">
            <a:off x="7154886" y="-717588"/>
            <a:ext cx="4424182" cy="6367836"/>
          </a:xfrm>
          <a:custGeom>
            <a:rect b="b" l="l" r="r" t="t"/>
            <a:pathLst>
              <a:path extrusionOk="0" h="6547579" w="4549062">
                <a:moveTo>
                  <a:pt x="1151911" y="5106311"/>
                </a:moveTo>
                <a:cubicBezTo>
                  <a:pt x="1979723" y="4492932"/>
                  <a:pt x="2296004" y="3872248"/>
                  <a:pt x="2889529" y="3298371"/>
                </a:cubicBezTo>
                <a:cubicBezTo>
                  <a:pt x="1882106" y="3625326"/>
                  <a:pt x="1230006" y="4819613"/>
                  <a:pt x="1151911" y="5074902"/>
                </a:cubicBezTo>
                <a:cubicBezTo>
                  <a:pt x="1151911" y="4666576"/>
                  <a:pt x="1194866" y="4254273"/>
                  <a:pt x="1284675" y="3853698"/>
                </a:cubicBezTo>
                <a:cubicBezTo>
                  <a:pt x="1768867" y="3437006"/>
                  <a:pt x="2276493" y="3200874"/>
                  <a:pt x="2670862" y="2607585"/>
                </a:cubicBezTo>
                <a:cubicBezTo>
                  <a:pt x="2042199" y="2765323"/>
                  <a:pt x="1460387" y="3508020"/>
                  <a:pt x="1300291" y="3794787"/>
                </a:cubicBezTo>
                <a:cubicBezTo>
                  <a:pt x="1386197" y="3441360"/>
                  <a:pt x="1503339" y="3091787"/>
                  <a:pt x="1659530" y="2761815"/>
                </a:cubicBezTo>
                <a:cubicBezTo>
                  <a:pt x="2135914" y="2521795"/>
                  <a:pt x="2557637" y="2211162"/>
                  <a:pt x="2912950" y="1841708"/>
                </a:cubicBezTo>
                <a:cubicBezTo>
                  <a:pt x="2460013" y="1967843"/>
                  <a:pt x="2046101" y="2235281"/>
                  <a:pt x="1741534" y="2592902"/>
                </a:cubicBezTo>
                <a:cubicBezTo>
                  <a:pt x="1874291" y="2337551"/>
                  <a:pt x="2026580" y="2090032"/>
                  <a:pt x="2198390" y="1854271"/>
                </a:cubicBezTo>
                <a:cubicBezTo>
                  <a:pt x="2217915" y="1858177"/>
                  <a:pt x="2233534" y="1866009"/>
                  <a:pt x="2253055" y="1869918"/>
                </a:cubicBezTo>
                <a:cubicBezTo>
                  <a:pt x="2659169" y="1771314"/>
                  <a:pt x="3026209" y="1554971"/>
                  <a:pt x="3295626" y="1256285"/>
                </a:cubicBezTo>
                <a:cubicBezTo>
                  <a:pt x="2948097" y="1315558"/>
                  <a:pt x="2616204" y="1461195"/>
                  <a:pt x="2338969" y="1673512"/>
                </a:cubicBezTo>
                <a:cubicBezTo>
                  <a:pt x="2448286" y="1539901"/>
                  <a:pt x="2565454" y="1410206"/>
                  <a:pt x="2686498" y="1284433"/>
                </a:cubicBezTo>
                <a:cubicBezTo>
                  <a:pt x="2748975" y="1280442"/>
                  <a:pt x="2959824" y="1240950"/>
                  <a:pt x="2959824" y="1240950"/>
                </a:cubicBezTo>
                <a:cubicBezTo>
                  <a:pt x="3303444" y="1150267"/>
                  <a:pt x="3608008" y="996812"/>
                  <a:pt x="3908696" y="819800"/>
                </a:cubicBezTo>
                <a:cubicBezTo>
                  <a:pt x="3627553" y="824039"/>
                  <a:pt x="2916858" y="1127135"/>
                  <a:pt x="2721645" y="1245134"/>
                </a:cubicBezTo>
                <a:cubicBezTo>
                  <a:pt x="2889529" y="1076125"/>
                  <a:pt x="3069140" y="918882"/>
                  <a:pt x="3256569" y="777332"/>
                </a:cubicBezTo>
                <a:cubicBezTo>
                  <a:pt x="3264388" y="777322"/>
                  <a:pt x="3272206" y="777315"/>
                  <a:pt x="3276115" y="781235"/>
                </a:cubicBezTo>
                <a:cubicBezTo>
                  <a:pt x="3533838" y="757393"/>
                  <a:pt x="3775926" y="643269"/>
                  <a:pt x="3982866" y="497769"/>
                </a:cubicBezTo>
                <a:cubicBezTo>
                  <a:pt x="4189841" y="352277"/>
                  <a:pt x="4365543" y="175402"/>
                  <a:pt x="4549062" y="6376"/>
                </a:cubicBezTo>
                <a:cubicBezTo>
                  <a:pt x="3928208" y="-63614"/>
                  <a:pt x="3580679" y="458950"/>
                  <a:pt x="3209729" y="773454"/>
                </a:cubicBezTo>
                <a:cubicBezTo>
                  <a:pt x="3209729" y="773454"/>
                  <a:pt x="3213638" y="773451"/>
                  <a:pt x="3213638" y="773451"/>
                </a:cubicBezTo>
                <a:cubicBezTo>
                  <a:pt x="3041811" y="903204"/>
                  <a:pt x="2877836" y="1040800"/>
                  <a:pt x="2725520" y="1190163"/>
                </a:cubicBezTo>
                <a:cubicBezTo>
                  <a:pt x="2842689" y="832752"/>
                  <a:pt x="3010573" y="487061"/>
                  <a:pt x="3190218" y="145283"/>
                </a:cubicBezTo>
                <a:cubicBezTo>
                  <a:pt x="2889529" y="404744"/>
                  <a:pt x="2694282" y="766168"/>
                  <a:pt x="2655260" y="1139202"/>
                </a:cubicBezTo>
                <a:cubicBezTo>
                  <a:pt x="2655260" y="1139202"/>
                  <a:pt x="2666953" y="1205933"/>
                  <a:pt x="2686498" y="1229470"/>
                </a:cubicBezTo>
                <a:cubicBezTo>
                  <a:pt x="2491251" y="1422070"/>
                  <a:pt x="2307731" y="1626432"/>
                  <a:pt x="2147627" y="1842548"/>
                </a:cubicBezTo>
                <a:lnTo>
                  <a:pt x="2147627" y="1842548"/>
                </a:lnTo>
                <a:lnTo>
                  <a:pt x="2147627" y="1842548"/>
                </a:lnTo>
                <a:cubicBezTo>
                  <a:pt x="2124197" y="1873985"/>
                  <a:pt x="2096864" y="1909352"/>
                  <a:pt x="2073438" y="1944711"/>
                </a:cubicBezTo>
                <a:cubicBezTo>
                  <a:pt x="2112484" y="1779766"/>
                  <a:pt x="2381900" y="970673"/>
                  <a:pt x="2167152" y="346643"/>
                </a:cubicBezTo>
                <a:cubicBezTo>
                  <a:pt x="1968006" y="849417"/>
                  <a:pt x="1944583" y="1465855"/>
                  <a:pt x="2061724" y="1960430"/>
                </a:cubicBezTo>
                <a:cubicBezTo>
                  <a:pt x="1878197" y="2219758"/>
                  <a:pt x="1714198" y="2494775"/>
                  <a:pt x="1581434" y="2781535"/>
                </a:cubicBezTo>
                <a:cubicBezTo>
                  <a:pt x="1577529" y="2502778"/>
                  <a:pt x="1667341" y="1509348"/>
                  <a:pt x="1425243" y="889276"/>
                </a:cubicBezTo>
                <a:cubicBezTo>
                  <a:pt x="1413533" y="1207308"/>
                  <a:pt x="1280769" y="1596150"/>
                  <a:pt x="1272961" y="1914180"/>
                </a:cubicBezTo>
                <a:cubicBezTo>
                  <a:pt x="1265147" y="2220431"/>
                  <a:pt x="1397914" y="2569722"/>
                  <a:pt x="1558007" y="2828673"/>
                </a:cubicBezTo>
                <a:cubicBezTo>
                  <a:pt x="1409624" y="3150787"/>
                  <a:pt x="1292483" y="3488577"/>
                  <a:pt x="1210482" y="3834152"/>
                </a:cubicBezTo>
                <a:cubicBezTo>
                  <a:pt x="1097242" y="3084381"/>
                  <a:pt x="976195" y="2256089"/>
                  <a:pt x="527147" y="1502748"/>
                </a:cubicBezTo>
                <a:cubicBezTo>
                  <a:pt x="367050" y="2284237"/>
                  <a:pt x="1042577" y="3657662"/>
                  <a:pt x="1202674" y="3885210"/>
                </a:cubicBezTo>
                <a:cubicBezTo>
                  <a:pt x="1112861" y="4277934"/>
                  <a:pt x="1066004" y="4682384"/>
                  <a:pt x="1066004" y="5090710"/>
                </a:cubicBezTo>
                <a:cubicBezTo>
                  <a:pt x="1003528" y="4859115"/>
                  <a:pt x="862956" y="4129012"/>
                  <a:pt x="706765" y="3779734"/>
                </a:cubicBezTo>
                <a:cubicBezTo>
                  <a:pt x="511528" y="3367705"/>
                  <a:pt x="351431" y="2994901"/>
                  <a:pt x="0" y="2653705"/>
                </a:cubicBezTo>
                <a:cubicBezTo>
                  <a:pt x="11717" y="3753022"/>
                  <a:pt x="456859" y="4525987"/>
                  <a:pt x="1066004" y="5145676"/>
                </a:cubicBezTo>
                <a:cubicBezTo>
                  <a:pt x="1069910" y="5601116"/>
                  <a:pt x="1128481" y="6060396"/>
                  <a:pt x="1237814" y="6503937"/>
                </a:cubicBezTo>
                <a:cubicBezTo>
                  <a:pt x="1237814" y="6503937"/>
                  <a:pt x="1237814" y="6503937"/>
                  <a:pt x="1237814" y="6503937"/>
                </a:cubicBezTo>
                <a:cubicBezTo>
                  <a:pt x="1245625" y="6531438"/>
                  <a:pt x="1272961" y="6551018"/>
                  <a:pt x="1300291" y="6547074"/>
                </a:cubicBezTo>
                <a:cubicBezTo>
                  <a:pt x="1327623" y="6543131"/>
                  <a:pt x="1343242" y="6515630"/>
                  <a:pt x="1335438" y="6488130"/>
                </a:cubicBezTo>
                <a:cubicBezTo>
                  <a:pt x="1218293" y="6036770"/>
                  <a:pt x="1155817" y="5573547"/>
                  <a:pt x="1151911" y="5106311"/>
                </a:cubicBezTo>
                <a:close/>
              </a:path>
            </a:pathLst>
          </a:custGeom>
          <a:solidFill>
            <a:srgbClr val="FFFFFF">
              <a:alpha val="2516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 name="Google Shape;11;p1"/>
          <p:cNvSpPr/>
          <p:nvPr/>
        </p:nvSpPr>
        <p:spPr>
          <a:xfrm>
            <a:off x="620025" y="231950"/>
            <a:ext cx="293400" cy="293400"/>
          </a:xfrm>
          <a:prstGeom prst="ellipse">
            <a:avLst/>
          </a:prstGeom>
          <a:solidFill>
            <a:srgbClr val="FFFFFF">
              <a:alpha val="2516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 name="Google Shape;12;p1"/>
          <p:cNvSpPr/>
          <p:nvPr/>
        </p:nvSpPr>
        <p:spPr>
          <a:xfrm>
            <a:off x="1058325" y="494325"/>
            <a:ext cx="162900" cy="162900"/>
          </a:xfrm>
          <a:prstGeom prst="ellipse">
            <a:avLst/>
          </a:prstGeom>
          <a:solidFill>
            <a:srgbClr val="FFFFFF">
              <a:alpha val="2516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 name="Google Shape;13;p1"/>
          <p:cNvSpPr/>
          <p:nvPr/>
        </p:nvSpPr>
        <p:spPr>
          <a:xfrm>
            <a:off x="800175" y="657225"/>
            <a:ext cx="162900" cy="162900"/>
          </a:xfrm>
          <a:prstGeom prst="ellipse">
            <a:avLst/>
          </a:prstGeom>
          <a:solidFill>
            <a:srgbClr val="FFFFFF">
              <a:alpha val="2516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 name="Google Shape;14;p1"/>
          <p:cNvSpPr/>
          <p:nvPr/>
        </p:nvSpPr>
        <p:spPr>
          <a:xfrm rot="-3446874">
            <a:off x="2895687" y="3508546"/>
            <a:ext cx="293272" cy="293272"/>
          </a:xfrm>
          <a:prstGeom prst="ellipse">
            <a:avLst/>
          </a:prstGeom>
          <a:solidFill>
            <a:srgbClr val="FFFFFF">
              <a:alpha val="2516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 name="Google Shape;15;p1"/>
          <p:cNvSpPr/>
          <p:nvPr/>
        </p:nvSpPr>
        <p:spPr>
          <a:xfrm rot="-3448816">
            <a:off x="3326236" y="3670546"/>
            <a:ext cx="162949" cy="162949"/>
          </a:xfrm>
          <a:prstGeom prst="ellipse">
            <a:avLst/>
          </a:prstGeom>
          <a:solidFill>
            <a:srgbClr val="FFFFFF">
              <a:alpha val="2516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 name="Google Shape;16;p1"/>
          <p:cNvSpPr/>
          <p:nvPr/>
        </p:nvSpPr>
        <p:spPr>
          <a:xfrm rot="-3445731">
            <a:off x="430720" y="4720048"/>
            <a:ext cx="276959" cy="276959"/>
          </a:xfrm>
          <a:prstGeom prst="ellipse">
            <a:avLst/>
          </a:prstGeom>
          <a:solidFill>
            <a:srgbClr val="FFFFFF">
              <a:alpha val="2516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 name="Google Shape;17;p1"/>
          <p:cNvSpPr/>
          <p:nvPr/>
        </p:nvSpPr>
        <p:spPr>
          <a:xfrm rot="-3448816">
            <a:off x="864361" y="4871346"/>
            <a:ext cx="162949" cy="162949"/>
          </a:xfrm>
          <a:prstGeom prst="ellipse">
            <a:avLst/>
          </a:prstGeom>
          <a:solidFill>
            <a:srgbClr val="FFFFFF">
              <a:alpha val="2516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 name="Google Shape;18;p1"/>
          <p:cNvSpPr/>
          <p:nvPr/>
        </p:nvSpPr>
        <p:spPr>
          <a:xfrm>
            <a:off x="10728375" y="6384250"/>
            <a:ext cx="114600" cy="114600"/>
          </a:xfrm>
          <a:prstGeom prst="ellipse">
            <a:avLst/>
          </a:prstGeom>
          <a:solidFill>
            <a:srgbClr val="FFFFFF">
              <a:alpha val="2516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 name="Google Shape;19;p1"/>
          <p:cNvSpPr/>
          <p:nvPr/>
        </p:nvSpPr>
        <p:spPr>
          <a:xfrm>
            <a:off x="11379275" y="4217075"/>
            <a:ext cx="162900" cy="162900"/>
          </a:xfrm>
          <a:prstGeom prst="ellipse">
            <a:avLst/>
          </a:prstGeom>
          <a:solidFill>
            <a:srgbClr val="FFFFFF">
              <a:alpha val="2516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 name="Google Shape;20;p1"/>
          <p:cNvSpPr/>
          <p:nvPr/>
        </p:nvSpPr>
        <p:spPr>
          <a:xfrm>
            <a:off x="10908525" y="6630700"/>
            <a:ext cx="162900" cy="162900"/>
          </a:xfrm>
          <a:prstGeom prst="ellipse">
            <a:avLst/>
          </a:prstGeom>
          <a:solidFill>
            <a:srgbClr val="FFFFFF">
              <a:alpha val="2516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 name="Google Shape;21;p1"/>
          <p:cNvSpPr/>
          <p:nvPr/>
        </p:nvSpPr>
        <p:spPr>
          <a:xfrm>
            <a:off x="11458650" y="3941350"/>
            <a:ext cx="114600" cy="114600"/>
          </a:xfrm>
          <a:prstGeom prst="ellipse">
            <a:avLst/>
          </a:prstGeom>
          <a:solidFill>
            <a:srgbClr val="FFFFFF">
              <a:alpha val="2516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 name="Google Shape;22;p1"/>
          <p:cNvSpPr/>
          <p:nvPr/>
        </p:nvSpPr>
        <p:spPr>
          <a:xfrm rot="-3446874">
            <a:off x="11070112" y="6241596"/>
            <a:ext cx="293272" cy="293272"/>
          </a:xfrm>
          <a:prstGeom prst="ellipse">
            <a:avLst/>
          </a:prstGeom>
          <a:solidFill>
            <a:srgbClr val="FFFFFF">
              <a:alpha val="2516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 name="Google Shape;23;p1"/>
          <p:cNvSpPr/>
          <p:nvPr/>
        </p:nvSpPr>
        <p:spPr>
          <a:xfrm rot="-8108952">
            <a:off x="7428245" y="133792"/>
            <a:ext cx="162918" cy="162918"/>
          </a:xfrm>
          <a:prstGeom prst="ellipse">
            <a:avLst/>
          </a:prstGeom>
          <a:solidFill>
            <a:srgbClr val="FFFFFF">
              <a:alpha val="2516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 name="Google Shape;24;p1"/>
          <p:cNvSpPr/>
          <p:nvPr/>
        </p:nvSpPr>
        <p:spPr>
          <a:xfrm rot="-8106354">
            <a:off x="7201710" y="331358"/>
            <a:ext cx="114764" cy="114764"/>
          </a:xfrm>
          <a:prstGeom prst="ellipse">
            <a:avLst/>
          </a:prstGeom>
          <a:solidFill>
            <a:srgbClr val="FFFFFF">
              <a:alpha val="2516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 name="Google Shape;25;p1"/>
          <p:cNvSpPr/>
          <p:nvPr/>
        </p:nvSpPr>
        <p:spPr>
          <a:xfrm rot="-3446874">
            <a:off x="3429337" y="138346"/>
            <a:ext cx="293272" cy="293272"/>
          </a:xfrm>
          <a:prstGeom prst="ellipse">
            <a:avLst/>
          </a:prstGeom>
          <a:solidFill>
            <a:srgbClr val="FFFFFF">
              <a:alpha val="2516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 name="Google Shape;26;p1"/>
          <p:cNvSpPr/>
          <p:nvPr/>
        </p:nvSpPr>
        <p:spPr>
          <a:xfrm rot="-3448816">
            <a:off x="3551236" y="587646"/>
            <a:ext cx="162949" cy="162949"/>
          </a:xfrm>
          <a:prstGeom prst="ellipse">
            <a:avLst/>
          </a:prstGeom>
          <a:solidFill>
            <a:srgbClr val="FFFFFF">
              <a:alpha val="2516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 name="Google Shape;27;p1"/>
          <p:cNvSpPr txBox="1"/>
          <p:nvPr>
            <p:ph type="title"/>
          </p:nvPr>
        </p:nvSpPr>
        <p:spPr>
          <a:xfrm>
            <a:off x="415600" y="593367"/>
            <a:ext cx="11360700" cy="763500"/>
          </a:xfrm>
          <a:prstGeom prst="rect">
            <a:avLst/>
          </a:prstGeom>
          <a:noFill/>
          <a:ln>
            <a:noFill/>
          </a:ln>
        </p:spPr>
        <p:txBody>
          <a:bodyPr anchorCtr="0" anchor="t" bIns="121900" lIns="121900" spcFirstLastPara="1" rIns="121900" wrap="square" tIns="121900">
            <a:noAutofit/>
          </a:bodyPr>
          <a:lstStyle>
            <a:lvl1pPr lvl="0">
              <a:spcBef>
                <a:spcPts val="0"/>
              </a:spcBef>
              <a:spcAft>
                <a:spcPts val="0"/>
              </a:spcAft>
              <a:buClr>
                <a:schemeClr val="accent6"/>
              </a:buClr>
              <a:buSzPts val="6000"/>
              <a:buFont typeface="Spicy Rice"/>
              <a:buNone/>
              <a:defRPr sz="6000">
                <a:solidFill>
                  <a:schemeClr val="accent6"/>
                </a:solidFill>
                <a:latin typeface="Spicy Rice"/>
                <a:ea typeface="Spicy Rice"/>
                <a:cs typeface="Spicy Rice"/>
                <a:sym typeface="Spicy Rice"/>
              </a:defRPr>
            </a:lvl1pPr>
            <a:lvl2pPr lvl="1">
              <a:spcBef>
                <a:spcPts val="0"/>
              </a:spcBef>
              <a:spcAft>
                <a:spcPts val="0"/>
              </a:spcAft>
              <a:buClr>
                <a:schemeClr val="accent6"/>
              </a:buClr>
              <a:buSzPts val="6000"/>
              <a:buFont typeface="Spicy Rice"/>
              <a:buNone/>
              <a:defRPr sz="6000">
                <a:solidFill>
                  <a:schemeClr val="accent6"/>
                </a:solidFill>
                <a:latin typeface="Spicy Rice"/>
                <a:ea typeface="Spicy Rice"/>
                <a:cs typeface="Spicy Rice"/>
                <a:sym typeface="Spicy Rice"/>
              </a:defRPr>
            </a:lvl2pPr>
            <a:lvl3pPr lvl="2">
              <a:spcBef>
                <a:spcPts val="0"/>
              </a:spcBef>
              <a:spcAft>
                <a:spcPts val="0"/>
              </a:spcAft>
              <a:buClr>
                <a:schemeClr val="accent6"/>
              </a:buClr>
              <a:buSzPts val="6000"/>
              <a:buFont typeface="Spicy Rice"/>
              <a:buNone/>
              <a:defRPr sz="6000">
                <a:solidFill>
                  <a:schemeClr val="accent6"/>
                </a:solidFill>
                <a:latin typeface="Spicy Rice"/>
                <a:ea typeface="Spicy Rice"/>
                <a:cs typeface="Spicy Rice"/>
                <a:sym typeface="Spicy Rice"/>
              </a:defRPr>
            </a:lvl3pPr>
            <a:lvl4pPr lvl="3">
              <a:spcBef>
                <a:spcPts val="0"/>
              </a:spcBef>
              <a:spcAft>
                <a:spcPts val="0"/>
              </a:spcAft>
              <a:buClr>
                <a:schemeClr val="accent6"/>
              </a:buClr>
              <a:buSzPts val="6000"/>
              <a:buFont typeface="Spicy Rice"/>
              <a:buNone/>
              <a:defRPr sz="6000">
                <a:solidFill>
                  <a:schemeClr val="accent6"/>
                </a:solidFill>
                <a:latin typeface="Spicy Rice"/>
                <a:ea typeface="Spicy Rice"/>
                <a:cs typeface="Spicy Rice"/>
                <a:sym typeface="Spicy Rice"/>
              </a:defRPr>
            </a:lvl4pPr>
            <a:lvl5pPr lvl="4">
              <a:spcBef>
                <a:spcPts val="0"/>
              </a:spcBef>
              <a:spcAft>
                <a:spcPts val="0"/>
              </a:spcAft>
              <a:buClr>
                <a:schemeClr val="accent6"/>
              </a:buClr>
              <a:buSzPts val="6000"/>
              <a:buFont typeface="Spicy Rice"/>
              <a:buNone/>
              <a:defRPr sz="6000">
                <a:solidFill>
                  <a:schemeClr val="accent6"/>
                </a:solidFill>
                <a:latin typeface="Spicy Rice"/>
                <a:ea typeface="Spicy Rice"/>
                <a:cs typeface="Spicy Rice"/>
                <a:sym typeface="Spicy Rice"/>
              </a:defRPr>
            </a:lvl5pPr>
            <a:lvl6pPr lvl="5">
              <a:spcBef>
                <a:spcPts val="0"/>
              </a:spcBef>
              <a:spcAft>
                <a:spcPts val="0"/>
              </a:spcAft>
              <a:buClr>
                <a:schemeClr val="accent6"/>
              </a:buClr>
              <a:buSzPts val="6000"/>
              <a:buFont typeface="Spicy Rice"/>
              <a:buNone/>
              <a:defRPr sz="6000">
                <a:solidFill>
                  <a:schemeClr val="accent6"/>
                </a:solidFill>
                <a:latin typeface="Spicy Rice"/>
                <a:ea typeface="Spicy Rice"/>
                <a:cs typeface="Spicy Rice"/>
                <a:sym typeface="Spicy Rice"/>
              </a:defRPr>
            </a:lvl6pPr>
            <a:lvl7pPr lvl="6">
              <a:spcBef>
                <a:spcPts val="0"/>
              </a:spcBef>
              <a:spcAft>
                <a:spcPts val="0"/>
              </a:spcAft>
              <a:buClr>
                <a:schemeClr val="accent6"/>
              </a:buClr>
              <a:buSzPts val="6000"/>
              <a:buFont typeface="Spicy Rice"/>
              <a:buNone/>
              <a:defRPr sz="6000">
                <a:solidFill>
                  <a:schemeClr val="accent6"/>
                </a:solidFill>
                <a:latin typeface="Spicy Rice"/>
                <a:ea typeface="Spicy Rice"/>
                <a:cs typeface="Spicy Rice"/>
                <a:sym typeface="Spicy Rice"/>
              </a:defRPr>
            </a:lvl7pPr>
            <a:lvl8pPr lvl="7">
              <a:spcBef>
                <a:spcPts val="0"/>
              </a:spcBef>
              <a:spcAft>
                <a:spcPts val="0"/>
              </a:spcAft>
              <a:buClr>
                <a:schemeClr val="accent6"/>
              </a:buClr>
              <a:buSzPts val="6000"/>
              <a:buFont typeface="Spicy Rice"/>
              <a:buNone/>
              <a:defRPr sz="6000">
                <a:solidFill>
                  <a:schemeClr val="accent6"/>
                </a:solidFill>
                <a:latin typeface="Spicy Rice"/>
                <a:ea typeface="Spicy Rice"/>
                <a:cs typeface="Spicy Rice"/>
                <a:sym typeface="Spicy Rice"/>
              </a:defRPr>
            </a:lvl8pPr>
            <a:lvl9pPr lvl="8">
              <a:spcBef>
                <a:spcPts val="0"/>
              </a:spcBef>
              <a:spcAft>
                <a:spcPts val="0"/>
              </a:spcAft>
              <a:buClr>
                <a:schemeClr val="accent6"/>
              </a:buClr>
              <a:buSzPts val="6000"/>
              <a:buFont typeface="Spicy Rice"/>
              <a:buNone/>
              <a:defRPr sz="6000">
                <a:solidFill>
                  <a:schemeClr val="accent6"/>
                </a:solidFill>
                <a:latin typeface="Spicy Rice"/>
                <a:ea typeface="Spicy Rice"/>
                <a:cs typeface="Spicy Rice"/>
                <a:sym typeface="Spicy Rice"/>
              </a:defRPr>
            </a:lvl9pPr>
          </a:lstStyle>
          <a:p/>
        </p:txBody>
      </p:sp>
      <p:sp>
        <p:nvSpPr>
          <p:cNvPr id="28" name="Google Shape;28;p1"/>
          <p:cNvSpPr txBox="1"/>
          <p:nvPr>
            <p:ph idx="1" type="body"/>
          </p:nvPr>
        </p:nvSpPr>
        <p:spPr>
          <a:xfrm>
            <a:off x="415600" y="1536633"/>
            <a:ext cx="11360700" cy="4555200"/>
          </a:xfrm>
          <a:prstGeom prst="rect">
            <a:avLst/>
          </a:prstGeom>
          <a:noFill/>
          <a:ln>
            <a:noFill/>
          </a:ln>
        </p:spPr>
        <p:txBody>
          <a:bodyPr anchorCtr="0" anchor="t" bIns="121900" lIns="121900" spcFirstLastPara="1" rIns="121900" wrap="square" tIns="121900">
            <a:noAutofit/>
          </a:bodyPr>
          <a:lstStyle>
            <a:lvl1pPr indent="-349250" lvl="0" marL="457200">
              <a:lnSpc>
                <a:spcPct val="115000"/>
              </a:lnSpc>
              <a:spcBef>
                <a:spcPts val="0"/>
              </a:spcBef>
              <a:spcAft>
                <a:spcPts val="0"/>
              </a:spcAft>
              <a:buClr>
                <a:schemeClr val="dk2"/>
              </a:buClr>
              <a:buSzPts val="1900"/>
              <a:buFont typeface="Happy Monkey"/>
              <a:buChar char="●"/>
              <a:defRPr b="1" sz="1900">
                <a:solidFill>
                  <a:schemeClr val="dk2"/>
                </a:solidFill>
                <a:latin typeface="Happy Monkey"/>
                <a:ea typeface="Happy Monkey"/>
                <a:cs typeface="Happy Monkey"/>
                <a:sym typeface="Happy Monkey"/>
              </a:defRPr>
            </a:lvl1pPr>
            <a:lvl2pPr indent="-349250" lvl="1" marL="914400">
              <a:lnSpc>
                <a:spcPct val="115000"/>
              </a:lnSpc>
              <a:spcBef>
                <a:spcPts val="2100"/>
              </a:spcBef>
              <a:spcAft>
                <a:spcPts val="0"/>
              </a:spcAft>
              <a:buClr>
                <a:schemeClr val="dk2"/>
              </a:buClr>
              <a:buSzPts val="1900"/>
              <a:buFont typeface="Happy Monkey"/>
              <a:buChar char="○"/>
              <a:defRPr b="1" sz="1900">
                <a:solidFill>
                  <a:schemeClr val="dk2"/>
                </a:solidFill>
                <a:latin typeface="Happy Monkey"/>
                <a:ea typeface="Happy Monkey"/>
                <a:cs typeface="Happy Monkey"/>
                <a:sym typeface="Happy Monkey"/>
              </a:defRPr>
            </a:lvl2pPr>
            <a:lvl3pPr indent="-349250" lvl="2" marL="1371600">
              <a:lnSpc>
                <a:spcPct val="115000"/>
              </a:lnSpc>
              <a:spcBef>
                <a:spcPts val="2100"/>
              </a:spcBef>
              <a:spcAft>
                <a:spcPts val="0"/>
              </a:spcAft>
              <a:buClr>
                <a:schemeClr val="dk2"/>
              </a:buClr>
              <a:buSzPts val="1900"/>
              <a:buFont typeface="Happy Monkey"/>
              <a:buChar char="■"/>
              <a:defRPr b="1" sz="1900">
                <a:solidFill>
                  <a:schemeClr val="dk2"/>
                </a:solidFill>
                <a:latin typeface="Happy Monkey"/>
                <a:ea typeface="Happy Monkey"/>
                <a:cs typeface="Happy Monkey"/>
                <a:sym typeface="Happy Monkey"/>
              </a:defRPr>
            </a:lvl3pPr>
            <a:lvl4pPr indent="-349250" lvl="3" marL="1828800">
              <a:lnSpc>
                <a:spcPct val="115000"/>
              </a:lnSpc>
              <a:spcBef>
                <a:spcPts val="2100"/>
              </a:spcBef>
              <a:spcAft>
                <a:spcPts val="0"/>
              </a:spcAft>
              <a:buClr>
                <a:schemeClr val="dk2"/>
              </a:buClr>
              <a:buSzPts val="1900"/>
              <a:buFont typeface="Happy Monkey"/>
              <a:buChar char="●"/>
              <a:defRPr b="1" sz="1900">
                <a:solidFill>
                  <a:schemeClr val="dk2"/>
                </a:solidFill>
                <a:latin typeface="Happy Monkey"/>
                <a:ea typeface="Happy Monkey"/>
                <a:cs typeface="Happy Monkey"/>
                <a:sym typeface="Happy Monkey"/>
              </a:defRPr>
            </a:lvl4pPr>
            <a:lvl5pPr indent="-349250" lvl="4" marL="2286000">
              <a:lnSpc>
                <a:spcPct val="115000"/>
              </a:lnSpc>
              <a:spcBef>
                <a:spcPts val="2100"/>
              </a:spcBef>
              <a:spcAft>
                <a:spcPts val="0"/>
              </a:spcAft>
              <a:buClr>
                <a:schemeClr val="dk2"/>
              </a:buClr>
              <a:buSzPts val="1900"/>
              <a:buFont typeface="Happy Monkey"/>
              <a:buChar char="○"/>
              <a:defRPr b="1" sz="1900">
                <a:solidFill>
                  <a:schemeClr val="dk2"/>
                </a:solidFill>
                <a:latin typeface="Happy Monkey"/>
                <a:ea typeface="Happy Monkey"/>
                <a:cs typeface="Happy Monkey"/>
                <a:sym typeface="Happy Monkey"/>
              </a:defRPr>
            </a:lvl5pPr>
            <a:lvl6pPr indent="-349250" lvl="5" marL="2743200">
              <a:lnSpc>
                <a:spcPct val="115000"/>
              </a:lnSpc>
              <a:spcBef>
                <a:spcPts val="2100"/>
              </a:spcBef>
              <a:spcAft>
                <a:spcPts val="0"/>
              </a:spcAft>
              <a:buClr>
                <a:schemeClr val="dk2"/>
              </a:buClr>
              <a:buSzPts val="1900"/>
              <a:buFont typeface="Happy Monkey"/>
              <a:buChar char="■"/>
              <a:defRPr b="1" sz="1900">
                <a:solidFill>
                  <a:schemeClr val="dk2"/>
                </a:solidFill>
                <a:latin typeface="Happy Monkey"/>
                <a:ea typeface="Happy Monkey"/>
                <a:cs typeface="Happy Monkey"/>
                <a:sym typeface="Happy Monkey"/>
              </a:defRPr>
            </a:lvl6pPr>
            <a:lvl7pPr indent="-349250" lvl="6" marL="3200400">
              <a:lnSpc>
                <a:spcPct val="115000"/>
              </a:lnSpc>
              <a:spcBef>
                <a:spcPts val="2100"/>
              </a:spcBef>
              <a:spcAft>
                <a:spcPts val="0"/>
              </a:spcAft>
              <a:buClr>
                <a:schemeClr val="dk2"/>
              </a:buClr>
              <a:buSzPts val="1900"/>
              <a:buFont typeface="Happy Monkey"/>
              <a:buChar char="●"/>
              <a:defRPr b="1" sz="1900">
                <a:solidFill>
                  <a:schemeClr val="dk2"/>
                </a:solidFill>
                <a:latin typeface="Happy Monkey"/>
                <a:ea typeface="Happy Monkey"/>
                <a:cs typeface="Happy Monkey"/>
                <a:sym typeface="Happy Monkey"/>
              </a:defRPr>
            </a:lvl7pPr>
            <a:lvl8pPr indent="-349250" lvl="7" marL="3657600">
              <a:lnSpc>
                <a:spcPct val="115000"/>
              </a:lnSpc>
              <a:spcBef>
                <a:spcPts val="2100"/>
              </a:spcBef>
              <a:spcAft>
                <a:spcPts val="0"/>
              </a:spcAft>
              <a:buClr>
                <a:schemeClr val="dk2"/>
              </a:buClr>
              <a:buSzPts val="1900"/>
              <a:buFont typeface="Happy Monkey"/>
              <a:buChar char="○"/>
              <a:defRPr b="1" sz="1900">
                <a:solidFill>
                  <a:schemeClr val="dk2"/>
                </a:solidFill>
                <a:latin typeface="Happy Monkey"/>
                <a:ea typeface="Happy Monkey"/>
                <a:cs typeface="Happy Monkey"/>
                <a:sym typeface="Happy Monkey"/>
              </a:defRPr>
            </a:lvl8pPr>
            <a:lvl9pPr indent="-349250" lvl="8" marL="4114800">
              <a:lnSpc>
                <a:spcPct val="115000"/>
              </a:lnSpc>
              <a:spcBef>
                <a:spcPts val="2100"/>
              </a:spcBef>
              <a:spcAft>
                <a:spcPts val="2100"/>
              </a:spcAft>
              <a:buClr>
                <a:schemeClr val="dk2"/>
              </a:buClr>
              <a:buSzPts val="1900"/>
              <a:buFont typeface="Happy Monkey"/>
              <a:buChar char="■"/>
              <a:defRPr b="1" sz="1900">
                <a:solidFill>
                  <a:schemeClr val="dk2"/>
                </a:solidFill>
                <a:latin typeface="Happy Monkey"/>
                <a:ea typeface="Happy Monkey"/>
                <a:cs typeface="Happy Monkey"/>
                <a:sym typeface="Happy Monkey"/>
              </a:defRPr>
            </a:lvl9pPr>
          </a:lstStyle>
          <a:p/>
        </p:txBody>
      </p:sp>
      <p:sp>
        <p:nvSpPr>
          <p:cNvPr id="29" name="Google Shape;29;p1"/>
          <p:cNvSpPr txBox="1"/>
          <p:nvPr>
            <p:ph idx="12" type="sldNum"/>
          </p:nvPr>
        </p:nvSpPr>
        <p:spPr>
          <a:xfrm>
            <a:off x="11296610" y="6217622"/>
            <a:ext cx="731700" cy="524700"/>
          </a:xfrm>
          <a:prstGeom prst="rect">
            <a:avLst/>
          </a:prstGeom>
          <a:noFill/>
          <a:ln>
            <a:noFill/>
          </a:ln>
        </p:spPr>
        <p:txBody>
          <a:bodyPr anchorCtr="0" anchor="ctr" bIns="121900" lIns="121900" spcFirstLastPara="1" rIns="121900" wrap="square" tIns="121900">
            <a:noAutofit/>
          </a:bodyPr>
          <a:lstStyle>
            <a:lvl1pPr lvl="0" algn="r">
              <a:buNone/>
              <a:defRPr sz="1300">
                <a:solidFill>
                  <a:schemeClr val="dk2"/>
                </a:solidFill>
              </a:defRPr>
            </a:lvl1pPr>
            <a:lvl2pPr lvl="1" algn="r">
              <a:buNone/>
              <a:defRPr sz="1300">
                <a:solidFill>
                  <a:schemeClr val="dk2"/>
                </a:solidFill>
              </a:defRPr>
            </a:lvl2pPr>
            <a:lvl3pPr lvl="2" algn="r">
              <a:buNone/>
              <a:defRPr sz="1300">
                <a:solidFill>
                  <a:schemeClr val="dk2"/>
                </a:solidFill>
              </a:defRPr>
            </a:lvl3pPr>
            <a:lvl4pPr lvl="3" algn="r">
              <a:buNone/>
              <a:defRPr sz="1300">
                <a:solidFill>
                  <a:schemeClr val="dk2"/>
                </a:solidFill>
              </a:defRPr>
            </a:lvl4pPr>
            <a:lvl5pPr lvl="4" algn="r">
              <a:buNone/>
              <a:defRPr sz="1300">
                <a:solidFill>
                  <a:schemeClr val="dk2"/>
                </a:solidFill>
              </a:defRPr>
            </a:lvl5pPr>
            <a:lvl6pPr lvl="5" algn="r">
              <a:buNone/>
              <a:defRPr sz="1300">
                <a:solidFill>
                  <a:schemeClr val="dk2"/>
                </a:solidFill>
              </a:defRPr>
            </a:lvl6pPr>
            <a:lvl7pPr lvl="6" algn="r">
              <a:buNone/>
              <a:defRPr sz="1300">
                <a:solidFill>
                  <a:schemeClr val="dk2"/>
                </a:solidFill>
              </a:defRPr>
            </a:lvl7pPr>
            <a:lvl8pPr lvl="7" algn="r">
              <a:buNone/>
              <a:defRPr sz="1300">
                <a:solidFill>
                  <a:schemeClr val="dk2"/>
                </a:solidFill>
              </a:defRPr>
            </a:lvl8pPr>
            <a:lvl9pPr lvl="8" algn="r">
              <a:buNone/>
              <a:defRPr sz="13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
        <p:nvSpPr>
          <p:cNvPr id="30" name="Google Shape;30;p1"/>
          <p:cNvSpPr/>
          <p:nvPr/>
        </p:nvSpPr>
        <p:spPr>
          <a:xfrm rot="5400000">
            <a:off x="-462658" y="6119355"/>
            <a:ext cx="1131345" cy="114589"/>
          </a:xfrm>
          <a:custGeom>
            <a:rect b="b" l="l" r="r" t="t"/>
            <a:pathLst>
              <a:path extrusionOk="0" h="87640" w="919793">
                <a:moveTo>
                  <a:pt x="657321" y="73442"/>
                </a:moveTo>
                <a:cubicBezTo>
                  <a:pt x="659149" y="73404"/>
                  <a:pt x="660912" y="74128"/>
                  <a:pt x="662179" y="75442"/>
                </a:cubicBezTo>
                <a:cubicBezTo>
                  <a:pt x="663493" y="76709"/>
                  <a:pt x="664217" y="78471"/>
                  <a:pt x="664179" y="80300"/>
                </a:cubicBezTo>
                <a:cubicBezTo>
                  <a:pt x="664198" y="82148"/>
                  <a:pt x="663474" y="83939"/>
                  <a:pt x="662179" y="85253"/>
                </a:cubicBezTo>
                <a:cubicBezTo>
                  <a:pt x="660912" y="86568"/>
                  <a:pt x="659149" y="87291"/>
                  <a:pt x="657321" y="87253"/>
                </a:cubicBezTo>
                <a:cubicBezTo>
                  <a:pt x="655492" y="87291"/>
                  <a:pt x="653730" y="86568"/>
                  <a:pt x="652463" y="85253"/>
                </a:cubicBezTo>
                <a:cubicBezTo>
                  <a:pt x="651168" y="83939"/>
                  <a:pt x="650444" y="82148"/>
                  <a:pt x="650463" y="80300"/>
                </a:cubicBezTo>
                <a:cubicBezTo>
                  <a:pt x="650425" y="78471"/>
                  <a:pt x="651149" y="76709"/>
                  <a:pt x="652463" y="75442"/>
                </a:cubicBezTo>
                <a:cubicBezTo>
                  <a:pt x="653730" y="74128"/>
                  <a:pt x="655492" y="73404"/>
                  <a:pt x="657321" y="73442"/>
                </a:cubicBezTo>
                <a:close/>
                <a:moveTo>
                  <a:pt x="783051" y="31056"/>
                </a:moveTo>
                <a:cubicBezTo>
                  <a:pt x="776688" y="30989"/>
                  <a:pt x="770602" y="33618"/>
                  <a:pt x="766287" y="38295"/>
                </a:cubicBezTo>
                <a:cubicBezTo>
                  <a:pt x="761677" y="42876"/>
                  <a:pt x="759134" y="49134"/>
                  <a:pt x="759238" y="55630"/>
                </a:cubicBezTo>
                <a:cubicBezTo>
                  <a:pt x="759229" y="59935"/>
                  <a:pt x="760343" y="64174"/>
                  <a:pt x="762477" y="67917"/>
                </a:cubicBezTo>
                <a:cubicBezTo>
                  <a:pt x="764468" y="71632"/>
                  <a:pt x="767468" y="74709"/>
                  <a:pt x="771144" y="76776"/>
                </a:cubicBezTo>
                <a:cubicBezTo>
                  <a:pt x="774783" y="78804"/>
                  <a:pt x="778888" y="79852"/>
                  <a:pt x="783051" y="79824"/>
                </a:cubicBezTo>
                <a:cubicBezTo>
                  <a:pt x="787213" y="79843"/>
                  <a:pt x="791319" y="78795"/>
                  <a:pt x="794957" y="76776"/>
                </a:cubicBezTo>
                <a:cubicBezTo>
                  <a:pt x="798586" y="74652"/>
                  <a:pt x="801587" y="71594"/>
                  <a:pt x="803625" y="67917"/>
                </a:cubicBezTo>
                <a:cubicBezTo>
                  <a:pt x="805730" y="64165"/>
                  <a:pt x="806816" y="59926"/>
                  <a:pt x="806768" y="55630"/>
                </a:cubicBezTo>
                <a:cubicBezTo>
                  <a:pt x="806873" y="49134"/>
                  <a:pt x="804330" y="42876"/>
                  <a:pt x="799719" y="38295"/>
                </a:cubicBezTo>
                <a:cubicBezTo>
                  <a:pt x="795452" y="33608"/>
                  <a:pt x="789385" y="30979"/>
                  <a:pt x="783051" y="31056"/>
                </a:cubicBezTo>
                <a:close/>
                <a:moveTo>
                  <a:pt x="124778" y="30960"/>
                </a:moveTo>
                <a:cubicBezTo>
                  <a:pt x="120558" y="30922"/>
                  <a:pt x="116405" y="32046"/>
                  <a:pt x="112776" y="34198"/>
                </a:cubicBezTo>
                <a:cubicBezTo>
                  <a:pt x="109090" y="36332"/>
                  <a:pt x="106061" y="39428"/>
                  <a:pt x="104013" y="43152"/>
                </a:cubicBezTo>
                <a:cubicBezTo>
                  <a:pt x="101851" y="46886"/>
                  <a:pt x="100708" y="51124"/>
                  <a:pt x="100680" y="55439"/>
                </a:cubicBezTo>
                <a:cubicBezTo>
                  <a:pt x="100708" y="59754"/>
                  <a:pt x="101851" y="63993"/>
                  <a:pt x="104013" y="67726"/>
                </a:cubicBezTo>
                <a:cubicBezTo>
                  <a:pt x="106099" y="71489"/>
                  <a:pt x="109157" y="74613"/>
                  <a:pt x="112872" y="76775"/>
                </a:cubicBezTo>
                <a:cubicBezTo>
                  <a:pt x="116462" y="78956"/>
                  <a:pt x="120577" y="80109"/>
                  <a:pt x="124778" y="80109"/>
                </a:cubicBezTo>
                <a:cubicBezTo>
                  <a:pt x="129017" y="80080"/>
                  <a:pt x="133188" y="78966"/>
                  <a:pt x="136875" y="76870"/>
                </a:cubicBezTo>
                <a:cubicBezTo>
                  <a:pt x="140580" y="74822"/>
                  <a:pt x="143638" y="71784"/>
                  <a:pt x="145733" y="68107"/>
                </a:cubicBezTo>
                <a:cubicBezTo>
                  <a:pt x="147857" y="64297"/>
                  <a:pt x="148943" y="59992"/>
                  <a:pt x="148876" y="55630"/>
                </a:cubicBezTo>
                <a:cubicBezTo>
                  <a:pt x="149019" y="49057"/>
                  <a:pt x="146514" y="42714"/>
                  <a:pt x="141923" y="38008"/>
                </a:cubicBezTo>
                <a:cubicBezTo>
                  <a:pt x="137513" y="33484"/>
                  <a:pt x="131474" y="30950"/>
                  <a:pt x="125159" y="30960"/>
                </a:cubicBezTo>
                <a:close/>
                <a:moveTo>
                  <a:pt x="202407" y="30865"/>
                </a:moveTo>
                <a:cubicBezTo>
                  <a:pt x="196739" y="30751"/>
                  <a:pt x="191243" y="32836"/>
                  <a:pt x="187072" y="36675"/>
                </a:cubicBezTo>
                <a:cubicBezTo>
                  <a:pt x="183538" y="40104"/>
                  <a:pt x="181061" y="44467"/>
                  <a:pt x="179928" y="49248"/>
                </a:cubicBezTo>
                <a:lnTo>
                  <a:pt x="225267" y="49248"/>
                </a:lnTo>
                <a:cubicBezTo>
                  <a:pt x="224486" y="45619"/>
                  <a:pt x="222923" y="42209"/>
                  <a:pt x="220695" y="39247"/>
                </a:cubicBezTo>
                <a:cubicBezTo>
                  <a:pt x="218580" y="36618"/>
                  <a:pt x="215875" y="34522"/>
                  <a:pt x="212789" y="33151"/>
                </a:cubicBezTo>
                <a:cubicBezTo>
                  <a:pt x="209541" y="31636"/>
                  <a:pt x="205988" y="30865"/>
                  <a:pt x="202407" y="30865"/>
                </a:cubicBezTo>
                <a:close/>
                <a:moveTo>
                  <a:pt x="599885" y="30675"/>
                </a:moveTo>
                <a:cubicBezTo>
                  <a:pt x="595665" y="30637"/>
                  <a:pt x="591512" y="31761"/>
                  <a:pt x="587883" y="33914"/>
                </a:cubicBezTo>
                <a:cubicBezTo>
                  <a:pt x="584197" y="36047"/>
                  <a:pt x="581168" y="39143"/>
                  <a:pt x="579120" y="42867"/>
                </a:cubicBezTo>
                <a:cubicBezTo>
                  <a:pt x="576958" y="46601"/>
                  <a:pt x="575815" y="50839"/>
                  <a:pt x="575787" y="55154"/>
                </a:cubicBezTo>
                <a:cubicBezTo>
                  <a:pt x="575815" y="59469"/>
                  <a:pt x="576958" y="63708"/>
                  <a:pt x="579120" y="67442"/>
                </a:cubicBezTo>
                <a:cubicBezTo>
                  <a:pt x="581206" y="71204"/>
                  <a:pt x="584264" y="74328"/>
                  <a:pt x="587979" y="76490"/>
                </a:cubicBezTo>
                <a:cubicBezTo>
                  <a:pt x="591569" y="78672"/>
                  <a:pt x="595684" y="79824"/>
                  <a:pt x="599885" y="79824"/>
                </a:cubicBezTo>
                <a:cubicBezTo>
                  <a:pt x="604124" y="79796"/>
                  <a:pt x="608295" y="78681"/>
                  <a:pt x="611982" y="76586"/>
                </a:cubicBezTo>
                <a:cubicBezTo>
                  <a:pt x="615658" y="74509"/>
                  <a:pt x="618725" y="71480"/>
                  <a:pt x="620840" y="67823"/>
                </a:cubicBezTo>
                <a:cubicBezTo>
                  <a:pt x="622964" y="64013"/>
                  <a:pt x="624050" y="59707"/>
                  <a:pt x="623983" y="55345"/>
                </a:cubicBezTo>
                <a:cubicBezTo>
                  <a:pt x="624126" y="48773"/>
                  <a:pt x="621621" y="42429"/>
                  <a:pt x="617030" y="37724"/>
                </a:cubicBezTo>
                <a:cubicBezTo>
                  <a:pt x="612486" y="33209"/>
                  <a:pt x="606286" y="30770"/>
                  <a:pt x="599885" y="30961"/>
                </a:cubicBezTo>
                <a:close/>
                <a:moveTo>
                  <a:pt x="429673" y="30675"/>
                </a:moveTo>
                <a:cubicBezTo>
                  <a:pt x="425425" y="30627"/>
                  <a:pt x="421234" y="31751"/>
                  <a:pt x="417576" y="33913"/>
                </a:cubicBezTo>
                <a:cubicBezTo>
                  <a:pt x="413890" y="36047"/>
                  <a:pt x="410861" y="39142"/>
                  <a:pt x="408813" y="42867"/>
                </a:cubicBezTo>
                <a:cubicBezTo>
                  <a:pt x="406680" y="46610"/>
                  <a:pt x="405565" y="50848"/>
                  <a:pt x="405575" y="55154"/>
                </a:cubicBezTo>
                <a:cubicBezTo>
                  <a:pt x="405565" y="59459"/>
                  <a:pt x="406680" y="63698"/>
                  <a:pt x="408813" y="67441"/>
                </a:cubicBezTo>
                <a:cubicBezTo>
                  <a:pt x="410899" y="71203"/>
                  <a:pt x="413957" y="74328"/>
                  <a:pt x="417672" y="76490"/>
                </a:cubicBezTo>
                <a:cubicBezTo>
                  <a:pt x="421262" y="78671"/>
                  <a:pt x="425377" y="79823"/>
                  <a:pt x="429578" y="79823"/>
                </a:cubicBezTo>
                <a:cubicBezTo>
                  <a:pt x="433855" y="79785"/>
                  <a:pt x="438046" y="78671"/>
                  <a:pt x="441770" y="76585"/>
                </a:cubicBezTo>
                <a:cubicBezTo>
                  <a:pt x="445446" y="74528"/>
                  <a:pt x="448476" y="71499"/>
                  <a:pt x="450533" y="67822"/>
                </a:cubicBezTo>
                <a:cubicBezTo>
                  <a:pt x="452667" y="64012"/>
                  <a:pt x="453743" y="59707"/>
                  <a:pt x="453676" y="55344"/>
                </a:cubicBezTo>
                <a:cubicBezTo>
                  <a:pt x="453819" y="48772"/>
                  <a:pt x="451314" y="42428"/>
                  <a:pt x="446723" y="37723"/>
                </a:cubicBezTo>
                <a:cubicBezTo>
                  <a:pt x="442122" y="33122"/>
                  <a:pt x="435798" y="30665"/>
                  <a:pt x="429292" y="30960"/>
                </a:cubicBezTo>
                <a:close/>
                <a:moveTo>
                  <a:pt x="71723" y="24959"/>
                </a:moveTo>
                <a:lnTo>
                  <a:pt x="79819" y="24959"/>
                </a:lnTo>
                <a:lnTo>
                  <a:pt x="79819" y="85729"/>
                </a:lnTo>
                <a:lnTo>
                  <a:pt x="72009" y="85729"/>
                </a:lnTo>
                <a:close/>
                <a:moveTo>
                  <a:pt x="546544" y="24674"/>
                </a:moveTo>
                <a:lnTo>
                  <a:pt x="554355" y="24674"/>
                </a:lnTo>
                <a:lnTo>
                  <a:pt x="554355" y="85443"/>
                </a:lnTo>
                <a:lnTo>
                  <a:pt x="546544" y="85443"/>
                </a:lnTo>
                <a:close/>
                <a:moveTo>
                  <a:pt x="202311" y="23626"/>
                </a:moveTo>
                <a:cubicBezTo>
                  <a:pt x="211979" y="23283"/>
                  <a:pt x="221209" y="27655"/>
                  <a:pt x="227076" y="35342"/>
                </a:cubicBezTo>
                <a:cubicBezTo>
                  <a:pt x="231639" y="41285"/>
                  <a:pt x="234030" y="48620"/>
                  <a:pt x="233839" y="56106"/>
                </a:cubicBezTo>
                <a:lnTo>
                  <a:pt x="179166" y="56106"/>
                </a:lnTo>
                <a:cubicBezTo>
                  <a:pt x="179080" y="62545"/>
                  <a:pt x="181509" y="68765"/>
                  <a:pt x="185929" y="73442"/>
                </a:cubicBezTo>
                <a:cubicBezTo>
                  <a:pt x="190100" y="77937"/>
                  <a:pt x="195987" y="80433"/>
                  <a:pt x="202121" y="80300"/>
                </a:cubicBezTo>
                <a:cubicBezTo>
                  <a:pt x="205179" y="80290"/>
                  <a:pt x="208207" y="79738"/>
                  <a:pt x="211074" y="78680"/>
                </a:cubicBezTo>
                <a:cubicBezTo>
                  <a:pt x="213799" y="77661"/>
                  <a:pt x="216332" y="76213"/>
                  <a:pt x="218599" y="74394"/>
                </a:cubicBezTo>
                <a:cubicBezTo>
                  <a:pt x="221238" y="71784"/>
                  <a:pt x="223486" y="68793"/>
                  <a:pt x="225267" y="65536"/>
                </a:cubicBezTo>
                <a:lnTo>
                  <a:pt x="231839" y="69060"/>
                </a:lnTo>
                <a:cubicBezTo>
                  <a:pt x="229953" y="72880"/>
                  <a:pt x="227410" y="76328"/>
                  <a:pt x="224314" y="79252"/>
                </a:cubicBezTo>
                <a:cubicBezTo>
                  <a:pt x="221542" y="81824"/>
                  <a:pt x="218314" y="83862"/>
                  <a:pt x="214789" y="85253"/>
                </a:cubicBezTo>
                <a:cubicBezTo>
                  <a:pt x="210941" y="86643"/>
                  <a:pt x="206874" y="87320"/>
                  <a:pt x="202788" y="87253"/>
                </a:cubicBezTo>
                <a:cubicBezTo>
                  <a:pt x="193987" y="87834"/>
                  <a:pt x="185405" y="84319"/>
                  <a:pt x="179547" y="77728"/>
                </a:cubicBezTo>
                <a:cubicBezTo>
                  <a:pt x="174108" y="71699"/>
                  <a:pt x="171117" y="63850"/>
                  <a:pt x="171165" y="55725"/>
                </a:cubicBezTo>
                <a:cubicBezTo>
                  <a:pt x="171098" y="48267"/>
                  <a:pt x="173584" y="41000"/>
                  <a:pt x="178213" y="35151"/>
                </a:cubicBezTo>
                <a:cubicBezTo>
                  <a:pt x="183842" y="27560"/>
                  <a:pt x="192863" y="23245"/>
                  <a:pt x="202311" y="23626"/>
                </a:cubicBezTo>
                <a:close/>
                <a:moveTo>
                  <a:pt x="783051" y="23436"/>
                </a:moveTo>
                <a:cubicBezTo>
                  <a:pt x="791909" y="23207"/>
                  <a:pt x="800415" y="26903"/>
                  <a:pt x="806292" y="33532"/>
                </a:cubicBezTo>
                <a:cubicBezTo>
                  <a:pt x="811816" y="39514"/>
                  <a:pt x="814817" y="47391"/>
                  <a:pt x="814674" y="55535"/>
                </a:cubicBezTo>
                <a:cubicBezTo>
                  <a:pt x="814760" y="63812"/>
                  <a:pt x="811578" y="71785"/>
                  <a:pt x="805816" y="77728"/>
                </a:cubicBezTo>
                <a:cubicBezTo>
                  <a:pt x="799977" y="84062"/>
                  <a:pt x="791662" y="87539"/>
                  <a:pt x="783051" y="87253"/>
                </a:cubicBezTo>
                <a:cubicBezTo>
                  <a:pt x="774412" y="87558"/>
                  <a:pt x="766058" y="84081"/>
                  <a:pt x="760191" y="77728"/>
                </a:cubicBezTo>
                <a:cubicBezTo>
                  <a:pt x="754428" y="71785"/>
                  <a:pt x="751247" y="63812"/>
                  <a:pt x="751333" y="55535"/>
                </a:cubicBezTo>
                <a:cubicBezTo>
                  <a:pt x="751237" y="47429"/>
                  <a:pt x="754228" y="39600"/>
                  <a:pt x="759715" y="33627"/>
                </a:cubicBezTo>
                <a:cubicBezTo>
                  <a:pt x="765620" y="26969"/>
                  <a:pt x="774154" y="23236"/>
                  <a:pt x="783051" y="23436"/>
                </a:cubicBezTo>
                <a:close/>
                <a:moveTo>
                  <a:pt x="711804" y="23436"/>
                </a:moveTo>
                <a:cubicBezTo>
                  <a:pt x="715747" y="23407"/>
                  <a:pt x="719671" y="24017"/>
                  <a:pt x="723424" y="25246"/>
                </a:cubicBezTo>
                <a:cubicBezTo>
                  <a:pt x="726853" y="26322"/>
                  <a:pt x="730072" y="27960"/>
                  <a:pt x="732949" y="30103"/>
                </a:cubicBezTo>
                <a:cubicBezTo>
                  <a:pt x="735540" y="32170"/>
                  <a:pt x="737712" y="34732"/>
                  <a:pt x="739331" y="37628"/>
                </a:cubicBezTo>
                <a:lnTo>
                  <a:pt x="733139" y="41438"/>
                </a:lnTo>
                <a:cubicBezTo>
                  <a:pt x="728063" y="34466"/>
                  <a:pt x="719852" y="30475"/>
                  <a:pt x="711232" y="30770"/>
                </a:cubicBezTo>
                <a:cubicBezTo>
                  <a:pt x="704364" y="30570"/>
                  <a:pt x="697697" y="33142"/>
                  <a:pt x="692754" y="37914"/>
                </a:cubicBezTo>
                <a:cubicBezTo>
                  <a:pt x="687991" y="42410"/>
                  <a:pt x="685334" y="48696"/>
                  <a:pt x="685419" y="55249"/>
                </a:cubicBezTo>
                <a:cubicBezTo>
                  <a:pt x="685400" y="59640"/>
                  <a:pt x="686591" y="63955"/>
                  <a:pt x="688848" y="67727"/>
                </a:cubicBezTo>
                <a:cubicBezTo>
                  <a:pt x="691039" y="71756"/>
                  <a:pt x="694344" y="75061"/>
                  <a:pt x="698373" y="77252"/>
                </a:cubicBezTo>
                <a:cubicBezTo>
                  <a:pt x="702412" y="79414"/>
                  <a:pt x="706936" y="80529"/>
                  <a:pt x="711518" y="80491"/>
                </a:cubicBezTo>
                <a:cubicBezTo>
                  <a:pt x="720100" y="80624"/>
                  <a:pt x="728234" y="76661"/>
                  <a:pt x="733425" y="69823"/>
                </a:cubicBezTo>
                <a:lnTo>
                  <a:pt x="739616" y="73823"/>
                </a:lnTo>
                <a:cubicBezTo>
                  <a:pt x="736683" y="78205"/>
                  <a:pt x="732644" y="81719"/>
                  <a:pt x="727901" y="84015"/>
                </a:cubicBezTo>
                <a:cubicBezTo>
                  <a:pt x="722662" y="86482"/>
                  <a:pt x="716928" y="87720"/>
                  <a:pt x="711137" y="87634"/>
                </a:cubicBezTo>
                <a:cubicBezTo>
                  <a:pt x="702240" y="87806"/>
                  <a:pt x="693649" y="84367"/>
                  <a:pt x="687324" y="78109"/>
                </a:cubicBezTo>
                <a:cubicBezTo>
                  <a:pt x="681114" y="72375"/>
                  <a:pt x="677647" y="64270"/>
                  <a:pt x="677799" y="55821"/>
                </a:cubicBezTo>
                <a:cubicBezTo>
                  <a:pt x="677790" y="50058"/>
                  <a:pt x="679342" y="44400"/>
                  <a:pt x="682276" y="39438"/>
                </a:cubicBezTo>
                <a:cubicBezTo>
                  <a:pt x="685162" y="34437"/>
                  <a:pt x="689382" y="30351"/>
                  <a:pt x="694468" y="27627"/>
                </a:cubicBezTo>
                <a:cubicBezTo>
                  <a:pt x="699802" y="24808"/>
                  <a:pt x="705765" y="23369"/>
                  <a:pt x="711804" y="23436"/>
                </a:cubicBezTo>
                <a:close/>
                <a:moveTo>
                  <a:pt x="262414" y="23245"/>
                </a:moveTo>
                <a:cubicBezTo>
                  <a:pt x="268786" y="23798"/>
                  <a:pt x="274692" y="26807"/>
                  <a:pt x="278892" y="31627"/>
                </a:cubicBezTo>
                <a:lnTo>
                  <a:pt x="273939" y="36771"/>
                </a:lnTo>
                <a:cubicBezTo>
                  <a:pt x="270777" y="33246"/>
                  <a:pt x="266376" y="31094"/>
                  <a:pt x="261652" y="30770"/>
                </a:cubicBezTo>
                <a:cubicBezTo>
                  <a:pt x="259223" y="30732"/>
                  <a:pt x="256871" y="31618"/>
                  <a:pt x="255080" y="33246"/>
                </a:cubicBezTo>
                <a:cubicBezTo>
                  <a:pt x="253394" y="34704"/>
                  <a:pt x="252422" y="36828"/>
                  <a:pt x="252413" y="39056"/>
                </a:cubicBezTo>
                <a:cubicBezTo>
                  <a:pt x="252499" y="41152"/>
                  <a:pt x="253261" y="43162"/>
                  <a:pt x="254604" y="44772"/>
                </a:cubicBezTo>
                <a:cubicBezTo>
                  <a:pt x="257385" y="47439"/>
                  <a:pt x="260604" y="49601"/>
                  <a:pt x="264129" y="51153"/>
                </a:cubicBezTo>
                <a:cubicBezTo>
                  <a:pt x="268643" y="53201"/>
                  <a:pt x="272701" y="56154"/>
                  <a:pt x="276035" y="59821"/>
                </a:cubicBezTo>
                <a:cubicBezTo>
                  <a:pt x="278016" y="62602"/>
                  <a:pt x="279073" y="65936"/>
                  <a:pt x="279083" y="69346"/>
                </a:cubicBezTo>
                <a:cubicBezTo>
                  <a:pt x="279130" y="74109"/>
                  <a:pt x="277235" y="78681"/>
                  <a:pt x="273844" y="82014"/>
                </a:cubicBezTo>
                <a:cubicBezTo>
                  <a:pt x="270339" y="85434"/>
                  <a:pt x="265595" y="87291"/>
                  <a:pt x="260699" y="87158"/>
                </a:cubicBezTo>
                <a:cubicBezTo>
                  <a:pt x="257204" y="87158"/>
                  <a:pt x="253756" y="86377"/>
                  <a:pt x="250603" y="84872"/>
                </a:cubicBezTo>
                <a:cubicBezTo>
                  <a:pt x="247526" y="83405"/>
                  <a:pt x="244821" y="81262"/>
                  <a:pt x="242697" y="78585"/>
                </a:cubicBezTo>
                <a:lnTo>
                  <a:pt x="247650" y="72966"/>
                </a:lnTo>
                <a:cubicBezTo>
                  <a:pt x="250651" y="76995"/>
                  <a:pt x="255299" y="79471"/>
                  <a:pt x="260319" y="79728"/>
                </a:cubicBezTo>
                <a:cubicBezTo>
                  <a:pt x="263262" y="79814"/>
                  <a:pt x="266129" y="78757"/>
                  <a:pt x="268320" y="76776"/>
                </a:cubicBezTo>
                <a:cubicBezTo>
                  <a:pt x="270406" y="74985"/>
                  <a:pt x="271625" y="72385"/>
                  <a:pt x="271653" y="69632"/>
                </a:cubicBezTo>
                <a:cubicBezTo>
                  <a:pt x="271634" y="67441"/>
                  <a:pt x="270863" y="65317"/>
                  <a:pt x="269463" y="63631"/>
                </a:cubicBezTo>
                <a:cubicBezTo>
                  <a:pt x="266653" y="60983"/>
                  <a:pt x="263433" y="58802"/>
                  <a:pt x="259938" y="57154"/>
                </a:cubicBezTo>
                <a:cubicBezTo>
                  <a:pt x="255623" y="55259"/>
                  <a:pt x="251784" y="52430"/>
                  <a:pt x="248698" y="48867"/>
                </a:cubicBezTo>
                <a:cubicBezTo>
                  <a:pt x="246698" y="46105"/>
                  <a:pt x="245660" y="42752"/>
                  <a:pt x="245745" y="39342"/>
                </a:cubicBezTo>
                <a:cubicBezTo>
                  <a:pt x="245631" y="34999"/>
                  <a:pt x="247355" y="30808"/>
                  <a:pt x="250508" y="27817"/>
                </a:cubicBezTo>
                <a:cubicBezTo>
                  <a:pt x="253699" y="24760"/>
                  <a:pt x="257994" y="23112"/>
                  <a:pt x="262414" y="23245"/>
                </a:cubicBezTo>
                <a:close/>
                <a:moveTo>
                  <a:pt x="19813" y="23245"/>
                </a:moveTo>
                <a:cubicBezTo>
                  <a:pt x="26146" y="23845"/>
                  <a:pt x="32005" y="26836"/>
                  <a:pt x="36196" y="31627"/>
                </a:cubicBezTo>
                <a:lnTo>
                  <a:pt x="31147" y="36771"/>
                </a:lnTo>
                <a:cubicBezTo>
                  <a:pt x="28023" y="33256"/>
                  <a:pt x="23651" y="31104"/>
                  <a:pt x="18955" y="30770"/>
                </a:cubicBezTo>
                <a:cubicBezTo>
                  <a:pt x="16526" y="30732"/>
                  <a:pt x="14174" y="31618"/>
                  <a:pt x="12383" y="33247"/>
                </a:cubicBezTo>
                <a:cubicBezTo>
                  <a:pt x="10697" y="34704"/>
                  <a:pt x="9725" y="36828"/>
                  <a:pt x="9716" y="39057"/>
                </a:cubicBezTo>
                <a:cubicBezTo>
                  <a:pt x="9802" y="41152"/>
                  <a:pt x="10564" y="43162"/>
                  <a:pt x="11907" y="44772"/>
                </a:cubicBezTo>
                <a:cubicBezTo>
                  <a:pt x="14688" y="47439"/>
                  <a:pt x="17907" y="49601"/>
                  <a:pt x="21432" y="51154"/>
                </a:cubicBezTo>
                <a:cubicBezTo>
                  <a:pt x="25928" y="53201"/>
                  <a:pt x="29947" y="56145"/>
                  <a:pt x="33243" y="59821"/>
                </a:cubicBezTo>
                <a:cubicBezTo>
                  <a:pt x="35291" y="62574"/>
                  <a:pt x="36396" y="65917"/>
                  <a:pt x="36386" y="69346"/>
                </a:cubicBezTo>
                <a:cubicBezTo>
                  <a:pt x="36443" y="74128"/>
                  <a:pt x="34510" y="78710"/>
                  <a:pt x="31052" y="82015"/>
                </a:cubicBezTo>
                <a:cubicBezTo>
                  <a:pt x="27594" y="85453"/>
                  <a:pt x="22880" y="87311"/>
                  <a:pt x="18003" y="87158"/>
                </a:cubicBezTo>
                <a:cubicBezTo>
                  <a:pt x="14507" y="87158"/>
                  <a:pt x="11059" y="86377"/>
                  <a:pt x="7906" y="84872"/>
                </a:cubicBezTo>
                <a:cubicBezTo>
                  <a:pt x="4820" y="83405"/>
                  <a:pt x="2124" y="81262"/>
                  <a:pt x="0" y="78586"/>
                </a:cubicBezTo>
                <a:lnTo>
                  <a:pt x="4954" y="72966"/>
                </a:lnTo>
                <a:cubicBezTo>
                  <a:pt x="7954" y="76995"/>
                  <a:pt x="12602" y="79472"/>
                  <a:pt x="17622" y="79729"/>
                </a:cubicBezTo>
                <a:cubicBezTo>
                  <a:pt x="20574" y="79814"/>
                  <a:pt x="23432" y="78757"/>
                  <a:pt x="25623" y="76776"/>
                </a:cubicBezTo>
                <a:cubicBezTo>
                  <a:pt x="27718" y="74985"/>
                  <a:pt x="28928" y="72385"/>
                  <a:pt x="28956" y="69632"/>
                </a:cubicBezTo>
                <a:cubicBezTo>
                  <a:pt x="28937" y="67441"/>
                  <a:pt x="28166" y="65317"/>
                  <a:pt x="26766" y="63631"/>
                </a:cubicBezTo>
                <a:cubicBezTo>
                  <a:pt x="23956" y="60974"/>
                  <a:pt x="20746" y="58793"/>
                  <a:pt x="17241" y="57154"/>
                </a:cubicBezTo>
                <a:cubicBezTo>
                  <a:pt x="12973" y="55230"/>
                  <a:pt x="9163" y="52401"/>
                  <a:pt x="6097" y="48868"/>
                </a:cubicBezTo>
                <a:cubicBezTo>
                  <a:pt x="4096" y="46105"/>
                  <a:pt x="3058" y="42753"/>
                  <a:pt x="3144" y="39343"/>
                </a:cubicBezTo>
                <a:cubicBezTo>
                  <a:pt x="2991" y="34990"/>
                  <a:pt x="4725" y="30789"/>
                  <a:pt x="7906" y="27817"/>
                </a:cubicBezTo>
                <a:cubicBezTo>
                  <a:pt x="11088" y="24741"/>
                  <a:pt x="15383" y="23083"/>
                  <a:pt x="19813" y="23245"/>
                </a:cubicBezTo>
                <a:close/>
                <a:moveTo>
                  <a:pt x="857726" y="23150"/>
                </a:moveTo>
                <a:cubicBezTo>
                  <a:pt x="860612" y="23141"/>
                  <a:pt x="863460" y="23722"/>
                  <a:pt x="866108" y="24865"/>
                </a:cubicBezTo>
                <a:cubicBezTo>
                  <a:pt x="868594" y="25865"/>
                  <a:pt x="870813" y="27427"/>
                  <a:pt x="872585" y="29437"/>
                </a:cubicBezTo>
                <a:cubicBezTo>
                  <a:pt x="874576" y="31885"/>
                  <a:pt x="876071" y="34695"/>
                  <a:pt x="876966" y="37724"/>
                </a:cubicBezTo>
                <a:cubicBezTo>
                  <a:pt x="879157" y="33352"/>
                  <a:pt x="882443" y="29608"/>
                  <a:pt x="886491" y="26865"/>
                </a:cubicBezTo>
                <a:cubicBezTo>
                  <a:pt x="890235" y="24436"/>
                  <a:pt x="894607" y="23141"/>
                  <a:pt x="899065" y="23150"/>
                </a:cubicBezTo>
                <a:cubicBezTo>
                  <a:pt x="903008" y="23065"/>
                  <a:pt x="906894" y="24160"/>
                  <a:pt x="910209" y="26294"/>
                </a:cubicBezTo>
                <a:cubicBezTo>
                  <a:pt x="913438" y="28446"/>
                  <a:pt x="915933" y="31542"/>
                  <a:pt x="917352" y="35152"/>
                </a:cubicBezTo>
                <a:cubicBezTo>
                  <a:pt x="919219" y="40667"/>
                  <a:pt x="920029" y="46486"/>
                  <a:pt x="919734" y="52297"/>
                </a:cubicBezTo>
                <a:lnTo>
                  <a:pt x="919734" y="85444"/>
                </a:lnTo>
                <a:lnTo>
                  <a:pt x="911733" y="85444"/>
                </a:lnTo>
                <a:lnTo>
                  <a:pt x="911733" y="52297"/>
                </a:lnTo>
                <a:cubicBezTo>
                  <a:pt x="911990" y="47772"/>
                  <a:pt x="911504" y="43239"/>
                  <a:pt x="910304" y="38867"/>
                </a:cubicBezTo>
                <a:cubicBezTo>
                  <a:pt x="909428" y="36419"/>
                  <a:pt x="907751" y="34333"/>
                  <a:pt x="905541" y="32961"/>
                </a:cubicBezTo>
                <a:cubicBezTo>
                  <a:pt x="903170" y="31418"/>
                  <a:pt x="900369" y="30646"/>
                  <a:pt x="897541" y="30770"/>
                </a:cubicBezTo>
                <a:cubicBezTo>
                  <a:pt x="893807" y="30713"/>
                  <a:pt x="890159" y="31885"/>
                  <a:pt x="887158" y="34104"/>
                </a:cubicBezTo>
                <a:cubicBezTo>
                  <a:pt x="884034" y="36304"/>
                  <a:pt x="881643" y="39390"/>
                  <a:pt x="880300" y="42962"/>
                </a:cubicBezTo>
                <a:cubicBezTo>
                  <a:pt x="878500" y="49144"/>
                  <a:pt x="877757" y="55583"/>
                  <a:pt x="878109" y="62012"/>
                </a:cubicBezTo>
                <a:lnTo>
                  <a:pt x="878109" y="85825"/>
                </a:lnTo>
                <a:lnTo>
                  <a:pt x="870394" y="85825"/>
                </a:lnTo>
                <a:lnTo>
                  <a:pt x="870394" y="54678"/>
                </a:lnTo>
                <a:cubicBezTo>
                  <a:pt x="870623" y="49687"/>
                  <a:pt x="870175" y="44686"/>
                  <a:pt x="869061" y="39819"/>
                </a:cubicBezTo>
                <a:cubicBezTo>
                  <a:pt x="868194" y="37238"/>
                  <a:pt x="866527" y="34999"/>
                  <a:pt x="864298" y="33437"/>
                </a:cubicBezTo>
                <a:cubicBezTo>
                  <a:pt x="861888" y="31875"/>
                  <a:pt x="859069" y="31075"/>
                  <a:pt x="856202" y="31151"/>
                </a:cubicBezTo>
                <a:cubicBezTo>
                  <a:pt x="852554" y="31142"/>
                  <a:pt x="848991" y="32275"/>
                  <a:pt x="846010" y="34390"/>
                </a:cubicBezTo>
                <a:cubicBezTo>
                  <a:pt x="842867" y="36552"/>
                  <a:pt x="840447" y="39600"/>
                  <a:pt x="839057" y="43153"/>
                </a:cubicBezTo>
                <a:cubicBezTo>
                  <a:pt x="837276" y="48620"/>
                  <a:pt x="836504" y="54364"/>
                  <a:pt x="836771" y="60107"/>
                </a:cubicBezTo>
                <a:lnTo>
                  <a:pt x="836771" y="85825"/>
                </a:lnTo>
                <a:lnTo>
                  <a:pt x="828960" y="85825"/>
                </a:lnTo>
                <a:lnTo>
                  <a:pt x="829056" y="24674"/>
                </a:lnTo>
                <a:lnTo>
                  <a:pt x="836866" y="24674"/>
                </a:lnTo>
                <a:lnTo>
                  <a:pt x="836866" y="35152"/>
                </a:lnTo>
                <a:cubicBezTo>
                  <a:pt x="839105" y="31828"/>
                  <a:pt x="841953" y="28951"/>
                  <a:pt x="845248" y="26675"/>
                </a:cubicBezTo>
                <a:cubicBezTo>
                  <a:pt x="849011" y="24379"/>
                  <a:pt x="853325" y="23160"/>
                  <a:pt x="857726" y="23150"/>
                </a:cubicBezTo>
                <a:close/>
                <a:moveTo>
                  <a:pt x="321373" y="23149"/>
                </a:moveTo>
                <a:cubicBezTo>
                  <a:pt x="324259" y="23140"/>
                  <a:pt x="327107" y="23721"/>
                  <a:pt x="329755" y="24864"/>
                </a:cubicBezTo>
                <a:cubicBezTo>
                  <a:pt x="332222" y="25893"/>
                  <a:pt x="334442" y="27455"/>
                  <a:pt x="336232" y="29436"/>
                </a:cubicBezTo>
                <a:cubicBezTo>
                  <a:pt x="338194" y="31903"/>
                  <a:pt x="339671" y="34713"/>
                  <a:pt x="340614" y="37723"/>
                </a:cubicBezTo>
                <a:cubicBezTo>
                  <a:pt x="342804" y="33351"/>
                  <a:pt x="346091" y="29608"/>
                  <a:pt x="350139" y="26864"/>
                </a:cubicBezTo>
                <a:cubicBezTo>
                  <a:pt x="353882" y="24435"/>
                  <a:pt x="358254" y="23140"/>
                  <a:pt x="362712" y="23149"/>
                </a:cubicBezTo>
                <a:cubicBezTo>
                  <a:pt x="366655" y="23083"/>
                  <a:pt x="370532" y="24178"/>
                  <a:pt x="373856" y="26293"/>
                </a:cubicBezTo>
                <a:cubicBezTo>
                  <a:pt x="377047" y="28493"/>
                  <a:pt x="379523" y="31570"/>
                  <a:pt x="381000" y="35151"/>
                </a:cubicBezTo>
                <a:cubicBezTo>
                  <a:pt x="382781" y="40685"/>
                  <a:pt x="383552" y="46486"/>
                  <a:pt x="383286" y="52296"/>
                </a:cubicBezTo>
                <a:lnTo>
                  <a:pt x="383286" y="85443"/>
                </a:lnTo>
                <a:lnTo>
                  <a:pt x="375380" y="85443"/>
                </a:lnTo>
                <a:lnTo>
                  <a:pt x="375380" y="52296"/>
                </a:lnTo>
                <a:cubicBezTo>
                  <a:pt x="375637" y="47772"/>
                  <a:pt x="375152" y="43238"/>
                  <a:pt x="373951" y="38866"/>
                </a:cubicBezTo>
                <a:cubicBezTo>
                  <a:pt x="373046" y="36437"/>
                  <a:pt x="371370" y="34360"/>
                  <a:pt x="369189" y="32960"/>
                </a:cubicBezTo>
                <a:cubicBezTo>
                  <a:pt x="366808" y="31436"/>
                  <a:pt x="364017" y="30674"/>
                  <a:pt x="361188" y="30769"/>
                </a:cubicBezTo>
                <a:cubicBezTo>
                  <a:pt x="357454" y="30712"/>
                  <a:pt x="353806" y="31884"/>
                  <a:pt x="350806" y="34103"/>
                </a:cubicBezTo>
                <a:cubicBezTo>
                  <a:pt x="347681" y="36303"/>
                  <a:pt x="345291" y="39390"/>
                  <a:pt x="343948" y="42961"/>
                </a:cubicBezTo>
                <a:cubicBezTo>
                  <a:pt x="342100" y="49134"/>
                  <a:pt x="341357" y="55582"/>
                  <a:pt x="341757" y="62011"/>
                </a:cubicBezTo>
                <a:lnTo>
                  <a:pt x="341757" y="85824"/>
                </a:lnTo>
                <a:lnTo>
                  <a:pt x="333946" y="85824"/>
                </a:lnTo>
                <a:lnTo>
                  <a:pt x="333946" y="54677"/>
                </a:lnTo>
                <a:cubicBezTo>
                  <a:pt x="334213" y="49677"/>
                  <a:pt x="333727" y="44676"/>
                  <a:pt x="332518" y="39818"/>
                </a:cubicBezTo>
                <a:cubicBezTo>
                  <a:pt x="331679" y="37218"/>
                  <a:pt x="330003" y="34980"/>
                  <a:pt x="327755" y="33436"/>
                </a:cubicBezTo>
                <a:cubicBezTo>
                  <a:pt x="325345" y="31874"/>
                  <a:pt x="322526" y="31074"/>
                  <a:pt x="319659" y="31150"/>
                </a:cubicBezTo>
                <a:cubicBezTo>
                  <a:pt x="316039" y="31141"/>
                  <a:pt x="312505" y="32274"/>
                  <a:pt x="309562" y="34389"/>
                </a:cubicBezTo>
                <a:cubicBezTo>
                  <a:pt x="306419" y="36551"/>
                  <a:pt x="304000" y="39599"/>
                  <a:pt x="302609" y="43152"/>
                </a:cubicBezTo>
                <a:cubicBezTo>
                  <a:pt x="300828" y="48619"/>
                  <a:pt x="300056" y="54363"/>
                  <a:pt x="300323" y="60107"/>
                </a:cubicBezTo>
                <a:lnTo>
                  <a:pt x="300323" y="85824"/>
                </a:lnTo>
                <a:lnTo>
                  <a:pt x="292512" y="85824"/>
                </a:lnTo>
                <a:lnTo>
                  <a:pt x="292703" y="24674"/>
                </a:lnTo>
                <a:lnTo>
                  <a:pt x="300514" y="24674"/>
                </a:lnTo>
                <a:lnTo>
                  <a:pt x="300514" y="35151"/>
                </a:lnTo>
                <a:cubicBezTo>
                  <a:pt x="302752" y="31827"/>
                  <a:pt x="305600" y="28950"/>
                  <a:pt x="308895" y="26674"/>
                </a:cubicBezTo>
                <a:cubicBezTo>
                  <a:pt x="312648" y="24359"/>
                  <a:pt x="316963" y="23140"/>
                  <a:pt x="321373" y="23149"/>
                </a:cubicBezTo>
                <a:close/>
                <a:moveTo>
                  <a:pt x="508635" y="22959"/>
                </a:moveTo>
                <a:cubicBezTo>
                  <a:pt x="512921" y="22883"/>
                  <a:pt x="517131" y="24073"/>
                  <a:pt x="520731" y="26388"/>
                </a:cubicBezTo>
                <a:cubicBezTo>
                  <a:pt x="524237" y="28703"/>
                  <a:pt x="526961" y="32017"/>
                  <a:pt x="528542" y="35913"/>
                </a:cubicBezTo>
                <a:cubicBezTo>
                  <a:pt x="530475" y="41809"/>
                  <a:pt x="531314" y="48000"/>
                  <a:pt x="531018" y="54201"/>
                </a:cubicBezTo>
                <a:lnTo>
                  <a:pt x="531018" y="85443"/>
                </a:lnTo>
                <a:lnTo>
                  <a:pt x="523208" y="85443"/>
                </a:lnTo>
                <a:lnTo>
                  <a:pt x="523208" y="56868"/>
                </a:lnTo>
                <a:cubicBezTo>
                  <a:pt x="523379" y="52182"/>
                  <a:pt x="523094" y="47495"/>
                  <a:pt x="522351" y="42866"/>
                </a:cubicBezTo>
                <a:cubicBezTo>
                  <a:pt x="521789" y="39171"/>
                  <a:pt x="519931" y="35799"/>
                  <a:pt x="517112" y="33341"/>
                </a:cubicBezTo>
                <a:cubicBezTo>
                  <a:pt x="514216" y="31217"/>
                  <a:pt x="510692" y="30150"/>
                  <a:pt x="507111" y="30293"/>
                </a:cubicBezTo>
                <a:cubicBezTo>
                  <a:pt x="502415" y="30255"/>
                  <a:pt x="497872" y="31951"/>
                  <a:pt x="494347" y="35056"/>
                </a:cubicBezTo>
                <a:cubicBezTo>
                  <a:pt x="490709" y="37989"/>
                  <a:pt x="488127" y="42038"/>
                  <a:pt x="487013" y="46581"/>
                </a:cubicBezTo>
                <a:cubicBezTo>
                  <a:pt x="486060" y="52048"/>
                  <a:pt x="485670" y="57601"/>
                  <a:pt x="485870" y="63154"/>
                </a:cubicBezTo>
                <a:lnTo>
                  <a:pt x="485870" y="85443"/>
                </a:lnTo>
                <a:lnTo>
                  <a:pt x="478059" y="85443"/>
                </a:lnTo>
                <a:lnTo>
                  <a:pt x="478059" y="24673"/>
                </a:lnTo>
                <a:lnTo>
                  <a:pt x="485870" y="24673"/>
                </a:lnTo>
                <a:lnTo>
                  <a:pt x="485870" y="35532"/>
                </a:lnTo>
                <a:cubicBezTo>
                  <a:pt x="488623" y="31665"/>
                  <a:pt x="492166" y="28417"/>
                  <a:pt x="496252" y="26007"/>
                </a:cubicBezTo>
                <a:cubicBezTo>
                  <a:pt x="500062" y="23988"/>
                  <a:pt x="504320" y="22940"/>
                  <a:pt x="508635" y="22959"/>
                </a:cubicBezTo>
                <a:close/>
                <a:moveTo>
                  <a:pt x="599218" y="22769"/>
                </a:moveTo>
                <a:cubicBezTo>
                  <a:pt x="603914" y="22712"/>
                  <a:pt x="608553" y="23788"/>
                  <a:pt x="612744" y="25913"/>
                </a:cubicBezTo>
                <a:cubicBezTo>
                  <a:pt x="616954" y="28227"/>
                  <a:pt x="620573" y="31485"/>
                  <a:pt x="623316" y="35438"/>
                </a:cubicBezTo>
                <a:lnTo>
                  <a:pt x="623316" y="24674"/>
                </a:lnTo>
                <a:lnTo>
                  <a:pt x="631127" y="24674"/>
                </a:lnTo>
                <a:lnTo>
                  <a:pt x="631127" y="85444"/>
                </a:lnTo>
                <a:lnTo>
                  <a:pt x="623412" y="85444"/>
                </a:lnTo>
                <a:lnTo>
                  <a:pt x="623412" y="74966"/>
                </a:lnTo>
                <a:cubicBezTo>
                  <a:pt x="620449" y="78700"/>
                  <a:pt x="616716" y="81758"/>
                  <a:pt x="612458" y="83920"/>
                </a:cubicBezTo>
                <a:cubicBezTo>
                  <a:pt x="608295" y="86015"/>
                  <a:pt x="603685" y="87063"/>
                  <a:pt x="599028" y="86968"/>
                </a:cubicBezTo>
                <a:cubicBezTo>
                  <a:pt x="590684" y="87015"/>
                  <a:pt x="582702" y="83558"/>
                  <a:pt x="577025" y="77443"/>
                </a:cubicBezTo>
                <a:cubicBezTo>
                  <a:pt x="570862" y="71480"/>
                  <a:pt x="567414" y="63251"/>
                  <a:pt x="567500" y="54678"/>
                </a:cubicBezTo>
                <a:cubicBezTo>
                  <a:pt x="567424" y="46220"/>
                  <a:pt x="570872" y="38105"/>
                  <a:pt x="577025" y="32294"/>
                </a:cubicBezTo>
                <a:cubicBezTo>
                  <a:pt x="582740" y="26122"/>
                  <a:pt x="590808" y="22655"/>
                  <a:pt x="599218" y="22769"/>
                </a:cubicBezTo>
                <a:close/>
                <a:moveTo>
                  <a:pt x="428911" y="22769"/>
                </a:moveTo>
                <a:cubicBezTo>
                  <a:pt x="433607" y="22712"/>
                  <a:pt x="438246" y="23788"/>
                  <a:pt x="442437" y="25912"/>
                </a:cubicBezTo>
                <a:cubicBezTo>
                  <a:pt x="446647" y="28227"/>
                  <a:pt x="450266" y="31484"/>
                  <a:pt x="453009" y="35437"/>
                </a:cubicBezTo>
                <a:lnTo>
                  <a:pt x="453009" y="24674"/>
                </a:lnTo>
                <a:lnTo>
                  <a:pt x="460820" y="24674"/>
                </a:lnTo>
                <a:lnTo>
                  <a:pt x="460820" y="85443"/>
                </a:lnTo>
                <a:lnTo>
                  <a:pt x="453105" y="85443"/>
                </a:lnTo>
                <a:lnTo>
                  <a:pt x="453105" y="74966"/>
                </a:lnTo>
                <a:cubicBezTo>
                  <a:pt x="450162" y="78719"/>
                  <a:pt x="446418" y="81786"/>
                  <a:pt x="442151" y="83919"/>
                </a:cubicBezTo>
                <a:cubicBezTo>
                  <a:pt x="437988" y="86015"/>
                  <a:pt x="433378" y="87063"/>
                  <a:pt x="428721" y="86967"/>
                </a:cubicBezTo>
                <a:cubicBezTo>
                  <a:pt x="420377" y="87015"/>
                  <a:pt x="412395" y="83557"/>
                  <a:pt x="406718" y="77442"/>
                </a:cubicBezTo>
                <a:cubicBezTo>
                  <a:pt x="400555" y="71480"/>
                  <a:pt x="397107" y="63250"/>
                  <a:pt x="397193" y="54677"/>
                </a:cubicBezTo>
                <a:cubicBezTo>
                  <a:pt x="397155" y="46229"/>
                  <a:pt x="400603" y="38132"/>
                  <a:pt x="406718" y="32294"/>
                </a:cubicBezTo>
                <a:cubicBezTo>
                  <a:pt x="412452" y="26141"/>
                  <a:pt x="420501" y="22683"/>
                  <a:pt x="428911" y="22769"/>
                </a:cubicBezTo>
                <a:close/>
                <a:moveTo>
                  <a:pt x="48863" y="1529"/>
                </a:moveTo>
                <a:lnTo>
                  <a:pt x="56674" y="1529"/>
                </a:lnTo>
                <a:lnTo>
                  <a:pt x="56674" y="85730"/>
                </a:lnTo>
                <a:lnTo>
                  <a:pt x="48863" y="85730"/>
                </a:lnTo>
                <a:close/>
                <a:moveTo>
                  <a:pt x="148209" y="1147"/>
                </a:moveTo>
                <a:lnTo>
                  <a:pt x="156020" y="1528"/>
                </a:lnTo>
                <a:lnTo>
                  <a:pt x="156020" y="85729"/>
                </a:lnTo>
                <a:lnTo>
                  <a:pt x="148305" y="85729"/>
                </a:lnTo>
                <a:lnTo>
                  <a:pt x="148305" y="75251"/>
                </a:lnTo>
                <a:cubicBezTo>
                  <a:pt x="145342" y="78985"/>
                  <a:pt x="141609" y="82042"/>
                  <a:pt x="137351" y="84205"/>
                </a:cubicBezTo>
                <a:cubicBezTo>
                  <a:pt x="133188" y="86300"/>
                  <a:pt x="128578" y="87348"/>
                  <a:pt x="123921" y="87253"/>
                </a:cubicBezTo>
                <a:cubicBezTo>
                  <a:pt x="115577" y="87300"/>
                  <a:pt x="107595" y="83843"/>
                  <a:pt x="101918" y="77728"/>
                </a:cubicBezTo>
                <a:cubicBezTo>
                  <a:pt x="95755" y="71765"/>
                  <a:pt x="92307" y="63535"/>
                  <a:pt x="92393" y="54963"/>
                </a:cubicBezTo>
                <a:cubicBezTo>
                  <a:pt x="92355" y="46514"/>
                  <a:pt x="95803" y="38418"/>
                  <a:pt x="101918" y="32579"/>
                </a:cubicBezTo>
                <a:cubicBezTo>
                  <a:pt x="107633" y="26407"/>
                  <a:pt x="115701" y="22940"/>
                  <a:pt x="124111" y="23054"/>
                </a:cubicBezTo>
                <a:cubicBezTo>
                  <a:pt x="128807" y="22997"/>
                  <a:pt x="133446" y="24073"/>
                  <a:pt x="137637" y="26197"/>
                </a:cubicBezTo>
                <a:cubicBezTo>
                  <a:pt x="141847" y="28512"/>
                  <a:pt x="145466" y="31769"/>
                  <a:pt x="148209" y="35722"/>
                </a:cubicBezTo>
                <a:close/>
                <a:moveTo>
                  <a:pt x="550450" y="4"/>
                </a:moveTo>
                <a:cubicBezTo>
                  <a:pt x="552183" y="-63"/>
                  <a:pt x="553850" y="633"/>
                  <a:pt x="555022" y="1909"/>
                </a:cubicBezTo>
                <a:cubicBezTo>
                  <a:pt x="556260" y="3109"/>
                  <a:pt x="556946" y="4757"/>
                  <a:pt x="556927" y="6481"/>
                </a:cubicBezTo>
                <a:cubicBezTo>
                  <a:pt x="556927" y="8167"/>
                  <a:pt x="556241" y="9786"/>
                  <a:pt x="555022" y="10958"/>
                </a:cubicBezTo>
                <a:cubicBezTo>
                  <a:pt x="553822" y="12196"/>
                  <a:pt x="552174" y="12882"/>
                  <a:pt x="550450" y="12863"/>
                </a:cubicBezTo>
                <a:cubicBezTo>
                  <a:pt x="548764" y="12863"/>
                  <a:pt x="547144" y="12177"/>
                  <a:pt x="545973" y="10958"/>
                </a:cubicBezTo>
                <a:cubicBezTo>
                  <a:pt x="544754" y="9786"/>
                  <a:pt x="544068" y="8167"/>
                  <a:pt x="544068" y="6481"/>
                </a:cubicBezTo>
                <a:cubicBezTo>
                  <a:pt x="544049" y="4757"/>
                  <a:pt x="544735" y="3109"/>
                  <a:pt x="545973" y="1909"/>
                </a:cubicBezTo>
                <a:cubicBezTo>
                  <a:pt x="547116" y="652"/>
                  <a:pt x="548754" y="-44"/>
                  <a:pt x="550450" y="4"/>
                </a:cubicBezTo>
                <a:close/>
                <a:moveTo>
                  <a:pt x="75628" y="4"/>
                </a:moveTo>
                <a:cubicBezTo>
                  <a:pt x="77362" y="-63"/>
                  <a:pt x="79029" y="633"/>
                  <a:pt x="80200" y="1909"/>
                </a:cubicBezTo>
                <a:cubicBezTo>
                  <a:pt x="81439" y="3109"/>
                  <a:pt x="82124" y="4757"/>
                  <a:pt x="82105" y="6481"/>
                </a:cubicBezTo>
                <a:cubicBezTo>
                  <a:pt x="82105" y="8167"/>
                  <a:pt x="81420" y="9786"/>
                  <a:pt x="80200" y="10958"/>
                </a:cubicBezTo>
                <a:cubicBezTo>
                  <a:pt x="79000" y="12196"/>
                  <a:pt x="77352" y="12882"/>
                  <a:pt x="75628" y="12863"/>
                </a:cubicBezTo>
                <a:cubicBezTo>
                  <a:pt x="73942" y="12863"/>
                  <a:pt x="72323" y="12177"/>
                  <a:pt x="71152" y="10958"/>
                </a:cubicBezTo>
                <a:cubicBezTo>
                  <a:pt x="69932" y="9786"/>
                  <a:pt x="69247" y="8167"/>
                  <a:pt x="69247" y="6481"/>
                </a:cubicBezTo>
                <a:cubicBezTo>
                  <a:pt x="69228" y="4757"/>
                  <a:pt x="69913" y="3109"/>
                  <a:pt x="71152" y="1909"/>
                </a:cubicBezTo>
                <a:cubicBezTo>
                  <a:pt x="72295" y="652"/>
                  <a:pt x="73933" y="-44"/>
                  <a:pt x="75628" y="4"/>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1" name="Google Shape;31;p1"/>
          <p:cNvSpPr/>
          <p:nvPr/>
        </p:nvSpPr>
        <p:spPr>
          <a:xfrm>
            <a:off x="6175" y="-20825"/>
            <a:ext cx="12192000" cy="6883800"/>
          </a:xfrm>
          <a:prstGeom prst="frame">
            <a:avLst>
              <a:gd fmla="val 2779" name="adj1"/>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 name="Google Shape;32;p1"/>
          <p:cNvSpPr/>
          <p:nvPr/>
        </p:nvSpPr>
        <p:spPr>
          <a:xfrm rot="5400000">
            <a:off x="-462658" y="6119355"/>
            <a:ext cx="1131345" cy="114589"/>
          </a:xfrm>
          <a:custGeom>
            <a:rect b="b" l="l" r="r" t="t"/>
            <a:pathLst>
              <a:path extrusionOk="0" h="87640" w="919793">
                <a:moveTo>
                  <a:pt x="657321" y="73442"/>
                </a:moveTo>
                <a:cubicBezTo>
                  <a:pt x="659149" y="73404"/>
                  <a:pt x="660912" y="74128"/>
                  <a:pt x="662179" y="75442"/>
                </a:cubicBezTo>
                <a:cubicBezTo>
                  <a:pt x="663493" y="76709"/>
                  <a:pt x="664217" y="78471"/>
                  <a:pt x="664179" y="80300"/>
                </a:cubicBezTo>
                <a:cubicBezTo>
                  <a:pt x="664198" y="82148"/>
                  <a:pt x="663474" y="83939"/>
                  <a:pt x="662179" y="85253"/>
                </a:cubicBezTo>
                <a:cubicBezTo>
                  <a:pt x="660912" y="86568"/>
                  <a:pt x="659149" y="87291"/>
                  <a:pt x="657321" y="87253"/>
                </a:cubicBezTo>
                <a:cubicBezTo>
                  <a:pt x="655492" y="87291"/>
                  <a:pt x="653730" y="86568"/>
                  <a:pt x="652463" y="85253"/>
                </a:cubicBezTo>
                <a:cubicBezTo>
                  <a:pt x="651168" y="83939"/>
                  <a:pt x="650444" y="82148"/>
                  <a:pt x="650463" y="80300"/>
                </a:cubicBezTo>
                <a:cubicBezTo>
                  <a:pt x="650425" y="78471"/>
                  <a:pt x="651149" y="76709"/>
                  <a:pt x="652463" y="75442"/>
                </a:cubicBezTo>
                <a:cubicBezTo>
                  <a:pt x="653730" y="74128"/>
                  <a:pt x="655492" y="73404"/>
                  <a:pt x="657321" y="73442"/>
                </a:cubicBezTo>
                <a:close/>
                <a:moveTo>
                  <a:pt x="783051" y="31056"/>
                </a:moveTo>
                <a:cubicBezTo>
                  <a:pt x="776688" y="30989"/>
                  <a:pt x="770602" y="33618"/>
                  <a:pt x="766287" y="38295"/>
                </a:cubicBezTo>
                <a:cubicBezTo>
                  <a:pt x="761677" y="42876"/>
                  <a:pt x="759134" y="49134"/>
                  <a:pt x="759238" y="55630"/>
                </a:cubicBezTo>
                <a:cubicBezTo>
                  <a:pt x="759229" y="59935"/>
                  <a:pt x="760343" y="64174"/>
                  <a:pt x="762477" y="67917"/>
                </a:cubicBezTo>
                <a:cubicBezTo>
                  <a:pt x="764468" y="71632"/>
                  <a:pt x="767468" y="74709"/>
                  <a:pt x="771144" y="76776"/>
                </a:cubicBezTo>
                <a:cubicBezTo>
                  <a:pt x="774783" y="78804"/>
                  <a:pt x="778888" y="79852"/>
                  <a:pt x="783051" y="79824"/>
                </a:cubicBezTo>
                <a:cubicBezTo>
                  <a:pt x="787213" y="79843"/>
                  <a:pt x="791319" y="78795"/>
                  <a:pt x="794957" y="76776"/>
                </a:cubicBezTo>
                <a:cubicBezTo>
                  <a:pt x="798586" y="74652"/>
                  <a:pt x="801587" y="71594"/>
                  <a:pt x="803625" y="67917"/>
                </a:cubicBezTo>
                <a:cubicBezTo>
                  <a:pt x="805730" y="64165"/>
                  <a:pt x="806816" y="59926"/>
                  <a:pt x="806768" y="55630"/>
                </a:cubicBezTo>
                <a:cubicBezTo>
                  <a:pt x="806873" y="49134"/>
                  <a:pt x="804330" y="42876"/>
                  <a:pt x="799719" y="38295"/>
                </a:cubicBezTo>
                <a:cubicBezTo>
                  <a:pt x="795452" y="33608"/>
                  <a:pt x="789385" y="30979"/>
                  <a:pt x="783051" y="31056"/>
                </a:cubicBezTo>
                <a:close/>
                <a:moveTo>
                  <a:pt x="124778" y="30960"/>
                </a:moveTo>
                <a:cubicBezTo>
                  <a:pt x="120558" y="30922"/>
                  <a:pt x="116405" y="32046"/>
                  <a:pt x="112776" y="34198"/>
                </a:cubicBezTo>
                <a:cubicBezTo>
                  <a:pt x="109090" y="36332"/>
                  <a:pt x="106061" y="39428"/>
                  <a:pt x="104013" y="43152"/>
                </a:cubicBezTo>
                <a:cubicBezTo>
                  <a:pt x="101851" y="46886"/>
                  <a:pt x="100708" y="51124"/>
                  <a:pt x="100680" y="55439"/>
                </a:cubicBezTo>
                <a:cubicBezTo>
                  <a:pt x="100708" y="59754"/>
                  <a:pt x="101851" y="63993"/>
                  <a:pt x="104013" y="67726"/>
                </a:cubicBezTo>
                <a:cubicBezTo>
                  <a:pt x="106099" y="71489"/>
                  <a:pt x="109157" y="74613"/>
                  <a:pt x="112872" y="76775"/>
                </a:cubicBezTo>
                <a:cubicBezTo>
                  <a:pt x="116462" y="78956"/>
                  <a:pt x="120577" y="80109"/>
                  <a:pt x="124778" y="80109"/>
                </a:cubicBezTo>
                <a:cubicBezTo>
                  <a:pt x="129017" y="80080"/>
                  <a:pt x="133188" y="78966"/>
                  <a:pt x="136875" y="76870"/>
                </a:cubicBezTo>
                <a:cubicBezTo>
                  <a:pt x="140580" y="74822"/>
                  <a:pt x="143638" y="71784"/>
                  <a:pt x="145733" y="68107"/>
                </a:cubicBezTo>
                <a:cubicBezTo>
                  <a:pt x="147857" y="64297"/>
                  <a:pt x="148943" y="59992"/>
                  <a:pt x="148876" y="55630"/>
                </a:cubicBezTo>
                <a:cubicBezTo>
                  <a:pt x="149019" y="49057"/>
                  <a:pt x="146514" y="42714"/>
                  <a:pt x="141923" y="38008"/>
                </a:cubicBezTo>
                <a:cubicBezTo>
                  <a:pt x="137513" y="33484"/>
                  <a:pt x="131474" y="30950"/>
                  <a:pt x="125159" y="30960"/>
                </a:cubicBezTo>
                <a:close/>
                <a:moveTo>
                  <a:pt x="202407" y="30865"/>
                </a:moveTo>
                <a:cubicBezTo>
                  <a:pt x="196739" y="30751"/>
                  <a:pt x="191243" y="32836"/>
                  <a:pt x="187072" y="36675"/>
                </a:cubicBezTo>
                <a:cubicBezTo>
                  <a:pt x="183538" y="40104"/>
                  <a:pt x="181061" y="44467"/>
                  <a:pt x="179928" y="49248"/>
                </a:cubicBezTo>
                <a:lnTo>
                  <a:pt x="225267" y="49248"/>
                </a:lnTo>
                <a:cubicBezTo>
                  <a:pt x="224486" y="45619"/>
                  <a:pt x="222923" y="42209"/>
                  <a:pt x="220695" y="39247"/>
                </a:cubicBezTo>
                <a:cubicBezTo>
                  <a:pt x="218580" y="36618"/>
                  <a:pt x="215875" y="34522"/>
                  <a:pt x="212789" y="33151"/>
                </a:cubicBezTo>
                <a:cubicBezTo>
                  <a:pt x="209541" y="31636"/>
                  <a:pt x="205988" y="30865"/>
                  <a:pt x="202407" y="30865"/>
                </a:cubicBezTo>
                <a:close/>
                <a:moveTo>
                  <a:pt x="599885" y="30675"/>
                </a:moveTo>
                <a:cubicBezTo>
                  <a:pt x="595665" y="30637"/>
                  <a:pt x="591512" y="31761"/>
                  <a:pt x="587883" y="33914"/>
                </a:cubicBezTo>
                <a:cubicBezTo>
                  <a:pt x="584197" y="36047"/>
                  <a:pt x="581168" y="39143"/>
                  <a:pt x="579120" y="42867"/>
                </a:cubicBezTo>
                <a:cubicBezTo>
                  <a:pt x="576958" y="46601"/>
                  <a:pt x="575815" y="50839"/>
                  <a:pt x="575787" y="55154"/>
                </a:cubicBezTo>
                <a:cubicBezTo>
                  <a:pt x="575815" y="59469"/>
                  <a:pt x="576958" y="63708"/>
                  <a:pt x="579120" y="67442"/>
                </a:cubicBezTo>
                <a:cubicBezTo>
                  <a:pt x="581206" y="71204"/>
                  <a:pt x="584264" y="74328"/>
                  <a:pt x="587979" y="76490"/>
                </a:cubicBezTo>
                <a:cubicBezTo>
                  <a:pt x="591569" y="78672"/>
                  <a:pt x="595684" y="79824"/>
                  <a:pt x="599885" y="79824"/>
                </a:cubicBezTo>
                <a:cubicBezTo>
                  <a:pt x="604124" y="79796"/>
                  <a:pt x="608295" y="78681"/>
                  <a:pt x="611982" y="76586"/>
                </a:cubicBezTo>
                <a:cubicBezTo>
                  <a:pt x="615658" y="74509"/>
                  <a:pt x="618725" y="71480"/>
                  <a:pt x="620840" y="67823"/>
                </a:cubicBezTo>
                <a:cubicBezTo>
                  <a:pt x="622964" y="64013"/>
                  <a:pt x="624050" y="59707"/>
                  <a:pt x="623983" y="55345"/>
                </a:cubicBezTo>
                <a:cubicBezTo>
                  <a:pt x="624126" y="48773"/>
                  <a:pt x="621621" y="42429"/>
                  <a:pt x="617030" y="37724"/>
                </a:cubicBezTo>
                <a:cubicBezTo>
                  <a:pt x="612486" y="33209"/>
                  <a:pt x="606286" y="30770"/>
                  <a:pt x="599885" y="30961"/>
                </a:cubicBezTo>
                <a:close/>
                <a:moveTo>
                  <a:pt x="429673" y="30675"/>
                </a:moveTo>
                <a:cubicBezTo>
                  <a:pt x="425425" y="30627"/>
                  <a:pt x="421234" y="31751"/>
                  <a:pt x="417576" y="33913"/>
                </a:cubicBezTo>
                <a:cubicBezTo>
                  <a:pt x="413890" y="36047"/>
                  <a:pt x="410861" y="39142"/>
                  <a:pt x="408813" y="42867"/>
                </a:cubicBezTo>
                <a:cubicBezTo>
                  <a:pt x="406680" y="46610"/>
                  <a:pt x="405565" y="50848"/>
                  <a:pt x="405575" y="55154"/>
                </a:cubicBezTo>
                <a:cubicBezTo>
                  <a:pt x="405565" y="59459"/>
                  <a:pt x="406680" y="63698"/>
                  <a:pt x="408813" y="67441"/>
                </a:cubicBezTo>
                <a:cubicBezTo>
                  <a:pt x="410899" y="71203"/>
                  <a:pt x="413957" y="74328"/>
                  <a:pt x="417672" y="76490"/>
                </a:cubicBezTo>
                <a:cubicBezTo>
                  <a:pt x="421262" y="78671"/>
                  <a:pt x="425377" y="79823"/>
                  <a:pt x="429578" y="79823"/>
                </a:cubicBezTo>
                <a:cubicBezTo>
                  <a:pt x="433855" y="79785"/>
                  <a:pt x="438046" y="78671"/>
                  <a:pt x="441770" y="76585"/>
                </a:cubicBezTo>
                <a:cubicBezTo>
                  <a:pt x="445446" y="74528"/>
                  <a:pt x="448476" y="71499"/>
                  <a:pt x="450533" y="67822"/>
                </a:cubicBezTo>
                <a:cubicBezTo>
                  <a:pt x="452667" y="64012"/>
                  <a:pt x="453743" y="59707"/>
                  <a:pt x="453676" y="55344"/>
                </a:cubicBezTo>
                <a:cubicBezTo>
                  <a:pt x="453819" y="48772"/>
                  <a:pt x="451314" y="42428"/>
                  <a:pt x="446723" y="37723"/>
                </a:cubicBezTo>
                <a:cubicBezTo>
                  <a:pt x="442122" y="33122"/>
                  <a:pt x="435798" y="30665"/>
                  <a:pt x="429292" y="30960"/>
                </a:cubicBezTo>
                <a:close/>
                <a:moveTo>
                  <a:pt x="71723" y="24959"/>
                </a:moveTo>
                <a:lnTo>
                  <a:pt x="79819" y="24959"/>
                </a:lnTo>
                <a:lnTo>
                  <a:pt x="79819" y="85729"/>
                </a:lnTo>
                <a:lnTo>
                  <a:pt x="72009" y="85729"/>
                </a:lnTo>
                <a:close/>
                <a:moveTo>
                  <a:pt x="546544" y="24674"/>
                </a:moveTo>
                <a:lnTo>
                  <a:pt x="554355" y="24674"/>
                </a:lnTo>
                <a:lnTo>
                  <a:pt x="554355" y="85443"/>
                </a:lnTo>
                <a:lnTo>
                  <a:pt x="546544" y="85443"/>
                </a:lnTo>
                <a:close/>
                <a:moveTo>
                  <a:pt x="202311" y="23626"/>
                </a:moveTo>
                <a:cubicBezTo>
                  <a:pt x="211979" y="23283"/>
                  <a:pt x="221209" y="27655"/>
                  <a:pt x="227076" y="35342"/>
                </a:cubicBezTo>
                <a:cubicBezTo>
                  <a:pt x="231639" y="41285"/>
                  <a:pt x="234030" y="48620"/>
                  <a:pt x="233839" y="56106"/>
                </a:cubicBezTo>
                <a:lnTo>
                  <a:pt x="179166" y="56106"/>
                </a:lnTo>
                <a:cubicBezTo>
                  <a:pt x="179080" y="62545"/>
                  <a:pt x="181509" y="68765"/>
                  <a:pt x="185929" y="73442"/>
                </a:cubicBezTo>
                <a:cubicBezTo>
                  <a:pt x="190100" y="77937"/>
                  <a:pt x="195987" y="80433"/>
                  <a:pt x="202121" y="80300"/>
                </a:cubicBezTo>
                <a:cubicBezTo>
                  <a:pt x="205179" y="80290"/>
                  <a:pt x="208207" y="79738"/>
                  <a:pt x="211074" y="78680"/>
                </a:cubicBezTo>
                <a:cubicBezTo>
                  <a:pt x="213799" y="77661"/>
                  <a:pt x="216332" y="76213"/>
                  <a:pt x="218599" y="74394"/>
                </a:cubicBezTo>
                <a:cubicBezTo>
                  <a:pt x="221238" y="71784"/>
                  <a:pt x="223486" y="68793"/>
                  <a:pt x="225267" y="65536"/>
                </a:cubicBezTo>
                <a:lnTo>
                  <a:pt x="231839" y="69060"/>
                </a:lnTo>
                <a:cubicBezTo>
                  <a:pt x="229953" y="72880"/>
                  <a:pt x="227410" y="76328"/>
                  <a:pt x="224314" y="79252"/>
                </a:cubicBezTo>
                <a:cubicBezTo>
                  <a:pt x="221542" y="81824"/>
                  <a:pt x="218314" y="83862"/>
                  <a:pt x="214789" y="85253"/>
                </a:cubicBezTo>
                <a:cubicBezTo>
                  <a:pt x="210941" y="86643"/>
                  <a:pt x="206874" y="87320"/>
                  <a:pt x="202788" y="87253"/>
                </a:cubicBezTo>
                <a:cubicBezTo>
                  <a:pt x="193987" y="87834"/>
                  <a:pt x="185405" y="84319"/>
                  <a:pt x="179547" y="77728"/>
                </a:cubicBezTo>
                <a:cubicBezTo>
                  <a:pt x="174108" y="71699"/>
                  <a:pt x="171117" y="63850"/>
                  <a:pt x="171165" y="55725"/>
                </a:cubicBezTo>
                <a:cubicBezTo>
                  <a:pt x="171098" y="48267"/>
                  <a:pt x="173584" y="41000"/>
                  <a:pt x="178213" y="35151"/>
                </a:cubicBezTo>
                <a:cubicBezTo>
                  <a:pt x="183842" y="27560"/>
                  <a:pt x="192863" y="23245"/>
                  <a:pt x="202311" y="23626"/>
                </a:cubicBezTo>
                <a:close/>
                <a:moveTo>
                  <a:pt x="783051" y="23436"/>
                </a:moveTo>
                <a:cubicBezTo>
                  <a:pt x="791909" y="23207"/>
                  <a:pt x="800415" y="26903"/>
                  <a:pt x="806292" y="33532"/>
                </a:cubicBezTo>
                <a:cubicBezTo>
                  <a:pt x="811816" y="39514"/>
                  <a:pt x="814817" y="47391"/>
                  <a:pt x="814674" y="55535"/>
                </a:cubicBezTo>
                <a:cubicBezTo>
                  <a:pt x="814760" y="63812"/>
                  <a:pt x="811578" y="71785"/>
                  <a:pt x="805816" y="77728"/>
                </a:cubicBezTo>
                <a:cubicBezTo>
                  <a:pt x="799977" y="84062"/>
                  <a:pt x="791662" y="87539"/>
                  <a:pt x="783051" y="87253"/>
                </a:cubicBezTo>
                <a:cubicBezTo>
                  <a:pt x="774412" y="87558"/>
                  <a:pt x="766058" y="84081"/>
                  <a:pt x="760191" y="77728"/>
                </a:cubicBezTo>
                <a:cubicBezTo>
                  <a:pt x="754428" y="71785"/>
                  <a:pt x="751247" y="63812"/>
                  <a:pt x="751333" y="55535"/>
                </a:cubicBezTo>
                <a:cubicBezTo>
                  <a:pt x="751237" y="47429"/>
                  <a:pt x="754228" y="39600"/>
                  <a:pt x="759715" y="33627"/>
                </a:cubicBezTo>
                <a:cubicBezTo>
                  <a:pt x="765620" y="26969"/>
                  <a:pt x="774154" y="23236"/>
                  <a:pt x="783051" y="23436"/>
                </a:cubicBezTo>
                <a:close/>
                <a:moveTo>
                  <a:pt x="711804" y="23436"/>
                </a:moveTo>
                <a:cubicBezTo>
                  <a:pt x="715747" y="23407"/>
                  <a:pt x="719671" y="24017"/>
                  <a:pt x="723424" y="25246"/>
                </a:cubicBezTo>
                <a:cubicBezTo>
                  <a:pt x="726853" y="26322"/>
                  <a:pt x="730072" y="27960"/>
                  <a:pt x="732949" y="30103"/>
                </a:cubicBezTo>
                <a:cubicBezTo>
                  <a:pt x="735540" y="32170"/>
                  <a:pt x="737712" y="34732"/>
                  <a:pt x="739331" y="37628"/>
                </a:cubicBezTo>
                <a:lnTo>
                  <a:pt x="733139" y="41438"/>
                </a:lnTo>
                <a:cubicBezTo>
                  <a:pt x="728063" y="34466"/>
                  <a:pt x="719852" y="30475"/>
                  <a:pt x="711232" y="30770"/>
                </a:cubicBezTo>
                <a:cubicBezTo>
                  <a:pt x="704364" y="30570"/>
                  <a:pt x="697697" y="33142"/>
                  <a:pt x="692754" y="37914"/>
                </a:cubicBezTo>
                <a:cubicBezTo>
                  <a:pt x="687991" y="42410"/>
                  <a:pt x="685334" y="48696"/>
                  <a:pt x="685419" y="55249"/>
                </a:cubicBezTo>
                <a:cubicBezTo>
                  <a:pt x="685400" y="59640"/>
                  <a:pt x="686591" y="63955"/>
                  <a:pt x="688848" y="67727"/>
                </a:cubicBezTo>
                <a:cubicBezTo>
                  <a:pt x="691039" y="71756"/>
                  <a:pt x="694344" y="75061"/>
                  <a:pt x="698373" y="77252"/>
                </a:cubicBezTo>
                <a:cubicBezTo>
                  <a:pt x="702412" y="79414"/>
                  <a:pt x="706936" y="80529"/>
                  <a:pt x="711518" y="80491"/>
                </a:cubicBezTo>
                <a:cubicBezTo>
                  <a:pt x="720100" y="80624"/>
                  <a:pt x="728234" y="76661"/>
                  <a:pt x="733425" y="69823"/>
                </a:cubicBezTo>
                <a:lnTo>
                  <a:pt x="739616" y="73823"/>
                </a:lnTo>
                <a:cubicBezTo>
                  <a:pt x="736683" y="78205"/>
                  <a:pt x="732644" y="81719"/>
                  <a:pt x="727901" y="84015"/>
                </a:cubicBezTo>
                <a:cubicBezTo>
                  <a:pt x="722662" y="86482"/>
                  <a:pt x="716928" y="87720"/>
                  <a:pt x="711137" y="87634"/>
                </a:cubicBezTo>
                <a:cubicBezTo>
                  <a:pt x="702240" y="87806"/>
                  <a:pt x="693649" y="84367"/>
                  <a:pt x="687324" y="78109"/>
                </a:cubicBezTo>
                <a:cubicBezTo>
                  <a:pt x="681114" y="72375"/>
                  <a:pt x="677647" y="64270"/>
                  <a:pt x="677799" y="55821"/>
                </a:cubicBezTo>
                <a:cubicBezTo>
                  <a:pt x="677790" y="50058"/>
                  <a:pt x="679342" y="44400"/>
                  <a:pt x="682276" y="39438"/>
                </a:cubicBezTo>
                <a:cubicBezTo>
                  <a:pt x="685162" y="34437"/>
                  <a:pt x="689382" y="30351"/>
                  <a:pt x="694468" y="27627"/>
                </a:cubicBezTo>
                <a:cubicBezTo>
                  <a:pt x="699802" y="24808"/>
                  <a:pt x="705765" y="23369"/>
                  <a:pt x="711804" y="23436"/>
                </a:cubicBezTo>
                <a:close/>
                <a:moveTo>
                  <a:pt x="262414" y="23245"/>
                </a:moveTo>
                <a:cubicBezTo>
                  <a:pt x="268786" y="23798"/>
                  <a:pt x="274692" y="26807"/>
                  <a:pt x="278892" y="31627"/>
                </a:cubicBezTo>
                <a:lnTo>
                  <a:pt x="273939" y="36771"/>
                </a:lnTo>
                <a:cubicBezTo>
                  <a:pt x="270777" y="33246"/>
                  <a:pt x="266376" y="31094"/>
                  <a:pt x="261652" y="30770"/>
                </a:cubicBezTo>
                <a:cubicBezTo>
                  <a:pt x="259223" y="30732"/>
                  <a:pt x="256871" y="31618"/>
                  <a:pt x="255080" y="33246"/>
                </a:cubicBezTo>
                <a:cubicBezTo>
                  <a:pt x="253394" y="34704"/>
                  <a:pt x="252422" y="36828"/>
                  <a:pt x="252413" y="39056"/>
                </a:cubicBezTo>
                <a:cubicBezTo>
                  <a:pt x="252499" y="41152"/>
                  <a:pt x="253261" y="43162"/>
                  <a:pt x="254604" y="44772"/>
                </a:cubicBezTo>
                <a:cubicBezTo>
                  <a:pt x="257385" y="47439"/>
                  <a:pt x="260604" y="49601"/>
                  <a:pt x="264129" y="51153"/>
                </a:cubicBezTo>
                <a:cubicBezTo>
                  <a:pt x="268643" y="53201"/>
                  <a:pt x="272701" y="56154"/>
                  <a:pt x="276035" y="59821"/>
                </a:cubicBezTo>
                <a:cubicBezTo>
                  <a:pt x="278016" y="62602"/>
                  <a:pt x="279073" y="65936"/>
                  <a:pt x="279083" y="69346"/>
                </a:cubicBezTo>
                <a:cubicBezTo>
                  <a:pt x="279130" y="74109"/>
                  <a:pt x="277235" y="78681"/>
                  <a:pt x="273844" y="82014"/>
                </a:cubicBezTo>
                <a:cubicBezTo>
                  <a:pt x="270339" y="85434"/>
                  <a:pt x="265595" y="87291"/>
                  <a:pt x="260699" y="87158"/>
                </a:cubicBezTo>
                <a:cubicBezTo>
                  <a:pt x="257204" y="87158"/>
                  <a:pt x="253756" y="86377"/>
                  <a:pt x="250603" y="84872"/>
                </a:cubicBezTo>
                <a:cubicBezTo>
                  <a:pt x="247526" y="83405"/>
                  <a:pt x="244821" y="81262"/>
                  <a:pt x="242697" y="78585"/>
                </a:cubicBezTo>
                <a:lnTo>
                  <a:pt x="247650" y="72966"/>
                </a:lnTo>
                <a:cubicBezTo>
                  <a:pt x="250651" y="76995"/>
                  <a:pt x="255299" y="79471"/>
                  <a:pt x="260319" y="79728"/>
                </a:cubicBezTo>
                <a:cubicBezTo>
                  <a:pt x="263262" y="79814"/>
                  <a:pt x="266129" y="78757"/>
                  <a:pt x="268320" y="76776"/>
                </a:cubicBezTo>
                <a:cubicBezTo>
                  <a:pt x="270406" y="74985"/>
                  <a:pt x="271625" y="72385"/>
                  <a:pt x="271653" y="69632"/>
                </a:cubicBezTo>
                <a:cubicBezTo>
                  <a:pt x="271634" y="67441"/>
                  <a:pt x="270863" y="65317"/>
                  <a:pt x="269463" y="63631"/>
                </a:cubicBezTo>
                <a:cubicBezTo>
                  <a:pt x="266653" y="60983"/>
                  <a:pt x="263433" y="58802"/>
                  <a:pt x="259938" y="57154"/>
                </a:cubicBezTo>
                <a:cubicBezTo>
                  <a:pt x="255623" y="55259"/>
                  <a:pt x="251784" y="52430"/>
                  <a:pt x="248698" y="48867"/>
                </a:cubicBezTo>
                <a:cubicBezTo>
                  <a:pt x="246698" y="46105"/>
                  <a:pt x="245660" y="42752"/>
                  <a:pt x="245745" y="39342"/>
                </a:cubicBezTo>
                <a:cubicBezTo>
                  <a:pt x="245631" y="34999"/>
                  <a:pt x="247355" y="30808"/>
                  <a:pt x="250508" y="27817"/>
                </a:cubicBezTo>
                <a:cubicBezTo>
                  <a:pt x="253699" y="24760"/>
                  <a:pt x="257994" y="23112"/>
                  <a:pt x="262414" y="23245"/>
                </a:cubicBezTo>
                <a:close/>
                <a:moveTo>
                  <a:pt x="19813" y="23245"/>
                </a:moveTo>
                <a:cubicBezTo>
                  <a:pt x="26146" y="23845"/>
                  <a:pt x="32005" y="26836"/>
                  <a:pt x="36196" y="31627"/>
                </a:cubicBezTo>
                <a:lnTo>
                  <a:pt x="31147" y="36771"/>
                </a:lnTo>
                <a:cubicBezTo>
                  <a:pt x="28023" y="33256"/>
                  <a:pt x="23651" y="31104"/>
                  <a:pt x="18955" y="30770"/>
                </a:cubicBezTo>
                <a:cubicBezTo>
                  <a:pt x="16526" y="30732"/>
                  <a:pt x="14174" y="31618"/>
                  <a:pt x="12383" y="33247"/>
                </a:cubicBezTo>
                <a:cubicBezTo>
                  <a:pt x="10697" y="34704"/>
                  <a:pt x="9725" y="36828"/>
                  <a:pt x="9716" y="39057"/>
                </a:cubicBezTo>
                <a:cubicBezTo>
                  <a:pt x="9802" y="41152"/>
                  <a:pt x="10564" y="43162"/>
                  <a:pt x="11907" y="44772"/>
                </a:cubicBezTo>
                <a:cubicBezTo>
                  <a:pt x="14688" y="47439"/>
                  <a:pt x="17907" y="49601"/>
                  <a:pt x="21432" y="51154"/>
                </a:cubicBezTo>
                <a:cubicBezTo>
                  <a:pt x="25928" y="53201"/>
                  <a:pt x="29947" y="56145"/>
                  <a:pt x="33243" y="59821"/>
                </a:cubicBezTo>
                <a:cubicBezTo>
                  <a:pt x="35291" y="62574"/>
                  <a:pt x="36396" y="65917"/>
                  <a:pt x="36386" y="69346"/>
                </a:cubicBezTo>
                <a:cubicBezTo>
                  <a:pt x="36443" y="74128"/>
                  <a:pt x="34510" y="78710"/>
                  <a:pt x="31052" y="82015"/>
                </a:cubicBezTo>
                <a:cubicBezTo>
                  <a:pt x="27594" y="85453"/>
                  <a:pt x="22880" y="87311"/>
                  <a:pt x="18003" y="87158"/>
                </a:cubicBezTo>
                <a:cubicBezTo>
                  <a:pt x="14507" y="87158"/>
                  <a:pt x="11059" y="86377"/>
                  <a:pt x="7906" y="84872"/>
                </a:cubicBezTo>
                <a:cubicBezTo>
                  <a:pt x="4820" y="83405"/>
                  <a:pt x="2124" y="81262"/>
                  <a:pt x="0" y="78586"/>
                </a:cubicBezTo>
                <a:lnTo>
                  <a:pt x="4954" y="72966"/>
                </a:lnTo>
                <a:cubicBezTo>
                  <a:pt x="7954" y="76995"/>
                  <a:pt x="12602" y="79472"/>
                  <a:pt x="17622" y="79729"/>
                </a:cubicBezTo>
                <a:cubicBezTo>
                  <a:pt x="20574" y="79814"/>
                  <a:pt x="23432" y="78757"/>
                  <a:pt x="25623" y="76776"/>
                </a:cubicBezTo>
                <a:cubicBezTo>
                  <a:pt x="27718" y="74985"/>
                  <a:pt x="28928" y="72385"/>
                  <a:pt x="28956" y="69632"/>
                </a:cubicBezTo>
                <a:cubicBezTo>
                  <a:pt x="28937" y="67441"/>
                  <a:pt x="28166" y="65317"/>
                  <a:pt x="26766" y="63631"/>
                </a:cubicBezTo>
                <a:cubicBezTo>
                  <a:pt x="23956" y="60974"/>
                  <a:pt x="20746" y="58793"/>
                  <a:pt x="17241" y="57154"/>
                </a:cubicBezTo>
                <a:cubicBezTo>
                  <a:pt x="12973" y="55230"/>
                  <a:pt x="9163" y="52401"/>
                  <a:pt x="6097" y="48868"/>
                </a:cubicBezTo>
                <a:cubicBezTo>
                  <a:pt x="4096" y="46105"/>
                  <a:pt x="3058" y="42753"/>
                  <a:pt x="3144" y="39343"/>
                </a:cubicBezTo>
                <a:cubicBezTo>
                  <a:pt x="2991" y="34990"/>
                  <a:pt x="4725" y="30789"/>
                  <a:pt x="7906" y="27817"/>
                </a:cubicBezTo>
                <a:cubicBezTo>
                  <a:pt x="11088" y="24741"/>
                  <a:pt x="15383" y="23083"/>
                  <a:pt x="19813" y="23245"/>
                </a:cubicBezTo>
                <a:close/>
                <a:moveTo>
                  <a:pt x="857726" y="23150"/>
                </a:moveTo>
                <a:cubicBezTo>
                  <a:pt x="860612" y="23141"/>
                  <a:pt x="863460" y="23722"/>
                  <a:pt x="866108" y="24865"/>
                </a:cubicBezTo>
                <a:cubicBezTo>
                  <a:pt x="868594" y="25865"/>
                  <a:pt x="870813" y="27427"/>
                  <a:pt x="872585" y="29437"/>
                </a:cubicBezTo>
                <a:cubicBezTo>
                  <a:pt x="874576" y="31885"/>
                  <a:pt x="876071" y="34695"/>
                  <a:pt x="876966" y="37724"/>
                </a:cubicBezTo>
                <a:cubicBezTo>
                  <a:pt x="879157" y="33352"/>
                  <a:pt x="882443" y="29608"/>
                  <a:pt x="886491" y="26865"/>
                </a:cubicBezTo>
                <a:cubicBezTo>
                  <a:pt x="890235" y="24436"/>
                  <a:pt x="894607" y="23141"/>
                  <a:pt x="899065" y="23150"/>
                </a:cubicBezTo>
                <a:cubicBezTo>
                  <a:pt x="903008" y="23065"/>
                  <a:pt x="906894" y="24160"/>
                  <a:pt x="910209" y="26294"/>
                </a:cubicBezTo>
                <a:cubicBezTo>
                  <a:pt x="913438" y="28446"/>
                  <a:pt x="915933" y="31542"/>
                  <a:pt x="917352" y="35152"/>
                </a:cubicBezTo>
                <a:cubicBezTo>
                  <a:pt x="919219" y="40667"/>
                  <a:pt x="920029" y="46486"/>
                  <a:pt x="919734" y="52297"/>
                </a:cubicBezTo>
                <a:lnTo>
                  <a:pt x="919734" y="85444"/>
                </a:lnTo>
                <a:lnTo>
                  <a:pt x="911733" y="85444"/>
                </a:lnTo>
                <a:lnTo>
                  <a:pt x="911733" y="52297"/>
                </a:lnTo>
                <a:cubicBezTo>
                  <a:pt x="911990" y="47772"/>
                  <a:pt x="911504" y="43239"/>
                  <a:pt x="910304" y="38867"/>
                </a:cubicBezTo>
                <a:cubicBezTo>
                  <a:pt x="909428" y="36419"/>
                  <a:pt x="907751" y="34333"/>
                  <a:pt x="905541" y="32961"/>
                </a:cubicBezTo>
                <a:cubicBezTo>
                  <a:pt x="903170" y="31418"/>
                  <a:pt x="900369" y="30646"/>
                  <a:pt x="897541" y="30770"/>
                </a:cubicBezTo>
                <a:cubicBezTo>
                  <a:pt x="893807" y="30713"/>
                  <a:pt x="890159" y="31885"/>
                  <a:pt x="887158" y="34104"/>
                </a:cubicBezTo>
                <a:cubicBezTo>
                  <a:pt x="884034" y="36304"/>
                  <a:pt x="881643" y="39390"/>
                  <a:pt x="880300" y="42962"/>
                </a:cubicBezTo>
                <a:cubicBezTo>
                  <a:pt x="878500" y="49144"/>
                  <a:pt x="877757" y="55583"/>
                  <a:pt x="878109" y="62012"/>
                </a:cubicBezTo>
                <a:lnTo>
                  <a:pt x="878109" y="85825"/>
                </a:lnTo>
                <a:lnTo>
                  <a:pt x="870394" y="85825"/>
                </a:lnTo>
                <a:lnTo>
                  <a:pt x="870394" y="54678"/>
                </a:lnTo>
                <a:cubicBezTo>
                  <a:pt x="870623" y="49687"/>
                  <a:pt x="870175" y="44686"/>
                  <a:pt x="869061" y="39819"/>
                </a:cubicBezTo>
                <a:cubicBezTo>
                  <a:pt x="868194" y="37238"/>
                  <a:pt x="866527" y="34999"/>
                  <a:pt x="864298" y="33437"/>
                </a:cubicBezTo>
                <a:cubicBezTo>
                  <a:pt x="861888" y="31875"/>
                  <a:pt x="859069" y="31075"/>
                  <a:pt x="856202" y="31151"/>
                </a:cubicBezTo>
                <a:cubicBezTo>
                  <a:pt x="852554" y="31142"/>
                  <a:pt x="848991" y="32275"/>
                  <a:pt x="846010" y="34390"/>
                </a:cubicBezTo>
                <a:cubicBezTo>
                  <a:pt x="842867" y="36552"/>
                  <a:pt x="840447" y="39600"/>
                  <a:pt x="839057" y="43153"/>
                </a:cubicBezTo>
                <a:cubicBezTo>
                  <a:pt x="837276" y="48620"/>
                  <a:pt x="836504" y="54364"/>
                  <a:pt x="836771" y="60107"/>
                </a:cubicBezTo>
                <a:lnTo>
                  <a:pt x="836771" y="85825"/>
                </a:lnTo>
                <a:lnTo>
                  <a:pt x="828960" y="85825"/>
                </a:lnTo>
                <a:lnTo>
                  <a:pt x="829056" y="24674"/>
                </a:lnTo>
                <a:lnTo>
                  <a:pt x="836866" y="24674"/>
                </a:lnTo>
                <a:lnTo>
                  <a:pt x="836866" y="35152"/>
                </a:lnTo>
                <a:cubicBezTo>
                  <a:pt x="839105" y="31828"/>
                  <a:pt x="841953" y="28951"/>
                  <a:pt x="845248" y="26675"/>
                </a:cubicBezTo>
                <a:cubicBezTo>
                  <a:pt x="849011" y="24379"/>
                  <a:pt x="853325" y="23160"/>
                  <a:pt x="857726" y="23150"/>
                </a:cubicBezTo>
                <a:close/>
                <a:moveTo>
                  <a:pt x="321373" y="23149"/>
                </a:moveTo>
                <a:cubicBezTo>
                  <a:pt x="324259" y="23140"/>
                  <a:pt x="327107" y="23721"/>
                  <a:pt x="329755" y="24864"/>
                </a:cubicBezTo>
                <a:cubicBezTo>
                  <a:pt x="332222" y="25893"/>
                  <a:pt x="334442" y="27455"/>
                  <a:pt x="336232" y="29436"/>
                </a:cubicBezTo>
                <a:cubicBezTo>
                  <a:pt x="338194" y="31903"/>
                  <a:pt x="339671" y="34713"/>
                  <a:pt x="340614" y="37723"/>
                </a:cubicBezTo>
                <a:cubicBezTo>
                  <a:pt x="342804" y="33351"/>
                  <a:pt x="346091" y="29608"/>
                  <a:pt x="350139" y="26864"/>
                </a:cubicBezTo>
                <a:cubicBezTo>
                  <a:pt x="353882" y="24435"/>
                  <a:pt x="358254" y="23140"/>
                  <a:pt x="362712" y="23149"/>
                </a:cubicBezTo>
                <a:cubicBezTo>
                  <a:pt x="366655" y="23083"/>
                  <a:pt x="370532" y="24178"/>
                  <a:pt x="373856" y="26293"/>
                </a:cubicBezTo>
                <a:cubicBezTo>
                  <a:pt x="377047" y="28493"/>
                  <a:pt x="379523" y="31570"/>
                  <a:pt x="381000" y="35151"/>
                </a:cubicBezTo>
                <a:cubicBezTo>
                  <a:pt x="382781" y="40685"/>
                  <a:pt x="383552" y="46486"/>
                  <a:pt x="383286" y="52296"/>
                </a:cubicBezTo>
                <a:lnTo>
                  <a:pt x="383286" y="85443"/>
                </a:lnTo>
                <a:lnTo>
                  <a:pt x="375380" y="85443"/>
                </a:lnTo>
                <a:lnTo>
                  <a:pt x="375380" y="52296"/>
                </a:lnTo>
                <a:cubicBezTo>
                  <a:pt x="375637" y="47772"/>
                  <a:pt x="375152" y="43238"/>
                  <a:pt x="373951" y="38866"/>
                </a:cubicBezTo>
                <a:cubicBezTo>
                  <a:pt x="373046" y="36437"/>
                  <a:pt x="371370" y="34360"/>
                  <a:pt x="369189" y="32960"/>
                </a:cubicBezTo>
                <a:cubicBezTo>
                  <a:pt x="366808" y="31436"/>
                  <a:pt x="364017" y="30674"/>
                  <a:pt x="361188" y="30769"/>
                </a:cubicBezTo>
                <a:cubicBezTo>
                  <a:pt x="357454" y="30712"/>
                  <a:pt x="353806" y="31884"/>
                  <a:pt x="350806" y="34103"/>
                </a:cubicBezTo>
                <a:cubicBezTo>
                  <a:pt x="347681" y="36303"/>
                  <a:pt x="345291" y="39390"/>
                  <a:pt x="343948" y="42961"/>
                </a:cubicBezTo>
                <a:cubicBezTo>
                  <a:pt x="342100" y="49134"/>
                  <a:pt x="341357" y="55582"/>
                  <a:pt x="341757" y="62011"/>
                </a:cubicBezTo>
                <a:lnTo>
                  <a:pt x="341757" y="85824"/>
                </a:lnTo>
                <a:lnTo>
                  <a:pt x="333946" y="85824"/>
                </a:lnTo>
                <a:lnTo>
                  <a:pt x="333946" y="54677"/>
                </a:lnTo>
                <a:cubicBezTo>
                  <a:pt x="334213" y="49677"/>
                  <a:pt x="333727" y="44676"/>
                  <a:pt x="332518" y="39818"/>
                </a:cubicBezTo>
                <a:cubicBezTo>
                  <a:pt x="331679" y="37218"/>
                  <a:pt x="330003" y="34980"/>
                  <a:pt x="327755" y="33436"/>
                </a:cubicBezTo>
                <a:cubicBezTo>
                  <a:pt x="325345" y="31874"/>
                  <a:pt x="322526" y="31074"/>
                  <a:pt x="319659" y="31150"/>
                </a:cubicBezTo>
                <a:cubicBezTo>
                  <a:pt x="316039" y="31141"/>
                  <a:pt x="312505" y="32274"/>
                  <a:pt x="309562" y="34389"/>
                </a:cubicBezTo>
                <a:cubicBezTo>
                  <a:pt x="306419" y="36551"/>
                  <a:pt x="304000" y="39599"/>
                  <a:pt x="302609" y="43152"/>
                </a:cubicBezTo>
                <a:cubicBezTo>
                  <a:pt x="300828" y="48619"/>
                  <a:pt x="300056" y="54363"/>
                  <a:pt x="300323" y="60107"/>
                </a:cubicBezTo>
                <a:lnTo>
                  <a:pt x="300323" y="85824"/>
                </a:lnTo>
                <a:lnTo>
                  <a:pt x="292512" y="85824"/>
                </a:lnTo>
                <a:lnTo>
                  <a:pt x="292703" y="24674"/>
                </a:lnTo>
                <a:lnTo>
                  <a:pt x="300514" y="24674"/>
                </a:lnTo>
                <a:lnTo>
                  <a:pt x="300514" y="35151"/>
                </a:lnTo>
                <a:cubicBezTo>
                  <a:pt x="302752" y="31827"/>
                  <a:pt x="305600" y="28950"/>
                  <a:pt x="308895" y="26674"/>
                </a:cubicBezTo>
                <a:cubicBezTo>
                  <a:pt x="312648" y="24359"/>
                  <a:pt x="316963" y="23140"/>
                  <a:pt x="321373" y="23149"/>
                </a:cubicBezTo>
                <a:close/>
                <a:moveTo>
                  <a:pt x="508635" y="22959"/>
                </a:moveTo>
                <a:cubicBezTo>
                  <a:pt x="512921" y="22883"/>
                  <a:pt x="517131" y="24073"/>
                  <a:pt x="520731" y="26388"/>
                </a:cubicBezTo>
                <a:cubicBezTo>
                  <a:pt x="524237" y="28703"/>
                  <a:pt x="526961" y="32017"/>
                  <a:pt x="528542" y="35913"/>
                </a:cubicBezTo>
                <a:cubicBezTo>
                  <a:pt x="530475" y="41809"/>
                  <a:pt x="531314" y="48000"/>
                  <a:pt x="531018" y="54201"/>
                </a:cubicBezTo>
                <a:lnTo>
                  <a:pt x="531018" y="85443"/>
                </a:lnTo>
                <a:lnTo>
                  <a:pt x="523208" y="85443"/>
                </a:lnTo>
                <a:lnTo>
                  <a:pt x="523208" y="56868"/>
                </a:lnTo>
                <a:cubicBezTo>
                  <a:pt x="523379" y="52182"/>
                  <a:pt x="523094" y="47495"/>
                  <a:pt x="522351" y="42866"/>
                </a:cubicBezTo>
                <a:cubicBezTo>
                  <a:pt x="521789" y="39171"/>
                  <a:pt x="519931" y="35799"/>
                  <a:pt x="517112" y="33341"/>
                </a:cubicBezTo>
                <a:cubicBezTo>
                  <a:pt x="514216" y="31217"/>
                  <a:pt x="510692" y="30150"/>
                  <a:pt x="507111" y="30293"/>
                </a:cubicBezTo>
                <a:cubicBezTo>
                  <a:pt x="502415" y="30255"/>
                  <a:pt x="497872" y="31951"/>
                  <a:pt x="494347" y="35056"/>
                </a:cubicBezTo>
                <a:cubicBezTo>
                  <a:pt x="490709" y="37989"/>
                  <a:pt x="488127" y="42038"/>
                  <a:pt x="487013" y="46581"/>
                </a:cubicBezTo>
                <a:cubicBezTo>
                  <a:pt x="486060" y="52048"/>
                  <a:pt x="485670" y="57601"/>
                  <a:pt x="485870" y="63154"/>
                </a:cubicBezTo>
                <a:lnTo>
                  <a:pt x="485870" y="85443"/>
                </a:lnTo>
                <a:lnTo>
                  <a:pt x="478059" y="85443"/>
                </a:lnTo>
                <a:lnTo>
                  <a:pt x="478059" y="24673"/>
                </a:lnTo>
                <a:lnTo>
                  <a:pt x="485870" y="24673"/>
                </a:lnTo>
                <a:lnTo>
                  <a:pt x="485870" y="35532"/>
                </a:lnTo>
                <a:cubicBezTo>
                  <a:pt x="488623" y="31665"/>
                  <a:pt x="492166" y="28417"/>
                  <a:pt x="496252" y="26007"/>
                </a:cubicBezTo>
                <a:cubicBezTo>
                  <a:pt x="500062" y="23988"/>
                  <a:pt x="504320" y="22940"/>
                  <a:pt x="508635" y="22959"/>
                </a:cubicBezTo>
                <a:close/>
                <a:moveTo>
                  <a:pt x="599218" y="22769"/>
                </a:moveTo>
                <a:cubicBezTo>
                  <a:pt x="603914" y="22712"/>
                  <a:pt x="608553" y="23788"/>
                  <a:pt x="612744" y="25913"/>
                </a:cubicBezTo>
                <a:cubicBezTo>
                  <a:pt x="616954" y="28227"/>
                  <a:pt x="620573" y="31485"/>
                  <a:pt x="623316" y="35438"/>
                </a:cubicBezTo>
                <a:lnTo>
                  <a:pt x="623316" y="24674"/>
                </a:lnTo>
                <a:lnTo>
                  <a:pt x="631127" y="24674"/>
                </a:lnTo>
                <a:lnTo>
                  <a:pt x="631127" y="85444"/>
                </a:lnTo>
                <a:lnTo>
                  <a:pt x="623412" y="85444"/>
                </a:lnTo>
                <a:lnTo>
                  <a:pt x="623412" y="74966"/>
                </a:lnTo>
                <a:cubicBezTo>
                  <a:pt x="620449" y="78700"/>
                  <a:pt x="616716" y="81758"/>
                  <a:pt x="612458" y="83920"/>
                </a:cubicBezTo>
                <a:cubicBezTo>
                  <a:pt x="608295" y="86015"/>
                  <a:pt x="603685" y="87063"/>
                  <a:pt x="599028" y="86968"/>
                </a:cubicBezTo>
                <a:cubicBezTo>
                  <a:pt x="590684" y="87015"/>
                  <a:pt x="582702" y="83558"/>
                  <a:pt x="577025" y="77443"/>
                </a:cubicBezTo>
                <a:cubicBezTo>
                  <a:pt x="570862" y="71480"/>
                  <a:pt x="567414" y="63251"/>
                  <a:pt x="567500" y="54678"/>
                </a:cubicBezTo>
                <a:cubicBezTo>
                  <a:pt x="567424" y="46220"/>
                  <a:pt x="570872" y="38105"/>
                  <a:pt x="577025" y="32294"/>
                </a:cubicBezTo>
                <a:cubicBezTo>
                  <a:pt x="582740" y="26122"/>
                  <a:pt x="590808" y="22655"/>
                  <a:pt x="599218" y="22769"/>
                </a:cubicBezTo>
                <a:close/>
                <a:moveTo>
                  <a:pt x="428911" y="22769"/>
                </a:moveTo>
                <a:cubicBezTo>
                  <a:pt x="433607" y="22712"/>
                  <a:pt x="438246" y="23788"/>
                  <a:pt x="442437" y="25912"/>
                </a:cubicBezTo>
                <a:cubicBezTo>
                  <a:pt x="446647" y="28227"/>
                  <a:pt x="450266" y="31484"/>
                  <a:pt x="453009" y="35437"/>
                </a:cubicBezTo>
                <a:lnTo>
                  <a:pt x="453009" y="24674"/>
                </a:lnTo>
                <a:lnTo>
                  <a:pt x="460820" y="24674"/>
                </a:lnTo>
                <a:lnTo>
                  <a:pt x="460820" y="85443"/>
                </a:lnTo>
                <a:lnTo>
                  <a:pt x="453105" y="85443"/>
                </a:lnTo>
                <a:lnTo>
                  <a:pt x="453105" y="74966"/>
                </a:lnTo>
                <a:cubicBezTo>
                  <a:pt x="450162" y="78719"/>
                  <a:pt x="446418" y="81786"/>
                  <a:pt x="442151" y="83919"/>
                </a:cubicBezTo>
                <a:cubicBezTo>
                  <a:pt x="437988" y="86015"/>
                  <a:pt x="433378" y="87063"/>
                  <a:pt x="428721" y="86967"/>
                </a:cubicBezTo>
                <a:cubicBezTo>
                  <a:pt x="420377" y="87015"/>
                  <a:pt x="412395" y="83557"/>
                  <a:pt x="406718" y="77442"/>
                </a:cubicBezTo>
                <a:cubicBezTo>
                  <a:pt x="400555" y="71480"/>
                  <a:pt x="397107" y="63250"/>
                  <a:pt x="397193" y="54677"/>
                </a:cubicBezTo>
                <a:cubicBezTo>
                  <a:pt x="397155" y="46229"/>
                  <a:pt x="400603" y="38132"/>
                  <a:pt x="406718" y="32294"/>
                </a:cubicBezTo>
                <a:cubicBezTo>
                  <a:pt x="412452" y="26141"/>
                  <a:pt x="420501" y="22683"/>
                  <a:pt x="428911" y="22769"/>
                </a:cubicBezTo>
                <a:close/>
                <a:moveTo>
                  <a:pt x="48863" y="1529"/>
                </a:moveTo>
                <a:lnTo>
                  <a:pt x="56674" y="1529"/>
                </a:lnTo>
                <a:lnTo>
                  <a:pt x="56674" y="85730"/>
                </a:lnTo>
                <a:lnTo>
                  <a:pt x="48863" y="85730"/>
                </a:lnTo>
                <a:close/>
                <a:moveTo>
                  <a:pt x="148209" y="1147"/>
                </a:moveTo>
                <a:lnTo>
                  <a:pt x="156020" y="1528"/>
                </a:lnTo>
                <a:lnTo>
                  <a:pt x="156020" y="85729"/>
                </a:lnTo>
                <a:lnTo>
                  <a:pt x="148305" y="85729"/>
                </a:lnTo>
                <a:lnTo>
                  <a:pt x="148305" y="75251"/>
                </a:lnTo>
                <a:cubicBezTo>
                  <a:pt x="145342" y="78985"/>
                  <a:pt x="141609" y="82042"/>
                  <a:pt x="137351" y="84205"/>
                </a:cubicBezTo>
                <a:cubicBezTo>
                  <a:pt x="133188" y="86300"/>
                  <a:pt x="128578" y="87348"/>
                  <a:pt x="123921" y="87253"/>
                </a:cubicBezTo>
                <a:cubicBezTo>
                  <a:pt x="115577" y="87300"/>
                  <a:pt x="107595" y="83843"/>
                  <a:pt x="101918" y="77728"/>
                </a:cubicBezTo>
                <a:cubicBezTo>
                  <a:pt x="95755" y="71765"/>
                  <a:pt x="92307" y="63535"/>
                  <a:pt x="92393" y="54963"/>
                </a:cubicBezTo>
                <a:cubicBezTo>
                  <a:pt x="92355" y="46514"/>
                  <a:pt x="95803" y="38418"/>
                  <a:pt x="101918" y="32579"/>
                </a:cubicBezTo>
                <a:cubicBezTo>
                  <a:pt x="107633" y="26407"/>
                  <a:pt x="115701" y="22940"/>
                  <a:pt x="124111" y="23054"/>
                </a:cubicBezTo>
                <a:cubicBezTo>
                  <a:pt x="128807" y="22997"/>
                  <a:pt x="133446" y="24073"/>
                  <a:pt x="137637" y="26197"/>
                </a:cubicBezTo>
                <a:cubicBezTo>
                  <a:pt x="141847" y="28512"/>
                  <a:pt x="145466" y="31769"/>
                  <a:pt x="148209" y="35722"/>
                </a:cubicBezTo>
                <a:close/>
                <a:moveTo>
                  <a:pt x="550450" y="4"/>
                </a:moveTo>
                <a:cubicBezTo>
                  <a:pt x="552183" y="-63"/>
                  <a:pt x="553850" y="633"/>
                  <a:pt x="555022" y="1909"/>
                </a:cubicBezTo>
                <a:cubicBezTo>
                  <a:pt x="556260" y="3109"/>
                  <a:pt x="556946" y="4757"/>
                  <a:pt x="556927" y="6481"/>
                </a:cubicBezTo>
                <a:cubicBezTo>
                  <a:pt x="556927" y="8167"/>
                  <a:pt x="556241" y="9786"/>
                  <a:pt x="555022" y="10958"/>
                </a:cubicBezTo>
                <a:cubicBezTo>
                  <a:pt x="553822" y="12196"/>
                  <a:pt x="552174" y="12882"/>
                  <a:pt x="550450" y="12863"/>
                </a:cubicBezTo>
                <a:cubicBezTo>
                  <a:pt x="548764" y="12863"/>
                  <a:pt x="547144" y="12177"/>
                  <a:pt x="545973" y="10958"/>
                </a:cubicBezTo>
                <a:cubicBezTo>
                  <a:pt x="544754" y="9786"/>
                  <a:pt x="544068" y="8167"/>
                  <a:pt x="544068" y="6481"/>
                </a:cubicBezTo>
                <a:cubicBezTo>
                  <a:pt x="544049" y="4757"/>
                  <a:pt x="544735" y="3109"/>
                  <a:pt x="545973" y="1909"/>
                </a:cubicBezTo>
                <a:cubicBezTo>
                  <a:pt x="547116" y="652"/>
                  <a:pt x="548754" y="-44"/>
                  <a:pt x="550450" y="4"/>
                </a:cubicBezTo>
                <a:close/>
                <a:moveTo>
                  <a:pt x="75628" y="4"/>
                </a:moveTo>
                <a:cubicBezTo>
                  <a:pt x="77362" y="-63"/>
                  <a:pt x="79029" y="633"/>
                  <a:pt x="80200" y="1909"/>
                </a:cubicBezTo>
                <a:cubicBezTo>
                  <a:pt x="81439" y="3109"/>
                  <a:pt x="82124" y="4757"/>
                  <a:pt x="82105" y="6481"/>
                </a:cubicBezTo>
                <a:cubicBezTo>
                  <a:pt x="82105" y="8167"/>
                  <a:pt x="81420" y="9786"/>
                  <a:pt x="80200" y="10958"/>
                </a:cubicBezTo>
                <a:cubicBezTo>
                  <a:pt x="79000" y="12196"/>
                  <a:pt x="77352" y="12882"/>
                  <a:pt x="75628" y="12863"/>
                </a:cubicBezTo>
                <a:cubicBezTo>
                  <a:pt x="73942" y="12863"/>
                  <a:pt x="72323" y="12177"/>
                  <a:pt x="71152" y="10958"/>
                </a:cubicBezTo>
                <a:cubicBezTo>
                  <a:pt x="69932" y="9786"/>
                  <a:pt x="69247" y="8167"/>
                  <a:pt x="69247" y="6481"/>
                </a:cubicBezTo>
                <a:cubicBezTo>
                  <a:pt x="69228" y="4757"/>
                  <a:pt x="69913" y="3109"/>
                  <a:pt x="71152" y="1909"/>
                </a:cubicBezTo>
                <a:cubicBezTo>
                  <a:pt x="72295" y="652"/>
                  <a:pt x="73933" y="-44"/>
                  <a:pt x="75628" y="4"/>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1.xml"/><Relationship Id="rId3" Type="http://schemas.openxmlformats.org/officeDocument/2006/relationships/image" Target="../media/image8.png"/><Relationship Id="rId4" Type="http://schemas.openxmlformats.org/officeDocument/2006/relationships/image" Target="../media/image10.png"/><Relationship Id="rId5" Type="http://schemas.openxmlformats.org/officeDocument/2006/relationships/image" Target="../media/image9.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6.xml"/><Relationship Id="rId3" Type="http://schemas.openxmlformats.org/officeDocument/2006/relationships/image" Target="../media/image7.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8.xml"/><Relationship Id="rId3" Type="http://schemas.openxmlformats.org/officeDocument/2006/relationships/hyperlink" Target="https://slidesmania.com/" TargetMode="External"/><Relationship Id="rId4" Type="http://schemas.openxmlformats.org/officeDocument/2006/relationships/hyperlink" Target="https://unsplash.com/" TargetMode="Externa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9.xml"/><Relationship Id="rId3" Type="http://schemas.openxmlformats.org/officeDocument/2006/relationships/hyperlink" Target="https://drive.google.com/file/d/1Kcwzvsb15JlzkAEXInOJSUyfL7r_uNDj/view" TargetMode="External"/><Relationship Id="rId4" Type="http://schemas.openxmlformats.org/officeDocument/2006/relationships/hyperlink" Target="https://drive.google.com/file/d/11bKhMzZAdPaMpGU1iMbUSU7FCRGyrka3/view"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11.jp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2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6.xml"/><Relationship Id="rId3" Type="http://schemas.openxmlformats.org/officeDocument/2006/relationships/image" Target="../media/image6.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9.xml"/><Relationship Id="rId3" Type="http://schemas.openxmlformats.org/officeDocument/2006/relationships/image" Target="../media/image12.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1" name="Shape 141"/>
        <p:cNvGrpSpPr/>
        <p:nvPr/>
      </p:nvGrpSpPr>
      <p:grpSpPr>
        <a:xfrm>
          <a:off x="0" y="0"/>
          <a:ext cx="0" cy="0"/>
          <a:chOff x="0" y="0"/>
          <a:chExt cx="0" cy="0"/>
        </a:xfrm>
      </p:grpSpPr>
      <p:sp>
        <p:nvSpPr>
          <p:cNvPr id="142" name="Google Shape;142;p18"/>
          <p:cNvSpPr/>
          <p:nvPr/>
        </p:nvSpPr>
        <p:spPr>
          <a:xfrm>
            <a:off x="3152400" y="5286250"/>
            <a:ext cx="5887200" cy="439800"/>
          </a:xfrm>
          <a:prstGeom prst="roundRect">
            <a:avLst>
              <a:gd fmla="val 50000" name="adj"/>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3" name="Google Shape;143;p18"/>
          <p:cNvSpPr txBox="1"/>
          <p:nvPr>
            <p:ph idx="1" type="subTitle"/>
          </p:nvPr>
        </p:nvSpPr>
        <p:spPr>
          <a:xfrm>
            <a:off x="3790450" y="5212900"/>
            <a:ext cx="4530900" cy="5865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b="1" lang="en">
                <a:solidFill>
                  <a:srgbClr val="FFFFFF"/>
                </a:solidFill>
              </a:rPr>
              <a:t>And here goes your subtitle.</a:t>
            </a:r>
            <a:endParaRPr b="1">
              <a:solidFill>
                <a:srgbClr val="FFFFFF"/>
              </a:solidFill>
            </a:endParaRPr>
          </a:p>
        </p:txBody>
      </p:sp>
      <p:sp>
        <p:nvSpPr>
          <p:cNvPr id="144" name="Google Shape;144;p18"/>
          <p:cNvSpPr/>
          <p:nvPr/>
        </p:nvSpPr>
        <p:spPr>
          <a:xfrm>
            <a:off x="1733581" y="2115652"/>
            <a:ext cx="8724860" cy="2338334"/>
          </a:xfrm>
          <a:prstGeom prst="rect">
            <a:avLst/>
          </a:prstGeom>
        </p:spPr>
        <p:txBody>
          <a:bodyPr>
            <a:prstTxWarp prst="textPlain"/>
          </a:bodyPr>
          <a:lstStyle/>
          <a:p>
            <a:pPr lvl="0" algn="ctr"/>
            <a:r>
              <a:rPr b="0" i="0">
                <a:ln cap="flat" cmpd="sng" w="152400">
                  <a:solidFill>
                    <a:srgbClr val="FFFFFF"/>
                  </a:solidFill>
                  <a:prstDash val="solid"/>
                  <a:round/>
                  <a:headEnd len="sm" w="sm" type="none"/>
                  <a:tailEnd len="sm" w="sm" type="none"/>
                </a:ln>
                <a:solidFill>
                  <a:srgbClr val="FFFFFF"/>
                </a:solidFill>
                <a:latin typeface="Spicy Rice"/>
              </a:rPr>
              <a:t>Here goes your</a:t>
            </a:r>
            <a:br>
              <a:rPr b="0" i="0">
                <a:ln cap="flat" cmpd="sng" w="152400">
                  <a:solidFill>
                    <a:srgbClr val="FFFFFF"/>
                  </a:solidFill>
                  <a:prstDash val="solid"/>
                  <a:round/>
                  <a:headEnd len="sm" w="sm" type="none"/>
                  <a:tailEnd len="sm" w="sm" type="none"/>
                </a:ln>
                <a:solidFill>
                  <a:srgbClr val="FFFFFF"/>
                </a:solidFill>
                <a:latin typeface="Spicy Rice"/>
              </a:rPr>
            </a:br>
            <a:r>
              <a:rPr b="0" i="0">
                <a:ln cap="flat" cmpd="sng" w="152400">
                  <a:solidFill>
                    <a:srgbClr val="FFFFFF"/>
                  </a:solidFill>
                  <a:prstDash val="solid"/>
                  <a:round/>
                  <a:headEnd len="sm" w="sm" type="none"/>
                  <a:tailEnd len="sm" w="sm" type="none"/>
                </a:ln>
                <a:solidFill>
                  <a:srgbClr val="FFFFFF"/>
                </a:solidFill>
                <a:latin typeface="Spicy Rice"/>
              </a:rPr>
              <a:t>presentation title</a:t>
            </a:r>
          </a:p>
        </p:txBody>
      </p:sp>
      <p:sp>
        <p:nvSpPr>
          <p:cNvPr id="145" name="Google Shape;145;p18"/>
          <p:cNvSpPr txBox="1"/>
          <p:nvPr>
            <p:ph type="title"/>
          </p:nvPr>
        </p:nvSpPr>
        <p:spPr>
          <a:xfrm>
            <a:off x="1359000" y="1937339"/>
            <a:ext cx="9474000" cy="25269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solidFill>
                  <a:schemeClr val="accent1"/>
                </a:solidFill>
              </a:rPr>
              <a:t>H</a:t>
            </a:r>
            <a:r>
              <a:rPr lang="en">
                <a:solidFill>
                  <a:schemeClr val="accent2"/>
                </a:solidFill>
              </a:rPr>
              <a:t>e</a:t>
            </a:r>
            <a:r>
              <a:rPr lang="en">
                <a:solidFill>
                  <a:schemeClr val="accent4"/>
                </a:solidFill>
              </a:rPr>
              <a:t>r</a:t>
            </a:r>
            <a:r>
              <a:rPr lang="en">
                <a:solidFill>
                  <a:schemeClr val="accent3"/>
                </a:solidFill>
              </a:rPr>
              <a:t>e</a:t>
            </a:r>
            <a:r>
              <a:rPr lang="en"/>
              <a:t> </a:t>
            </a:r>
            <a:r>
              <a:rPr lang="en">
                <a:solidFill>
                  <a:schemeClr val="accent1"/>
                </a:solidFill>
              </a:rPr>
              <a:t>g</a:t>
            </a:r>
            <a:r>
              <a:rPr lang="en">
                <a:solidFill>
                  <a:schemeClr val="accent2"/>
                </a:solidFill>
              </a:rPr>
              <a:t>o</a:t>
            </a:r>
            <a:r>
              <a:rPr lang="en">
                <a:solidFill>
                  <a:schemeClr val="accent4"/>
                </a:solidFill>
              </a:rPr>
              <a:t>e</a:t>
            </a:r>
            <a:r>
              <a:rPr lang="en">
                <a:solidFill>
                  <a:schemeClr val="accent3"/>
                </a:solidFill>
              </a:rPr>
              <a:t>s</a:t>
            </a:r>
            <a:r>
              <a:rPr lang="en"/>
              <a:t> </a:t>
            </a:r>
            <a:r>
              <a:rPr lang="en">
                <a:solidFill>
                  <a:schemeClr val="accent1"/>
                </a:solidFill>
              </a:rPr>
              <a:t>y</a:t>
            </a:r>
            <a:r>
              <a:rPr lang="en">
                <a:solidFill>
                  <a:schemeClr val="accent2"/>
                </a:solidFill>
              </a:rPr>
              <a:t>o</a:t>
            </a:r>
            <a:r>
              <a:rPr lang="en">
                <a:solidFill>
                  <a:schemeClr val="accent4"/>
                </a:solidFill>
              </a:rPr>
              <a:t>u</a:t>
            </a:r>
            <a:r>
              <a:rPr lang="en">
                <a:solidFill>
                  <a:schemeClr val="accent3"/>
                </a:solidFill>
              </a:rPr>
              <a:t>r</a:t>
            </a:r>
            <a:r>
              <a:rPr lang="en"/>
              <a:t> </a:t>
            </a:r>
            <a:r>
              <a:rPr lang="en">
                <a:solidFill>
                  <a:schemeClr val="accent1"/>
                </a:solidFill>
              </a:rPr>
              <a:t>p</a:t>
            </a:r>
            <a:r>
              <a:rPr lang="en">
                <a:solidFill>
                  <a:schemeClr val="accent2"/>
                </a:solidFill>
              </a:rPr>
              <a:t>r</a:t>
            </a:r>
            <a:r>
              <a:rPr lang="en">
                <a:solidFill>
                  <a:schemeClr val="accent4"/>
                </a:solidFill>
              </a:rPr>
              <a:t>e</a:t>
            </a:r>
            <a:r>
              <a:rPr lang="en">
                <a:solidFill>
                  <a:schemeClr val="accent3"/>
                </a:solidFill>
              </a:rPr>
              <a:t>s</a:t>
            </a:r>
            <a:r>
              <a:rPr lang="en">
                <a:solidFill>
                  <a:schemeClr val="accent1"/>
                </a:solidFill>
              </a:rPr>
              <a:t>e</a:t>
            </a:r>
            <a:r>
              <a:rPr lang="en">
                <a:solidFill>
                  <a:schemeClr val="accent2"/>
                </a:solidFill>
              </a:rPr>
              <a:t>n</a:t>
            </a:r>
            <a:r>
              <a:rPr lang="en">
                <a:solidFill>
                  <a:schemeClr val="accent4"/>
                </a:solidFill>
              </a:rPr>
              <a:t>t</a:t>
            </a:r>
            <a:r>
              <a:rPr lang="en">
                <a:solidFill>
                  <a:schemeClr val="accent3"/>
                </a:solidFill>
              </a:rPr>
              <a:t>a</a:t>
            </a:r>
            <a:r>
              <a:rPr lang="en">
                <a:solidFill>
                  <a:schemeClr val="accent1"/>
                </a:solidFill>
              </a:rPr>
              <a:t>t</a:t>
            </a:r>
            <a:r>
              <a:rPr lang="en">
                <a:solidFill>
                  <a:schemeClr val="accent2"/>
                </a:solidFill>
              </a:rPr>
              <a:t>i</a:t>
            </a:r>
            <a:r>
              <a:rPr lang="en">
                <a:solidFill>
                  <a:schemeClr val="accent4"/>
                </a:solidFill>
              </a:rPr>
              <a:t>o</a:t>
            </a:r>
            <a:r>
              <a:rPr lang="en">
                <a:solidFill>
                  <a:schemeClr val="accent3"/>
                </a:solidFill>
              </a:rPr>
              <a:t>n</a:t>
            </a:r>
            <a:r>
              <a:rPr lang="en"/>
              <a:t> </a:t>
            </a:r>
            <a:r>
              <a:rPr lang="en">
                <a:solidFill>
                  <a:schemeClr val="accent1"/>
                </a:solidFill>
              </a:rPr>
              <a:t>t</a:t>
            </a:r>
            <a:r>
              <a:rPr lang="en">
                <a:solidFill>
                  <a:schemeClr val="accent2"/>
                </a:solidFill>
              </a:rPr>
              <a:t>i</a:t>
            </a:r>
            <a:r>
              <a:rPr lang="en">
                <a:solidFill>
                  <a:schemeClr val="accent4"/>
                </a:solidFill>
              </a:rPr>
              <a:t>t</a:t>
            </a:r>
            <a:r>
              <a:rPr lang="en">
                <a:solidFill>
                  <a:schemeClr val="accent3"/>
                </a:solidFill>
              </a:rPr>
              <a:t>l</a:t>
            </a:r>
            <a:r>
              <a:rPr lang="en">
                <a:solidFill>
                  <a:schemeClr val="accent1"/>
                </a:solidFill>
              </a:rPr>
              <a:t>e</a:t>
            </a:r>
            <a:endParaRPr>
              <a:solidFill>
                <a:schemeClr val="accent1"/>
              </a:solidFill>
            </a:endParaRPr>
          </a:p>
        </p:txBody>
      </p:sp>
      <p:grpSp>
        <p:nvGrpSpPr>
          <p:cNvPr id="146" name="Google Shape;146;p18"/>
          <p:cNvGrpSpPr/>
          <p:nvPr/>
        </p:nvGrpSpPr>
        <p:grpSpPr>
          <a:xfrm rot="7876848">
            <a:off x="394067" y="491275"/>
            <a:ext cx="1680160" cy="1555259"/>
            <a:chOff x="1800137" y="386015"/>
            <a:chExt cx="1421864" cy="1316154"/>
          </a:xfrm>
        </p:grpSpPr>
        <p:sp>
          <p:nvSpPr>
            <p:cNvPr id="147" name="Google Shape;147;p18"/>
            <p:cNvSpPr/>
            <p:nvPr/>
          </p:nvSpPr>
          <p:spPr>
            <a:xfrm>
              <a:off x="1806885" y="392710"/>
              <a:ext cx="1408097" cy="1302736"/>
            </a:xfrm>
            <a:custGeom>
              <a:rect b="b" l="l" r="r" t="t"/>
              <a:pathLst>
                <a:path extrusionOk="0" h="1302736" w="1408097">
                  <a:moveTo>
                    <a:pt x="672235" y="0"/>
                  </a:moveTo>
                  <a:lnTo>
                    <a:pt x="95226" y="806810"/>
                  </a:lnTo>
                  <a:lnTo>
                    <a:pt x="0" y="939918"/>
                  </a:lnTo>
                  <a:cubicBezTo>
                    <a:pt x="0" y="939918"/>
                    <a:pt x="1621" y="941934"/>
                    <a:pt x="1674" y="942015"/>
                  </a:cubicBezTo>
                  <a:cubicBezTo>
                    <a:pt x="5798" y="948009"/>
                    <a:pt x="168299" y="1182185"/>
                    <a:pt x="484926" y="1270181"/>
                  </a:cubicBezTo>
                  <a:cubicBezTo>
                    <a:pt x="496292" y="1273335"/>
                    <a:pt x="508320" y="1275793"/>
                    <a:pt x="520087" y="1278552"/>
                  </a:cubicBezTo>
                  <a:cubicBezTo>
                    <a:pt x="533046" y="1281559"/>
                    <a:pt x="545992" y="1284647"/>
                    <a:pt x="559433" y="1287131"/>
                  </a:cubicBezTo>
                  <a:cubicBezTo>
                    <a:pt x="578199" y="1290634"/>
                    <a:pt x="597909" y="1292938"/>
                    <a:pt x="617613" y="1295295"/>
                  </a:cubicBezTo>
                  <a:cubicBezTo>
                    <a:pt x="628000" y="1296528"/>
                    <a:pt x="637945" y="1298376"/>
                    <a:pt x="648587" y="1299267"/>
                  </a:cubicBezTo>
                  <a:cubicBezTo>
                    <a:pt x="679073" y="1301845"/>
                    <a:pt x="710396" y="1303158"/>
                    <a:pt x="742979" y="1302615"/>
                  </a:cubicBezTo>
                  <a:cubicBezTo>
                    <a:pt x="834972" y="1301109"/>
                    <a:pt x="915855" y="1285511"/>
                    <a:pt x="986592" y="1261180"/>
                  </a:cubicBezTo>
                  <a:cubicBezTo>
                    <a:pt x="1289710" y="1156923"/>
                    <a:pt x="1405553" y="893252"/>
                    <a:pt x="1408098" y="887385"/>
                  </a:cubicBezTo>
                  <a:lnTo>
                    <a:pt x="1382360" y="856203"/>
                  </a:lnTo>
                  <a:lnTo>
                    <a:pt x="1294458" y="750091"/>
                  </a:lnTo>
                  <a:lnTo>
                    <a:pt x="1040170" y="443691"/>
                  </a:lnTo>
                  <a:cubicBezTo>
                    <a:pt x="1026059" y="457923"/>
                    <a:pt x="1004299" y="473019"/>
                    <a:pt x="972775" y="472992"/>
                  </a:cubicBezTo>
                  <a:cubicBezTo>
                    <a:pt x="913705" y="472958"/>
                    <a:pt x="890111" y="423814"/>
                    <a:pt x="890111" y="423814"/>
                  </a:cubicBezTo>
                  <a:cubicBezTo>
                    <a:pt x="890111" y="423814"/>
                    <a:pt x="810032" y="463662"/>
                    <a:pt x="766627" y="403092"/>
                  </a:cubicBezTo>
                  <a:cubicBezTo>
                    <a:pt x="723222" y="342522"/>
                    <a:pt x="789652" y="277097"/>
                    <a:pt x="789652" y="277097"/>
                  </a:cubicBezTo>
                  <a:cubicBezTo>
                    <a:pt x="789652" y="277097"/>
                    <a:pt x="731627" y="270418"/>
                    <a:pt x="748209" y="197151"/>
                  </a:cubicBezTo>
                  <a:cubicBezTo>
                    <a:pt x="755228" y="166146"/>
                    <a:pt x="773284" y="152075"/>
                    <a:pt x="793623" y="146294"/>
                  </a:cubicBezTo>
                  <a:lnTo>
                    <a:pt x="672235" y="0"/>
                  </a:lnTo>
                  <a:close/>
                </a:path>
              </a:pathLst>
            </a:custGeom>
            <a:solidFill>
              <a:srgbClr val="FFFCF9"/>
            </a:solidFill>
            <a:ln cap="flat" cmpd="sng" w="167350">
              <a:solidFill>
                <a:srgbClr val="FFFCF9"/>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148" name="Google Shape;148;p18"/>
            <p:cNvGrpSpPr/>
            <p:nvPr/>
          </p:nvGrpSpPr>
          <p:grpSpPr>
            <a:xfrm>
              <a:off x="1813274" y="399386"/>
              <a:ext cx="1408727" cy="1302783"/>
              <a:chOff x="1813274" y="399386"/>
              <a:chExt cx="1408727" cy="1302783"/>
            </a:xfrm>
          </p:grpSpPr>
          <p:grpSp>
            <p:nvGrpSpPr>
              <p:cNvPr id="149" name="Google Shape;149;p18"/>
              <p:cNvGrpSpPr/>
              <p:nvPr/>
            </p:nvGrpSpPr>
            <p:grpSpPr>
              <a:xfrm>
                <a:off x="1813274" y="399386"/>
                <a:ext cx="1408727" cy="1302783"/>
                <a:chOff x="1813274" y="399386"/>
                <a:chExt cx="1408727" cy="1302783"/>
              </a:xfrm>
            </p:grpSpPr>
            <p:sp>
              <p:nvSpPr>
                <p:cNvPr id="150" name="Google Shape;150;p18"/>
                <p:cNvSpPr/>
                <p:nvPr/>
              </p:nvSpPr>
              <p:spPr>
                <a:xfrm>
                  <a:off x="1813274" y="1149512"/>
                  <a:ext cx="1408727" cy="552657"/>
                </a:xfrm>
                <a:custGeom>
                  <a:rect b="b" l="l" r="r" t="t"/>
                  <a:pathLst>
                    <a:path extrusionOk="0" h="552657" w="1408727">
                      <a:moveTo>
                        <a:pt x="1294459" y="0"/>
                      </a:moveTo>
                      <a:cubicBezTo>
                        <a:pt x="1199552" y="121314"/>
                        <a:pt x="1016556" y="282645"/>
                        <a:pt x="711583" y="287768"/>
                      </a:cubicBezTo>
                      <a:cubicBezTo>
                        <a:pt x="642942" y="288927"/>
                        <a:pt x="578943" y="282424"/>
                        <a:pt x="519666" y="270610"/>
                      </a:cubicBezTo>
                      <a:cubicBezTo>
                        <a:pt x="328344" y="232482"/>
                        <a:pt x="187293" y="138171"/>
                        <a:pt x="95226" y="56712"/>
                      </a:cubicBezTo>
                      <a:lnTo>
                        <a:pt x="0" y="189821"/>
                      </a:lnTo>
                      <a:cubicBezTo>
                        <a:pt x="0" y="189821"/>
                        <a:pt x="186739" y="464194"/>
                        <a:pt x="551062" y="535781"/>
                      </a:cubicBezTo>
                      <a:cubicBezTo>
                        <a:pt x="610333" y="547428"/>
                        <a:pt x="674346" y="553663"/>
                        <a:pt x="742979" y="552524"/>
                      </a:cubicBezTo>
                      <a:cubicBezTo>
                        <a:pt x="1233561" y="544387"/>
                        <a:pt x="1408728" y="137923"/>
                        <a:pt x="1408728" y="137917"/>
                      </a:cubicBezTo>
                      <a:lnTo>
                        <a:pt x="1294459" y="0"/>
                      </a:lnTo>
                      <a:close/>
                    </a:path>
                  </a:pathLst>
                </a:custGeom>
                <a:solidFill>
                  <a:srgbClr val="BDDA8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1" name="Google Shape;151;p18"/>
                <p:cNvSpPr/>
                <p:nvPr/>
              </p:nvSpPr>
              <p:spPr>
                <a:xfrm>
                  <a:off x="1813274" y="1220703"/>
                  <a:ext cx="1408727" cy="481462"/>
                </a:xfrm>
                <a:custGeom>
                  <a:rect b="b" l="l" r="r" t="t"/>
                  <a:pathLst>
                    <a:path extrusionOk="0" h="481462" w="1408727">
                      <a:moveTo>
                        <a:pt x="1351607" y="0"/>
                      </a:moveTo>
                      <a:cubicBezTo>
                        <a:pt x="1254349" y="106634"/>
                        <a:pt x="1086007" y="333102"/>
                        <a:pt x="709285" y="339638"/>
                      </a:cubicBezTo>
                      <a:cubicBezTo>
                        <a:pt x="643766" y="340777"/>
                        <a:pt x="582526" y="334542"/>
                        <a:pt x="525948" y="322895"/>
                      </a:cubicBezTo>
                      <a:cubicBezTo>
                        <a:pt x="288443" y="274012"/>
                        <a:pt x="132076" y="132050"/>
                        <a:pt x="55461" y="46010"/>
                      </a:cubicBezTo>
                      <a:lnTo>
                        <a:pt x="0" y="122814"/>
                      </a:lnTo>
                      <a:cubicBezTo>
                        <a:pt x="0" y="122814"/>
                        <a:pt x="252443" y="489369"/>
                        <a:pt x="742979" y="481333"/>
                      </a:cubicBezTo>
                      <a:cubicBezTo>
                        <a:pt x="1233614" y="473289"/>
                        <a:pt x="1408728" y="64870"/>
                        <a:pt x="1408728" y="64863"/>
                      </a:cubicBezTo>
                      <a:lnTo>
                        <a:pt x="1351607" y="0"/>
                      </a:lnTo>
                      <a:close/>
                    </a:path>
                  </a:pathLst>
                </a:custGeom>
                <a:solidFill>
                  <a:srgbClr val="9BB66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2" name="Google Shape;152;p18"/>
                <p:cNvSpPr/>
                <p:nvPr/>
              </p:nvSpPr>
              <p:spPr>
                <a:xfrm>
                  <a:off x="1908427" y="399386"/>
                  <a:ext cx="1199231" cy="1037997"/>
                </a:xfrm>
                <a:custGeom>
                  <a:rect b="b" l="l" r="r" t="t"/>
                  <a:pathLst>
                    <a:path extrusionOk="0" h="1037997" w="1199231">
                      <a:moveTo>
                        <a:pt x="577009" y="0"/>
                      </a:moveTo>
                      <a:lnTo>
                        <a:pt x="0" y="806811"/>
                      </a:lnTo>
                      <a:cubicBezTo>
                        <a:pt x="92066" y="888263"/>
                        <a:pt x="233118" y="982581"/>
                        <a:pt x="424439" y="1020708"/>
                      </a:cubicBezTo>
                      <a:cubicBezTo>
                        <a:pt x="483716" y="1032515"/>
                        <a:pt x="547715" y="1039018"/>
                        <a:pt x="616355" y="1037867"/>
                      </a:cubicBezTo>
                      <a:cubicBezTo>
                        <a:pt x="921329" y="1032737"/>
                        <a:pt x="1104325" y="871413"/>
                        <a:pt x="1199232" y="750092"/>
                      </a:cubicBezTo>
                      <a:lnTo>
                        <a:pt x="944943" y="443692"/>
                      </a:lnTo>
                      <a:cubicBezTo>
                        <a:pt x="930832" y="457924"/>
                        <a:pt x="909073" y="473012"/>
                        <a:pt x="877549" y="472992"/>
                      </a:cubicBezTo>
                      <a:cubicBezTo>
                        <a:pt x="818479" y="472959"/>
                        <a:pt x="794884" y="423814"/>
                        <a:pt x="794884" y="423814"/>
                      </a:cubicBezTo>
                      <a:cubicBezTo>
                        <a:pt x="794884" y="423814"/>
                        <a:pt x="714805" y="463656"/>
                        <a:pt x="671400" y="403093"/>
                      </a:cubicBezTo>
                      <a:cubicBezTo>
                        <a:pt x="627995" y="342523"/>
                        <a:pt x="694425" y="277097"/>
                        <a:pt x="694425" y="277097"/>
                      </a:cubicBezTo>
                      <a:cubicBezTo>
                        <a:pt x="694425" y="277097"/>
                        <a:pt x="636400" y="270420"/>
                        <a:pt x="652983" y="197151"/>
                      </a:cubicBezTo>
                      <a:cubicBezTo>
                        <a:pt x="660001" y="166146"/>
                        <a:pt x="678057" y="152073"/>
                        <a:pt x="698397" y="146294"/>
                      </a:cubicBezTo>
                      <a:lnTo>
                        <a:pt x="577009" y="0"/>
                      </a:lnTo>
                      <a:close/>
                    </a:path>
                  </a:pathLst>
                </a:custGeom>
                <a:solidFill>
                  <a:srgbClr val="F47C7E"/>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153" name="Google Shape;153;p18"/>
              <p:cNvGrpSpPr/>
              <p:nvPr/>
            </p:nvGrpSpPr>
            <p:grpSpPr>
              <a:xfrm>
                <a:off x="2040710" y="579350"/>
                <a:ext cx="884187" cy="760477"/>
                <a:chOff x="2040710" y="579350"/>
                <a:chExt cx="884187" cy="760477"/>
              </a:xfrm>
            </p:grpSpPr>
            <p:sp>
              <p:nvSpPr>
                <p:cNvPr id="154" name="Google Shape;154;p18"/>
                <p:cNvSpPr/>
                <p:nvPr/>
              </p:nvSpPr>
              <p:spPr>
                <a:xfrm>
                  <a:off x="2237523" y="1064717"/>
                  <a:ext cx="45514" cy="73535"/>
                </a:xfrm>
                <a:custGeom>
                  <a:rect b="b" l="l" r="r" t="t"/>
                  <a:pathLst>
                    <a:path extrusionOk="0" h="73535" w="45514">
                      <a:moveTo>
                        <a:pt x="0" y="36768"/>
                      </a:moveTo>
                      <a:cubicBezTo>
                        <a:pt x="0" y="16462"/>
                        <a:pt x="10187" y="0"/>
                        <a:pt x="22757" y="0"/>
                      </a:cubicBezTo>
                      <a:cubicBezTo>
                        <a:pt x="35328" y="0"/>
                        <a:pt x="45515" y="16462"/>
                        <a:pt x="45515" y="36768"/>
                      </a:cubicBezTo>
                      <a:cubicBezTo>
                        <a:pt x="45515" y="57074"/>
                        <a:pt x="35328" y="73536"/>
                        <a:pt x="22757" y="73536"/>
                      </a:cubicBezTo>
                      <a:cubicBezTo>
                        <a:pt x="10187" y="73536"/>
                        <a:pt x="0" y="57074"/>
                        <a:pt x="0" y="36768"/>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5" name="Google Shape;155;p18"/>
                <p:cNvSpPr/>
                <p:nvPr/>
              </p:nvSpPr>
              <p:spPr>
                <a:xfrm>
                  <a:off x="2460074" y="973206"/>
                  <a:ext cx="45521" cy="73536"/>
                </a:xfrm>
                <a:custGeom>
                  <a:rect b="b" l="l" r="r" t="t"/>
                  <a:pathLst>
                    <a:path extrusionOk="0" h="73536" w="45521">
                      <a:moveTo>
                        <a:pt x="0" y="36768"/>
                      </a:moveTo>
                      <a:cubicBezTo>
                        <a:pt x="0" y="16462"/>
                        <a:pt x="10193" y="0"/>
                        <a:pt x="22764" y="0"/>
                      </a:cubicBezTo>
                      <a:cubicBezTo>
                        <a:pt x="35328" y="0"/>
                        <a:pt x="45521" y="16462"/>
                        <a:pt x="45521" y="36768"/>
                      </a:cubicBezTo>
                      <a:cubicBezTo>
                        <a:pt x="45521" y="57074"/>
                        <a:pt x="35328" y="73536"/>
                        <a:pt x="22764" y="73536"/>
                      </a:cubicBezTo>
                      <a:cubicBezTo>
                        <a:pt x="10193" y="73536"/>
                        <a:pt x="0" y="57074"/>
                        <a:pt x="0" y="36768"/>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6" name="Google Shape;156;p18"/>
                <p:cNvSpPr/>
                <p:nvPr/>
              </p:nvSpPr>
              <p:spPr>
                <a:xfrm>
                  <a:off x="2696038" y="898833"/>
                  <a:ext cx="45514" cy="73535"/>
                </a:xfrm>
                <a:custGeom>
                  <a:rect b="b" l="l" r="r" t="t"/>
                  <a:pathLst>
                    <a:path extrusionOk="0" h="73535" w="45514">
                      <a:moveTo>
                        <a:pt x="0" y="36768"/>
                      </a:moveTo>
                      <a:cubicBezTo>
                        <a:pt x="0" y="16462"/>
                        <a:pt x="10187" y="0"/>
                        <a:pt x="22757" y="0"/>
                      </a:cubicBezTo>
                      <a:cubicBezTo>
                        <a:pt x="35321" y="0"/>
                        <a:pt x="45515" y="16462"/>
                        <a:pt x="45515" y="36768"/>
                      </a:cubicBezTo>
                      <a:cubicBezTo>
                        <a:pt x="45515" y="57074"/>
                        <a:pt x="35321" y="73536"/>
                        <a:pt x="22757" y="73536"/>
                      </a:cubicBezTo>
                      <a:cubicBezTo>
                        <a:pt x="10187" y="73536"/>
                        <a:pt x="0" y="57074"/>
                        <a:pt x="0" y="36768"/>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7" name="Google Shape;157;p18"/>
                <p:cNvSpPr/>
                <p:nvPr/>
              </p:nvSpPr>
              <p:spPr>
                <a:xfrm>
                  <a:off x="2367993" y="1266292"/>
                  <a:ext cx="45521" cy="73535"/>
                </a:xfrm>
                <a:custGeom>
                  <a:rect b="b" l="l" r="r" t="t"/>
                  <a:pathLst>
                    <a:path extrusionOk="0" h="73535" w="45521">
                      <a:moveTo>
                        <a:pt x="0" y="36768"/>
                      </a:moveTo>
                      <a:cubicBezTo>
                        <a:pt x="0" y="16462"/>
                        <a:pt x="10193" y="0"/>
                        <a:pt x="22764" y="0"/>
                      </a:cubicBezTo>
                      <a:cubicBezTo>
                        <a:pt x="35328" y="0"/>
                        <a:pt x="45521" y="16462"/>
                        <a:pt x="45521" y="36768"/>
                      </a:cubicBezTo>
                      <a:cubicBezTo>
                        <a:pt x="45521" y="57074"/>
                        <a:pt x="35328" y="73536"/>
                        <a:pt x="22764" y="73536"/>
                      </a:cubicBezTo>
                      <a:cubicBezTo>
                        <a:pt x="10193" y="73536"/>
                        <a:pt x="0" y="57074"/>
                        <a:pt x="0" y="36768"/>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8" name="Google Shape;158;p18"/>
                <p:cNvSpPr/>
                <p:nvPr/>
              </p:nvSpPr>
              <p:spPr>
                <a:xfrm>
                  <a:off x="2634728" y="1123457"/>
                  <a:ext cx="47164" cy="72508"/>
                </a:xfrm>
                <a:custGeom>
                  <a:rect b="b" l="l" r="r" t="t"/>
                  <a:pathLst>
                    <a:path extrusionOk="0" h="72508" w="47164">
                      <a:moveTo>
                        <a:pt x="1349" y="41103"/>
                      </a:moveTo>
                      <a:cubicBezTo>
                        <a:pt x="-2984" y="21266"/>
                        <a:pt x="3466" y="3009"/>
                        <a:pt x="15748" y="330"/>
                      </a:cubicBezTo>
                      <a:cubicBezTo>
                        <a:pt x="28031" y="-2349"/>
                        <a:pt x="41493" y="11568"/>
                        <a:pt x="45819" y="31405"/>
                      </a:cubicBezTo>
                      <a:cubicBezTo>
                        <a:pt x="50146" y="51243"/>
                        <a:pt x="43696" y="69500"/>
                        <a:pt x="31413" y="72178"/>
                      </a:cubicBezTo>
                      <a:cubicBezTo>
                        <a:pt x="19137" y="74857"/>
                        <a:pt x="5676" y="60940"/>
                        <a:pt x="1349" y="41103"/>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9" name="Google Shape;159;p18"/>
                <p:cNvSpPr/>
                <p:nvPr/>
              </p:nvSpPr>
              <p:spPr>
                <a:xfrm>
                  <a:off x="2877668" y="1123457"/>
                  <a:ext cx="47229" cy="72462"/>
                </a:xfrm>
                <a:custGeom>
                  <a:rect b="b" l="l" r="r" t="t"/>
                  <a:pathLst>
                    <a:path extrusionOk="0" h="72462" w="47229">
                      <a:moveTo>
                        <a:pt x="1400" y="41177"/>
                      </a:moveTo>
                      <a:cubicBezTo>
                        <a:pt x="-3014" y="21360"/>
                        <a:pt x="3356" y="3076"/>
                        <a:pt x="15625" y="344"/>
                      </a:cubicBezTo>
                      <a:cubicBezTo>
                        <a:pt x="27894" y="-2389"/>
                        <a:pt x="41416" y="11468"/>
                        <a:pt x="45830" y="31285"/>
                      </a:cubicBezTo>
                      <a:cubicBezTo>
                        <a:pt x="50243" y="51109"/>
                        <a:pt x="43874" y="69393"/>
                        <a:pt x="31605" y="72118"/>
                      </a:cubicBezTo>
                      <a:cubicBezTo>
                        <a:pt x="19335" y="74851"/>
                        <a:pt x="5814" y="61001"/>
                        <a:pt x="1400" y="41177"/>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0" name="Google Shape;160;p18"/>
                <p:cNvSpPr/>
                <p:nvPr/>
              </p:nvSpPr>
              <p:spPr>
                <a:xfrm>
                  <a:off x="2040710" y="1107015"/>
                  <a:ext cx="53450" cy="68005"/>
                </a:xfrm>
                <a:custGeom>
                  <a:rect b="b" l="l" r="r" t="t"/>
                  <a:pathLst>
                    <a:path extrusionOk="0" h="68005" w="53450">
                      <a:moveTo>
                        <a:pt x="6826" y="22961"/>
                      </a:moveTo>
                      <a:cubicBezTo>
                        <a:pt x="16677" y="5206"/>
                        <a:pt x="33574" y="-4244"/>
                        <a:pt x="44564" y="1851"/>
                      </a:cubicBezTo>
                      <a:cubicBezTo>
                        <a:pt x="55555" y="7952"/>
                        <a:pt x="56477" y="27287"/>
                        <a:pt x="46625" y="45041"/>
                      </a:cubicBezTo>
                      <a:cubicBezTo>
                        <a:pt x="36773" y="62803"/>
                        <a:pt x="19877" y="72252"/>
                        <a:pt x="8886" y="66151"/>
                      </a:cubicBezTo>
                      <a:cubicBezTo>
                        <a:pt x="-2104" y="60050"/>
                        <a:pt x="-3027" y="40715"/>
                        <a:pt x="6826" y="22961"/>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1" name="Google Shape;161;p18"/>
                <p:cNvSpPr/>
                <p:nvPr/>
              </p:nvSpPr>
              <p:spPr>
                <a:xfrm>
                  <a:off x="2302095" y="804818"/>
                  <a:ext cx="55651" cy="66213"/>
                </a:xfrm>
                <a:custGeom>
                  <a:rect b="b" l="l" r="r" t="t"/>
                  <a:pathLst>
                    <a:path extrusionOk="0" h="66213" w="55651">
                      <a:moveTo>
                        <a:pt x="8884" y="20486"/>
                      </a:moveTo>
                      <a:cubicBezTo>
                        <a:pt x="20149" y="3588"/>
                        <a:pt x="37756" y="-4462"/>
                        <a:pt x="48211" y="2510"/>
                      </a:cubicBezTo>
                      <a:cubicBezTo>
                        <a:pt x="58672" y="9482"/>
                        <a:pt x="58022" y="28830"/>
                        <a:pt x="46764" y="45728"/>
                      </a:cubicBezTo>
                      <a:cubicBezTo>
                        <a:pt x="35506" y="62625"/>
                        <a:pt x="17899" y="70675"/>
                        <a:pt x="7438" y="63703"/>
                      </a:cubicBezTo>
                      <a:cubicBezTo>
                        <a:pt x="-3017" y="56738"/>
                        <a:pt x="-2374" y="37389"/>
                        <a:pt x="8884" y="20486"/>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2" name="Google Shape;162;p18"/>
                <p:cNvSpPr/>
                <p:nvPr/>
              </p:nvSpPr>
              <p:spPr>
                <a:xfrm>
                  <a:off x="2460075" y="579350"/>
                  <a:ext cx="46056" cy="73206"/>
                </a:xfrm>
                <a:custGeom>
                  <a:rect b="b" l="l" r="r" t="t"/>
                  <a:pathLst>
                    <a:path extrusionOk="0" h="73206" w="46056">
                      <a:moveTo>
                        <a:pt x="434" y="39347"/>
                      </a:moveTo>
                      <a:cubicBezTo>
                        <a:pt x="-2011" y="19190"/>
                        <a:pt x="6120" y="1620"/>
                        <a:pt x="18597" y="105"/>
                      </a:cubicBezTo>
                      <a:cubicBezTo>
                        <a:pt x="31074" y="-1411"/>
                        <a:pt x="43169" y="13701"/>
                        <a:pt x="45620" y="33858"/>
                      </a:cubicBezTo>
                      <a:cubicBezTo>
                        <a:pt x="48072" y="54016"/>
                        <a:pt x="39941" y="71585"/>
                        <a:pt x="27464" y="73102"/>
                      </a:cubicBezTo>
                      <a:cubicBezTo>
                        <a:pt x="14987" y="74617"/>
                        <a:pt x="2885" y="59505"/>
                        <a:pt x="434" y="39347"/>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163" name="Google Shape;163;p18"/>
            <p:cNvGrpSpPr/>
            <p:nvPr/>
          </p:nvGrpSpPr>
          <p:grpSpPr>
            <a:xfrm>
              <a:off x="1800137" y="386015"/>
              <a:ext cx="1421838" cy="1316151"/>
              <a:chOff x="1800137" y="386015"/>
              <a:chExt cx="1421838" cy="1316151"/>
            </a:xfrm>
          </p:grpSpPr>
          <p:sp>
            <p:nvSpPr>
              <p:cNvPr id="164" name="Google Shape;164;p18"/>
              <p:cNvSpPr/>
              <p:nvPr/>
            </p:nvSpPr>
            <p:spPr>
              <a:xfrm>
                <a:off x="1800137" y="1136110"/>
                <a:ext cx="1421706" cy="566056"/>
              </a:xfrm>
              <a:custGeom>
                <a:rect b="b" l="l" r="r" t="t"/>
                <a:pathLst>
                  <a:path extrusionOk="0" h="566056" w="1421706">
                    <a:moveTo>
                      <a:pt x="1301106" y="1"/>
                    </a:moveTo>
                    <a:cubicBezTo>
                      <a:pt x="1299164" y="27"/>
                      <a:pt x="1297188" y="831"/>
                      <a:pt x="1295869" y="2512"/>
                    </a:cubicBezTo>
                    <a:cubicBezTo>
                      <a:pt x="1239143" y="75030"/>
                      <a:pt x="1169263" y="139016"/>
                      <a:pt x="1085119" y="188361"/>
                    </a:cubicBezTo>
                    <a:cubicBezTo>
                      <a:pt x="979563" y="250257"/>
                      <a:pt x="857693" y="285431"/>
                      <a:pt x="718229" y="287775"/>
                    </a:cubicBezTo>
                    <a:cubicBezTo>
                      <a:pt x="652750" y="288874"/>
                      <a:pt x="589327" y="283087"/>
                      <a:pt x="527779" y="270825"/>
                    </a:cubicBezTo>
                    <a:cubicBezTo>
                      <a:pt x="362933" y="237975"/>
                      <a:pt x="223378" y="161820"/>
                      <a:pt x="106478" y="58394"/>
                    </a:cubicBezTo>
                    <a:cubicBezTo>
                      <a:pt x="103503" y="55762"/>
                      <a:pt x="98743" y="56211"/>
                      <a:pt x="96432" y="59439"/>
                    </a:cubicBezTo>
                    <a:lnTo>
                      <a:pt x="1205" y="192547"/>
                    </a:lnTo>
                    <a:cubicBezTo>
                      <a:pt x="-429" y="194831"/>
                      <a:pt x="-375" y="197972"/>
                      <a:pt x="1205" y="200296"/>
                    </a:cubicBezTo>
                    <a:cubicBezTo>
                      <a:pt x="1724" y="201053"/>
                      <a:pt x="2651" y="202432"/>
                      <a:pt x="4135" y="204481"/>
                    </a:cubicBezTo>
                    <a:cubicBezTo>
                      <a:pt x="6585" y="207857"/>
                      <a:pt x="9516" y="211802"/>
                      <a:pt x="12926" y="216202"/>
                    </a:cubicBezTo>
                    <a:cubicBezTo>
                      <a:pt x="22638" y="228732"/>
                      <a:pt x="34352" y="242629"/>
                      <a:pt x="47877" y="257638"/>
                    </a:cubicBezTo>
                    <a:cubicBezTo>
                      <a:pt x="86477" y="300473"/>
                      <a:pt x="132582" y="343457"/>
                      <a:pt x="186217" y="383419"/>
                    </a:cubicBezTo>
                    <a:cubicBezTo>
                      <a:pt x="293588" y="463425"/>
                      <a:pt x="417027" y="521785"/>
                      <a:pt x="556450" y="549176"/>
                    </a:cubicBezTo>
                    <a:cubicBezTo>
                      <a:pt x="618467" y="561365"/>
                      <a:pt x="683022" y="567031"/>
                      <a:pt x="749834" y="565920"/>
                    </a:cubicBezTo>
                    <a:cubicBezTo>
                      <a:pt x="966269" y="562336"/>
                      <a:pt x="1138610" y="483135"/>
                      <a:pt x="1271176" y="353703"/>
                    </a:cubicBezTo>
                    <a:cubicBezTo>
                      <a:pt x="1317561" y="308410"/>
                      <a:pt x="1355695" y="260022"/>
                      <a:pt x="1386074" y="211802"/>
                    </a:cubicBezTo>
                    <a:cubicBezTo>
                      <a:pt x="1396716" y="194911"/>
                      <a:pt x="1405590" y="179213"/>
                      <a:pt x="1412863" y="165135"/>
                    </a:cubicBezTo>
                    <a:cubicBezTo>
                      <a:pt x="1415415" y="160186"/>
                      <a:pt x="1417565" y="155953"/>
                      <a:pt x="1419353" y="152156"/>
                    </a:cubicBezTo>
                    <a:cubicBezTo>
                      <a:pt x="1420438" y="149852"/>
                      <a:pt x="1421282" y="148204"/>
                      <a:pt x="1421657" y="147340"/>
                    </a:cubicBezTo>
                    <a:cubicBezTo>
                      <a:pt x="1421878" y="142351"/>
                      <a:pt x="1421335" y="141313"/>
                      <a:pt x="1420605" y="140436"/>
                    </a:cubicBezTo>
                    <a:cubicBezTo>
                      <a:pt x="1417036" y="136122"/>
                      <a:pt x="1309906" y="6825"/>
                      <a:pt x="1306336" y="2512"/>
                    </a:cubicBezTo>
                    <a:cubicBezTo>
                      <a:pt x="1304970" y="871"/>
                      <a:pt x="1303041" y="-26"/>
                      <a:pt x="1301106" y="1"/>
                    </a:cubicBezTo>
                    <a:close/>
                    <a:moveTo>
                      <a:pt x="1301106" y="17166"/>
                    </a:moveTo>
                    <a:cubicBezTo>
                      <a:pt x="1312558" y="30989"/>
                      <a:pt x="1399924" y="136578"/>
                      <a:pt x="1407633" y="145880"/>
                    </a:cubicBezTo>
                    <a:cubicBezTo>
                      <a:pt x="1407539" y="146075"/>
                      <a:pt x="1407525" y="146081"/>
                      <a:pt x="1407425" y="146296"/>
                    </a:cubicBezTo>
                    <a:cubicBezTo>
                      <a:pt x="1405704" y="149946"/>
                      <a:pt x="1403621" y="154265"/>
                      <a:pt x="1401143" y="159061"/>
                    </a:cubicBezTo>
                    <a:cubicBezTo>
                      <a:pt x="1394044" y="172810"/>
                      <a:pt x="1385203" y="188127"/>
                      <a:pt x="1374776" y="204689"/>
                    </a:cubicBezTo>
                    <a:cubicBezTo>
                      <a:pt x="1344933" y="252052"/>
                      <a:pt x="1307555" y="299563"/>
                      <a:pt x="1261967" y="344073"/>
                    </a:cubicBezTo>
                    <a:cubicBezTo>
                      <a:pt x="1131739" y="471227"/>
                      <a:pt x="962452" y="549002"/>
                      <a:pt x="749626" y="552525"/>
                    </a:cubicBezTo>
                    <a:cubicBezTo>
                      <a:pt x="683759" y="553617"/>
                      <a:pt x="620268" y="547998"/>
                      <a:pt x="559169" y="535996"/>
                    </a:cubicBezTo>
                    <a:cubicBezTo>
                      <a:pt x="421828" y="509006"/>
                      <a:pt x="300014" y="451403"/>
                      <a:pt x="194170" y="372536"/>
                    </a:cubicBezTo>
                    <a:cubicBezTo>
                      <a:pt x="141277" y="333123"/>
                      <a:pt x="95749" y="291057"/>
                      <a:pt x="57714" y="248851"/>
                    </a:cubicBezTo>
                    <a:cubicBezTo>
                      <a:pt x="44415" y="234090"/>
                      <a:pt x="33114" y="220314"/>
                      <a:pt x="23599" y="208038"/>
                    </a:cubicBezTo>
                    <a:cubicBezTo>
                      <a:pt x="20279" y="203752"/>
                      <a:pt x="17384" y="200001"/>
                      <a:pt x="15018" y="196733"/>
                    </a:cubicBezTo>
                    <a:lnTo>
                      <a:pt x="103339" y="73255"/>
                    </a:lnTo>
                    <a:cubicBezTo>
                      <a:pt x="220736" y="175603"/>
                      <a:pt x="360361" y="250981"/>
                      <a:pt x="525060" y="283797"/>
                    </a:cubicBezTo>
                    <a:cubicBezTo>
                      <a:pt x="587539" y="296247"/>
                      <a:pt x="651993" y="302288"/>
                      <a:pt x="718444" y="301170"/>
                    </a:cubicBezTo>
                    <a:cubicBezTo>
                      <a:pt x="860245" y="298786"/>
                      <a:pt x="984506" y="262922"/>
                      <a:pt x="1092024" y="199874"/>
                    </a:cubicBezTo>
                    <a:cubicBezTo>
                      <a:pt x="1175197" y="151098"/>
                      <a:pt x="1244320" y="88264"/>
                      <a:pt x="1301106" y="17166"/>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5" name="Google Shape;165;p18"/>
              <p:cNvSpPr/>
              <p:nvPr/>
            </p:nvSpPr>
            <p:spPr>
              <a:xfrm>
                <a:off x="1800219" y="1207269"/>
                <a:ext cx="1421756" cy="494894"/>
              </a:xfrm>
              <a:custGeom>
                <a:rect b="b" l="l" r="r" t="t"/>
                <a:pathLst>
                  <a:path extrusionOk="0" h="494894" w="1421756">
                    <a:moveTo>
                      <a:pt x="1358366" y="0"/>
                    </a:moveTo>
                    <a:cubicBezTo>
                      <a:pt x="1356537" y="-13"/>
                      <a:pt x="1354689" y="831"/>
                      <a:pt x="1353343" y="2304"/>
                    </a:cubicBezTo>
                    <a:cubicBezTo>
                      <a:pt x="1346659" y="9631"/>
                      <a:pt x="1307386" y="53973"/>
                      <a:pt x="1294534" y="68024"/>
                    </a:cubicBezTo>
                    <a:cubicBezTo>
                      <a:pt x="1268254" y="96735"/>
                      <a:pt x="1244117" y="121087"/>
                      <a:pt x="1218353" y="144413"/>
                    </a:cubicBezTo>
                    <a:cubicBezTo>
                      <a:pt x="1083704" y="266304"/>
                      <a:pt x="926017" y="336029"/>
                      <a:pt x="715850" y="339679"/>
                    </a:cubicBezTo>
                    <a:cubicBezTo>
                      <a:pt x="652990" y="340770"/>
                      <a:pt x="592225" y="335138"/>
                      <a:pt x="533972" y="323143"/>
                    </a:cubicBezTo>
                    <a:cubicBezTo>
                      <a:pt x="426220" y="300962"/>
                      <a:pt x="328539" y="258320"/>
                      <a:pt x="240759" y="199666"/>
                    </a:cubicBezTo>
                    <a:cubicBezTo>
                      <a:pt x="173122" y="154473"/>
                      <a:pt x="115433" y="102683"/>
                      <a:pt x="67049" y="48348"/>
                    </a:cubicBezTo>
                    <a:cubicBezTo>
                      <a:pt x="64201" y="45146"/>
                      <a:pt x="59301" y="45294"/>
                      <a:pt x="56794" y="48770"/>
                    </a:cubicBezTo>
                    <a:lnTo>
                      <a:pt x="1332" y="125574"/>
                    </a:lnTo>
                    <a:cubicBezTo>
                      <a:pt x="-325" y="127871"/>
                      <a:pt x="-483" y="130985"/>
                      <a:pt x="1123" y="133323"/>
                    </a:cubicBezTo>
                    <a:cubicBezTo>
                      <a:pt x="1643" y="134073"/>
                      <a:pt x="2569" y="135479"/>
                      <a:pt x="4053" y="137508"/>
                    </a:cubicBezTo>
                    <a:cubicBezTo>
                      <a:pt x="6503" y="140844"/>
                      <a:pt x="9433" y="144668"/>
                      <a:pt x="12843" y="149014"/>
                    </a:cubicBezTo>
                    <a:cubicBezTo>
                      <a:pt x="22558" y="161404"/>
                      <a:pt x="34268" y="175201"/>
                      <a:pt x="47794" y="190035"/>
                    </a:cubicBezTo>
                    <a:cubicBezTo>
                      <a:pt x="86400" y="232375"/>
                      <a:pt x="132493" y="274856"/>
                      <a:pt x="186135" y="314356"/>
                    </a:cubicBezTo>
                    <a:cubicBezTo>
                      <a:pt x="343475" y="430212"/>
                      <a:pt x="531581" y="498337"/>
                      <a:pt x="749752" y="494761"/>
                    </a:cubicBezTo>
                    <a:cubicBezTo>
                      <a:pt x="966214" y="491211"/>
                      <a:pt x="1138749" y="411741"/>
                      <a:pt x="1271301" y="281707"/>
                    </a:cubicBezTo>
                    <a:cubicBezTo>
                      <a:pt x="1317680" y="236206"/>
                      <a:pt x="1355620" y="187624"/>
                      <a:pt x="1385992" y="139183"/>
                    </a:cubicBezTo>
                    <a:cubicBezTo>
                      <a:pt x="1396634" y="122205"/>
                      <a:pt x="1405514" y="106446"/>
                      <a:pt x="1412781" y="92302"/>
                    </a:cubicBezTo>
                    <a:cubicBezTo>
                      <a:pt x="1415333" y="87332"/>
                      <a:pt x="1417482" y="82926"/>
                      <a:pt x="1419271" y="79115"/>
                    </a:cubicBezTo>
                    <a:cubicBezTo>
                      <a:pt x="1420356" y="76798"/>
                      <a:pt x="1421199" y="75164"/>
                      <a:pt x="1421575" y="74300"/>
                    </a:cubicBezTo>
                    <a:cubicBezTo>
                      <a:pt x="1422110" y="70033"/>
                      <a:pt x="1421394" y="68406"/>
                      <a:pt x="1420315" y="67187"/>
                    </a:cubicBezTo>
                    <a:cubicBezTo>
                      <a:pt x="1413176" y="59077"/>
                      <a:pt x="1370528" y="10414"/>
                      <a:pt x="1363389" y="2304"/>
                    </a:cubicBezTo>
                    <a:cubicBezTo>
                      <a:pt x="1362069" y="811"/>
                      <a:pt x="1360194" y="20"/>
                      <a:pt x="1358366" y="0"/>
                    </a:cubicBezTo>
                    <a:close/>
                    <a:moveTo>
                      <a:pt x="1358366" y="16743"/>
                    </a:moveTo>
                    <a:cubicBezTo>
                      <a:pt x="1369490" y="29381"/>
                      <a:pt x="1398636" y="62921"/>
                      <a:pt x="1407550" y="73047"/>
                    </a:cubicBezTo>
                    <a:cubicBezTo>
                      <a:pt x="1407376" y="73409"/>
                      <a:pt x="1407550" y="73014"/>
                      <a:pt x="1407343" y="73462"/>
                    </a:cubicBezTo>
                    <a:cubicBezTo>
                      <a:pt x="1405622" y="77133"/>
                      <a:pt x="1403331" y="81412"/>
                      <a:pt x="1400853" y="86227"/>
                    </a:cubicBezTo>
                    <a:cubicBezTo>
                      <a:pt x="1393754" y="100044"/>
                      <a:pt x="1385121" y="115421"/>
                      <a:pt x="1374694" y="132064"/>
                    </a:cubicBezTo>
                    <a:cubicBezTo>
                      <a:pt x="1344851" y="179661"/>
                      <a:pt x="1307473" y="227359"/>
                      <a:pt x="1261885" y="272077"/>
                    </a:cubicBezTo>
                    <a:cubicBezTo>
                      <a:pt x="1131670" y="399820"/>
                      <a:pt x="962383" y="477877"/>
                      <a:pt x="749544" y="481366"/>
                    </a:cubicBezTo>
                    <a:cubicBezTo>
                      <a:pt x="534508" y="484896"/>
                      <a:pt x="349194" y="417689"/>
                      <a:pt x="194088" y="303473"/>
                    </a:cubicBezTo>
                    <a:cubicBezTo>
                      <a:pt x="141189" y="264522"/>
                      <a:pt x="95669" y="222758"/>
                      <a:pt x="57631" y="181041"/>
                    </a:cubicBezTo>
                    <a:cubicBezTo>
                      <a:pt x="44333" y="166454"/>
                      <a:pt x="33032" y="152986"/>
                      <a:pt x="23517" y="140857"/>
                    </a:cubicBezTo>
                    <a:cubicBezTo>
                      <a:pt x="20197" y="136618"/>
                      <a:pt x="17302" y="132780"/>
                      <a:pt x="14936" y="129552"/>
                    </a:cubicBezTo>
                    <a:lnTo>
                      <a:pt x="62863" y="63209"/>
                    </a:lnTo>
                    <a:cubicBezTo>
                      <a:pt x="110815" y="116117"/>
                      <a:pt x="167114" y="166581"/>
                      <a:pt x="233225" y="210756"/>
                    </a:cubicBezTo>
                    <a:cubicBezTo>
                      <a:pt x="322387" y="270335"/>
                      <a:pt x="421726" y="313580"/>
                      <a:pt x="531253" y="336123"/>
                    </a:cubicBezTo>
                    <a:cubicBezTo>
                      <a:pt x="590471" y="348312"/>
                      <a:pt x="652206" y="354185"/>
                      <a:pt x="716058" y="353073"/>
                    </a:cubicBezTo>
                    <a:cubicBezTo>
                      <a:pt x="929680" y="349363"/>
                      <a:pt x="1090422" y="278412"/>
                      <a:pt x="1227354" y="154459"/>
                    </a:cubicBezTo>
                    <a:cubicBezTo>
                      <a:pt x="1253466" y="130818"/>
                      <a:pt x="1277824" y="106025"/>
                      <a:pt x="1304372" y="77019"/>
                    </a:cubicBezTo>
                    <a:cubicBezTo>
                      <a:pt x="1316253" y="64039"/>
                      <a:pt x="1347737" y="28571"/>
                      <a:pt x="1358366" y="16743"/>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6" name="Google Shape;166;p18"/>
              <p:cNvSpPr/>
              <p:nvPr/>
            </p:nvSpPr>
            <p:spPr>
              <a:xfrm>
                <a:off x="1895333" y="386015"/>
                <a:ext cx="1212622" cy="1051396"/>
              </a:xfrm>
              <a:custGeom>
                <a:rect b="b" l="l" r="r" t="t"/>
                <a:pathLst>
                  <a:path extrusionOk="0" h="1051396" w="1212622">
                    <a:moveTo>
                      <a:pt x="583479" y="4"/>
                    </a:moveTo>
                    <a:cubicBezTo>
                      <a:pt x="581497" y="75"/>
                      <a:pt x="579521" y="939"/>
                      <a:pt x="578249" y="2724"/>
                    </a:cubicBezTo>
                    <a:lnTo>
                      <a:pt x="1236" y="809534"/>
                    </a:lnTo>
                    <a:cubicBezTo>
                      <a:pt x="-760" y="812327"/>
                      <a:pt x="-287" y="816265"/>
                      <a:pt x="2283" y="818535"/>
                    </a:cubicBezTo>
                    <a:cubicBezTo>
                      <a:pt x="120846" y="923434"/>
                      <a:pt x="262496" y="1000540"/>
                      <a:pt x="429864" y="1033892"/>
                    </a:cubicBezTo>
                    <a:cubicBezTo>
                      <a:pt x="492343" y="1046342"/>
                      <a:pt x="556798" y="1052384"/>
                      <a:pt x="623248" y="1051265"/>
                    </a:cubicBezTo>
                    <a:cubicBezTo>
                      <a:pt x="765049" y="1048881"/>
                      <a:pt x="889103" y="1013017"/>
                      <a:pt x="996620" y="949969"/>
                    </a:cubicBezTo>
                    <a:cubicBezTo>
                      <a:pt x="1082319" y="899713"/>
                      <a:pt x="1153423" y="834756"/>
                      <a:pt x="1211141" y="760979"/>
                    </a:cubicBezTo>
                    <a:cubicBezTo>
                      <a:pt x="1213083" y="758501"/>
                      <a:pt x="1213150" y="755032"/>
                      <a:pt x="1211141" y="752607"/>
                    </a:cubicBezTo>
                    <a:lnTo>
                      <a:pt x="956852" y="446207"/>
                    </a:lnTo>
                    <a:cubicBezTo>
                      <a:pt x="954327" y="443167"/>
                      <a:pt x="949592" y="442772"/>
                      <a:pt x="946806" y="445584"/>
                    </a:cubicBezTo>
                    <a:cubicBezTo>
                      <a:pt x="929688" y="462837"/>
                      <a:pt x="909509" y="473016"/>
                      <a:pt x="884227" y="472996"/>
                    </a:cubicBezTo>
                    <a:cubicBezTo>
                      <a:pt x="860184" y="472983"/>
                      <a:pt x="840849" y="464457"/>
                      <a:pt x="825418" y="450185"/>
                    </a:cubicBezTo>
                    <a:cubicBezTo>
                      <a:pt x="819993" y="445169"/>
                      <a:pt x="815466" y="439852"/>
                      <a:pt x="811816" y="434487"/>
                    </a:cubicBezTo>
                    <a:cubicBezTo>
                      <a:pt x="809660" y="431326"/>
                      <a:pt x="808226" y="428835"/>
                      <a:pt x="807630" y="427582"/>
                    </a:cubicBezTo>
                    <a:cubicBezTo>
                      <a:pt x="806010" y="424213"/>
                      <a:pt x="801971" y="422780"/>
                      <a:pt x="798629" y="424441"/>
                    </a:cubicBezTo>
                    <a:cubicBezTo>
                      <a:pt x="798629" y="424441"/>
                      <a:pt x="795635" y="425827"/>
                      <a:pt x="794443" y="426330"/>
                    </a:cubicBezTo>
                    <a:cubicBezTo>
                      <a:pt x="791001" y="427756"/>
                      <a:pt x="787217" y="429169"/>
                      <a:pt x="782931" y="430516"/>
                    </a:cubicBezTo>
                    <a:cubicBezTo>
                      <a:pt x="764306" y="436356"/>
                      <a:pt x="745239" y="438525"/>
                      <a:pt x="727678" y="434909"/>
                    </a:cubicBezTo>
                    <a:cubicBezTo>
                      <a:pt x="710064" y="431272"/>
                      <a:pt x="695076" y="421943"/>
                      <a:pt x="683523" y="405816"/>
                    </a:cubicBezTo>
                    <a:cubicBezTo>
                      <a:pt x="680797" y="402019"/>
                      <a:pt x="678487" y="398235"/>
                      <a:pt x="676612" y="394303"/>
                    </a:cubicBezTo>
                    <a:cubicBezTo>
                      <a:pt x="664094" y="368070"/>
                      <a:pt x="670062" y="339473"/>
                      <a:pt x="687917" y="311425"/>
                    </a:cubicBezTo>
                    <a:cubicBezTo>
                      <a:pt x="691868" y="305216"/>
                      <a:pt x="696027" y="299684"/>
                      <a:pt x="700266" y="294682"/>
                    </a:cubicBezTo>
                    <a:cubicBezTo>
                      <a:pt x="701740" y="292940"/>
                      <a:pt x="703233" y="291380"/>
                      <a:pt x="704452" y="290081"/>
                    </a:cubicBezTo>
                    <a:cubicBezTo>
                      <a:pt x="705162" y="289317"/>
                      <a:pt x="705684" y="288842"/>
                      <a:pt x="705912" y="288614"/>
                    </a:cubicBezTo>
                    <a:cubicBezTo>
                      <a:pt x="709924" y="284662"/>
                      <a:pt x="707526" y="277747"/>
                      <a:pt x="701941" y="277103"/>
                    </a:cubicBezTo>
                    <a:cubicBezTo>
                      <a:pt x="701941" y="277103"/>
                      <a:pt x="700621" y="277014"/>
                      <a:pt x="700052" y="276894"/>
                    </a:cubicBezTo>
                    <a:cubicBezTo>
                      <a:pt x="698371" y="276541"/>
                      <a:pt x="696402" y="275902"/>
                      <a:pt x="694406" y="275219"/>
                    </a:cubicBezTo>
                    <a:cubicBezTo>
                      <a:pt x="688700" y="273269"/>
                      <a:pt x="683229" y="270342"/>
                      <a:pt x="678500" y="266220"/>
                    </a:cubicBezTo>
                    <a:cubicBezTo>
                      <a:pt x="664891" y="254372"/>
                      <a:pt x="659420" y="235059"/>
                      <a:pt x="666150" y="205317"/>
                    </a:cubicBezTo>
                    <a:cubicBezTo>
                      <a:pt x="671964" y="179606"/>
                      <a:pt x="685961" y="165450"/>
                      <a:pt x="706964" y="159483"/>
                    </a:cubicBezTo>
                    <a:cubicBezTo>
                      <a:pt x="711618" y="158160"/>
                      <a:pt x="713400" y="152533"/>
                      <a:pt x="710312" y="148808"/>
                    </a:cubicBezTo>
                    <a:cubicBezTo>
                      <a:pt x="706515" y="144237"/>
                      <a:pt x="592715" y="7087"/>
                      <a:pt x="588924" y="2515"/>
                    </a:cubicBezTo>
                    <a:cubicBezTo>
                      <a:pt x="587518" y="826"/>
                      <a:pt x="585462" y="-67"/>
                      <a:pt x="583479" y="4"/>
                    </a:cubicBezTo>
                    <a:close/>
                    <a:moveTo>
                      <a:pt x="584109" y="17584"/>
                    </a:moveTo>
                    <a:cubicBezTo>
                      <a:pt x="596204" y="32162"/>
                      <a:pt x="682023" y="135357"/>
                      <a:pt x="694406" y="150274"/>
                    </a:cubicBezTo>
                    <a:cubicBezTo>
                      <a:pt x="673772" y="159010"/>
                      <a:pt x="659226" y="175636"/>
                      <a:pt x="653171" y="202387"/>
                    </a:cubicBezTo>
                    <a:cubicBezTo>
                      <a:pt x="645396" y="236754"/>
                      <a:pt x="652227" y="261042"/>
                      <a:pt x="669707" y="276266"/>
                    </a:cubicBezTo>
                    <a:cubicBezTo>
                      <a:pt x="675533" y="281343"/>
                      <a:pt x="682324" y="284884"/>
                      <a:pt x="689169" y="287361"/>
                    </a:cubicBezTo>
                    <a:cubicBezTo>
                      <a:pt x="684930" y="292472"/>
                      <a:pt x="680576" y="298084"/>
                      <a:pt x="676612" y="304312"/>
                    </a:cubicBezTo>
                    <a:cubicBezTo>
                      <a:pt x="656533" y="335856"/>
                      <a:pt x="649581" y="368961"/>
                      <a:pt x="664476" y="400164"/>
                    </a:cubicBezTo>
                    <a:cubicBezTo>
                      <a:pt x="666693" y="404811"/>
                      <a:pt x="669459" y="409339"/>
                      <a:pt x="672640" y="413772"/>
                    </a:cubicBezTo>
                    <a:cubicBezTo>
                      <a:pt x="686209" y="432706"/>
                      <a:pt x="704124" y="443796"/>
                      <a:pt x="724959" y="448096"/>
                    </a:cubicBezTo>
                    <a:cubicBezTo>
                      <a:pt x="745078" y="452241"/>
                      <a:pt x="766295" y="449750"/>
                      <a:pt x="786909" y="443281"/>
                    </a:cubicBezTo>
                    <a:cubicBezTo>
                      <a:pt x="791296" y="441901"/>
                      <a:pt x="795220" y="440367"/>
                      <a:pt x="798837" y="438887"/>
                    </a:cubicBezTo>
                    <a:cubicBezTo>
                      <a:pt x="799540" y="440026"/>
                      <a:pt x="799794" y="440655"/>
                      <a:pt x="800725" y="442021"/>
                    </a:cubicBezTo>
                    <a:cubicBezTo>
                      <a:pt x="804918" y="448190"/>
                      <a:pt x="810001" y="454277"/>
                      <a:pt x="816209" y="460024"/>
                    </a:cubicBezTo>
                    <a:cubicBezTo>
                      <a:pt x="833984" y="476466"/>
                      <a:pt x="856607" y="486377"/>
                      <a:pt x="884227" y="486391"/>
                    </a:cubicBezTo>
                    <a:cubicBezTo>
                      <a:pt x="910875" y="486411"/>
                      <a:pt x="932601" y="476392"/>
                      <a:pt x="950992" y="459816"/>
                    </a:cubicBezTo>
                    <a:lnTo>
                      <a:pt x="1197324" y="756585"/>
                    </a:lnTo>
                    <a:cubicBezTo>
                      <a:pt x="1141174" y="827422"/>
                      <a:pt x="1072494" y="890035"/>
                      <a:pt x="989923" y="938456"/>
                    </a:cubicBezTo>
                    <a:cubicBezTo>
                      <a:pt x="884368" y="1000352"/>
                      <a:pt x="762497" y="1035526"/>
                      <a:pt x="623034" y="1037870"/>
                    </a:cubicBezTo>
                    <a:cubicBezTo>
                      <a:pt x="557554" y="1038969"/>
                      <a:pt x="493924" y="1033182"/>
                      <a:pt x="432376" y="1020920"/>
                    </a:cubicBezTo>
                    <a:cubicBezTo>
                      <a:pt x="269668" y="988498"/>
                      <a:pt x="131640" y="913844"/>
                      <a:pt x="15677" y="812467"/>
                    </a:cubicBezTo>
                    <a:lnTo>
                      <a:pt x="584109" y="17584"/>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167" name="Google Shape;167;p18"/>
          <p:cNvGrpSpPr/>
          <p:nvPr/>
        </p:nvGrpSpPr>
        <p:grpSpPr>
          <a:xfrm>
            <a:off x="95478" y="4738294"/>
            <a:ext cx="2236285" cy="1937104"/>
            <a:chOff x="3540575" y="179636"/>
            <a:chExt cx="2203888" cy="1909229"/>
          </a:xfrm>
        </p:grpSpPr>
        <p:sp>
          <p:nvSpPr>
            <p:cNvPr id="168" name="Google Shape;168;p18"/>
            <p:cNvSpPr/>
            <p:nvPr/>
          </p:nvSpPr>
          <p:spPr>
            <a:xfrm>
              <a:off x="3547368" y="186373"/>
              <a:ext cx="2190461" cy="1895817"/>
            </a:xfrm>
            <a:custGeom>
              <a:rect b="b" l="l" r="r" t="t"/>
              <a:pathLst>
                <a:path extrusionOk="0" h="1895817" w="2190461">
                  <a:moveTo>
                    <a:pt x="1635493" y="452"/>
                  </a:moveTo>
                  <a:cubicBezTo>
                    <a:pt x="1504273" y="5288"/>
                    <a:pt x="1323460" y="53870"/>
                    <a:pt x="1164146" y="245041"/>
                  </a:cubicBezTo>
                  <a:cubicBezTo>
                    <a:pt x="1059106" y="371096"/>
                    <a:pt x="1041264" y="510658"/>
                    <a:pt x="1046073" y="613012"/>
                  </a:cubicBezTo>
                  <a:cubicBezTo>
                    <a:pt x="1033897" y="615042"/>
                    <a:pt x="1022210" y="618069"/>
                    <a:pt x="1011133" y="622650"/>
                  </a:cubicBezTo>
                  <a:cubicBezTo>
                    <a:pt x="992629" y="521260"/>
                    <a:pt x="913862" y="354015"/>
                    <a:pt x="584846" y="351552"/>
                  </a:cubicBezTo>
                  <a:cubicBezTo>
                    <a:pt x="122748" y="348093"/>
                    <a:pt x="0" y="637109"/>
                    <a:pt x="0" y="637109"/>
                  </a:cubicBezTo>
                  <a:lnTo>
                    <a:pt x="322668" y="641683"/>
                  </a:lnTo>
                  <a:lnTo>
                    <a:pt x="428210" y="547948"/>
                  </a:lnTo>
                  <a:lnTo>
                    <a:pt x="423394" y="634698"/>
                  </a:lnTo>
                  <a:lnTo>
                    <a:pt x="628947" y="645541"/>
                  </a:lnTo>
                  <a:lnTo>
                    <a:pt x="724129" y="527220"/>
                  </a:lnTo>
                  <a:lnTo>
                    <a:pt x="763408" y="655902"/>
                  </a:lnTo>
                  <a:lnTo>
                    <a:pt x="935943" y="685303"/>
                  </a:lnTo>
                  <a:cubicBezTo>
                    <a:pt x="933150" y="689616"/>
                    <a:pt x="930893" y="694244"/>
                    <a:pt x="928476" y="698798"/>
                  </a:cubicBezTo>
                  <a:cubicBezTo>
                    <a:pt x="894661" y="694773"/>
                    <a:pt x="856527" y="691611"/>
                    <a:pt x="812325" y="693011"/>
                  </a:cubicBezTo>
                  <a:cubicBezTo>
                    <a:pt x="688425" y="696916"/>
                    <a:pt x="535433" y="732980"/>
                    <a:pt x="419055" y="860972"/>
                  </a:cubicBezTo>
                  <a:cubicBezTo>
                    <a:pt x="150816" y="1155953"/>
                    <a:pt x="216395" y="1387498"/>
                    <a:pt x="216395" y="1387498"/>
                  </a:cubicBezTo>
                  <a:lnTo>
                    <a:pt x="479297" y="1181711"/>
                  </a:lnTo>
                  <a:lnTo>
                    <a:pt x="502436" y="1048449"/>
                  </a:lnTo>
                  <a:lnTo>
                    <a:pt x="564606" y="1120739"/>
                  </a:lnTo>
                  <a:lnTo>
                    <a:pt x="717143" y="1010375"/>
                  </a:lnTo>
                  <a:lnTo>
                    <a:pt x="711116" y="815672"/>
                  </a:lnTo>
                  <a:lnTo>
                    <a:pt x="761720" y="867957"/>
                  </a:lnTo>
                  <a:cubicBezTo>
                    <a:pt x="751567" y="889281"/>
                    <a:pt x="745332" y="912889"/>
                    <a:pt x="745332" y="938084"/>
                  </a:cubicBezTo>
                  <a:cubicBezTo>
                    <a:pt x="745332" y="1028605"/>
                    <a:pt x="818674" y="1101946"/>
                    <a:pt x="909201" y="1101946"/>
                  </a:cubicBezTo>
                  <a:cubicBezTo>
                    <a:pt x="918115" y="1101946"/>
                    <a:pt x="926687" y="1100660"/>
                    <a:pt x="935220" y="1099294"/>
                  </a:cubicBezTo>
                  <a:cubicBezTo>
                    <a:pt x="939339" y="1224875"/>
                    <a:pt x="945346" y="1373165"/>
                    <a:pt x="954260" y="1466057"/>
                  </a:cubicBezTo>
                  <a:cubicBezTo>
                    <a:pt x="966107" y="1589527"/>
                    <a:pt x="1024561" y="1859320"/>
                    <a:pt x="1076914" y="1879331"/>
                  </a:cubicBezTo>
                  <a:cubicBezTo>
                    <a:pt x="1204604" y="1928094"/>
                    <a:pt x="1320091" y="1856078"/>
                    <a:pt x="1333071" y="1825834"/>
                  </a:cubicBezTo>
                  <a:cubicBezTo>
                    <a:pt x="1356431" y="1771358"/>
                    <a:pt x="1319308" y="1670705"/>
                    <a:pt x="1307769" y="1635705"/>
                  </a:cubicBezTo>
                  <a:cubicBezTo>
                    <a:pt x="1225359" y="1385221"/>
                    <a:pt x="1200746" y="1318964"/>
                    <a:pt x="1182463" y="1140744"/>
                  </a:cubicBezTo>
                  <a:cubicBezTo>
                    <a:pt x="1180989" y="1126398"/>
                    <a:pt x="1180453" y="1113854"/>
                    <a:pt x="1179328" y="1100017"/>
                  </a:cubicBezTo>
                  <a:cubicBezTo>
                    <a:pt x="1180728" y="1100051"/>
                    <a:pt x="1182021" y="1100480"/>
                    <a:pt x="1183427" y="1100500"/>
                  </a:cubicBezTo>
                  <a:cubicBezTo>
                    <a:pt x="1214723" y="1100500"/>
                    <a:pt x="1243857" y="1091405"/>
                    <a:pt x="1268730" y="1076162"/>
                  </a:cubicBezTo>
                  <a:lnTo>
                    <a:pt x="1344396" y="1123873"/>
                  </a:lnTo>
                  <a:lnTo>
                    <a:pt x="1457895" y="1042187"/>
                  </a:lnTo>
                  <a:lnTo>
                    <a:pt x="1451873" y="1208942"/>
                  </a:lnTo>
                  <a:lnTo>
                    <a:pt x="1603928" y="1319547"/>
                  </a:lnTo>
                  <a:lnTo>
                    <a:pt x="1676459" y="1252072"/>
                  </a:lnTo>
                  <a:lnTo>
                    <a:pt x="1692125" y="1386774"/>
                  </a:lnTo>
                  <a:lnTo>
                    <a:pt x="1953097" y="1579314"/>
                  </a:lnTo>
                  <a:cubicBezTo>
                    <a:pt x="1953097" y="1579314"/>
                    <a:pt x="2008175" y="1226315"/>
                    <a:pt x="1641038" y="967003"/>
                  </a:cubicBezTo>
                  <a:cubicBezTo>
                    <a:pt x="1527780" y="887004"/>
                    <a:pt x="1420048" y="861454"/>
                    <a:pt x="1328255" y="861213"/>
                  </a:cubicBezTo>
                  <a:cubicBezTo>
                    <a:pt x="1324043" y="853150"/>
                    <a:pt x="1319234" y="845488"/>
                    <a:pt x="1313796" y="838322"/>
                  </a:cubicBezTo>
                  <a:lnTo>
                    <a:pt x="1441031" y="814948"/>
                  </a:lnTo>
                  <a:lnTo>
                    <a:pt x="1463440" y="705783"/>
                  </a:lnTo>
                  <a:lnTo>
                    <a:pt x="1571152" y="823862"/>
                  </a:lnTo>
                  <a:lnTo>
                    <a:pt x="1766585" y="822657"/>
                  </a:lnTo>
                  <a:lnTo>
                    <a:pt x="1772606" y="739042"/>
                  </a:lnTo>
                  <a:lnTo>
                    <a:pt x="1858156" y="821934"/>
                  </a:lnTo>
                  <a:lnTo>
                    <a:pt x="2190462" y="816388"/>
                  </a:lnTo>
                  <a:cubicBezTo>
                    <a:pt x="2190462" y="816388"/>
                    <a:pt x="2061988" y="520650"/>
                    <a:pt x="1658625" y="519030"/>
                  </a:cubicBezTo>
                  <a:cubicBezTo>
                    <a:pt x="1631735" y="518922"/>
                    <a:pt x="1603667" y="520202"/>
                    <a:pt x="1574286" y="522887"/>
                  </a:cubicBezTo>
                  <a:cubicBezTo>
                    <a:pt x="1405394" y="538298"/>
                    <a:pt x="1291287" y="615725"/>
                    <a:pt x="1215473" y="694458"/>
                  </a:cubicBezTo>
                  <a:cubicBezTo>
                    <a:pt x="1205883" y="677393"/>
                    <a:pt x="1193701" y="662197"/>
                    <a:pt x="1178846" y="649640"/>
                  </a:cubicBezTo>
                  <a:lnTo>
                    <a:pt x="1277169" y="551317"/>
                  </a:lnTo>
                  <a:lnTo>
                    <a:pt x="1206077" y="445291"/>
                  </a:lnTo>
                  <a:lnTo>
                    <a:pt x="1383193" y="462882"/>
                  </a:lnTo>
                  <a:lnTo>
                    <a:pt x="1506811" y="325286"/>
                  </a:lnTo>
                  <a:lnTo>
                    <a:pt x="1443676" y="252030"/>
                  </a:lnTo>
                  <a:lnTo>
                    <a:pt x="1581278" y="256608"/>
                  </a:lnTo>
                  <a:lnTo>
                    <a:pt x="1818877" y="22381"/>
                  </a:lnTo>
                  <a:cubicBezTo>
                    <a:pt x="1818877" y="22381"/>
                    <a:pt x="1767784" y="4581"/>
                    <a:pt x="1688508" y="693"/>
                  </a:cubicBezTo>
                  <a:cubicBezTo>
                    <a:pt x="1671992" y="-118"/>
                    <a:pt x="1654238" y="-242"/>
                    <a:pt x="1635493" y="452"/>
                  </a:cubicBezTo>
                  <a:close/>
                </a:path>
              </a:pathLst>
            </a:custGeom>
            <a:solidFill>
              <a:srgbClr val="FFFCF9"/>
            </a:solidFill>
            <a:ln cap="flat" cmpd="sng" w="192675">
              <a:solidFill>
                <a:srgbClr val="FFFCF9"/>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169" name="Google Shape;169;p18"/>
            <p:cNvGrpSpPr/>
            <p:nvPr/>
          </p:nvGrpSpPr>
          <p:grpSpPr>
            <a:xfrm>
              <a:off x="3540575" y="179636"/>
              <a:ext cx="2203888" cy="1909229"/>
              <a:chOff x="3540575" y="179636"/>
              <a:chExt cx="2203888" cy="1909229"/>
            </a:xfrm>
          </p:grpSpPr>
          <p:sp>
            <p:nvSpPr>
              <p:cNvPr id="170" name="Google Shape;170;p18"/>
              <p:cNvSpPr/>
              <p:nvPr/>
            </p:nvSpPr>
            <p:spPr>
              <a:xfrm>
                <a:off x="4483431" y="1055569"/>
                <a:ext cx="410964" cy="1033296"/>
              </a:xfrm>
              <a:custGeom>
                <a:rect b="b" l="l" r="r" t="t"/>
                <a:pathLst>
                  <a:path extrusionOk="0" h="1033296" w="410964">
                    <a:moveTo>
                      <a:pt x="0" y="54147"/>
                    </a:moveTo>
                    <a:cubicBezTo>
                      <a:pt x="0" y="54147"/>
                      <a:pt x="8887" y="441564"/>
                      <a:pt x="24445" y="603658"/>
                    </a:cubicBezTo>
                    <a:cubicBezTo>
                      <a:pt x="36293" y="727129"/>
                      <a:pt x="94833" y="996828"/>
                      <a:pt x="147166" y="1016812"/>
                    </a:cubicBezTo>
                    <a:cubicBezTo>
                      <a:pt x="274856" y="1065575"/>
                      <a:pt x="390457" y="993546"/>
                      <a:pt x="403416" y="963321"/>
                    </a:cubicBezTo>
                    <a:cubicBezTo>
                      <a:pt x="426777" y="908846"/>
                      <a:pt x="389513" y="808239"/>
                      <a:pt x="378000" y="773239"/>
                    </a:cubicBezTo>
                    <a:cubicBezTo>
                      <a:pt x="295584" y="522755"/>
                      <a:pt x="271085" y="456405"/>
                      <a:pt x="252802" y="278184"/>
                    </a:cubicBezTo>
                    <a:cubicBezTo>
                      <a:pt x="237304" y="127121"/>
                      <a:pt x="242508" y="0"/>
                      <a:pt x="242508" y="0"/>
                    </a:cubicBezTo>
                    <a:lnTo>
                      <a:pt x="0" y="54147"/>
                    </a:lnTo>
                    <a:close/>
                  </a:path>
                </a:pathLst>
              </a:custGeom>
              <a:solidFill>
                <a:srgbClr val="FFC58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1" name="Google Shape;171;p18"/>
              <p:cNvSpPr/>
              <p:nvPr/>
            </p:nvSpPr>
            <p:spPr>
              <a:xfrm>
                <a:off x="4470357" y="1042234"/>
                <a:ext cx="424341" cy="1046629"/>
              </a:xfrm>
              <a:custGeom>
                <a:rect b="b" l="l" r="r" t="t"/>
                <a:pathLst>
                  <a:path extrusionOk="0" h="1046629" w="424341">
                    <a:moveTo>
                      <a:pt x="247801" y="168"/>
                    </a:moveTo>
                    <a:cubicBezTo>
                      <a:pt x="240219" y="1862"/>
                      <a:pt x="12814" y="52473"/>
                      <a:pt x="5232" y="54168"/>
                    </a:cubicBezTo>
                    <a:cubicBezTo>
                      <a:pt x="2118" y="54864"/>
                      <a:pt x="-72" y="57671"/>
                      <a:pt x="2" y="60865"/>
                    </a:cubicBezTo>
                    <a:cubicBezTo>
                      <a:pt x="29" y="62077"/>
                      <a:pt x="1763" y="132345"/>
                      <a:pt x="2513" y="157761"/>
                    </a:cubicBezTo>
                    <a:cubicBezTo>
                      <a:pt x="4650" y="230386"/>
                      <a:pt x="7181" y="303032"/>
                      <a:pt x="10048" y="370821"/>
                    </a:cubicBezTo>
                    <a:cubicBezTo>
                      <a:pt x="14414" y="474107"/>
                      <a:pt x="19276" y="556597"/>
                      <a:pt x="24487" y="610878"/>
                    </a:cubicBezTo>
                    <a:cubicBezTo>
                      <a:pt x="30796" y="676578"/>
                      <a:pt x="49059" y="775751"/>
                      <a:pt x="70738" y="857418"/>
                    </a:cubicBezTo>
                    <a:cubicBezTo>
                      <a:pt x="97052" y="956538"/>
                      <a:pt x="124504" y="1019344"/>
                      <a:pt x="151527" y="1029665"/>
                    </a:cubicBezTo>
                    <a:cubicBezTo>
                      <a:pt x="210510" y="1052188"/>
                      <a:pt x="271462" y="1051377"/>
                      <a:pt x="327123" y="1032592"/>
                    </a:cubicBezTo>
                    <a:cubicBezTo>
                      <a:pt x="370936" y="1017804"/>
                      <a:pt x="407939" y="991979"/>
                      <a:pt x="416277" y="972531"/>
                    </a:cubicBezTo>
                    <a:cubicBezTo>
                      <a:pt x="425680" y="950597"/>
                      <a:pt x="426470" y="921276"/>
                      <a:pt x="420670" y="885674"/>
                    </a:cubicBezTo>
                    <a:cubicBezTo>
                      <a:pt x="417516" y="866292"/>
                      <a:pt x="412620" y="845785"/>
                      <a:pt x="406024" y="823724"/>
                    </a:cubicBezTo>
                    <a:cubicBezTo>
                      <a:pt x="403465" y="815165"/>
                      <a:pt x="400773" y="806767"/>
                      <a:pt x="397652" y="797350"/>
                    </a:cubicBezTo>
                    <a:cubicBezTo>
                      <a:pt x="396366" y="793486"/>
                      <a:pt x="391812" y="780493"/>
                      <a:pt x="390955" y="777888"/>
                    </a:cubicBezTo>
                    <a:cubicBezTo>
                      <a:pt x="315724" y="549230"/>
                      <a:pt x="307909" y="523941"/>
                      <a:pt x="292170" y="453492"/>
                    </a:cubicBezTo>
                    <a:cubicBezTo>
                      <a:pt x="280892" y="402995"/>
                      <a:pt x="273190" y="352116"/>
                      <a:pt x="266218" y="284172"/>
                    </a:cubicBezTo>
                    <a:cubicBezTo>
                      <a:pt x="256340" y="187879"/>
                      <a:pt x="253888" y="95818"/>
                      <a:pt x="255543" y="21304"/>
                    </a:cubicBezTo>
                    <a:cubicBezTo>
                      <a:pt x="255636" y="17206"/>
                      <a:pt x="255938" y="7488"/>
                      <a:pt x="255965" y="6865"/>
                    </a:cubicBezTo>
                    <a:cubicBezTo>
                      <a:pt x="256145" y="2472"/>
                      <a:pt x="252094" y="-790"/>
                      <a:pt x="247801" y="168"/>
                    </a:cubicBezTo>
                    <a:close/>
                    <a:moveTo>
                      <a:pt x="242356" y="15029"/>
                    </a:moveTo>
                    <a:cubicBezTo>
                      <a:pt x="242282" y="17648"/>
                      <a:pt x="242188" y="19382"/>
                      <a:pt x="242148" y="21097"/>
                    </a:cubicBezTo>
                    <a:cubicBezTo>
                      <a:pt x="240480" y="96120"/>
                      <a:pt x="242885" y="188508"/>
                      <a:pt x="252824" y="285431"/>
                    </a:cubicBezTo>
                    <a:cubicBezTo>
                      <a:pt x="259842" y="353864"/>
                      <a:pt x="267792" y="405373"/>
                      <a:pt x="279191" y="456419"/>
                    </a:cubicBezTo>
                    <a:cubicBezTo>
                      <a:pt x="295070" y="527504"/>
                      <a:pt x="302973" y="552826"/>
                      <a:pt x="378397" y="782074"/>
                    </a:cubicBezTo>
                    <a:cubicBezTo>
                      <a:pt x="379275" y="784732"/>
                      <a:pt x="383614" y="797926"/>
                      <a:pt x="384887" y="801750"/>
                    </a:cubicBezTo>
                    <a:cubicBezTo>
                      <a:pt x="387968" y="811046"/>
                      <a:pt x="390533" y="819284"/>
                      <a:pt x="393044" y="827702"/>
                    </a:cubicBezTo>
                    <a:cubicBezTo>
                      <a:pt x="399494" y="849254"/>
                      <a:pt x="404436" y="869024"/>
                      <a:pt x="407490" y="887763"/>
                    </a:cubicBezTo>
                    <a:cubicBezTo>
                      <a:pt x="412915" y="921082"/>
                      <a:pt x="412118" y="948193"/>
                      <a:pt x="403927" y="967293"/>
                    </a:cubicBezTo>
                    <a:cubicBezTo>
                      <a:pt x="397411" y="982496"/>
                      <a:pt x="363496" y="1006345"/>
                      <a:pt x="322937" y="1020034"/>
                    </a:cubicBezTo>
                    <a:cubicBezTo>
                      <a:pt x="270096" y="1037869"/>
                      <a:pt x="212258" y="1038673"/>
                      <a:pt x="156343" y="1017315"/>
                    </a:cubicBezTo>
                    <a:cubicBezTo>
                      <a:pt x="115021" y="1001536"/>
                      <a:pt x="53098" y="768130"/>
                      <a:pt x="37882" y="609619"/>
                    </a:cubicBezTo>
                    <a:cubicBezTo>
                      <a:pt x="32705" y="555646"/>
                      <a:pt x="27795" y="473256"/>
                      <a:pt x="23442" y="370192"/>
                    </a:cubicBezTo>
                    <a:cubicBezTo>
                      <a:pt x="20582" y="302469"/>
                      <a:pt x="18044" y="229918"/>
                      <a:pt x="15908" y="157346"/>
                    </a:cubicBezTo>
                    <a:cubicBezTo>
                      <a:pt x="15205" y="133376"/>
                      <a:pt x="13811" y="74220"/>
                      <a:pt x="13604" y="66096"/>
                    </a:cubicBezTo>
                    <a:cubicBezTo>
                      <a:pt x="29858" y="62466"/>
                      <a:pt x="221400" y="19710"/>
                      <a:pt x="242356" y="15029"/>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2" name="Google Shape;172;p18"/>
              <p:cNvSpPr/>
              <p:nvPr/>
            </p:nvSpPr>
            <p:spPr>
              <a:xfrm>
                <a:off x="4509564" y="1319795"/>
                <a:ext cx="187476" cy="43144"/>
              </a:xfrm>
              <a:custGeom>
                <a:rect b="b" l="l" r="r" t="t"/>
                <a:pathLst>
                  <a:path extrusionOk="0" h="43144" w="187476">
                    <a:moveTo>
                      <a:pt x="149965" y="222"/>
                    </a:moveTo>
                    <a:cubicBezTo>
                      <a:pt x="149965" y="222"/>
                      <a:pt x="185822" y="2278"/>
                      <a:pt x="187369" y="14795"/>
                    </a:cubicBezTo>
                    <a:cubicBezTo>
                      <a:pt x="189513" y="32107"/>
                      <a:pt x="158772" y="28109"/>
                      <a:pt x="150514" y="27252"/>
                    </a:cubicBezTo>
                    <a:cubicBezTo>
                      <a:pt x="101243" y="22122"/>
                      <a:pt x="51857" y="27868"/>
                      <a:pt x="0" y="43144"/>
                    </a:cubicBezTo>
                    <a:cubicBezTo>
                      <a:pt x="0" y="43144"/>
                      <a:pt x="113271" y="-3596"/>
                      <a:pt x="149965" y="222"/>
                    </a:cubicBezTo>
                    <a:close/>
                  </a:path>
                </a:pathLst>
              </a:custGeom>
              <a:solidFill>
                <a:srgbClr val="D1996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173" name="Google Shape;173;p18"/>
              <p:cNvGrpSpPr/>
              <p:nvPr/>
            </p:nvGrpSpPr>
            <p:grpSpPr>
              <a:xfrm>
                <a:off x="3540575" y="179636"/>
                <a:ext cx="2203888" cy="1592821"/>
                <a:chOff x="3540575" y="179636"/>
                <a:chExt cx="2203888" cy="1592821"/>
              </a:xfrm>
            </p:grpSpPr>
            <p:grpSp>
              <p:nvGrpSpPr>
                <p:cNvPr id="174" name="Google Shape;174;p18"/>
                <p:cNvGrpSpPr/>
                <p:nvPr/>
              </p:nvGrpSpPr>
              <p:grpSpPr>
                <a:xfrm>
                  <a:off x="3540575" y="179636"/>
                  <a:ext cx="2203888" cy="1592821"/>
                  <a:chOff x="3540575" y="179636"/>
                  <a:chExt cx="2203888" cy="1592821"/>
                </a:xfrm>
              </p:grpSpPr>
              <p:sp>
                <p:nvSpPr>
                  <p:cNvPr id="175" name="Google Shape;175;p18"/>
                  <p:cNvSpPr/>
                  <p:nvPr/>
                </p:nvSpPr>
                <p:spPr>
                  <a:xfrm>
                    <a:off x="4598234" y="193041"/>
                    <a:ext cx="774440" cy="758887"/>
                  </a:xfrm>
                  <a:custGeom>
                    <a:rect b="b" l="l" r="r" t="t"/>
                    <a:pathLst>
                      <a:path extrusionOk="0" h="758887" w="774440">
                        <a:moveTo>
                          <a:pt x="25231" y="758888"/>
                        </a:moveTo>
                        <a:cubicBezTo>
                          <a:pt x="25231" y="758888"/>
                          <a:pt x="-73487" y="476759"/>
                          <a:pt x="119609" y="245044"/>
                        </a:cubicBezTo>
                        <a:cubicBezTo>
                          <a:pt x="410906" y="-104511"/>
                          <a:pt x="774441" y="22494"/>
                          <a:pt x="774441" y="22494"/>
                        </a:cubicBezTo>
                        <a:lnTo>
                          <a:pt x="536748" y="256696"/>
                        </a:lnTo>
                        <a:lnTo>
                          <a:pt x="399253" y="252035"/>
                        </a:lnTo>
                        <a:lnTo>
                          <a:pt x="462174" y="325441"/>
                        </a:lnTo>
                        <a:lnTo>
                          <a:pt x="338663" y="462933"/>
                        </a:lnTo>
                        <a:lnTo>
                          <a:pt x="161554" y="445456"/>
                        </a:lnTo>
                        <a:lnTo>
                          <a:pt x="232632" y="551487"/>
                        </a:lnTo>
                        <a:lnTo>
                          <a:pt x="25231" y="758888"/>
                        </a:lnTo>
                        <a:close/>
                      </a:path>
                    </a:pathLst>
                  </a:custGeom>
                  <a:solidFill>
                    <a:srgbClr val="BDD98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6" name="Google Shape;176;p18"/>
                  <p:cNvSpPr/>
                  <p:nvPr/>
                </p:nvSpPr>
                <p:spPr>
                  <a:xfrm>
                    <a:off x="4584570" y="179636"/>
                    <a:ext cx="788354" cy="772230"/>
                  </a:xfrm>
                  <a:custGeom>
                    <a:rect b="b" l="l" r="r" t="t"/>
                    <a:pathLst>
                      <a:path extrusionOk="0" h="772230" w="788354">
                        <a:moveTo>
                          <a:pt x="597165" y="494"/>
                        </a:moveTo>
                        <a:cubicBezTo>
                          <a:pt x="580275" y="1164"/>
                          <a:pt x="562962" y="2535"/>
                          <a:pt x="545469" y="4680"/>
                        </a:cubicBezTo>
                        <a:cubicBezTo>
                          <a:pt x="450917" y="16274"/>
                          <a:pt x="358595" y="49425"/>
                          <a:pt x="271926" y="108906"/>
                        </a:cubicBezTo>
                        <a:cubicBezTo>
                          <a:pt x="218642" y="145474"/>
                          <a:pt x="168333" y="191441"/>
                          <a:pt x="121659" y="247456"/>
                        </a:cubicBezTo>
                        <a:cubicBezTo>
                          <a:pt x="93129" y="281691"/>
                          <a:pt x="69983" y="318289"/>
                          <a:pt x="51753" y="356705"/>
                        </a:cubicBezTo>
                        <a:cubicBezTo>
                          <a:pt x="-4738" y="475747"/>
                          <a:pt x="-10638" y="602169"/>
                          <a:pt x="13244" y="718360"/>
                        </a:cubicBezTo>
                        <a:cubicBezTo>
                          <a:pt x="16037" y="731949"/>
                          <a:pt x="19037" y="743984"/>
                          <a:pt x="22037" y="754565"/>
                        </a:cubicBezTo>
                        <a:cubicBezTo>
                          <a:pt x="23089" y="758282"/>
                          <a:pt x="24080" y="761624"/>
                          <a:pt x="24964" y="764403"/>
                        </a:cubicBezTo>
                        <a:cubicBezTo>
                          <a:pt x="25500" y="766091"/>
                          <a:pt x="26002" y="767129"/>
                          <a:pt x="26223" y="767752"/>
                        </a:cubicBezTo>
                        <a:cubicBezTo>
                          <a:pt x="27851" y="772407"/>
                          <a:pt x="33825" y="773753"/>
                          <a:pt x="37314" y="770264"/>
                        </a:cubicBezTo>
                        <a:cubicBezTo>
                          <a:pt x="43797" y="763781"/>
                          <a:pt x="238239" y="569339"/>
                          <a:pt x="244722" y="562856"/>
                        </a:cubicBezTo>
                        <a:cubicBezTo>
                          <a:pt x="246979" y="560592"/>
                          <a:pt x="247340" y="557143"/>
                          <a:pt x="245559" y="554484"/>
                        </a:cubicBezTo>
                        <a:lnTo>
                          <a:pt x="182350" y="460303"/>
                        </a:lnTo>
                        <a:lnTo>
                          <a:pt x="345181" y="476418"/>
                        </a:lnTo>
                        <a:cubicBezTo>
                          <a:pt x="347297" y="476628"/>
                          <a:pt x="349407" y="475702"/>
                          <a:pt x="350826" y="474117"/>
                        </a:cubicBezTo>
                        <a:lnTo>
                          <a:pt x="474518" y="336613"/>
                        </a:lnTo>
                        <a:cubicBezTo>
                          <a:pt x="476769" y="334112"/>
                          <a:pt x="476708" y="330376"/>
                          <a:pt x="474518" y="327823"/>
                        </a:cubicBezTo>
                        <a:lnTo>
                          <a:pt x="421570" y="265873"/>
                        </a:lnTo>
                        <a:lnTo>
                          <a:pt x="543795" y="270059"/>
                        </a:lnTo>
                        <a:cubicBezTo>
                          <a:pt x="545630" y="270121"/>
                          <a:pt x="547512" y="269466"/>
                          <a:pt x="548818" y="268176"/>
                        </a:cubicBezTo>
                        <a:lnTo>
                          <a:pt x="786363" y="33980"/>
                        </a:lnTo>
                        <a:cubicBezTo>
                          <a:pt x="789892" y="30500"/>
                          <a:pt x="788533" y="24524"/>
                          <a:pt x="783851" y="22888"/>
                        </a:cubicBezTo>
                        <a:cubicBezTo>
                          <a:pt x="783282" y="22690"/>
                          <a:pt x="782237" y="22323"/>
                          <a:pt x="780711" y="21841"/>
                        </a:cubicBezTo>
                        <a:cubicBezTo>
                          <a:pt x="778206" y="21050"/>
                          <a:pt x="775292" y="20273"/>
                          <a:pt x="771917" y="19330"/>
                        </a:cubicBezTo>
                        <a:cubicBezTo>
                          <a:pt x="762333" y="16650"/>
                          <a:pt x="751329" y="13871"/>
                          <a:pt x="738853" y="11377"/>
                        </a:cubicBezTo>
                        <a:cubicBezTo>
                          <a:pt x="695488" y="2709"/>
                          <a:pt x="647830" y="-1517"/>
                          <a:pt x="597165" y="494"/>
                        </a:cubicBezTo>
                        <a:close/>
                        <a:moveTo>
                          <a:pt x="597581" y="13888"/>
                        </a:moveTo>
                        <a:cubicBezTo>
                          <a:pt x="647147" y="11921"/>
                          <a:pt x="693767" y="16093"/>
                          <a:pt x="736133" y="24563"/>
                        </a:cubicBezTo>
                        <a:cubicBezTo>
                          <a:pt x="748269" y="26989"/>
                          <a:pt x="759098" y="29506"/>
                          <a:pt x="768361" y="32097"/>
                        </a:cubicBezTo>
                        <a:cubicBezTo>
                          <a:pt x="768608" y="32165"/>
                          <a:pt x="768749" y="32238"/>
                          <a:pt x="768990" y="32306"/>
                        </a:cubicBezTo>
                        <a:lnTo>
                          <a:pt x="541699" y="256664"/>
                        </a:lnTo>
                        <a:lnTo>
                          <a:pt x="406708" y="252060"/>
                        </a:lnTo>
                        <a:cubicBezTo>
                          <a:pt x="400882" y="251862"/>
                          <a:pt x="397680" y="258727"/>
                          <a:pt x="401478" y="263153"/>
                        </a:cubicBezTo>
                        <a:lnTo>
                          <a:pt x="460494" y="332218"/>
                        </a:lnTo>
                        <a:lnTo>
                          <a:pt x="343084" y="462605"/>
                        </a:lnTo>
                        <a:lnTo>
                          <a:pt x="169585" y="445444"/>
                        </a:lnTo>
                        <a:cubicBezTo>
                          <a:pt x="163953" y="444888"/>
                          <a:pt x="160155" y="451207"/>
                          <a:pt x="163303" y="455908"/>
                        </a:cubicBezTo>
                        <a:lnTo>
                          <a:pt x="231113" y="557411"/>
                        </a:lnTo>
                        <a:cubicBezTo>
                          <a:pt x="218348" y="570183"/>
                          <a:pt x="54814" y="733717"/>
                          <a:pt x="35640" y="752891"/>
                        </a:cubicBezTo>
                        <a:cubicBezTo>
                          <a:pt x="35439" y="752188"/>
                          <a:pt x="35224" y="751746"/>
                          <a:pt x="35010" y="751009"/>
                        </a:cubicBezTo>
                        <a:cubicBezTo>
                          <a:pt x="32097" y="740735"/>
                          <a:pt x="29157" y="728895"/>
                          <a:pt x="26431" y="715634"/>
                        </a:cubicBezTo>
                        <a:cubicBezTo>
                          <a:pt x="3084" y="602055"/>
                          <a:pt x="8824" y="478398"/>
                          <a:pt x="63895" y="362356"/>
                        </a:cubicBezTo>
                        <a:cubicBezTo>
                          <a:pt x="81643" y="324948"/>
                          <a:pt x="104320" y="289400"/>
                          <a:pt x="132121" y="256037"/>
                        </a:cubicBezTo>
                        <a:cubicBezTo>
                          <a:pt x="178017" y="200958"/>
                          <a:pt x="227202" y="155866"/>
                          <a:pt x="279460" y="119999"/>
                        </a:cubicBezTo>
                        <a:cubicBezTo>
                          <a:pt x="364288" y="61779"/>
                          <a:pt x="454661" y="29206"/>
                          <a:pt x="547143" y="17865"/>
                        </a:cubicBezTo>
                        <a:cubicBezTo>
                          <a:pt x="564255" y="15766"/>
                          <a:pt x="581058" y="14544"/>
                          <a:pt x="597581" y="13888"/>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7" name="Google Shape;177;p18"/>
                  <p:cNvSpPr/>
                  <p:nvPr/>
                </p:nvSpPr>
                <p:spPr>
                  <a:xfrm>
                    <a:off x="4645358" y="712225"/>
                    <a:ext cx="1098840" cy="359712"/>
                  </a:xfrm>
                  <a:custGeom>
                    <a:rect b="b" l="l" r="r" t="t"/>
                    <a:pathLst>
                      <a:path extrusionOk="0" h="359712" w="1098840">
                        <a:moveTo>
                          <a:pt x="0" y="359712"/>
                        </a:moveTo>
                        <a:cubicBezTo>
                          <a:pt x="0" y="359712"/>
                          <a:pt x="117684" y="37078"/>
                          <a:pt x="482558" y="3779"/>
                        </a:cubicBezTo>
                        <a:cubicBezTo>
                          <a:pt x="952606" y="-39110"/>
                          <a:pt x="1098841" y="297200"/>
                          <a:pt x="1098841" y="297200"/>
                        </a:cubicBezTo>
                        <a:lnTo>
                          <a:pt x="766529" y="302893"/>
                        </a:lnTo>
                        <a:lnTo>
                          <a:pt x="680891" y="220034"/>
                        </a:lnTo>
                        <a:lnTo>
                          <a:pt x="674910" y="303535"/>
                        </a:lnTo>
                        <a:lnTo>
                          <a:pt x="479403" y="304828"/>
                        </a:lnTo>
                        <a:lnTo>
                          <a:pt x="371691" y="186715"/>
                        </a:lnTo>
                        <a:lnTo>
                          <a:pt x="349477" y="295720"/>
                        </a:lnTo>
                        <a:lnTo>
                          <a:pt x="0" y="359712"/>
                        </a:lnTo>
                        <a:close/>
                      </a:path>
                    </a:pathLst>
                  </a:custGeom>
                  <a:solidFill>
                    <a:srgbClr val="9CB57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8" name="Google Shape;178;p18"/>
                  <p:cNvSpPr/>
                  <p:nvPr/>
                </p:nvSpPr>
                <p:spPr>
                  <a:xfrm>
                    <a:off x="4632339" y="698744"/>
                    <a:ext cx="1112124" cy="373279"/>
                  </a:xfrm>
                  <a:custGeom>
                    <a:rect b="b" l="l" r="r" t="t"/>
                    <a:pathLst>
                      <a:path extrusionOk="0" h="373279" w="1112124">
                        <a:moveTo>
                          <a:pt x="568021" y="8"/>
                        </a:moveTo>
                        <a:cubicBezTo>
                          <a:pt x="542364" y="115"/>
                          <a:pt x="515742" y="1495"/>
                          <a:pt x="488491" y="3980"/>
                        </a:cubicBezTo>
                        <a:cubicBezTo>
                          <a:pt x="334648" y="18017"/>
                          <a:pt x="212610" y="82920"/>
                          <a:pt x="118882" y="182509"/>
                        </a:cubicBezTo>
                        <a:cubicBezTo>
                          <a:pt x="81558" y="222163"/>
                          <a:pt x="51300" y="264751"/>
                          <a:pt x="27632" y="307245"/>
                        </a:cubicBezTo>
                        <a:cubicBezTo>
                          <a:pt x="19341" y="322133"/>
                          <a:pt x="12476" y="336037"/>
                          <a:pt x="6917" y="348474"/>
                        </a:cubicBezTo>
                        <a:cubicBezTo>
                          <a:pt x="4962" y="352840"/>
                          <a:pt x="3247" y="356624"/>
                          <a:pt x="1894" y="359986"/>
                        </a:cubicBezTo>
                        <a:cubicBezTo>
                          <a:pt x="1071" y="362022"/>
                          <a:pt x="709" y="363402"/>
                          <a:pt x="428" y="364172"/>
                        </a:cubicBezTo>
                        <a:cubicBezTo>
                          <a:pt x="-1347" y="369034"/>
                          <a:pt x="2658" y="374104"/>
                          <a:pt x="7754" y="373166"/>
                        </a:cubicBezTo>
                        <a:cubicBezTo>
                          <a:pt x="18671" y="371171"/>
                          <a:pt x="346348" y="311130"/>
                          <a:pt x="357265" y="309127"/>
                        </a:cubicBezTo>
                        <a:cubicBezTo>
                          <a:pt x="359957" y="308631"/>
                          <a:pt x="362160" y="306575"/>
                          <a:pt x="362709" y="303897"/>
                        </a:cubicBezTo>
                        <a:lnTo>
                          <a:pt x="382172" y="207831"/>
                        </a:lnTo>
                        <a:lnTo>
                          <a:pt x="481164" y="316240"/>
                        </a:lnTo>
                        <a:cubicBezTo>
                          <a:pt x="482443" y="317646"/>
                          <a:pt x="484077" y="318349"/>
                          <a:pt x="485979" y="318336"/>
                        </a:cubicBezTo>
                        <a:lnTo>
                          <a:pt x="681667" y="317077"/>
                        </a:lnTo>
                        <a:cubicBezTo>
                          <a:pt x="685163" y="317057"/>
                          <a:pt x="687902" y="314284"/>
                          <a:pt x="688150" y="310801"/>
                        </a:cubicBezTo>
                        <a:lnTo>
                          <a:pt x="693173" y="241525"/>
                        </a:lnTo>
                        <a:lnTo>
                          <a:pt x="768517" y="314565"/>
                        </a:lnTo>
                        <a:cubicBezTo>
                          <a:pt x="769796" y="315804"/>
                          <a:pt x="771557" y="316481"/>
                          <a:pt x="773332" y="316454"/>
                        </a:cubicBezTo>
                        <a:lnTo>
                          <a:pt x="1105684" y="310801"/>
                        </a:lnTo>
                        <a:cubicBezTo>
                          <a:pt x="1110459" y="310721"/>
                          <a:pt x="1113446" y="305758"/>
                          <a:pt x="1111544" y="301385"/>
                        </a:cubicBezTo>
                        <a:cubicBezTo>
                          <a:pt x="1111263" y="300729"/>
                          <a:pt x="1110694" y="299537"/>
                          <a:pt x="1109870" y="297822"/>
                        </a:cubicBezTo>
                        <a:cubicBezTo>
                          <a:pt x="1108524" y="295023"/>
                          <a:pt x="1106990" y="291627"/>
                          <a:pt x="1105055" y="287991"/>
                        </a:cubicBezTo>
                        <a:cubicBezTo>
                          <a:pt x="1099549" y="277643"/>
                          <a:pt x="1092745" y="266245"/>
                          <a:pt x="1084548" y="253875"/>
                        </a:cubicBezTo>
                        <a:cubicBezTo>
                          <a:pt x="1061174" y="218587"/>
                          <a:pt x="1031338" y="183393"/>
                          <a:pt x="994550" y="150482"/>
                        </a:cubicBezTo>
                        <a:cubicBezTo>
                          <a:pt x="888324" y="55455"/>
                          <a:pt x="747608" y="-775"/>
                          <a:pt x="568021" y="8"/>
                        </a:cubicBezTo>
                        <a:close/>
                        <a:moveTo>
                          <a:pt x="567813" y="13403"/>
                        </a:moveTo>
                        <a:cubicBezTo>
                          <a:pt x="744132" y="12572"/>
                          <a:pt x="881707" y="67423"/>
                          <a:pt x="985555" y="160321"/>
                        </a:cubicBezTo>
                        <a:cubicBezTo>
                          <a:pt x="1021439" y="192427"/>
                          <a:pt x="1050686" y="226831"/>
                          <a:pt x="1073457" y="261201"/>
                        </a:cubicBezTo>
                        <a:cubicBezTo>
                          <a:pt x="1081407" y="273203"/>
                          <a:pt x="1087816" y="284501"/>
                          <a:pt x="1093127" y="294473"/>
                        </a:cubicBezTo>
                        <a:cubicBezTo>
                          <a:pt x="1093770" y="295686"/>
                          <a:pt x="1094232" y="296503"/>
                          <a:pt x="1094801" y="297614"/>
                        </a:cubicBezTo>
                        <a:lnTo>
                          <a:pt x="775636" y="303059"/>
                        </a:lnTo>
                        <a:lnTo>
                          <a:pt x="692128" y="222063"/>
                        </a:lnTo>
                        <a:cubicBezTo>
                          <a:pt x="688043" y="218105"/>
                          <a:pt x="681231" y="220783"/>
                          <a:pt x="680830" y="226456"/>
                        </a:cubicBezTo>
                        <a:lnTo>
                          <a:pt x="675177" y="303682"/>
                        </a:lnTo>
                        <a:lnTo>
                          <a:pt x="489120" y="304941"/>
                        </a:lnTo>
                        <a:lnTo>
                          <a:pt x="383217" y="188992"/>
                        </a:lnTo>
                        <a:cubicBezTo>
                          <a:pt x="379526" y="184946"/>
                          <a:pt x="372802" y="186768"/>
                          <a:pt x="371704" y="192133"/>
                        </a:cubicBezTo>
                        <a:lnTo>
                          <a:pt x="350360" y="296777"/>
                        </a:lnTo>
                        <a:cubicBezTo>
                          <a:pt x="332123" y="300119"/>
                          <a:pt x="48226" y="352070"/>
                          <a:pt x="17586" y="357682"/>
                        </a:cubicBezTo>
                        <a:cubicBezTo>
                          <a:pt x="18162" y="356356"/>
                          <a:pt x="18617" y="355352"/>
                          <a:pt x="19260" y="353912"/>
                        </a:cubicBezTo>
                        <a:cubicBezTo>
                          <a:pt x="24665" y="341830"/>
                          <a:pt x="31262" y="328268"/>
                          <a:pt x="39352" y="313728"/>
                        </a:cubicBezTo>
                        <a:cubicBezTo>
                          <a:pt x="62511" y="272151"/>
                          <a:pt x="91993" y="230521"/>
                          <a:pt x="128513" y="191717"/>
                        </a:cubicBezTo>
                        <a:cubicBezTo>
                          <a:pt x="220098" y="94399"/>
                          <a:pt x="339350" y="30889"/>
                          <a:pt x="489743" y="17167"/>
                        </a:cubicBezTo>
                        <a:cubicBezTo>
                          <a:pt x="516525" y="14722"/>
                          <a:pt x="542625" y="13516"/>
                          <a:pt x="567813" y="13403"/>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9" name="Google Shape;179;p18"/>
                  <p:cNvSpPr/>
                  <p:nvPr/>
                </p:nvSpPr>
                <p:spPr>
                  <a:xfrm>
                    <a:off x="4607666" y="1054012"/>
                    <a:ext cx="902137" cy="718418"/>
                  </a:xfrm>
                  <a:custGeom>
                    <a:rect b="b" l="l" r="r" t="t"/>
                    <a:pathLst>
                      <a:path extrusionOk="0" h="718418" w="902137">
                        <a:moveTo>
                          <a:pt x="0" y="79064"/>
                        </a:moveTo>
                        <a:cubicBezTo>
                          <a:pt x="0" y="79064"/>
                          <a:pt x="273389" y="-115606"/>
                          <a:pt x="587109" y="105980"/>
                        </a:cubicBezTo>
                        <a:cubicBezTo>
                          <a:pt x="954254" y="365298"/>
                          <a:pt x="899208" y="718418"/>
                          <a:pt x="899208" y="718418"/>
                        </a:cubicBezTo>
                        <a:lnTo>
                          <a:pt x="638183" y="525818"/>
                        </a:lnTo>
                        <a:lnTo>
                          <a:pt x="622471" y="391177"/>
                        </a:lnTo>
                        <a:lnTo>
                          <a:pt x="550073" y="458692"/>
                        </a:lnTo>
                        <a:lnTo>
                          <a:pt x="397811" y="348013"/>
                        </a:lnTo>
                        <a:lnTo>
                          <a:pt x="403872" y="181304"/>
                        </a:lnTo>
                        <a:lnTo>
                          <a:pt x="290414" y="263065"/>
                        </a:lnTo>
                        <a:lnTo>
                          <a:pt x="0" y="79064"/>
                        </a:lnTo>
                        <a:close/>
                      </a:path>
                    </a:pathLst>
                  </a:custGeom>
                  <a:solidFill>
                    <a:srgbClr val="BDD98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0" name="Google Shape;180;p18"/>
                  <p:cNvSpPr/>
                  <p:nvPr/>
                </p:nvSpPr>
                <p:spPr>
                  <a:xfrm>
                    <a:off x="4594541" y="1040636"/>
                    <a:ext cx="915674" cy="731821"/>
                  </a:xfrm>
                  <a:custGeom>
                    <a:rect b="b" l="l" r="r" t="t"/>
                    <a:pathLst>
                      <a:path extrusionOk="0" h="731821" w="915674">
                        <a:moveTo>
                          <a:pt x="296701" y="299"/>
                        </a:moveTo>
                        <a:cubicBezTo>
                          <a:pt x="218778" y="-2366"/>
                          <a:pt x="145711" y="12943"/>
                          <a:pt x="79877" y="40067"/>
                        </a:cubicBezTo>
                        <a:cubicBezTo>
                          <a:pt x="58606" y="48827"/>
                          <a:pt x="39780" y="58291"/>
                          <a:pt x="23365" y="67694"/>
                        </a:cubicBezTo>
                        <a:cubicBezTo>
                          <a:pt x="17605" y="70995"/>
                          <a:pt x="12583" y="73929"/>
                          <a:pt x="8296" y="76695"/>
                        </a:cubicBezTo>
                        <a:cubicBezTo>
                          <a:pt x="5698" y="78369"/>
                          <a:pt x="3802" y="79575"/>
                          <a:pt x="2858" y="80251"/>
                        </a:cubicBezTo>
                        <a:cubicBezTo>
                          <a:pt x="-1020" y="83010"/>
                          <a:pt x="-953" y="88797"/>
                          <a:pt x="3066" y="91342"/>
                        </a:cubicBezTo>
                        <a:cubicBezTo>
                          <a:pt x="12140" y="97095"/>
                          <a:pt x="284485" y="269763"/>
                          <a:pt x="293560" y="275516"/>
                        </a:cubicBezTo>
                        <a:cubicBezTo>
                          <a:pt x="295870" y="276983"/>
                          <a:pt x="298871" y="276695"/>
                          <a:pt x="301094" y="275101"/>
                        </a:cubicBezTo>
                        <a:lnTo>
                          <a:pt x="403435" y="201431"/>
                        </a:lnTo>
                        <a:lnTo>
                          <a:pt x="397783" y="354417"/>
                        </a:lnTo>
                        <a:cubicBezTo>
                          <a:pt x="397702" y="356647"/>
                          <a:pt x="398700" y="358757"/>
                          <a:pt x="400508" y="360069"/>
                        </a:cubicBezTo>
                        <a:lnTo>
                          <a:pt x="552871" y="470782"/>
                        </a:lnTo>
                        <a:cubicBezTo>
                          <a:pt x="555463" y="472671"/>
                          <a:pt x="559106" y="472557"/>
                          <a:pt x="561450" y="470367"/>
                        </a:cubicBezTo>
                        <a:lnTo>
                          <a:pt x="624030" y="411973"/>
                        </a:lnTo>
                        <a:lnTo>
                          <a:pt x="638261" y="533361"/>
                        </a:lnTo>
                        <a:cubicBezTo>
                          <a:pt x="638475" y="535203"/>
                          <a:pt x="639487" y="536864"/>
                          <a:pt x="640980" y="537969"/>
                        </a:cubicBezTo>
                        <a:lnTo>
                          <a:pt x="901966" y="730515"/>
                        </a:lnTo>
                        <a:cubicBezTo>
                          <a:pt x="906011" y="733502"/>
                          <a:pt x="911865" y="731085"/>
                          <a:pt x="912635" y="726115"/>
                        </a:cubicBezTo>
                        <a:cubicBezTo>
                          <a:pt x="912742" y="725459"/>
                          <a:pt x="912843" y="724334"/>
                          <a:pt x="913057" y="722559"/>
                        </a:cubicBezTo>
                        <a:cubicBezTo>
                          <a:pt x="913412" y="719652"/>
                          <a:pt x="913780" y="716197"/>
                          <a:pt x="914102" y="712305"/>
                        </a:cubicBezTo>
                        <a:cubicBezTo>
                          <a:pt x="917866" y="667581"/>
                          <a:pt x="915274" y="611324"/>
                          <a:pt x="901966" y="548015"/>
                        </a:cubicBezTo>
                        <a:cubicBezTo>
                          <a:pt x="882564" y="455773"/>
                          <a:pt x="843097" y="365025"/>
                          <a:pt x="778904" y="280124"/>
                        </a:cubicBezTo>
                        <a:cubicBezTo>
                          <a:pt x="731273" y="217123"/>
                          <a:pt x="671232" y="159212"/>
                          <a:pt x="597656" y="107248"/>
                        </a:cubicBezTo>
                        <a:cubicBezTo>
                          <a:pt x="498811" y="37429"/>
                          <a:pt x="397702" y="3761"/>
                          <a:pt x="296701" y="299"/>
                        </a:cubicBezTo>
                        <a:close/>
                        <a:moveTo>
                          <a:pt x="296279" y="13694"/>
                        </a:moveTo>
                        <a:cubicBezTo>
                          <a:pt x="394688" y="17069"/>
                          <a:pt x="493212" y="49832"/>
                          <a:pt x="589914" y="118131"/>
                        </a:cubicBezTo>
                        <a:cubicBezTo>
                          <a:pt x="662365" y="169305"/>
                          <a:pt x="721435" y="226392"/>
                          <a:pt x="768228" y="288281"/>
                        </a:cubicBezTo>
                        <a:cubicBezTo>
                          <a:pt x="831183" y="371549"/>
                          <a:pt x="869980" y="460354"/>
                          <a:pt x="888987" y="550734"/>
                        </a:cubicBezTo>
                        <a:cubicBezTo>
                          <a:pt x="902013" y="612684"/>
                          <a:pt x="904364" y="667554"/>
                          <a:pt x="900707" y="711046"/>
                        </a:cubicBezTo>
                        <a:cubicBezTo>
                          <a:pt x="900654" y="711683"/>
                          <a:pt x="900553" y="712118"/>
                          <a:pt x="900499" y="712721"/>
                        </a:cubicBezTo>
                        <a:lnTo>
                          <a:pt x="651234" y="528760"/>
                        </a:lnTo>
                        <a:lnTo>
                          <a:pt x="635957" y="397112"/>
                        </a:lnTo>
                        <a:cubicBezTo>
                          <a:pt x="635321" y="391660"/>
                          <a:pt x="628671" y="389182"/>
                          <a:pt x="624653" y="392926"/>
                        </a:cubicBezTo>
                        <a:lnTo>
                          <a:pt x="556427" y="456765"/>
                        </a:lnTo>
                        <a:lnTo>
                          <a:pt x="411391" y="351490"/>
                        </a:lnTo>
                        <a:lnTo>
                          <a:pt x="417251" y="188244"/>
                        </a:lnTo>
                        <a:cubicBezTo>
                          <a:pt x="417453" y="182672"/>
                          <a:pt x="411304" y="179337"/>
                          <a:pt x="406784" y="182592"/>
                        </a:cubicBezTo>
                        <a:lnTo>
                          <a:pt x="296908" y="261707"/>
                        </a:lnTo>
                        <a:cubicBezTo>
                          <a:pt x="281839" y="252156"/>
                          <a:pt x="42713" y="100604"/>
                          <a:pt x="19179" y="85689"/>
                        </a:cubicBezTo>
                        <a:cubicBezTo>
                          <a:pt x="22495" y="83626"/>
                          <a:pt x="25749" y="81557"/>
                          <a:pt x="29855" y="79206"/>
                        </a:cubicBezTo>
                        <a:cubicBezTo>
                          <a:pt x="45781" y="70078"/>
                          <a:pt x="64393" y="60949"/>
                          <a:pt x="85107" y="52417"/>
                        </a:cubicBezTo>
                        <a:cubicBezTo>
                          <a:pt x="149281" y="25976"/>
                          <a:pt x="220412" y="11102"/>
                          <a:pt x="296279" y="13694"/>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1" name="Google Shape;181;p18"/>
                  <p:cNvSpPr/>
                  <p:nvPr/>
                </p:nvSpPr>
                <p:spPr>
                  <a:xfrm>
                    <a:off x="3553757" y="544557"/>
                    <a:ext cx="1017736" cy="347525"/>
                  </a:xfrm>
                  <a:custGeom>
                    <a:rect b="b" l="l" r="r" t="t"/>
                    <a:pathLst>
                      <a:path extrusionOk="0" h="347525" w="1017736">
                        <a:moveTo>
                          <a:pt x="1016986" y="347525"/>
                        </a:moveTo>
                        <a:cubicBezTo>
                          <a:pt x="1016986" y="347525"/>
                          <a:pt x="1055282" y="3554"/>
                          <a:pt x="584738" y="31"/>
                        </a:cubicBezTo>
                        <a:cubicBezTo>
                          <a:pt x="122640" y="-3428"/>
                          <a:pt x="0" y="285575"/>
                          <a:pt x="0" y="285575"/>
                        </a:cubicBezTo>
                        <a:lnTo>
                          <a:pt x="322721" y="290337"/>
                        </a:lnTo>
                        <a:lnTo>
                          <a:pt x="428203" y="196395"/>
                        </a:lnTo>
                        <a:lnTo>
                          <a:pt x="423348" y="283272"/>
                        </a:lnTo>
                        <a:lnTo>
                          <a:pt x="628820" y="294135"/>
                        </a:lnTo>
                        <a:lnTo>
                          <a:pt x="724021" y="175881"/>
                        </a:lnTo>
                        <a:lnTo>
                          <a:pt x="763462" y="304569"/>
                        </a:lnTo>
                        <a:lnTo>
                          <a:pt x="1016986" y="347525"/>
                        </a:lnTo>
                        <a:close/>
                      </a:path>
                    </a:pathLst>
                  </a:custGeom>
                  <a:solidFill>
                    <a:srgbClr val="9CB57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2" name="Google Shape;182;p18"/>
                  <p:cNvSpPr/>
                  <p:nvPr/>
                </p:nvSpPr>
                <p:spPr>
                  <a:xfrm>
                    <a:off x="3540575" y="531286"/>
                    <a:ext cx="1031271" cy="360730"/>
                  </a:xfrm>
                  <a:custGeom>
                    <a:rect b="b" l="l" r="r" t="t"/>
                    <a:pathLst>
                      <a:path extrusionOk="0" h="360730" w="1031271">
                        <a:moveTo>
                          <a:pt x="591572" y="32"/>
                        </a:moveTo>
                        <a:cubicBezTo>
                          <a:pt x="386816" y="-1501"/>
                          <a:pt x="231841" y="52711"/>
                          <a:pt x="120044" y="144233"/>
                        </a:cubicBezTo>
                        <a:cubicBezTo>
                          <a:pt x="81380" y="175878"/>
                          <a:pt x="50767" y="209679"/>
                          <a:pt x="27327" y="243647"/>
                        </a:cubicBezTo>
                        <a:cubicBezTo>
                          <a:pt x="19103" y="255562"/>
                          <a:pt x="12392" y="266740"/>
                          <a:pt x="7028" y="276712"/>
                        </a:cubicBezTo>
                        <a:cubicBezTo>
                          <a:pt x="5132" y="280228"/>
                          <a:pt x="3505" y="283422"/>
                          <a:pt x="2212" y="286128"/>
                        </a:cubicBezTo>
                        <a:cubicBezTo>
                          <a:pt x="1422" y="287789"/>
                          <a:pt x="812" y="288834"/>
                          <a:pt x="538" y="289477"/>
                        </a:cubicBezTo>
                        <a:cubicBezTo>
                          <a:pt x="-1317" y="293857"/>
                          <a:pt x="1850" y="298826"/>
                          <a:pt x="6606" y="298900"/>
                        </a:cubicBezTo>
                        <a:lnTo>
                          <a:pt x="329333" y="303708"/>
                        </a:lnTo>
                        <a:cubicBezTo>
                          <a:pt x="331008" y="303735"/>
                          <a:pt x="332682" y="302945"/>
                          <a:pt x="333935" y="301827"/>
                        </a:cubicBezTo>
                        <a:lnTo>
                          <a:pt x="427489" y="218740"/>
                        </a:lnTo>
                        <a:lnTo>
                          <a:pt x="423510" y="289477"/>
                        </a:lnTo>
                        <a:cubicBezTo>
                          <a:pt x="423303" y="293180"/>
                          <a:pt x="426089" y="296402"/>
                          <a:pt x="429792" y="296596"/>
                        </a:cubicBezTo>
                        <a:lnTo>
                          <a:pt x="635312" y="307479"/>
                        </a:lnTo>
                        <a:cubicBezTo>
                          <a:pt x="637461" y="307593"/>
                          <a:pt x="639403" y="306642"/>
                          <a:pt x="640756" y="304968"/>
                        </a:cubicBezTo>
                        <a:lnTo>
                          <a:pt x="728236" y="196345"/>
                        </a:lnTo>
                        <a:lnTo>
                          <a:pt x="763819" y="313132"/>
                        </a:lnTo>
                        <a:cubicBezTo>
                          <a:pt x="764555" y="315549"/>
                          <a:pt x="766551" y="317311"/>
                          <a:pt x="769049" y="317733"/>
                        </a:cubicBezTo>
                        <a:cubicBezTo>
                          <a:pt x="776972" y="319079"/>
                          <a:pt x="1014785" y="359296"/>
                          <a:pt x="1022708" y="360635"/>
                        </a:cubicBezTo>
                        <a:cubicBezTo>
                          <a:pt x="1026499" y="361278"/>
                          <a:pt x="1030028" y="358599"/>
                          <a:pt x="1030450" y="354775"/>
                        </a:cubicBezTo>
                        <a:cubicBezTo>
                          <a:pt x="1030557" y="353824"/>
                          <a:pt x="1030725" y="352223"/>
                          <a:pt x="1030872" y="349752"/>
                        </a:cubicBezTo>
                        <a:cubicBezTo>
                          <a:pt x="1031924" y="332112"/>
                          <a:pt x="1030999" y="309689"/>
                          <a:pt x="1026894" y="284454"/>
                        </a:cubicBezTo>
                        <a:cubicBezTo>
                          <a:pt x="1020880" y="247478"/>
                          <a:pt x="1008898" y="211206"/>
                          <a:pt x="989222" y="177090"/>
                        </a:cubicBezTo>
                        <a:cubicBezTo>
                          <a:pt x="926100" y="67649"/>
                          <a:pt x="798785" y="1583"/>
                          <a:pt x="591572" y="32"/>
                        </a:cubicBezTo>
                        <a:close/>
                        <a:moveTo>
                          <a:pt x="591572" y="13426"/>
                        </a:moveTo>
                        <a:cubicBezTo>
                          <a:pt x="794258" y="14944"/>
                          <a:pt x="916885" y="78694"/>
                          <a:pt x="977502" y="183787"/>
                        </a:cubicBezTo>
                        <a:cubicBezTo>
                          <a:pt x="996314" y="216410"/>
                          <a:pt x="1007941" y="251296"/>
                          <a:pt x="1013707" y="286758"/>
                        </a:cubicBezTo>
                        <a:cubicBezTo>
                          <a:pt x="1017451" y="309783"/>
                          <a:pt x="1018261" y="329875"/>
                          <a:pt x="1017478" y="346196"/>
                        </a:cubicBezTo>
                        <a:cubicBezTo>
                          <a:pt x="997580" y="342827"/>
                          <a:pt x="789663" y="307606"/>
                          <a:pt x="775324" y="305175"/>
                        </a:cubicBezTo>
                        <a:lnTo>
                          <a:pt x="737237" y="180439"/>
                        </a:lnTo>
                        <a:cubicBezTo>
                          <a:pt x="735663" y="175302"/>
                          <a:pt x="728886" y="174163"/>
                          <a:pt x="725517" y="178349"/>
                        </a:cubicBezTo>
                        <a:lnTo>
                          <a:pt x="632592" y="293877"/>
                        </a:lnTo>
                        <a:lnTo>
                          <a:pt x="437327" y="283617"/>
                        </a:lnTo>
                        <a:lnTo>
                          <a:pt x="441720" y="203464"/>
                        </a:lnTo>
                        <a:cubicBezTo>
                          <a:pt x="442055" y="197510"/>
                          <a:pt x="435077" y="194054"/>
                          <a:pt x="430630" y="198019"/>
                        </a:cubicBezTo>
                        <a:lnTo>
                          <a:pt x="327030" y="290314"/>
                        </a:lnTo>
                        <a:lnTo>
                          <a:pt x="17489" y="285713"/>
                        </a:lnTo>
                        <a:cubicBezTo>
                          <a:pt x="17978" y="284775"/>
                          <a:pt x="18199" y="284005"/>
                          <a:pt x="18748" y="282994"/>
                        </a:cubicBezTo>
                        <a:cubicBezTo>
                          <a:pt x="23885" y="273443"/>
                          <a:pt x="30481" y="262895"/>
                          <a:pt x="38418" y="251389"/>
                        </a:cubicBezTo>
                        <a:cubicBezTo>
                          <a:pt x="61168" y="218419"/>
                          <a:pt x="90971" y="185307"/>
                          <a:pt x="128623" y="154487"/>
                        </a:cubicBezTo>
                        <a:cubicBezTo>
                          <a:pt x="237996" y="64954"/>
                          <a:pt x="389930" y="11917"/>
                          <a:pt x="591572" y="13426"/>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3" name="Google Shape;183;p18"/>
                  <p:cNvSpPr/>
                  <p:nvPr/>
                </p:nvSpPr>
                <p:spPr>
                  <a:xfrm>
                    <a:off x="3763054" y="885855"/>
                    <a:ext cx="821727" cy="694745"/>
                  </a:xfrm>
                  <a:custGeom>
                    <a:rect b="b" l="l" r="r" t="t"/>
                    <a:pathLst>
                      <a:path extrusionOk="0" h="694745" w="821727">
                        <a:moveTo>
                          <a:pt x="7072" y="694746"/>
                        </a:moveTo>
                        <a:cubicBezTo>
                          <a:pt x="7072" y="694746"/>
                          <a:pt x="-58508" y="463141"/>
                          <a:pt x="209731" y="168160"/>
                        </a:cubicBezTo>
                        <a:cubicBezTo>
                          <a:pt x="442488" y="-87803"/>
                          <a:pt x="821728" y="24557"/>
                          <a:pt x="821728" y="24557"/>
                        </a:cubicBezTo>
                        <a:lnTo>
                          <a:pt x="604020" y="228221"/>
                        </a:lnTo>
                        <a:lnTo>
                          <a:pt x="501685" y="122880"/>
                        </a:lnTo>
                        <a:lnTo>
                          <a:pt x="507706" y="317516"/>
                        </a:lnTo>
                        <a:lnTo>
                          <a:pt x="355209" y="427873"/>
                        </a:lnTo>
                        <a:lnTo>
                          <a:pt x="293005" y="355636"/>
                        </a:lnTo>
                        <a:lnTo>
                          <a:pt x="269926" y="489073"/>
                        </a:lnTo>
                        <a:lnTo>
                          <a:pt x="7072" y="694746"/>
                        </a:lnTo>
                        <a:close/>
                      </a:path>
                    </a:pathLst>
                  </a:custGeom>
                  <a:solidFill>
                    <a:srgbClr val="BDD98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4" name="Google Shape;184;p18"/>
                  <p:cNvSpPr/>
                  <p:nvPr/>
                </p:nvSpPr>
                <p:spPr>
                  <a:xfrm>
                    <a:off x="3749777" y="872074"/>
                    <a:ext cx="835287" cy="708554"/>
                  </a:xfrm>
                  <a:custGeom>
                    <a:rect b="b" l="l" r="r" t="t"/>
                    <a:pathLst>
                      <a:path extrusionOk="0" h="708554" w="835287">
                        <a:moveTo>
                          <a:pt x="603379" y="593"/>
                        </a:moveTo>
                        <a:cubicBezTo>
                          <a:pt x="545669" y="2930"/>
                          <a:pt x="487992" y="12286"/>
                          <a:pt x="431969" y="30315"/>
                        </a:cubicBezTo>
                        <a:cubicBezTo>
                          <a:pt x="347309" y="57553"/>
                          <a:pt x="272742" y="103496"/>
                          <a:pt x="211589" y="170750"/>
                        </a:cubicBezTo>
                        <a:cubicBezTo>
                          <a:pt x="110507" y="281905"/>
                          <a:pt x="49026" y="392035"/>
                          <a:pt x="19672" y="497865"/>
                        </a:cubicBezTo>
                        <a:cubicBezTo>
                          <a:pt x="-815" y="571722"/>
                          <a:pt x="-3735" y="634958"/>
                          <a:pt x="3766" y="684766"/>
                        </a:cubicBezTo>
                        <a:cubicBezTo>
                          <a:pt x="4556" y="690050"/>
                          <a:pt x="5414" y="694858"/>
                          <a:pt x="6277" y="698783"/>
                        </a:cubicBezTo>
                        <a:cubicBezTo>
                          <a:pt x="6800" y="701187"/>
                          <a:pt x="7275" y="702694"/>
                          <a:pt x="7530" y="703598"/>
                        </a:cubicBezTo>
                        <a:cubicBezTo>
                          <a:pt x="8829" y="708179"/>
                          <a:pt x="14247" y="710088"/>
                          <a:pt x="17998" y="707155"/>
                        </a:cubicBezTo>
                        <a:cubicBezTo>
                          <a:pt x="26209" y="700732"/>
                          <a:pt x="272648" y="507851"/>
                          <a:pt x="280865" y="501428"/>
                        </a:cubicBezTo>
                        <a:cubicBezTo>
                          <a:pt x="282171" y="500403"/>
                          <a:pt x="283089" y="498876"/>
                          <a:pt x="283377" y="497242"/>
                        </a:cubicBezTo>
                        <a:lnTo>
                          <a:pt x="304091" y="377736"/>
                        </a:lnTo>
                        <a:lnTo>
                          <a:pt x="357047" y="439264"/>
                        </a:lnTo>
                        <a:cubicBezTo>
                          <a:pt x="359317" y="441903"/>
                          <a:pt x="363222" y="442351"/>
                          <a:pt x="366041" y="440315"/>
                        </a:cubicBezTo>
                        <a:lnTo>
                          <a:pt x="518618" y="330018"/>
                        </a:lnTo>
                        <a:cubicBezTo>
                          <a:pt x="520413" y="328712"/>
                          <a:pt x="521404" y="326589"/>
                          <a:pt x="521337" y="324366"/>
                        </a:cubicBezTo>
                        <a:lnTo>
                          <a:pt x="515892" y="147096"/>
                        </a:lnTo>
                        <a:lnTo>
                          <a:pt x="606098" y="240020"/>
                        </a:lnTo>
                        <a:cubicBezTo>
                          <a:pt x="608643" y="242639"/>
                          <a:pt x="612849" y="242726"/>
                          <a:pt x="615514" y="240235"/>
                        </a:cubicBezTo>
                        <a:lnTo>
                          <a:pt x="833175" y="36591"/>
                        </a:lnTo>
                        <a:cubicBezTo>
                          <a:pt x="836959" y="33055"/>
                          <a:pt x="835419" y="26759"/>
                          <a:pt x="830456" y="25292"/>
                        </a:cubicBezTo>
                        <a:cubicBezTo>
                          <a:pt x="829760" y="25085"/>
                          <a:pt x="828400" y="24763"/>
                          <a:pt x="826478" y="24248"/>
                        </a:cubicBezTo>
                        <a:cubicBezTo>
                          <a:pt x="823317" y="23390"/>
                          <a:pt x="819613" y="22339"/>
                          <a:pt x="815388" y="21314"/>
                        </a:cubicBezTo>
                        <a:cubicBezTo>
                          <a:pt x="803353" y="18408"/>
                          <a:pt x="789703" y="15448"/>
                          <a:pt x="774367" y="12735"/>
                        </a:cubicBezTo>
                        <a:cubicBezTo>
                          <a:pt x="718766" y="2904"/>
                          <a:pt x="661089" y="-1738"/>
                          <a:pt x="603379" y="593"/>
                        </a:cubicBezTo>
                        <a:close/>
                        <a:moveTo>
                          <a:pt x="604216" y="13987"/>
                        </a:moveTo>
                        <a:cubicBezTo>
                          <a:pt x="660855" y="11717"/>
                          <a:pt x="717447" y="16265"/>
                          <a:pt x="772063" y="25922"/>
                        </a:cubicBezTo>
                        <a:cubicBezTo>
                          <a:pt x="787118" y="28581"/>
                          <a:pt x="800479" y="31447"/>
                          <a:pt x="812246" y="34294"/>
                        </a:cubicBezTo>
                        <a:cubicBezTo>
                          <a:pt x="813345" y="34555"/>
                          <a:pt x="814155" y="34662"/>
                          <a:pt x="815180" y="34916"/>
                        </a:cubicBezTo>
                        <a:lnTo>
                          <a:pt x="611121" y="225789"/>
                        </a:lnTo>
                        <a:lnTo>
                          <a:pt x="513381" y="125330"/>
                        </a:lnTo>
                        <a:cubicBezTo>
                          <a:pt x="509122" y="120949"/>
                          <a:pt x="501681" y="124037"/>
                          <a:pt x="501875" y="130145"/>
                        </a:cubicBezTo>
                        <a:lnTo>
                          <a:pt x="507735" y="321225"/>
                        </a:lnTo>
                        <a:lnTo>
                          <a:pt x="363115" y="426084"/>
                        </a:lnTo>
                        <a:lnTo>
                          <a:pt x="304929" y="358274"/>
                        </a:lnTo>
                        <a:cubicBezTo>
                          <a:pt x="301238" y="353981"/>
                          <a:pt x="294180" y="356044"/>
                          <a:pt x="293208" y="361622"/>
                        </a:cubicBezTo>
                        <a:lnTo>
                          <a:pt x="270605" y="492634"/>
                        </a:lnTo>
                        <a:cubicBezTo>
                          <a:pt x="259079" y="501656"/>
                          <a:pt x="40306" y="672489"/>
                          <a:pt x="18205" y="689788"/>
                        </a:cubicBezTo>
                        <a:cubicBezTo>
                          <a:pt x="17783" y="687511"/>
                          <a:pt x="17348" y="685529"/>
                          <a:pt x="16946" y="682877"/>
                        </a:cubicBezTo>
                        <a:cubicBezTo>
                          <a:pt x="9720" y="634871"/>
                          <a:pt x="12472" y="573390"/>
                          <a:pt x="32437" y="501428"/>
                        </a:cubicBezTo>
                        <a:cubicBezTo>
                          <a:pt x="61228" y="397640"/>
                          <a:pt x="121946" y="289379"/>
                          <a:pt x="221635" y="179745"/>
                        </a:cubicBezTo>
                        <a:cubicBezTo>
                          <a:pt x="281153" y="114299"/>
                          <a:pt x="353437" y="69628"/>
                          <a:pt x="435947" y="43080"/>
                        </a:cubicBezTo>
                        <a:cubicBezTo>
                          <a:pt x="490778" y="25440"/>
                          <a:pt x="547571" y="16265"/>
                          <a:pt x="604216" y="13987"/>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185" name="Google Shape;185;p18"/>
                <p:cNvSpPr/>
                <p:nvPr/>
              </p:nvSpPr>
              <p:spPr>
                <a:xfrm>
                  <a:off x="4299082" y="967312"/>
                  <a:ext cx="327811" cy="327811"/>
                </a:xfrm>
                <a:custGeom>
                  <a:rect b="b" l="l" r="r" t="t"/>
                  <a:pathLst>
                    <a:path extrusionOk="0" h="327811" w="327811">
                      <a:moveTo>
                        <a:pt x="0" y="163909"/>
                      </a:moveTo>
                      <a:cubicBezTo>
                        <a:pt x="0" y="73382"/>
                        <a:pt x="73382" y="0"/>
                        <a:pt x="163909" y="0"/>
                      </a:cubicBezTo>
                      <a:cubicBezTo>
                        <a:pt x="254429" y="0"/>
                        <a:pt x="327811" y="73382"/>
                        <a:pt x="327811" y="163909"/>
                      </a:cubicBezTo>
                      <a:cubicBezTo>
                        <a:pt x="327811" y="254429"/>
                        <a:pt x="254429" y="327811"/>
                        <a:pt x="163909" y="327811"/>
                      </a:cubicBezTo>
                      <a:cubicBezTo>
                        <a:pt x="73382" y="327811"/>
                        <a:pt x="0" y="254429"/>
                        <a:pt x="0" y="163909"/>
                      </a:cubicBezTo>
                      <a:close/>
                    </a:path>
                  </a:pathLst>
                </a:custGeom>
                <a:solidFill>
                  <a:srgbClr val="D29F7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6" name="Google Shape;186;p18"/>
                <p:cNvSpPr/>
                <p:nvPr/>
              </p:nvSpPr>
              <p:spPr>
                <a:xfrm>
                  <a:off x="4285976" y="953871"/>
                  <a:ext cx="341138" cy="341352"/>
                </a:xfrm>
                <a:custGeom>
                  <a:rect b="b" l="l" r="r" t="t"/>
                  <a:pathLst>
                    <a:path extrusionOk="0" h="341352" w="341138">
                      <a:moveTo>
                        <a:pt x="170566" y="0"/>
                      </a:moveTo>
                      <a:cubicBezTo>
                        <a:pt x="76349" y="0"/>
                        <a:pt x="0" y="76356"/>
                        <a:pt x="0" y="170573"/>
                      </a:cubicBezTo>
                      <a:cubicBezTo>
                        <a:pt x="0" y="264796"/>
                        <a:pt x="76349" y="341353"/>
                        <a:pt x="170566" y="341353"/>
                      </a:cubicBezTo>
                      <a:cubicBezTo>
                        <a:pt x="264790" y="341353"/>
                        <a:pt x="341139" y="264796"/>
                        <a:pt x="341139" y="170573"/>
                      </a:cubicBezTo>
                      <a:cubicBezTo>
                        <a:pt x="341139" y="76349"/>
                        <a:pt x="264790" y="0"/>
                        <a:pt x="170566" y="0"/>
                      </a:cubicBezTo>
                      <a:close/>
                      <a:moveTo>
                        <a:pt x="170566" y="13395"/>
                      </a:moveTo>
                      <a:cubicBezTo>
                        <a:pt x="257389" y="13395"/>
                        <a:pt x="327744" y="83749"/>
                        <a:pt x="327744" y="170573"/>
                      </a:cubicBezTo>
                      <a:cubicBezTo>
                        <a:pt x="327744" y="257396"/>
                        <a:pt x="257389" y="327958"/>
                        <a:pt x="170566" y="327958"/>
                      </a:cubicBezTo>
                      <a:cubicBezTo>
                        <a:pt x="83743" y="327958"/>
                        <a:pt x="13395" y="257396"/>
                        <a:pt x="13395" y="170573"/>
                      </a:cubicBezTo>
                      <a:cubicBezTo>
                        <a:pt x="13395" y="83749"/>
                        <a:pt x="83743" y="13395"/>
                        <a:pt x="170566" y="1339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7" name="Google Shape;187;p18"/>
                <p:cNvSpPr/>
                <p:nvPr/>
              </p:nvSpPr>
              <p:spPr>
                <a:xfrm>
                  <a:off x="4573282" y="965779"/>
                  <a:ext cx="327811" cy="327811"/>
                </a:xfrm>
                <a:custGeom>
                  <a:rect b="b" l="l" r="r" t="t"/>
                  <a:pathLst>
                    <a:path extrusionOk="0" h="327811" w="327811">
                      <a:moveTo>
                        <a:pt x="0" y="163909"/>
                      </a:moveTo>
                      <a:cubicBezTo>
                        <a:pt x="0" y="73382"/>
                        <a:pt x="73382" y="0"/>
                        <a:pt x="163902" y="0"/>
                      </a:cubicBezTo>
                      <a:cubicBezTo>
                        <a:pt x="254429" y="0"/>
                        <a:pt x="327811" y="73382"/>
                        <a:pt x="327811" y="163909"/>
                      </a:cubicBezTo>
                      <a:cubicBezTo>
                        <a:pt x="327811" y="254429"/>
                        <a:pt x="254429" y="327811"/>
                        <a:pt x="163902" y="327811"/>
                      </a:cubicBezTo>
                      <a:cubicBezTo>
                        <a:pt x="73382" y="327811"/>
                        <a:pt x="0" y="254429"/>
                        <a:pt x="0" y="163909"/>
                      </a:cubicBezTo>
                      <a:close/>
                    </a:path>
                  </a:pathLst>
                </a:custGeom>
                <a:solidFill>
                  <a:srgbClr val="D29F7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8" name="Google Shape;188;p18"/>
                <p:cNvSpPr/>
                <p:nvPr/>
              </p:nvSpPr>
              <p:spPr>
                <a:xfrm>
                  <a:off x="4560142" y="952411"/>
                  <a:ext cx="341352" cy="341138"/>
                </a:xfrm>
                <a:custGeom>
                  <a:rect b="b" l="l" r="r" t="t"/>
                  <a:pathLst>
                    <a:path extrusionOk="0" h="341138" w="341352">
                      <a:moveTo>
                        <a:pt x="170573" y="0"/>
                      </a:moveTo>
                      <a:cubicBezTo>
                        <a:pt x="76349" y="0"/>
                        <a:pt x="0" y="76349"/>
                        <a:pt x="0" y="170566"/>
                      </a:cubicBezTo>
                      <a:cubicBezTo>
                        <a:pt x="0" y="264790"/>
                        <a:pt x="76349" y="341139"/>
                        <a:pt x="170573" y="341139"/>
                      </a:cubicBezTo>
                      <a:cubicBezTo>
                        <a:pt x="264796" y="341139"/>
                        <a:pt x="341353" y="264790"/>
                        <a:pt x="341353" y="170566"/>
                      </a:cubicBezTo>
                      <a:cubicBezTo>
                        <a:pt x="341353" y="76349"/>
                        <a:pt x="264790" y="0"/>
                        <a:pt x="170573" y="0"/>
                      </a:cubicBezTo>
                      <a:close/>
                      <a:moveTo>
                        <a:pt x="170573" y="13395"/>
                      </a:moveTo>
                      <a:cubicBezTo>
                        <a:pt x="257396" y="13395"/>
                        <a:pt x="327958" y="83743"/>
                        <a:pt x="327958" y="170566"/>
                      </a:cubicBezTo>
                      <a:cubicBezTo>
                        <a:pt x="327958" y="257389"/>
                        <a:pt x="257396" y="327744"/>
                        <a:pt x="170573" y="327744"/>
                      </a:cubicBezTo>
                      <a:cubicBezTo>
                        <a:pt x="83749" y="327744"/>
                        <a:pt x="13395" y="257396"/>
                        <a:pt x="13395" y="170566"/>
                      </a:cubicBezTo>
                      <a:cubicBezTo>
                        <a:pt x="13395" y="83743"/>
                        <a:pt x="83749" y="13395"/>
                        <a:pt x="170573" y="1339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9" name="Google Shape;189;p18"/>
                <p:cNvSpPr/>
                <p:nvPr/>
              </p:nvSpPr>
              <p:spPr>
                <a:xfrm>
                  <a:off x="4462991" y="803403"/>
                  <a:ext cx="327811" cy="327817"/>
                </a:xfrm>
                <a:custGeom>
                  <a:rect b="b" l="l" r="r" t="t"/>
                  <a:pathLst>
                    <a:path extrusionOk="0" h="327817" w="327811">
                      <a:moveTo>
                        <a:pt x="0" y="163909"/>
                      </a:moveTo>
                      <a:cubicBezTo>
                        <a:pt x="0" y="73389"/>
                        <a:pt x="73382" y="0"/>
                        <a:pt x="163902" y="0"/>
                      </a:cubicBezTo>
                      <a:cubicBezTo>
                        <a:pt x="254429" y="0"/>
                        <a:pt x="327811" y="73389"/>
                        <a:pt x="327811" y="163909"/>
                      </a:cubicBezTo>
                      <a:cubicBezTo>
                        <a:pt x="327811" y="254429"/>
                        <a:pt x="254429" y="327818"/>
                        <a:pt x="163902" y="327818"/>
                      </a:cubicBezTo>
                      <a:cubicBezTo>
                        <a:pt x="73382" y="327818"/>
                        <a:pt x="0" y="254429"/>
                        <a:pt x="0" y="163909"/>
                      </a:cubicBezTo>
                      <a:close/>
                    </a:path>
                  </a:pathLst>
                </a:custGeom>
                <a:solidFill>
                  <a:srgbClr val="D29F7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0" name="Google Shape;190;p18"/>
                <p:cNvSpPr/>
                <p:nvPr/>
              </p:nvSpPr>
              <p:spPr>
                <a:xfrm>
                  <a:off x="4449844" y="790002"/>
                  <a:ext cx="341353" cy="341138"/>
                </a:xfrm>
                <a:custGeom>
                  <a:rect b="b" l="l" r="r" t="t"/>
                  <a:pathLst>
                    <a:path extrusionOk="0" h="341138" w="341353">
                      <a:moveTo>
                        <a:pt x="170573" y="0"/>
                      </a:moveTo>
                      <a:cubicBezTo>
                        <a:pt x="76349" y="0"/>
                        <a:pt x="0" y="76349"/>
                        <a:pt x="0" y="170566"/>
                      </a:cubicBezTo>
                      <a:cubicBezTo>
                        <a:pt x="0" y="264790"/>
                        <a:pt x="76356" y="341139"/>
                        <a:pt x="170573" y="341139"/>
                      </a:cubicBezTo>
                      <a:cubicBezTo>
                        <a:pt x="264797" y="341139"/>
                        <a:pt x="341353" y="264790"/>
                        <a:pt x="341353" y="170566"/>
                      </a:cubicBezTo>
                      <a:cubicBezTo>
                        <a:pt x="341353" y="76349"/>
                        <a:pt x="264797" y="0"/>
                        <a:pt x="170573" y="0"/>
                      </a:cubicBezTo>
                      <a:close/>
                      <a:moveTo>
                        <a:pt x="170573" y="13395"/>
                      </a:moveTo>
                      <a:cubicBezTo>
                        <a:pt x="257396" y="13395"/>
                        <a:pt x="327959" y="83743"/>
                        <a:pt x="327959" y="170566"/>
                      </a:cubicBezTo>
                      <a:cubicBezTo>
                        <a:pt x="327959" y="257389"/>
                        <a:pt x="257396" y="327744"/>
                        <a:pt x="170573" y="327744"/>
                      </a:cubicBezTo>
                      <a:cubicBezTo>
                        <a:pt x="83749" y="327744"/>
                        <a:pt x="13395" y="257389"/>
                        <a:pt x="13395" y="170566"/>
                      </a:cubicBezTo>
                      <a:cubicBezTo>
                        <a:pt x="13395" y="83743"/>
                        <a:pt x="83749" y="13395"/>
                        <a:pt x="170573" y="1339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191" name="Google Shape;191;p18"/>
              <p:cNvSpPr/>
              <p:nvPr/>
            </p:nvSpPr>
            <p:spPr>
              <a:xfrm>
                <a:off x="4602033" y="1367885"/>
                <a:ext cx="74958" cy="16914"/>
              </a:xfrm>
              <a:custGeom>
                <a:rect b="b" l="l" r="r" t="t"/>
                <a:pathLst>
                  <a:path extrusionOk="0" h="16914" w="74958">
                    <a:moveTo>
                      <a:pt x="35047" y="2971"/>
                    </a:moveTo>
                    <a:cubicBezTo>
                      <a:pt x="40853" y="2120"/>
                      <a:pt x="78023" y="-6620"/>
                      <a:pt x="74755" y="10579"/>
                    </a:cubicBezTo>
                    <a:cubicBezTo>
                      <a:pt x="72599" y="21924"/>
                      <a:pt x="53672" y="15153"/>
                      <a:pt x="35737" y="12240"/>
                    </a:cubicBezTo>
                    <a:cubicBezTo>
                      <a:pt x="19683" y="9635"/>
                      <a:pt x="3664" y="6581"/>
                      <a:pt x="0" y="6775"/>
                    </a:cubicBezTo>
                    <a:cubicBezTo>
                      <a:pt x="0" y="6775"/>
                      <a:pt x="33332" y="3219"/>
                      <a:pt x="35047" y="2971"/>
                    </a:cubicBezTo>
                    <a:close/>
                  </a:path>
                </a:pathLst>
              </a:custGeom>
              <a:solidFill>
                <a:srgbClr val="D1996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2" name="Google Shape;192;p18"/>
              <p:cNvSpPr/>
              <p:nvPr/>
            </p:nvSpPr>
            <p:spPr>
              <a:xfrm>
                <a:off x="4550807" y="1544470"/>
                <a:ext cx="196339" cy="67188"/>
              </a:xfrm>
              <a:custGeom>
                <a:rect b="b" l="l" r="r" t="t"/>
                <a:pathLst>
                  <a:path extrusionOk="0" h="67188" w="196339">
                    <a:moveTo>
                      <a:pt x="26" y="67126"/>
                    </a:moveTo>
                    <a:cubicBezTo>
                      <a:pt x="27598" y="42581"/>
                      <a:pt x="108421" y="3214"/>
                      <a:pt x="146234" y="334"/>
                    </a:cubicBezTo>
                    <a:cubicBezTo>
                      <a:pt x="167290" y="-1266"/>
                      <a:pt x="196698" y="2451"/>
                      <a:pt x="196336" y="20915"/>
                    </a:cubicBezTo>
                    <a:cubicBezTo>
                      <a:pt x="196155" y="30137"/>
                      <a:pt x="161162" y="31175"/>
                      <a:pt x="143709" y="32669"/>
                    </a:cubicBezTo>
                    <a:cubicBezTo>
                      <a:pt x="99052" y="36493"/>
                      <a:pt x="-1849" y="68800"/>
                      <a:pt x="26" y="67126"/>
                    </a:cubicBezTo>
                    <a:close/>
                  </a:path>
                </a:pathLst>
              </a:custGeom>
              <a:solidFill>
                <a:srgbClr val="D1996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3" name="Google Shape;193;p18"/>
              <p:cNvSpPr/>
              <p:nvPr/>
            </p:nvSpPr>
            <p:spPr>
              <a:xfrm>
                <a:off x="4573577" y="1604197"/>
                <a:ext cx="133289" cy="34275"/>
              </a:xfrm>
              <a:custGeom>
                <a:rect b="b" l="l" r="r" t="t"/>
                <a:pathLst>
                  <a:path extrusionOk="0" h="34275" w="133289">
                    <a:moveTo>
                      <a:pt x="0" y="34275"/>
                    </a:moveTo>
                    <a:cubicBezTo>
                      <a:pt x="0" y="34275"/>
                      <a:pt x="121428" y="-16584"/>
                      <a:pt x="132713" y="5604"/>
                    </a:cubicBezTo>
                    <a:cubicBezTo>
                      <a:pt x="137401" y="14826"/>
                      <a:pt x="112112" y="20338"/>
                      <a:pt x="107029" y="21644"/>
                    </a:cubicBezTo>
                    <a:cubicBezTo>
                      <a:pt x="88504" y="26413"/>
                      <a:pt x="0" y="34275"/>
                      <a:pt x="0" y="34275"/>
                    </a:cubicBezTo>
                    <a:close/>
                  </a:path>
                </a:pathLst>
              </a:custGeom>
              <a:solidFill>
                <a:srgbClr val="D1996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4" name="Google Shape;194;p18"/>
              <p:cNvSpPr/>
              <p:nvPr/>
            </p:nvSpPr>
            <p:spPr>
              <a:xfrm>
                <a:off x="4604922" y="1829739"/>
                <a:ext cx="191605" cy="81677"/>
              </a:xfrm>
              <a:custGeom>
                <a:rect b="b" l="l" r="r" t="t"/>
                <a:pathLst>
                  <a:path extrusionOk="0" h="81677" w="191605">
                    <a:moveTo>
                      <a:pt x="18" y="81513"/>
                    </a:moveTo>
                    <a:cubicBezTo>
                      <a:pt x="14618" y="52273"/>
                      <a:pt x="178621" y="-34490"/>
                      <a:pt x="191306" y="14902"/>
                    </a:cubicBezTo>
                    <a:cubicBezTo>
                      <a:pt x="195733" y="32167"/>
                      <a:pt x="150499" y="35369"/>
                      <a:pt x="101944" y="48174"/>
                    </a:cubicBezTo>
                    <a:cubicBezTo>
                      <a:pt x="52103" y="61321"/>
                      <a:pt x="-1134" y="83823"/>
                      <a:pt x="18" y="81513"/>
                    </a:cubicBezTo>
                    <a:close/>
                  </a:path>
                </a:pathLst>
              </a:custGeom>
              <a:solidFill>
                <a:srgbClr val="D1996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5" name="Google Shape;195;p18"/>
              <p:cNvSpPr/>
              <p:nvPr/>
            </p:nvSpPr>
            <p:spPr>
              <a:xfrm>
                <a:off x="4680960" y="1899071"/>
                <a:ext cx="100434" cy="27972"/>
              </a:xfrm>
              <a:custGeom>
                <a:rect b="b" l="l" r="r" t="t"/>
                <a:pathLst>
                  <a:path extrusionOk="0" h="27972" w="100434">
                    <a:moveTo>
                      <a:pt x="100211" y="3293"/>
                    </a:moveTo>
                    <a:cubicBezTo>
                      <a:pt x="105227" y="16299"/>
                      <a:pt x="24144" y="19742"/>
                      <a:pt x="0" y="27973"/>
                    </a:cubicBezTo>
                    <a:cubicBezTo>
                      <a:pt x="0" y="27973"/>
                      <a:pt x="94532" y="-11427"/>
                      <a:pt x="100211" y="3293"/>
                    </a:cubicBezTo>
                    <a:close/>
                  </a:path>
                </a:pathLst>
              </a:custGeom>
              <a:solidFill>
                <a:srgbClr val="D1996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196" name="Google Shape;196;p18"/>
          <p:cNvGrpSpPr/>
          <p:nvPr/>
        </p:nvGrpSpPr>
        <p:grpSpPr>
          <a:xfrm>
            <a:off x="2134809" y="547360"/>
            <a:ext cx="1151409" cy="1162040"/>
            <a:chOff x="2023843" y="5545490"/>
            <a:chExt cx="974449" cy="983446"/>
          </a:xfrm>
        </p:grpSpPr>
        <p:sp>
          <p:nvSpPr>
            <p:cNvPr id="197" name="Google Shape;197;p18"/>
            <p:cNvSpPr/>
            <p:nvPr/>
          </p:nvSpPr>
          <p:spPr>
            <a:xfrm>
              <a:off x="2037333" y="5560806"/>
              <a:ext cx="947531" cy="956758"/>
            </a:xfrm>
            <a:custGeom>
              <a:rect b="b" l="l" r="r" t="t"/>
              <a:pathLst>
                <a:path extrusionOk="0" h="956758" w="947531">
                  <a:moveTo>
                    <a:pt x="0" y="478379"/>
                  </a:moveTo>
                  <a:cubicBezTo>
                    <a:pt x="0" y="214172"/>
                    <a:pt x="212112" y="0"/>
                    <a:pt x="473767" y="0"/>
                  </a:cubicBezTo>
                  <a:cubicBezTo>
                    <a:pt x="735416" y="0"/>
                    <a:pt x="947532" y="214172"/>
                    <a:pt x="947532" y="478379"/>
                  </a:cubicBezTo>
                  <a:cubicBezTo>
                    <a:pt x="947532" y="742579"/>
                    <a:pt x="735416" y="956758"/>
                    <a:pt x="473767" y="956758"/>
                  </a:cubicBezTo>
                  <a:cubicBezTo>
                    <a:pt x="212112" y="956758"/>
                    <a:pt x="0" y="742579"/>
                    <a:pt x="0" y="478379"/>
                  </a:cubicBezTo>
                  <a:close/>
                </a:path>
              </a:pathLst>
            </a:custGeom>
            <a:solidFill>
              <a:srgbClr val="FFFFFF"/>
            </a:solidFill>
            <a:ln cap="flat" cmpd="sng" w="167350">
              <a:solidFill>
                <a:srgbClr val="FFFFFF"/>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198" name="Google Shape;198;p18"/>
            <p:cNvGrpSpPr/>
            <p:nvPr/>
          </p:nvGrpSpPr>
          <p:grpSpPr>
            <a:xfrm>
              <a:off x="2043721" y="5565467"/>
              <a:ext cx="947532" cy="956758"/>
              <a:chOff x="2043721" y="5565467"/>
              <a:chExt cx="947532" cy="956758"/>
            </a:xfrm>
          </p:grpSpPr>
          <p:sp>
            <p:nvSpPr>
              <p:cNvPr id="199" name="Google Shape;199;p18"/>
              <p:cNvSpPr/>
              <p:nvPr/>
            </p:nvSpPr>
            <p:spPr>
              <a:xfrm>
                <a:off x="2043721" y="5565467"/>
                <a:ext cx="947532" cy="956758"/>
              </a:xfrm>
              <a:custGeom>
                <a:rect b="b" l="l" r="r" t="t"/>
                <a:pathLst>
                  <a:path extrusionOk="0" h="956758" w="947532">
                    <a:moveTo>
                      <a:pt x="0" y="478379"/>
                    </a:moveTo>
                    <a:cubicBezTo>
                      <a:pt x="0" y="214179"/>
                      <a:pt x="212112" y="0"/>
                      <a:pt x="473761" y="0"/>
                    </a:cubicBezTo>
                    <a:cubicBezTo>
                      <a:pt x="735417" y="0"/>
                      <a:pt x="947533" y="214179"/>
                      <a:pt x="947533" y="478379"/>
                    </a:cubicBezTo>
                    <a:cubicBezTo>
                      <a:pt x="947533" y="742586"/>
                      <a:pt x="735417" y="956758"/>
                      <a:pt x="473761" y="956758"/>
                    </a:cubicBezTo>
                    <a:cubicBezTo>
                      <a:pt x="212112" y="956758"/>
                      <a:pt x="0" y="742586"/>
                      <a:pt x="0" y="478379"/>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00" name="Google Shape;200;p18"/>
              <p:cNvSpPr/>
              <p:nvPr/>
            </p:nvSpPr>
            <p:spPr>
              <a:xfrm>
                <a:off x="2086303" y="5608464"/>
                <a:ext cx="862362" cy="870764"/>
              </a:xfrm>
              <a:custGeom>
                <a:rect b="b" l="l" r="r" t="t"/>
                <a:pathLst>
                  <a:path extrusionOk="0" h="870764" w="862362">
                    <a:moveTo>
                      <a:pt x="0" y="435382"/>
                    </a:moveTo>
                    <a:cubicBezTo>
                      <a:pt x="0" y="194930"/>
                      <a:pt x="193045" y="0"/>
                      <a:pt x="431179" y="0"/>
                    </a:cubicBezTo>
                    <a:cubicBezTo>
                      <a:pt x="669321" y="0"/>
                      <a:pt x="862363" y="194930"/>
                      <a:pt x="862363" y="435382"/>
                    </a:cubicBezTo>
                    <a:cubicBezTo>
                      <a:pt x="862363" y="675841"/>
                      <a:pt x="669321" y="870765"/>
                      <a:pt x="431179" y="870765"/>
                    </a:cubicBezTo>
                    <a:cubicBezTo>
                      <a:pt x="193045" y="870765"/>
                      <a:pt x="0" y="675841"/>
                      <a:pt x="0" y="435382"/>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201" name="Google Shape;201;p18"/>
              <p:cNvGrpSpPr/>
              <p:nvPr/>
            </p:nvGrpSpPr>
            <p:grpSpPr>
              <a:xfrm>
                <a:off x="2161328" y="5684451"/>
                <a:ext cx="716067" cy="722818"/>
                <a:chOff x="2161328" y="5684451"/>
                <a:chExt cx="716067" cy="722818"/>
              </a:xfrm>
            </p:grpSpPr>
            <p:sp>
              <p:nvSpPr>
                <p:cNvPr id="202" name="Google Shape;202;p18"/>
                <p:cNvSpPr/>
                <p:nvPr/>
              </p:nvSpPr>
              <p:spPr>
                <a:xfrm>
                  <a:off x="2290676" y="5684451"/>
                  <a:ext cx="215059" cy="318375"/>
                </a:xfrm>
                <a:custGeom>
                  <a:rect b="b" l="l" r="r" t="t"/>
                  <a:pathLst>
                    <a:path extrusionOk="0" h="318375" w="215059">
                      <a:moveTo>
                        <a:pt x="215060" y="318375"/>
                      </a:moveTo>
                      <a:cubicBezTo>
                        <a:pt x="215060" y="318375"/>
                        <a:pt x="213345" y="87882"/>
                        <a:pt x="204685" y="9209"/>
                      </a:cubicBezTo>
                      <a:cubicBezTo>
                        <a:pt x="202944" y="-6636"/>
                        <a:pt x="144169" y="-1801"/>
                        <a:pt x="89687" y="21921"/>
                      </a:cubicBezTo>
                      <a:cubicBezTo>
                        <a:pt x="34682" y="45877"/>
                        <a:pt x="-11824" y="86174"/>
                        <a:pt x="2683" y="101216"/>
                      </a:cubicBezTo>
                      <a:cubicBezTo>
                        <a:pt x="45083" y="145190"/>
                        <a:pt x="215060" y="318375"/>
                        <a:pt x="215060" y="318375"/>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03" name="Google Shape;203;p18"/>
                <p:cNvSpPr/>
                <p:nvPr/>
              </p:nvSpPr>
              <p:spPr>
                <a:xfrm>
                  <a:off x="2532987" y="6088899"/>
                  <a:ext cx="215059" cy="318368"/>
                </a:xfrm>
                <a:custGeom>
                  <a:rect b="b" l="l" r="r" t="t"/>
                  <a:pathLst>
                    <a:path extrusionOk="0" h="318368" w="215059">
                      <a:moveTo>
                        <a:pt x="0" y="0"/>
                      </a:moveTo>
                      <a:cubicBezTo>
                        <a:pt x="0" y="0"/>
                        <a:pt x="1721" y="230487"/>
                        <a:pt x="10374" y="309159"/>
                      </a:cubicBezTo>
                      <a:cubicBezTo>
                        <a:pt x="12115" y="325005"/>
                        <a:pt x="70891" y="320170"/>
                        <a:pt x="125373" y="296448"/>
                      </a:cubicBezTo>
                      <a:cubicBezTo>
                        <a:pt x="180377" y="272492"/>
                        <a:pt x="226883" y="232194"/>
                        <a:pt x="212377" y="217152"/>
                      </a:cubicBezTo>
                      <a:cubicBezTo>
                        <a:pt x="169977" y="173178"/>
                        <a:pt x="0" y="0"/>
                        <a:pt x="0" y="0"/>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04" name="Google Shape;204;p18"/>
                <p:cNvSpPr/>
                <p:nvPr/>
              </p:nvSpPr>
              <p:spPr>
                <a:xfrm>
                  <a:off x="2165079" y="5812188"/>
                  <a:ext cx="317376" cy="211995"/>
                </a:xfrm>
                <a:custGeom>
                  <a:rect b="b" l="l" r="r" t="t"/>
                  <a:pathLst>
                    <a:path extrusionOk="0" h="211995" w="317376">
                      <a:moveTo>
                        <a:pt x="317377" y="211995"/>
                      </a:moveTo>
                      <a:cubicBezTo>
                        <a:pt x="317377" y="211995"/>
                        <a:pt x="152711" y="50711"/>
                        <a:pt x="90815" y="1380"/>
                      </a:cubicBezTo>
                      <a:cubicBezTo>
                        <a:pt x="78351" y="-8553"/>
                        <a:pt x="40338" y="36533"/>
                        <a:pt x="18754" y="91900"/>
                      </a:cubicBezTo>
                      <a:cubicBezTo>
                        <a:pt x="-3041" y="147795"/>
                        <a:pt x="-7251" y="209189"/>
                        <a:pt x="13638" y="209504"/>
                      </a:cubicBezTo>
                      <a:cubicBezTo>
                        <a:pt x="74721" y="210435"/>
                        <a:pt x="317377" y="211995"/>
                        <a:pt x="317377" y="211995"/>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05" name="Google Shape;205;p18"/>
                <p:cNvSpPr/>
                <p:nvPr/>
              </p:nvSpPr>
              <p:spPr>
                <a:xfrm>
                  <a:off x="2556266" y="6067535"/>
                  <a:ext cx="317378" cy="211995"/>
                </a:xfrm>
                <a:custGeom>
                  <a:rect b="b" l="l" r="r" t="t"/>
                  <a:pathLst>
                    <a:path extrusionOk="0" h="211995" w="317378">
                      <a:moveTo>
                        <a:pt x="0" y="0"/>
                      </a:moveTo>
                      <a:cubicBezTo>
                        <a:pt x="0" y="0"/>
                        <a:pt x="164666" y="161284"/>
                        <a:pt x="226562" y="210616"/>
                      </a:cubicBezTo>
                      <a:cubicBezTo>
                        <a:pt x="239025" y="220548"/>
                        <a:pt x="277039" y="175462"/>
                        <a:pt x="298624" y="120102"/>
                      </a:cubicBezTo>
                      <a:cubicBezTo>
                        <a:pt x="320417" y="64207"/>
                        <a:pt x="324630" y="2806"/>
                        <a:pt x="303741" y="2491"/>
                      </a:cubicBezTo>
                      <a:cubicBezTo>
                        <a:pt x="242655" y="1561"/>
                        <a:pt x="0" y="0"/>
                        <a:pt x="0" y="0"/>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06" name="Google Shape;206;p18"/>
                <p:cNvSpPr/>
                <p:nvPr/>
              </p:nvSpPr>
              <p:spPr>
                <a:xfrm>
                  <a:off x="2560017" y="5812188"/>
                  <a:ext cx="317378" cy="211995"/>
                </a:xfrm>
                <a:custGeom>
                  <a:rect b="b" l="l" r="r" t="t"/>
                  <a:pathLst>
                    <a:path extrusionOk="0" h="211995" w="317378">
                      <a:moveTo>
                        <a:pt x="0" y="211995"/>
                      </a:moveTo>
                      <a:cubicBezTo>
                        <a:pt x="0" y="211995"/>
                        <a:pt x="164666" y="50711"/>
                        <a:pt x="226569" y="1380"/>
                      </a:cubicBezTo>
                      <a:cubicBezTo>
                        <a:pt x="239025" y="-8553"/>
                        <a:pt x="277039" y="36533"/>
                        <a:pt x="298624" y="91900"/>
                      </a:cubicBezTo>
                      <a:cubicBezTo>
                        <a:pt x="320417" y="147795"/>
                        <a:pt x="324630" y="209189"/>
                        <a:pt x="303741" y="209504"/>
                      </a:cubicBezTo>
                      <a:cubicBezTo>
                        <a:pt x="242655" y="210435"/>
                        <a:pt x="0" y="211995"/>
                        <a:pt x="0" y="211995"/>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07" name="Google Shape;207;p18"/>
                <p:cNvSpPr/>
                <p:nvPr/>
              </p:nvSpPr>
              <p:spPr>
                <a:xfrm>
                  <a:off x="2161328" y="6067535"/>
                  <a:ext cx="317377" cy="211995"/>
                </a:xfrm>
                <a:custGeom>
                  <a:rect b="b" l="l" r="r" t="t"/>
                  <a:pathLst>
                    <a:path extrusionOk="0" h="211995" w="317377">
                      <a:moveTo>
                        <a:pt x="317377" y="0"/>
                      </a:moveTo>
                      <a:cubicBezTo>
                        <a:pt x="317377" y="0"/>
                        <a:pt x="152712" y="161284"/>
                        <a:pt x="90815" y="210616"/>
                      </a:cubicBezTo>
                      <a:cubicBezTo>
                        <a:pt x="78352" y="220548"/>
                        <a:pt x="40338" y="175462"/>
                        <a:pt x="18753" y="120102"/>
                      </a:cubicBezTo>
                      <a:cubicBezTo>
                        <a:pt x="-3041" y="64207"/>
                        <a:pt x="-7251" y="2806"/>
                        <a:pt x="13639" y="2491"/>
                      </a:cubicBezTo>
                      <a:cubicBezTo>
                        <a:pt x="74722" y="1561"/>
                        <a:pt x="317377" y="0"/>
                        <a:pt x="317377" y="0"/>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08" name="Google Shape;208;p18"/>
                <p:cNvSpPr/>
                <p:nvPr/>
              </p:nvSpPr>
              <p:spPr>
                <a:xfrm>
                  <a:off x="2537755" y="5684452"/>
                  <a:ext cx="215508" cy="316839"/>
                </a:xfrm>
                <a:custGeom>
                  <a:rect b="b" l="l" r="r" t="t"/>
                  <a:pathLst>
                    <a:path extrusionOk="0" h="316839" w="215508">
                      <a:moveTo>
                        <a:pt x="0" y="316840"/>
                      </a:moveTo>
                      <a:cubicBezTo>
                        <a:pt x="0" y="316840"/>
                        <a:pt x="163788" y="154666"/>
                        <a:pt x="214065" y="93526"/>
                      </a:cubicBezTo>
                      <a:cubicBezTo>
                        <a:pt x="224184" y="81216"/>
                        <a:pt x="179688" y="42519"/>
                        <a:pt x="124663" y="20090"/>
                      </a:cubicBezTo>
                      <a:cubicBezTo>
                        <a:pt x="69102" y="-2560"/>
                        <a:pt x="7782" y="-7703"/>
                        <a:pt x="7146" y="13179"/>
                      </a:cubicBezTo>
                      <a:cubicBezTo>
                        <a:pt x="5278" y="74238"/>
                        <a:pt x="0" y="316840"/>
                        <a:pt x="0" y="316840"/>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09" name="Google Shape;209;p18"/>
                <p:cNvSpPr/>
                <p:nvPr/>
              </p:nvSpPr>
              <p:spPr>
                <a:xfrm>
                  <a:off x="2285459" y="6090426"/>
                  <a:ext cx="215508" cy="316843"/>
                </a:xfrm>
                <a:custGeom>
                  <a:rect b="b" l="l" r="r" t="t"/>
                  <a:pathLst>
                    <a:path extrusionOk="0" h="316843" w="215508">
                      <a:moveTo>
                        <a:pt x="215508" y="0"/>
                      </a:moveTo>
                      <a:cubicBezTo>
                        <a:pt x="215508" y="0"/>
                        <a:pt x="51720" y="162181"/>
                        <a:pt x="1443" y="223314"/>
                      </a:cubicBezTo>
                      <a:cubicBezTo>
                        <a:pt x="-8676" y="235623"/>
                        <a:pt x="35820" y="274320"/>
                        <a:pt x="90852" y="296749"/>
                      </a:cubicBezTo>
                      <a:cubicBezTo>
                        <a:pt x="146406" y="319399"/>
                        <a:pt x="207726" y="324549"/>
                        <a:pt x="208362" y="303667"/>
                      </a:cubicBezTo>
                      <a:cubicBezTo>
                        <a:pt x="210231" y="242602"/>
                        <a:pt x="215508" y="0"/>
                        <a:pt x="215508" y="0"/>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sp>
          <p:nvSpPr>
            <p:cNvPr id="210" name="Google Shape;210;p18"/>
            <p:cNvSpPr/>
            <p:nvPr/>
          </p:nvSpPr>
          <p:spPr>
            <a:xfrm>
              <a:off x="2023843" y="5545490"/>
              <a:ext cx="974449" cy="983446"/>
            </a:xfrm>
            <a:custGeom>
              <a:rect b="b" l="l" r="r" t="t"/>
              <a:pathLst>
                <a:path extrusionOk="0" h="983446" w="974449">
                  <a:moveTo>
                    <a:pt x="487223" y="0"/>
                  </a:moveTo>
                  <a:cubicBezTo>
                    <a:pt x="218147" y="0"/>
                    <a:pt x="0" y="220045"/>
                    <a:pt x="0" y="491620"/>
                  </a:cubicBezTo>
                  <a:cubicBezTo>
                    <a:pt x="0" y="763187"/>
                    <a:pt x="218147" y="983447"/>
                    <a:pt x="487223" y="983447"/>
                  </a:cubicBezTo>
                  <a:cubicBezTo>
                    <a:pt x="756306" y="983447"/>
                    <a:pt x="974456" y="763187"/>
                    <a:pt x="974449" y="491620"/>
                  </a:cubicBezTo>
                  <a:cubicBezTo>
                    <a:pt x="974449" y="220045"/>
                    <a:pt x="756306" y="-7"/>
                    <a:pt x="487223" y="0"/>
                  </a:cubicBezTo>
                  <a:close/>
                  <a:moveTo>
                    <a:pt x="487223" y="13395"/>
                  </a:moveTo>
                  <a:cubicBezTo>
                    <a:pt x="748879" y="13395"/>
                    <a:pt x="961055" y="227419"/>
                    <a:pt x="961055" y="491620"/>
                  </a:cubicBezTo>
                  <a:cubicBezTo>
                    <a:pt x="961055" y="755820"/>
                    <a:pt x="748879" y="970052"/>
                    <a:pt x="487223" y="970052"/>
                  </a:cubicBezTo>
                  <a:cubicBezTo>
                    <a:pt x="225575" y="970052"/>
                    <a:pt x="13395" y="755820"/>
                    <a:pt x="13395" y="491620"/>
                  </a:cubicBezTo>
                  <a:cubicBezTo>
                    <a:pt x="13395" y="227419"/>
                    <a:pt x="225575" y="13395"/>
                    <a:pt x="487223" y="1339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211" name="Google Shape;211;p18"/>
          <p:cNvGrpSpPr/>
          <p:nvPr/>
        </p:nvGrpSpPr>
        <p:grpSpPr>
          <a:xfrm>
            <a:off x="8513384" y="5371180"/>
            <a:ext cx="1217533" cy="1304220"/>
            <a:chOff x="1885538" y="2088865"/>
            <a:chExt cx="1251061" cy="1340136"/>
          </a:xfrm>
        </p:grpSpPr>
        <p:sp>
          <p:nvSpPr>
            <p:cNvPr id="212" name="Google Shape;212;p18"/>
            <p:cNvSpPr/>
            <p:nvPr/>
          </p:nvSpPr>
          <p:spPr>
            <a:xfrm>
              <a:off x="1892145" y="2095530"/>
              <a:ext cx="1237710" cy="1326764"/>
            </a:xfrm>
            <a:custGeom>
              <a:rect b="b" l="l" r="r" t="t"/>
              <a:pathLst>
                <a:path extrusionOk="0" h="1326764" w="1237710">
                  <a:moveTo>
                    <a:pt x="376126" y="441930"/>
                  </a:moveTo>
                  <a:cubicBezTo>
                    <a:pt x="431398" y="383295"/>
                    <a:pt x="319996" y="51740"/>
                    <a:pt x="444150" y="6748"/>
                  </a:cubicBezTo>
                  <a:cubicBezTo>
                    <a:pt x="617442" y="-56052"/>
                    <a:pt x="683959" y="339917"/>
                    <a:pt x="772845" y="349065"/>
                  </a:cubicBezTo>
                  <a:cubicBezTo>
                    <a:pt x="869667" y="359024"/>
                    <a:pt x="1173355" y="155829"/>
                    <a:pt x="1232090" y="299901"/>
                  </a:cubicBezTo>
                  <a:cubicBezTo>
                    <a:pt x="1278710" y="414257"/>
                    <a:pt x="1020510" y="543246"/>
                    <a:pt x="1002849" y="657582"/>
                  </a:cubicBezTo>
                  <a:cubicBezTo>
                    <a:pt x="985470" y="770089"/>
                    <a:pt x="1302813" y="896574"/>
                    <a:pt x="1193346" y="1055272"/>
                  </a:cubicBezTo>
                  <a:cubicBezTo>
                    <a:pt x="1078984" y="1221076"/>
                    <a:pt x="846555" y="952328"/>
                    <a:pt x="729246" y="999584"/>
                  </a:cubicBezTo>
                  <a:cubicBezTo>
                    <a:pt x="593881" y="1054113"/>
                    <a:pt x="560428" y="1342987"/>
                    <a:pt x="411815" y="1326049"/>
                  </a:cubicBezTo>
                  <a:cubicBezTo>
                    <a:pt x="242702" y="1306775"/>
                    <a:pt x="376253" y="967210"/>
                    <a:pt x="335226" y="871472"/>
                  </a:cubicBezTo>
                  <a:cubicBezTo>
                    <a:pt x="275906" y="733067"/>
                    <a:pt x="-13586" y="784857"/>
                    <a:pt x="497" y="620827"/>
                  </a:cubicBezTo>
                  <a:cubicBezTo>
                    <a:pt x="13074" y="474324"/>
                    <a:pt x="314330" y="507483"/>
                    <a:pt x="376126" y="441930"/>
                  </a:cubicBezTo>
                  <a:close/>
                </a:path>
              </a:pathLst>
            </a:custGeom>
            <a:solidFill>
              <a:srgbClr val="FBFBFB"/>
            </a:solidFill>
            <a:ln cap="rnd" cmpd="sng" w="167350">
              <a:solidFill>
                <a:srgbClr val="FBFBFB"/>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213" name="Google Shape;213;p18"/>
            <p:cNvGrpSpPr/>
            <p:nvPr/>
          </p:nvGrpSpPr>
          <p:grpSpPr>
            <a:xfrm>
              <a:off x="1898533" y="2102206"/>
              <a:ext cx="1237710" cy="1326765"/>
              <a:chOff x="1898533" y="2102206"/>
              <a:chExt cx="1237710" cy="1326765"/>
            </a:xfrm>
          </p:grpSpPr>
          <p:sp>
            <p:nvSpPr>
              <p:cNvPr id="214" name="Google Shape;214;p18"/>
              <p:cNvSpPr/>
              <p:nvPr/>
            </p:nvSpPr>
            <p:spPr>
              <a:xfrm>
                <a:off x="1898533" y="2102206"/>
                <a:ext cx="1237710" cy="1326765"/>
              </a:xfrm>
              <a:custGeom>
                <a:rect b="b" l="l" r="r" t="t"/>
                <a:pathLst>
                  <a:path extrusionOk="0" h="1326765" w="1237710">
                    <a:moveTo>
                      <a:pt x="376126" y="441931"/>
                    </a:moveTo>
                    <a:cubicBezTo>
                      <a:pt x="431399" y="383296"/>
                      <a:pt x="319997" y="51742"/>
                      <a:pt x="444150" y="6749"/>
                    </a:cubicBezTo>
                    <a:cubicBezTo>
                      <a:pt x="617442" y="-56058"/>
                      <a:pt x="683959" y="339918"/>
                      <a:pt x="772839" y="349067"/>
                    </a:cubicBezTo>
                    <a:cubicBezTo>
                      <a:pt x="869668" y="359025"/>
                      <a:pt x="1173355" y="155830"/>
                      <a:pt x="1232090" y="299902"/>
                    </a:cubicBezTo>
                    <a:cubicBezTo>
                      <a:pt x="1278710" y="414258"/>
                      <a:pt x="1020510" y="543247"/>
                      <a:pt x="1002850" y="657576"/>
                    </a:cubicBezTo>
                    <a:cubicBezTo>
                      <a:pt x="985464" y="770084"/>
                      <a:pt x="1302814" y="896575"/>
                      <a:pt x="1193347" y="1055273"/>
                    </a:cubicBezTo>
                    <a:cubicBezTo>
                      <a:pt x="1078984" y="1221077"/>
                      <a:pt x="846549" y="952330"/>
                      <a:pt x="729246" y="999585"/>
                    </a:cubicBezTo>
                    <a:cubicBezTo>
                      <a:pt x="593875" y="1054115"/>
                      <a:pt x="560428" y="1342988"/>
                      <a:pt x="411816" y="1326050"/>
                    </a:cubicBezTo>
                    <a:cubicBezTo>
                      <a:pt x="242702" y="1306776"/>
                      <a:pt x="376254" y="967211"/>
                      <a:pt x="335226" y="871474"/>
                    </a:cubicBezTo>
                    <a:cubicBezTo>
                      <a:pt x="275906" y="733068"/>
                      <a:pt x="-13585" y="784858"/>
                      <a:pt x="497" y="620828"/>
                    </a:cubicBezTo>
                    <a:cubicBezTo>
                      <a:pt x="13074" y="474326"/>
                      <a:pt x="314331" y="507484"/>
                      <a:pt x="376126" y="441931"/>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15" name="Google Shape;215;p18"/>
              <p:cNvSpPr/>
              <p:nvPr/>
            </p:nvSpPr>
            <p:spPr>
              <a:xfrm>
                <a:off x="2247567" y="2471338"/>
                <a:ext cx="539640" cy="588497"/>
              </a:xfrm>
              <a:custGeom>
                <a:rect b="b" l="l" r="r" t="t"/>
                <a:pathLst>
                  <a:path extrusionOk="0" h="588497" w="539640">
                    <a:moveTo>
                      <a:pt x="163991" y="196021"/>
                    </a:moveTo>
                    <a:cubicBezTo>
                      <a:pt x="188088" y="170016"/>
                      <a:pt x="139519" y="22951"/>
                      <a:pt x="193647" y="2993"/>
                    </a:cubicBezTo>
                    <a:cubicBezTo>
                      <a:pt x="269205" y="-24861"/>
                      <a:pt x="298204" y="150775"/>
                      <a:pt x="336962" y="154833"/>
                    </a:cubicBezTo>
                    <a:cubicBezTo>
                      <a:pt x="379174" y="159247"/>
                      <a:pt x="511579" y="69122"/>
                      <a:pt x="537190" y="133020"/>
                    </a:cubicBezTo>
                    <a:cubicBezTo>
                      <a:pt x="557516" y="183745"/>
                      <a:pt x="444942" y="240960"/>
                      <a:pt x="437240" y="291678"/>
                    </a:cubicBezTo>
                    <a:cubicBezTo>
                      <a:pt x="429665" y="341580"/>
                      <a:pt x="568024" y="397683"/>
                      <a:pt x="520299" y="468078"/>
                    </a:cubicBezTo>
                    <a:cubicBezTo>
                      <a:pt x="470438" y="541620"/>
                      <a:pt x="369095" y="422416"/>
                      <a:pt x="317955" y="443378"/>
                    </a:cubicBezTo>
                    <a:cubicBezTo>
                      <a:pt x="258932" y="467562"/>
                      <a:pt x="244345" y="595694"/>
                      <a:pt x="179549" y="588180"/>
                    </a:cubicBezTo>
                    <a:cubicBezTo>
                      <a:pt x="105819" y="579634"/>
                      <a:pt x="164045" y="429013"/>
                      <a:pt x="146156" y="386552"/>
                    </a:cubicBezTo>
                    <a:cubicBezTo>
                      <a:pt x="120298" y="325158"/>
                      <a:pt x="-5918" y="348130"/>
                      <a:pt x="216" y="275371"/>
                    </a:cubicBezTo>
                    <a:cubicBezTo>
                      <a:pt x="5701" y="210394"/>
                      <a:pt x="137048" y="225101"/>
                      <a:pt x="163991" y="196021"/>
                    </a:cubicBezTo>
                    <a:close/>
                  </a:path>
                </a:pathLst>
              </a:custGeom>
              <a:solidFill>
                <a:srgbClr val="FFDF9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16" name="Google Shape;216;p18"/>
              <p:cNvSpPr/>
              <p:nvPr/>
            </p:nvSpPr>
            <p:spPr>
              <a:xfrm>
                <a:off x="2281823" y="2503610"/>
                <a:ext cx="473236" cy="523159"/>
              </a:xfrm>
              <a:custGeom>
                <a:rect b="b" l="l" r="r" t="t"/>
                <a:pathLst>
                  <a:path extrusionOk="0" h="523159" w="473236">
                    <a:moveTo>
                      <a:pt x="143806" y="174258"/>
                    </a:moveTo>
                    <a:cubicBezTo>
                      <a:pt x="164943" y="151139"/>
                      <a:pt x="122348" y="20401"/>
                      <a:pt x="169818" y="2660"/>
                    </a:cubicBezTo>
                    <a:cubicBezTo>
                      <a:pt x="236074" y="-22100"/>
                      <a:pt x="261511" y="134034"/>
                      <a:pt x="295492" y="137644"/>
                    </a:cubicBezTo>
                    <a:cubicBezTo>
                      <a:pt x="332515" y="141568"/>
                      <a:pt x="448626" y="61449"/>
                      <a:pt x="471088" y="118255"/>
                    </a:cubicBezTo>
                    <a:cubicBezTo>
                      <a:pt x="488910" y="163348"/>
                      <a:pt x="390192" y="214214"/>
                      <a:pt x="383434" y="259293"/>
                    </a:cubicBezTo>
                    <a:cubicBezTo>
                      <a:pt x="376791" y="303655"/>
                      <a:pt x="498125" y="353530"/>
                      <a:pt x="456274" y="416109"/>
                    </a:cubicBezTo>
                    <a:cubicBezTo>
                      <a:pt x="412547" y="481488"/>
                      <a:pt x="323675" y="375517"/>
                      <a:pt x="278823" y="394149"/>
                    </a:cubicBezTo>
                    <a:cubicBezTo>
                      <a:pt x="227067" y="415654"/>
                      <a:pt x="214275" y="529554"/>
                      <a:pt x="157455" y="522877"/>
                    </a:cubicBezTo>
                    <a:cubicBezTo>
                      <a:pt x="92793" y="515276"/>
                      <a:pt x="143860" y="381384"/>
                      <a:pt x="128168" y="343638"/>
                    </a:cubicBezTo>
                    <a:cubicBezTo>
                      <a:pt x="105491" y="289055"/>
                      <a:pt x="-5195" y="309482"/>
                      <a:pt x="190" y="244800"/>
                    </a:cubicBezTo>
                    <a:cubicBezTo>
                      <a:pt x="4999" y="187036"/>
                      <a:pt x="120178" y="200109"/>
                      <a:pt x="143806" y="174258"/>
                    </a:cubicBezTo>
                    <a:close/>
                  </a:path>
                </a:pathLst>
              </a:custGeom>
              <a:solidFill>
                <a:srgbClr val="F1B80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217" name="Google Shape;217;p18"/>
              <p:cNvGrpSpPr/>
              <p:nvPr/>
            </p:nvGrpSpPr>
            <p:grpSpPr>
              <a:xfrm>
                <a:off x="1991663" y="2209876"/>
                <a:ext cx="1003013" cy="1098512"/>
                <a:chOff x="1991663" y="2209876"/>
                <a:chExt cx="1003013" cy="1098512"/>
              </a:xfrm>
            </p:grpSpPr>
            <p:sp>
              <p:nvSpPr>
                <p:cNvPr id="218" name="Google Shape;218;p18"/>
                <p:cNvSpPr/>
                <p:nvPr/>
              </p:nvSpPr>
              <p:spPr>
                <a:xfrm>
                  <a:off x="2475671" y="2711012"/>
                  <a:ext cx="83434" cy="83427"/>
                </a:xfrm>
                <a:custGeom>
                  <a:rect b="b" l="l" r="r" t="t"/>
                  <a:pathLst>
                    <a:path extrusionOk="0" h="83427" w="83434">
                      <a:moveTo>
                        <a:pt x="0" y="41711"/>
                      </a:moveTo>
                      <a:cubicBezTo>
                        <a:pt x="0" y="18672"/>
                        <a:pt x="18679" y="0"/>
                        <a:pt x="41717" y="0"/>
                      </a:cubicBezTo>
                      <a:cubicBezTo>
                        <a:pt x="64756" y="0"/>
                        <a:pt x="83434" y="18672"/>
                        <a:pt x="83434" y="41711"/>
                      </a:cubicBezTo>
                      <a:cubicBezTo>
                        <a:pt x="83434" y="64756"/>
                        <a:pt x="64756" y="83428"/>
                        <a:pt x="41717" y="83428"/>
                      </a:cubicBezTo>
                      <a:cubicBezTo>
                        <a:pt x="18679" y="83428"/>
                        <a:pt x="0" y="64756"/>
                        <a:pt x="0" y="41711"/>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19" name="Google Shape;219;p18"/>
                <p:cNvSpPr/>
                <p:nvPr/>
              </p:nvSpPr>
              <p:spPr>
                <a:xfrm>
                  <a:off x="2378682" y="2334412"/>
                  <a:ext cx="83427" cy="83434"/>
                </a:xfrm>
                <a:custGeom>
                  <a:rect b="b" l="l" r="r" t="t"/>
                  <a:pathLst>
                    <a:path extrusionOk="0" h="83434" w="83427">
                      <a:moveTo>
                        <a:pt x="0" y="41717"/>
                      </a:moveTo>
                      <a:cubicBezTo>
                        <a:pt x="0" y="18679"/>
                        <a:pt x="18672" y="0"/>
                        <a:pt x="41711" y="0"/>
                      </a:cubicBezTo>
                      <a:cubicBezTo>
                        <a:pt x="64756" y="0"/>
                        <a:pt x="83428" y="18679"/>
                        <a:pt x="83428" y="41717"/>
                      </a:cubicBezTo>
                      <a:cubicBezTo>
                        <a:pt x="83428" y="64756"/>
                        <a:pt x="64756" y="83434"/>
                        <a:pt x="41711" y="83434"/>
                      </a:cubicBezTo>
                      <a:cubicBezTo>
                        <a:pt x="18672" y="83434"/>
                        <a:pt x="0" y="64756"/>
                        <a:pt x="0" y="41717"/>
                      </a:cubicBezTo>
                      <a:close/>
                    </a:path>
                  </a:pathLst>
                </a:custGeom>
                <a:solidFill>
                  <a:srgbClr val="F1B80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20" name="Google Shape;220;p18"/>
                <p:cNvSpPr/>
                <p:nvPr/>
              </p:nvSpPr>
              <p:spPr>
                <a:xfrm>
                  <a:off x="2839045" y="2503611"/>
                  <a:ext cx="83434" cy="83434"/>
                </a:xfrm>
                <a:custGeom>
                  <a:rect b="b" l="l" r="r" t="t"/>
                  <a:pathLst>
                    <a:path extrusionOk="0" h="83434" w="83434">
                      <a:moveTo>
                        <a:pt x="0" y="41717"/>
                      </a:moveTo>
                      <a:cubicBezTo>
                        <a:pt x="0" y="18679"/>
                        <a:pt x="18679" y="0"/>
                        <a:pt x="41717" y="0"/>
                      </a:cubicBezTo>
                      <a:cubicBezTo>
                        <a:pt x="64756" y="0"/>
                        <a:pt x="83435" y="18679"/>
                        <a:pt x="83435" y="41717"/>
                      </a:cubicBezTo>
                      <a:cubicBezTo>
                        <a:pt x="83435" y="64756"/>
                        <a:pt x="64756" y="83435"/>
                        <a:pt x="41717" y="83435"/>
                      </a:cubicBezTo>
                      <a:cubicBezTo>
                        <a:pt x="18679" y="83435"/>
                        <a:pt x="0" y="64756"/>
                        <a:pt x="0" y="41717"/>
                      </a:cubicBezTo>
                      <a:close/>
                    </a:path>
                  </a:pathLst>
                </a:custGeom>
                <a:solidFill>
                  <a:srgbClr val="F1B80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21" name="Google Shape;221;p18"/>
                <p:cNvSpPr/>
                <p:nvPr/>
              </p:nvSpPr>
              <p:spPr>
                <a:xfrm>
                  <a:off x="2823012" y="2976405"/>
                  <a:ext cx="83434" cy="83434"/>
                </a:xfrm>
                <a:custGeom>
                  <a:rect b="b" l="l" r="r" t="t"/>
                  <a:pathLst>
                    <a:path extrusionOk="0" h="83434" w="83434">
                      <a:moveTo>
                        <a:pt x="0" y="41717"/>
                      </a:moveTo>
                      <a:cubicBezTo>
                        <a:pt x="0" y="18679"/>
                        <a:pt x="18679" y="0"/>
                        <a:pt x="41717" y="0"/>
                      </a:cubicBezTo>
                      <a:cubicBezTo>
                        <a:pt x="64756" y="0"/>
                        <a:pt x="83435" y="18679"/>
                        <a:pt x="83435" y="41717"/>
                      </a:cubicBezTo>
                      <a:cubicBezTo>
                        <a:pt x="83435" y="64756"/>
                        <a:pt x="64756" y="83435"/>
                        <a:pt x="41717" y="83435"/>
                      </a:cubicBezTo>
                      <a:cubicBezTo>
                        <a:pt x="18679" y="83435"/>
                        <a:pt x="0" y="64756"/>
                        <a:pt x="0" y="41717"/>
                      </a:cubicBezTo>
                      <a:close/>
                    </a:path>
                  </a:pathLst>
                </a:custGeom>
                <a:solidFill>
                  <a:srgbClr val="F1B80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22" name="Google Shape;222;p18"/>
                <p:cNvSpPr/>
                <p:nvPr/>
              </p:nvSpPr>
              <p:spPr>
                <a:xfrm>
                  <a:off x="2336964" y="3108267"/>
                  <a:ext cx="83427" cy="83434"/>
                </a:xfrm>
                <a:custGeom>
                  <a:rect b="b" l="l" r="r" t="t"/>
                  <a:pathLst>
                    <a:path extrusionOk="0" h="83434" w="83427">
                      <a:moveTo>
                        <a:pt x="0" y="41717"/>
                      </a:moveTo>
                      <a:cubicBezTo>
                        <a:pt x="0" y="18679"/>
                        <a:pt x="18672" y="0"/>
                        <a:pt x="41717" y="0"/>
                      </a:cubicBezTo>
                      <a:cubicBezTo>
                        <a:pt x="64756" y="0"/>
                        <a:pt x="83428" y="18679"/>
                        <a:pt x="83428" y="41717"/>
                      </a:cubicBezTo>
                      <a:cubicBezTo>
                        <a:pt x="83428" y="64756"/>
                        <a:pt x="64756" y="83435"/>
                        <a:pt x="41717" y="83435"/>
                      </a:cubicBezTo>
                      <a:cubicBezTo>
                        <a:pt x="18672" y="83435"/>
                        <a:pt x="0" y="64756"/>
                        <a:pt x="0" y="41717"/>
                      </a:cubicBezTo>
                      <a:close/>
                    </a:path>
                  </a:pathLst>
                </a:custGeom>
                <a:solidFill>
                  <a:srgbClr val="F1B80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23" name="Google Shape;223;p18"/>
                <p:cNvSpPr/>
                <p:nvPr/>
              </p:nvSpPr>
              <p:spPr>
                <a:xfrm>
                  <a:off x="2108487" y="2711012"/>
                  <a:ext cx="83434" cy="83427"/>
                </a:xfrm>
                <a:custGeom>
                  <a:rect b="b" l="l" r="r" t="t"/>
                  <a:pathLst>
                    <a:path extrusionOk="0" h="83427" w="83434">
                      <a:moveTo>
                        <a:pt x="0" y="41711"/>
                      </a:moveTo>
                      <a:cubicBezTo>
                        <a:pt x="0" y="18672"/>
                        <a:pt x="18677" y="0"/>
                        <a:pt x="41717" y="0"/>
                      </a:cubicBezTo>
                      <a:cubicBezTo>
                        <a:pt x="64757" y="0"/>
                        <a:pt x="83435" y="18672"/>
                        <a:pt x="83435" y="41711"/>
                      </a:cubicBezTo>
                      <a:cubicBezTo>
                        <a:pt x="83435" y="64756"/>
                        <a:pt x="64757" y="83428"/>
                        <a:pt x="41717" y="83428"/>
                      </a:cubicBezTo>
                      <a:cubicBezTo>
                        <a:pt x="18677" y="83428"/>
                        <a:pt x="0" y="64756"/>
                        <a:pt x="0" y="41711"/>
                      </a:cubicBezTo>
                      <a:close/>
                    </a:path>
                  </a:pathLst>
                </a:custGeom>
                <a:solidFill>
                  <a:srgbClr val="F1B80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24" name="Google Shape;224;p18"/>
                <p:cNvSpPr/>
                <p:nvPr/>
              </p:nvSpPr>
              <p:spPr>
                <a:xfrm>
                  <a:off x="2947360" y="2471337"/>
                  <a:ext cx="47316" cy="47309"/>
                </a:xfrm>
                <a:custGeom>
                  <a:rect b="b" l="l" r="r" t="t"/>
                  <a:pathLst>
                    <a:path extrusionOk="0" h="47309" w="47316">
                      <a:moveTo>
                        <a:pt x="0" y="23655"/>
                      </a:moveTo>
                      <a:cubicBezTo>
                        <a:pt x="0" y="10589"/>
                        <a:pt x="10595" y="0"/>
                        <a:pt x="23661" y="0"/>
                      </a:cubicBezTo>
                      <a:cubicBezTo>
                        <a:pt x="36721" y="0"/>
                        <a:pt x="47316" y="10589"/>
                        <a:pt x="47316" y="23655"/>
                      </a:cubicBezTo>
                      <a:cubicBezTo>
                        <a:pt x="47316" y="36721"/>
                        <a:pt x="36721" y="47310"/>
                        <a:pt x="23661" y="47310"/>
                      </a:cubicBezTo>
                      <a:cubicBezTo>
                        <a:pt x="10595" y="47310"/>
                        <a:pt x="0" y="36721"/>
                        <a:pt x="0" y="23655"/>
                      </a:cubicBezTo>
                      <a:close/>
                    </a:path>
                  </a:pathLst>
                </a:custGeom>
                <a:solidFill>
                  <a:srgbClr val="F1B80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25" name="Google Shape;225;p18"/>
                <p:cNvSpPr/>
                <p:nvPr/>
              </p:nvSpPr>
              <p:spPr>
                <a:xfrm>
                  <a:off x="2940803" y="3059840"/>
                  <a:ext cx="47309" cy="47309"/>
                </a:xfrm>
                <a:custGeom>
                  <a:rect b="b" l="l" r="r" t="t"/>
                  <a:pathLst>
                    <a:path extrusionOk="0" h="47309" w="47309">
                      <a:moveTo>
                        <a:pt x="0" y="23655"/>
                      </a:moveTo>
                      <a:cubicBezTo>
                        <a:pt x="0" y="10588"/>
                        <a:pt x="10588" y="0"/>
                        <a:pt x="23655" y="0"/>
                      </a:cubicBezTo>
                      <a:cubicBezTo>
                        <a:pt x="36721" y="0"/>
                        <a:pt x="47310" y="10588"/>
                        <a:pt x="47310" y="23655"/>
                      </a:cubicBezTo>
                      <a:cubicBezTo>
                        <a:pt x="47310" y="36721"/>
                        <a:pt x="36721" y="47309"/>
                        <a:pt x="23655" y="47309"/>
                      </a:cubicBezTo>
                      <a:cubicBezTo>
                        <a:pt x="10588" y="47309"/>
                        <a:pt x="0" y="36721"/>
                        <a:pt x="0" y="23655"/>
                      </a:cubicBezTo>
                      <a:close/>
                    </a:path>
                  </a:pathLst>
                </a:custGeom>
                <a:solidFill>
                  <a:srgbClr val="F1B80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26" name="Google Shape;226;p18"/>
                <p:cNvSpPr/>
                <p:nvPr/>
              </p:nvSpPr>
              <p:spPr>
                <a:xfrm>
                  <a:off x="2331365" y="3261072"/>
                  <a:ext cx="47316" cy="47316"/>
                </a:xfrm>
                <a:custGeom>
                  <a:rect b="b" l="l" r="r" t="t"/>
                  <a:pathLst>
                    <a:path extrusionOk="0" h="47316" w="47316">
                      <a:moveTo>
                        <a:pt x="0" y="23662"/>
                      </a:moveTo>
                      <a:cubicBezTo>
                        <a:pt x="0" y="10595"/>
                        <a:pt x="10595" y="0"/>
                        <a:pt x="23655" y="0"/>
                      </a:cubicBezTo>
                      <a:cubicBezTo>
                        <a:pt x="36721" y="0"/>
                        <a:pt x="47316" y="10595"/>
                        <a:pt x="47316" y="23662"/>
                      </a:cubicBezTo>
                      <a:cubicBezTo>
                        <a:pt x="47316" y="36721"/>
                        <a:pt x="36721" y="47316"/>
                        <a:pt x="23655" y="47316"/>
                      </a:cubicBezTo>
                      <a:cubicBezTo>
                        <a:pt x="10595" y="47316"/>
                        <a:pt x="0" y="36721"/>
                        <a:pt x="0" y="23662"/>
                      </a:cubicBezTo>
                      <a:close/>
                    </a:path>
                  </a:pathLst>
                </a:custGeom>
                <a:solidFill>
                  <a:srgbClr val="F1B80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27" name="Google Shape;227;p18"/>
                <p:cNvSpPr/>
                <p:nvPr/>
              </p:nvSpPr>
              <p:spPr>
                <a:xfrm>
                  <a:off x="1991663" y="2718272"/>
                  <a:ext cx="47312" cy="47316"/>
                </a:xfrm>
                <a:custGeom>
                  <a:rect b="b" l="l" r="r" t="t"/>
                  <a:pathLst>
                    <a:path extrusionOk="0" h="47316" w="47312">
                      <a:moveTo>
                        <a:pt x="0" y="23662"/>
                      </a:moveTo>
                      <a:cubicBezTo>
                        <a:pt x="0" y="10595"/>
                        <a:pt x="10591" y="0"/>
                        <a:pt x="23656" y="0"/>
                      </a:cubicBezTo>
                      <a:cubicBezTo>
                        <a:pt x="36721" y="0"/>
                        <a:pt x="47312" y="10595"/>
                        <a:pt x="47312" y="23662"/>
                      </a:cubicBezTo>
                      <a:cubicBezTo>
                        <a:pt x="47312" y="36721"/>
                        <a:pt x="36721" y="47316"/>
                        <a:pt x="23656" y="47316"/>
                      </a:cubicBezTo>
                      <a:cubicBezTo>
                        <a:pt x="10591" y="47316"/>
                        <a:pt x="0" y="36721"/>
                        <a:pt x="0" y="23662"/>
                      </a:cubicBezTo>
                      <a:close/>
                    </a:path>
                  </a:pathLst>
                </a:custGeom>
                <a:solidFill>
                  <a:srgbClr val="F1B80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28" name="Google Shape;228;p18"/>
                <p:cNvSpPr/>
                <p:nvPr/>
              </p:nvSpPr>
              <p:spPr>
                <a:xfrm>
                  <a:off x="2373083" y="2209876"/>
                  <a:ext cx="47309" cy="47309"/>
                </a:xfrm>
                <a:custGeom>
                  <a:rect b="b" l="l" r="r" t="t"/>
                  <a:pathLst>
                    <a:path extrusionOk="0" h="47309" w="47309">
                      <a:moveTo>
                        <a:pt x="0" y="23655"/>
                      </a:moveTo>
                      <a:cubicBezTo>
                        <a:pt x="0" y="10588"/>
                        <a:pt x="10588" y="0"/>
                        <a:pt x="23655" y="0"/>
                      </a:cubicBezTo>
                      <a:cubicBezTo>
                        <a:pt x="36721" y="0"/>
                        <a:pt x="47309" y="10588"/>
                        <a:pt x="47309" y="23655"/>
                      </a:cubicBezTo>
                      <a:cubicBezTo>
                        <a:pt x="47309" y="36721"/>
                        <a:pt x="36721" y="47309"/>
                        <a:pt x="23655" y="47309"/>
                      </a:cubicBezTo>
                      <a:cubicBezTo>
                        <a:pt x="10588" y="47309"/>
                        <a:pt x="0" y="36721"/>
                        <a:pt x="0" y="23655"/>
                      </a:cubicBezTo>
                      <a:close/>
                    </a:path>
                  </a:pathLst>
                </a:custGeom>
                <a:solidFill>
                  <a:srgbClr val="F1B80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29" name="Google Shape;229;p18"/>
                <p:cNvSpPr/>
                <p:nvPr/>
              </p:nvSpPr>
              <p:spPr>
                <a:xfrm>
                  <a:off x="2462109" y="2587046"/>
                  <a:ext cx="39835" cy="39835"/>
                </a:xfrm>
                <a:custGeom>
                  <a:rect b="b" l="l" r="r" t="t"/>
                  <a:pathLst>
                    <a:path extrusionOk="0" h="39835" w="39835">
                      <a:moveTo>
                        <a:pt x="0" y="19918"/>
                      </a:moveTo>
                      <a:cubicBezTo>
                        <a:pt x="0" y="8914"/>
                        <a:pt x="8921" y="0"/>
                        <a:pt x="19918" y="0"/>
                      </a:cubicBezTo>
                      <a:cubicBezTo>
                        <a:pt x="30921" y="0"/>
                        <a:pt x="39835" y="8914"/>
                        <a:pt x="39835" y="19918"/>
                      </a:cubicBezTo>
                      <a:cubicBezTo>
                        <a:pt x="39835" y="30915"/>
                        <a:pt x="30921" y="39835"/>
                        <a:pt x="19918" y="39835"/>
                      </a:cubicBezTo>
                      <a:cubicBezTo>
                        <a:pt x="8921" y="39835"/>
                        <a:pt x="0" y="30915"/>
                        <a:pt x="0" y="19918"/>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30" name="Google Shape;230;p18"/>
                <p:cNvSpPr/>
                <p:nvPr/>
              </p:nvSpPr>
              <p:spPr>
                <a:xfrm>
                  <a:off x="2618665" y="2671177"/>
                  <a:ext cx="39835" cy="39835"/>
                </a:xfrm>
                <a:custGeom>
                  <a:rect b="b" l="l" r="r" t="t"/>
                  <a:pathLst>
                    <a:path extrusionOk="0" h="39835" w="39835">
                      <a:moveTo>
                        <a:pt x="0" y="19918"/>
                      </a:moveTo>
                      <a:cubicBezTo>
                        <a:pt x="0" y="8914"/>
                        <a:pt x="8921" y="0"/>
                        <a:pt x="19918" y="0"/>
                      </a:cubicBezTo>
                      <a:cubicBezTo>
                        <a:pt x="30921" y="0"/>
                        <a:pt x="39835" y="8914"/>
                        <a:pt x="39835" y="19918"/>
                      </a:cubicBezTo>
                      <a:cubicBezTo>
                        <a:pt x="39835" y="30915"/>
                        <a:pt x="30921" y="39835"/>
                        <a:pt x="19918" y="39835"/>
                      </a:cubicBezTo>
                      <a:cubicBezTo>
                        <a:pt x="8921" y="39835"/>
                        <a:pt x="0" y="30915"/>
                        <a:pt x="0" y="19918"/>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31" name="Google Shape;231;p18"/>
                <p:cNvSpPr/>
                <p:nvPr/>
              </p:nvSpPr>
              <p:spPr>
                <a:xfrm>
                  <a:off x="2648749" y="2856276"/>
                  <a:ext cx="39835" cy="39835"/>
                </a:xfrm>
                <a:custGeom>
                  <a:rect b="b" l="l" r="r" t="t"/>
                  <a:pathLst>
                    <a:path extrusionOk="0" h="39835" w="39835">
                      <a:moveTo>
                        <a:pt x="0" y="19918"/>
                      </a:moveTo>
                      <a:cubicBezTo>
                        <a:pt x="0" y="8921"/>
                        <a:pt x="8914" y="0"/>
                        <a:pt x="19918" y="0"/>
                      </a:cubicBezTo>
                      <a:cubicBezTo>
                        <a:pt x="30915" y="0"/>
                        <a:pt x="39835" y="8921"/>
                        <a:pt x="39835" y="19918"/>
                      </a:cubicBezTo>
                      <a:cubicBezTo>
                        <a:pt x="39835" y="30921"/>
                        <a:pt x="30915" y="39835"/>
                        <a:pt x="19918" y="39835"/>
                      </a:cubicBezTo>
                      <a:cubicBezTo>
                        <a:pt x="8914" y="39835"/>
                        <a:pt x="0" y="30921"/>
                        <a:pt x="0" y="19918"/>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32" name="Google Shape;232;p18"/>
                <p:cNvSpPr/>
                <p:nvPr/>
              </p:nvSpPr>
              <p:spPr>
                <a:xfrm>
                  <a:off x="2455754" y="2899587"/>
                  <a:ext cx="39835" cy="39835"/>
                </a:xfrm>
                <a:custGeom>
                  <a:rect b="b" l="l" r="r" t="t"/>
                  <a:pathLst>
                    <a:path extrusionOk="0" h="39835" w="39835">
                      <a:moveTo>
                        <a:pt x="0" y="19918"/>
                      </a:moveTo>
                      <a:cubicBezTo>
                        <a:pt x="0" y="8921"/>
                        <a:pt x="8914" y="0"/>
                        <a:pt x="19918" y="0"/>
                      </a:cubicBezTo>
                      <a:cubicBezTo>
                        <a:pt x="30915" y="0"/>
                        <a:pt x="39835" y="8921"/>
                        <a:pt x="39835" y="19918"/>
                      </a:cubicBezTo>
                      <a:cubicBezTo>
                        <a:pt x="39835" y="30921"/>
                        <a:pt x="30915" y="39835"/>
                        <a:pt x="19918" y="39835"/>
                      </a:cubicBezTo>
                      <a:cubicBezTo>
                        <a:pt x="8914" y="39835"/>
                        <a:pt x="0" y="30921"/>
                        <a:pt x="0" y="19918"/>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33" name="Google Shape;233;p18"/>
                <p:cNvSpPr/>
                <p:nvPr/>
              </p:nvSpPr>
              <p:spPr>
                <a:xfrm>
                  <a:off x="2396737" y="2741934"/>
                  <a:ext cx="39835" cy="39835"/>
                </a:xfrm>
                <a:custGeom>
                  <a:rect b="b" l="l" r="r" t="t"/>
                  <a:pathLst>
                    <a:path extrusionOk="0" h="39835" w="39835">
                      <a:moveTo>
                        <a:pt x="0" y="19918"/>
                      </a:moveTo>
                      <a:cubicBezTo>
                        <a:pt x="0" y="8914"/>
                        <a:pt x="8921" y="0"/>
                        <a:pt x="19918" y="0"/>
                      </a:cubicBezTo>
                      <a:cubicBezTo>
                        <a:pt x="30921" y="0"/>
                        <a:pt x="39835" y="8914"/>
                        <a:pt x="39835" y="19918"/>
                      </a:cubicBezTo>
                      <a:cubicBezTo>
                        <a:pt x="39835" y="30915"/>
                        <a:pt x="30921" y="39835"/>
                        <a:pt x="19918" y="39835"/>
                      </a:cubicBezTo>
                      <a:cubicBezTo>
                        <a:pt x="8921" y="39835"/>
                        <a:pt x="0" y="30915"/>
                        <a:pt x="0" y="19918"/>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sp>
          <p:nvSpPr>
            <p:cNvPr id="234" name="Google Shape;234;p18"/>
            <p:cNvSpPr/>
            <p:nvPr/>
          </p:nvSpPr>
          <p:spPr>
            <a:xfrm>
              <a:off x="1885538" y="2088865"/>
              <a:ext cx="1251061" cy="1340136"/>
            </a:xfrm>
            <a:custGeom>
              <a:rect b="b" l="l" r="r" t="t"/>
              <a:pathLst>
                <a:path extrusionOk="0" h="1340136" w="1251061">
                  <a:moveTo>
                    <a:pt x="482522" y="119"/>
                  </a:moveTo>
                  <a:cubicBezTo>
                    <a:pt x="471472" y="655"/>
                    <a:pt x="460013" y="2818"/>
                    <a:pt x="448406" y="7024"/>
                  </a:cubicBezTo>
                  <a:cubicBezTo>
                    <a:pt x="416099" y="18731"/>
                    <a:pt x="397079" y="48333"/>
                    <a:pt x="388339" y="93673"/>
                  </a:cubicBezTo>
                  <a:cubicBezTo>
                    <a:pt x="381481" y="129269"/>
                    <a:pt x="380864" y="172078"/>
                    <a:pt x="384575" y="233271"/>
                  </a:cubicBezTo>
                  <a:cubicBezTo>
                    <a:pt x="385305" y="245333"/>
                    <a:pt x="386135" y="256591"/>
                    <a:pt x="387501" y="275337"/>
                  </a:cubicBezTo>
                  <a:cubicBezTo>
                    <a:pt x="395773" y="388460"/>
                    <a:pt x="394929" y="425931"/>
                    <a:pt x="377878" y="444021"/>
                  </a:cubicBezTo>
                  <a:cubicBezTo>
                    <a:pt x="360619" y="462331"/>
                    <a:pt x="326630" y="472565"/>
                    <a:pt x="248953" y="486930"/>
                  </a:cubicBezTo>
                  <a:cubicBezTo>
                    <a:pt x="244629" y="487727"/>
                    <a:pt x="206513" y="494866"/>
                    <a:pt x="198933" y="496346"/>
                  </a:cubicBezTo>
                  <a:cubicBezTo>
                    <a:pt x="139750" y="507899"/>
                    <a:pt x="100098" y="519238"/>
                    <a:pt x="68127" y="536108"/>
                  </a:cubicBezTo>
                  <a:cubicBezTo>
                    <a:pt x="27191" y="557714"/>
                    <a:pt x="3949" y="587081"/>
                    <a:pt x="527" y="626943"/>
                  </a:cubicBezTo>
                  <a:cubicBezTo>
                    <a:pt x="-3173" y="670040"/>
                    <a:pt x="12675" y="701544"/>
                    <a:pt x="46361" y="725520"/>
                  </a:cubicBezTo>
                  <a:cubicBezTo>
                    <a:pt x="71708" y="743556"/>
                    <a:pt x="99540" y="754620"/>
                    <a:pt x="159796" y="773446"/>
                  </a:cubicBezTo>
                  <a:cubicBezTo>
                    <a:pt x="161627" y="774015"/>
                    <a:pt x="174747" y="778268"/>
                    <a:pt x="177376" y="779098"/>
                  </a:cubicBezTo>
                  <a:cubicBezTo>
                    <a:pt x="272452" y="808995"/>
                    <a:pt x="315077" y="832924"/>
                    <a:pt x="335598" y="880810"/>
                  </a:cubicBezTo>
                  <a:cubicBezTo>
                    <a:pt x="347371" y="908282"/>
                    <a:pt x="345992" y="944005"/>
                    <a:pt x="333508" y="1052635"/>
                  </a:cubicBezTo>
                  <a:cubicBezTo>
                    <a:pt x="331512" y="1069967"/>
                    <a:pt x="330300" y="1081071"/>
                    <a:pt x="329108" y="1092611"/>
                  </a:cubicBezTo>
                  <a:cubicBezTo>
                    <a:pt x="321647" y="1165055"/>
                    <a:pt x="321085" y="1213825"/>
                    <a:pt x="330159" y="1253345"/>
                  </a:cubicBezTo>
                  <a:cubicBezTo>
                    <a:pt x="341826" y="1304164"/>
                    <a:pt x="369774" y="1333907"/>
                    <a:pt x="417639" y="1339365"/>
                  </a:cubicBezTo>
                  <a:cubicBezTo>
                    <a:pt x="456704" y="1343818"/>
                    <a:pt x="490130" y="1328924"/>
                    <a:pt x="521239" y="1296462"/>
                  </a:cubicBezTo>
                  <a:cubicBezTo>
                    <a:pt x="544934" y="1271729"/>
                    <a:pt x="563753" y="1242549"/>
                    <a:pt x="595954" y="1185328"/>
                  </a:cubicBezTo>
                  <a:cubicBezTo>
                    <a:pt x="597903" y="1181859"/>
                    <a:pt x="604587" y="1170199"/>
                    <a:pt x="605370" y="1168792"/>
                  </a:cubicBezTo>
                  <a:cubicBezTo>
                    <a:pt x="659792" y="1071970"/>
                    <a:pt x="690961" y="1031512"/>
                    <a:pt x="738271" y="1012451"/>
                  </a:cubicBezTo>
                  <a:cubicBezTo>
                    <a:pt x="759421" y="1003932"/>
                    <a:pt x="786297" y="1005975"/>
                    <a:pt x="820942" y="1017688"/>
                  </a:cubicBezTo>
                  <a:cubicBezTo>
                    <a:pt x="847342" y="1026609"/>
                    <a:pt x="865151" y="1034894"/>
                    <a:pt x="924957" y="1064569"/>
                  </a:cubicBezTo>
                  <a:cubicBezTo>
                    <a:pt x="941225" y="1072639"/>
                    <a:pt x="951833" y="1077816"/>
                    <a:pt x="962837" y="1082987"/>
                  </a:cubicBezTo>
                  <a:cubicBezTo>
                    <a:pt x="1017353" y="1108597"/>
                    <a:pt x="1057134" y="1121757"/>
                    <a:pt x="1093855" y="1123170"/>
                  </a:cubicBezTo>
                  <a:cubicBezTo>
                    <a:pt x="1139772" y="1124932"/>
                    <a:pt x="1176942" y="1107090"/>
                    <a:pt x="1205405" y="1065822"/>
                  </a:cubicBezTo>
                  <a:cubicBezTo>
                    <a:pt x="1235328" y="1022443"/>
                    <a:pt x="1236788" y="978610"/>
                    <a:pt x="1214199" y="932713"/>
                  </a:cubicBezTo>
                  <a:cubicBezTo>
                    <a:pt x="1197087" y="897968"/>
                    <a:pt x="1171048" y="867248"/>
                    <a:pt x="1120645" y="817393"/>
                  </a:cubicBezTo>
                  <a:cubicBezTo>
                    <a:pt x="1063905" y="761277"/>
                    <a:pt x="1059699" y="757279"/>
                    <a:pt x="1043626" y="736611"/>
                  </a:cubicBezTo>
                  <a:cubicBezTo>
                    <a:pt x="1022081" y="708911"/>
                    <a:pt x="1012805" y="685933"/>
                    <a:pt x="1016000" y="665245"/>
                  </a:cubicBezTo>
                  <a:cubicBezTo>
                    <a:pt x="1022154" y="625396"/>
                    <a:pt x="1049841" y="591454"/>
                    <a:pt x="1131106" y="511623"/>
                  </a:cubicBezTo>
                  <a:cubicBezTo>
                    <a:pt x="1141453" y="501463"/>
                    <a:pt x="1146951" y="496186"/>
                    <a:pt x="1153086" y="490064"/>
                  </a:cubicBezTo>
                  <a:cubicBezTo>
                    <a:pt x="1191502" y="451696"/>
                    <a:pt x="1214714" y="424773"/>
                    <a:pt x="1230727" y="397977"/>
                  </a:cubicBezTo>
                  <a:cubicBezTo>
                    <a:pt x="1251107" y="363888"/>
                    <a:pt x="1256780" y="333000"/>
                    <a:pt x="1244959" y="304008"/>
                  </a:cubicBezTo>
                  <a:cubicBezTo>
                    <a:pt x="1228892" y="264594"/>
                    <a:pt x="1194910" y="247188"/>
                    <a:pt x="1145759" y="248126"/>
                  </a:cubicBezTo>
                  <a:cubicBezTo>
                    <a:pt x="1106775" y="248869"/>
                    <a:pt x="1060188" y="260502"/>
                    <a:pt x="996953" y="282871"/>
                  </a:cubicBezTo>
                  <a:cubicBezTo>
                    <a:pt x="983645" y="287579"/>
                    <a:pt x="969976" y="292642"/>
                    <a:pt x="952583" y="299192"/>
                  </a:cubicBezTo>
                  <a:cubicBezTo>
                    <a:pt x="832608" y="344379"/>
                    <a:pt x="808559" y="351933"/>
                    <a:pt x="780129" y="349007"/>
                  </a:cubicBezTo>
                  <a:cubicBezTo>
                    <a:pt x="768000" y="347754"/>
                    <a:pt x="754726" y="337039"/>
                    <a:pt x="739945" y="316565"/>
                  </a:cubicBezTo>
                  <a:cubicBezTo>
                    <a:pt x="729230" y="301724"/>
                    <a:pt x="718132" y="282396"/>
                    <a:pt x="703947" y="255037"/>
                  </a:cubicBezTo>
                  <a:cubicBezTo>
                    <a:pt x="697042" y="241716"/>
                    <a:pt x="670836" y="189565"/>
                    <a:pt x="665023" y="178226"/>
                  </a:cubicBezTo>
                  <a:cubicBezTo>
                    <a:pt x="631697" y="113250"/>
                    <a:pt x="605524" y="71820"/>
                    <a:pt x="575447" y="41977"/>
                  </a:cubicBezTo>
                  <a:cubicBezTo>
                    <a:pt x="546314" y="13079"/>
                    <a:pt x="515674" y="-1481"/>
                    <a:pt x="482522" y="119"/>
                  </a:cubicBezTo>
                  <a:close/>
                  <a:moveTo>
                    <a:pt x="482938" y="13514"/>
                  </a:moveTo>
                  <a:cubicBezTo>
                    <a:pt x="512198" y="12114"/>
                    <a:pt x="539456" y="25033"/>
                    <a:pt x="566024" y="51393"/>
                  </a:cubicBezTo>
                  <a:cubicBezTo>
                    <a:pt x="594815" y="79957"/>
                    <a:pt x="620372" y="120503"/>
                    <a:pt x="653088" y="184294"/>
                  </a:cubicBezTo>
                  <a:cubicBezTo>
                    <a:pt x="658861" y="195539"/>
                    <a:pt x="685061" y="247885"/>
                    <a:pt x="692020" y="261312"/>
                  </a:cubicBezTo>
                  <a:cubicBezTo>
                    <a:pt x="706479" y="289213"/>
                    <a:pt x="718085" y="309024"/>
                    <a:pt x="729270" y="324521"/>
                  </a:cubicBezTo>
                  <a:cubicBezTo>
                    <a:pt x="746080" y="347801"/>
                    <a:pt x="761758" y="360660"/>
                    <a:pt x="778662" y="362401"/>
                  </a:cubicBezTo>
                  <a:cubicBezTo>
                    <a:pt x="796879" y="364276"/>
                    <a:pt x="821786" y="359548"/>
                    <a:pt x="856103" y="348585"/>
                  </a:cubicBezTo>
                  <a:cubicBezTo>
                    <a:pt x="870026" y="344138"/>
                    <a:pt x="885356" y="338586"/>
                    <a:pt x="904658" y="331426"/>
                  </a:cubicBezTo>
                  <a:cubicBezTo>
                    <a:pt x="916217" y="327140"/>
                    <a:pt x="960024" y="310685"/>
                    <a:pt x="957191" y="311750"/>
                  </a:cubicBezTo>
                  <a:cubicBezTo>
                    <a:pt x="974503" y="305233"/>
                    <a:pt x="988139" y="300096"/>
                    <a:pt x="1001346" y="295429"/>
                  </a:cubicBezTo>
                  <a:cubicBezTo>
                    <a:pt x="1134709" y="248253"/>
                    <a:pt x="1207053" y="246853"/>
                    <a:pt x="1232402" y="309031"/>
                  </a:cubicBezTo>
                  <a:cubicBezTo>
                    <a:pt x="1250873" y="354331"/>
                    <a:pt x="1222965" y="401245"/>
                    <a:pt x="1143663" y="480440"/>
                  </a:cubicBezTo>
                  <a:cubicBezTo>
                    <a:pt x="1137568" y="486528"/>
                    <a:pt x="1132010" y="492067"/>
                    <a:pt x="1121689" y="502207"/>
                  </a:cubicBezTo>
                  <a:cubicBezTo>
                    <a:pt x="1079704" y="543448"/>
                    <a:pt x="1063102" y="560459"/>
                    <a:pt x="1045093" y="582574"/>
                  </a:cubicBezTo>
                  <a:cubicBezTo>
                    <a:pt x="1020808" y="612390"/>
                    <a:pt x="1006650" y="638335"/>
                    <a:pt x="1002813" y="663148"/>
                  </a:cubicBezTo>
                  <a:cubicBezTo>
                    <a:pt x="998935" y="688270"/>
                    <a:pt x="1009577" y="714443"/>
                    <a:pt x="1033158" y="744775"/>
                  </a:cubicBezTo>
                  <a:cubicBezTo>
                    <a:pt x="1049774" y="766132"/>
                    <a:pt x="1053846" y="770271"/>
                    <a:pt x="1111228" y="827024"/>
                  </a:cubicBezTo>
                  <a:cubicBezTo>
                    <a:pt x="1160587" y="875847"/>
                    <a:pt x="1186037" y="905603"/>
                    <a:pt x="1202264" y="938573"/>
                  </a:cubicBezTo>
                  <a:cubicBezTo>
                    <a:pt x="1222805" y="980291"/>
                    <a:pt x="1221559" y="1018881"/>
                    <a:pt x="1194522" y="1058080"/>
                  </a:cubicBezTo>
                  <a:cubicBezTo>
                    <a:pt x="1168704" y="1095511"/>
                    <a:pt x="1135888" y="1111363"/>
                    <a:pt x="1094485" y="1109776"/>
                  </a:cubicBezTo>
                  <a:cubicBezTo>
                    <a:pt x="1060021" y="1108450"/>
                    <a:pt x="1021491" y="1095752"/>
                    <a:pt x="968489" y="1070845"/>
                  </a:cubicBezTo>
                  <a:cubicBezTo>
                    <a:pt x="957593" y="1065721"/>
                    <a:pt x="947011" y="1060671"/>
                    <a:pt x="930817" y="1052635"/>
                  </a:cubicBezTo>
                  <a:cubicBezTo>
                    <a:pt x="870368" y="1022644"/>
                    <a:pt x="852345" y="1014326"/>
                    <a:pt x="825128" y="1005131"/>
                  </a:cubicBezTo>
                  <a:cubicBezTo>
                    <a:pt x="787737" y="992493"/>
                    <a:pt x="757947" y="990156"/>
                    <a:pt x="733248" y="1000108"/>
                  </a:cubicBezTo>
                  <a:cubicBezTo>
                    <a:pt x="681974" y="1020762"/>
                    <a:pt x="649653" y="1062460"/>
                    <a:pt x="593650" y="1162095"/>
                  </a:cubicBezTo>
                  <a:cubicBezTo>
                    <a:pt x="592860" y="1163508"/>
                    <a:pt x="586183" y="1175382"/>
                    <a:pt x="584234" y="1178838"/>
                  </a:cubicBezTo>
                  <a:cubicBezTo>
                    <a:pt x="552582" y="1235082"/>
                    <a:pt x="534265" y="1263398"/>
                    <a:pt x="511609" y="1287039"/>
                  </a:cubicBezTo>
                  <a:cubicBezTo>
                    <a:pt x="483185" y="1316708"/>
                    <a:pt x="453597" y="1329901"/>
                    <a:pt x="419106" y="1325970"/>
                  </a:cubicBezTo>
                  <a:cubicBezTo>
                    <a:pt x="377402" y="1321215"/>
                    <a:pt x="353620" y="1295879"/>
                    <a:pt x="343132" y="1250204"/>
                  </a:cubicBezTo>
                  <a:cubicBezTo>
                    <a:pt x="334486" y="1212539"/>
                    <a:pt x="334975" y="1165129"/>
                    <a:pt x="342295" y="1094077"/>
                  </a:cubicBezTo>
                  <a:cubicBezTo>
                    <a:pt x="343480" y="1082598"/>
                    <a:pt x="344706" y="1071588"/>
                    <a:pt x="346688" y="1054309"/>
                  </a:cubicBezTo>
                  <a:cubicBezTo>
                    <a:pt x="359587" y="942137"/>
                    <a:pt x="361121" y="906326"/>
                    <a:pt x="347947" y="875579"/>
                  </a:cubicBezTo>
                  <a:cubicBezTo>
                    <a:pt x="335390" y="846285"/>
                    <a:pt x="312680" y="823689"/>
                    <a:pt x="279928" y="805258"/>
                  </a:cubicBezTo>
                  <a:cubicBezTo>
                    <a:pt x="254732" y="791080"/>
                    <a:pt x="227882" y="780893"/>
                    <a:pt x="181562" y="766327"/>
                  </a:cubicBezTo>
                  <a:cubicBezTo>
                    <a:pt x="178922" y="765496"/>
                    <a:pt x="165601" y="761250"/>
                    <a:pt x="163773" y="760681"/>
                  </a:cubicBezTo>
                  <a:cubicBezTo>
                    <a:pt x="104917" y="742290"/>
                    <a:pt x="77879" y="731554"/>
                    <a:pt x="54105" y="714637"/>
                  </a:cubicBezTo>
                  <a:cubicBezTo>
                    <a:pt x="24156" y="693320"/>
                    <a:pt x="10432" y="666189"/>
                    <a:pt x="13712" y="627988"/>
                  </a:cubicBezTo>
                  <a:cubicBezTo>
                    <a:pt x="19194" y="564130"/>
                    <a:pt x="76991" y="533623"/>
                    <a:pt x="201445" y="509319"/>
                  </a:cubicBezTo>
                  <a:cubicBezTo>
                    <a:pt x="208974" y="507852"/>
                    <a:pt x="247128" y="500914"/>
                    <a:pt x="251465" y="500110"/>
                  </a:cubicBezTo>
                  <a:cubicBezTo>
                    <a:pt x="332637" y="485102"/>
                    <a:pt x="367363" y="474594"/>
                    <a:pt x="387501" y="453229"/>
                  </a:cubicBezTo>
                  <a:cubicBezTo>
                    <a:pt x="399664" y="440337"/>
                    <a:pt x="405095" y="417098"/>
                    <a:pt x="405919" y="382071"/>
                  </a:cubicBezTo>
                  <a:cubicBezTo>
                    <a:pt x="406522" y="356467"/>
                    <a:pt x="405390" y="335980"/>
                    <a:pt x="400896" y="274500"/>
                  </a:cubicBezTo>
                  <a:cubicBezTo>
                    <a:pt x="399530" y="255807"/>
                    <a:pt x="398693" y="244422"/>
                    <a:pt x="397969" y="232434"/>
                  </a:cubicBezTo>
                  <a:cubicBezTo>
                    <a:pt x="390154" y="103565"/>
                    <a:pt x="402838" y="37972"/>
                    <a:pt x="453007" y="19796"/>
                  </a:cubicBezTo>
                  <a:cubicBezTo>
                    <a:pt x="463274" y="16072"/>
                    <a:pt x="473186" y="13982"/>
                    <a:pt x="482938" y="13514"/>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235" name="Google Shape;235;p18"/>
          <p:cNvGrpSpPr/>
          <p:nvPr/>
        </p:nvGrpSpPr>
        <p:grpSpPr>
          <a:xfrm>
            <a:off x="10336035" y="367619"/>
            <a:ext cx="1457155" cy="1341775"/>
            <a:chOff x="1917709" y="3838343"/>
            <a:chExt cx="1304292" cy="1200908"/>
          </a:xfrm>
        </p:grpSpPr>
        <p:sp>
          <p:nvSpPr>
            <p:cNvPr id="236" name="Google Shape;236;p18"/>
            <p:cNvSpPr/>
            <p:nvPr/>
          </p:nvSpPr>
          <p:spPr>
            <a:xfrm>
              <a:off x="1917735" y="3845107"/>
              <a:ext cx="1291066" cy="1187365"/>
            </a:xfrm>
            <a:custGeom>
              <a:rect b="b" l="l" r="r" t="t"/>
              <a:pathLst>
                <a:path extrusionOk="0" h="1187365" w="1291066">
                  <a:moveTo>
                    <a:pt x="645530" y="0"/>
                  </a:moveTo>
                  <a:cubicBezTo>
                    <a:pt x="289001" y="0"/>
                    <a:pt x="0" y="288994"/>
                    <a:pt x="0" y="645530"/>
                  </a:cubicBezTo>
                  <a:cubicBezTo>
                    <a:pt x="-1" y="749344"/>
                    <a:pt x="35006" y="869526"/>
                    <a:pt x="78545" y="956423"/>
                  </a:cubicBezTo>
                  <a:cubicBezTo>
                    <a:pt x="79598" y="958526"/>
                    <a:pt x="989629" y="1187881"/>
                    <a:pt x="990432" y="1187365"/>
                  </a:cubicBezTo>
                  <a:cubicBezTo>
                    <a:pt x="1168948" y="1072520"/>
                    <a:pt x="1291066" y="873571"/>
                    <a:pt x="1291066" y="645530"/>
                  </a:cubicBezTo>
                  <a:cubicBezTo>
                    <a:pt x="1291066" y="288994"/>
                    <a:pt x="1002066" y="0"/>
                    <a:pt x="645530" y="0"/>
                  </a:cubicBezTo>
                  <a:close/>
                </a:path>
              </a:pathLst>
            </a:custGeom>
            <a:solidFill>
              <a:srgbClr val="FBFBFB"/>
            </a:solidFill>
            <a:ln cap="flat" cmpd="sng" w="167350">
              <a:solidFill>
                <a:srgbClr val="FFFFFF"/>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237" name="Google Shape;237;p18"/>
            <p:cNvGrpSpPr/>
            <p:nvPr/>
          </p:nvGrpSpPr>
          <p:grpSpPr>
            <a:xfrm>
              <a:off x="1939879" y="3860913"/>
              <a:ext cx="1272699" cy="1169101"/>
              <a:chOff x="1939879" y="3860913"/>
              <a:chExt cx="1272699" cy="1169101"/>
            </a:xfrm>
          </p:grpSpPr>
          <p:sp>
            <p:nvSpPr>
              <p:cNvPr id="238" name="Google Shape;238;p18"/>
              <p:cNvSpPr/>
              <p:nvPr/>
            </p:nvSpPr>
            <p:spPr>
              <a:xfrm>
                <a:off x="2647952" y="4247814"/>
                <a:ext cx="564626" cy="782200"/>
              </a:xfrm>
              <a:custGeom>
                <a:rect b="b" l="l" r="r" t="t"/>
                <a:pathLst>
                  <a:path extrusionOk="0" h="782200" w="564626">
                    <a:moveTo>
                      <a:pt x="401193" y="0"/>
                    </a:moveTo>
                    <a:cubicBezTo>
                      <a:pt x="344193" y="221706"/>
                      <a:pt x="196960" y="407227"/>
                      <a:pt x="0" y="513493"/>
                    </a:cubicBezTo>
                    <a:cubicBezTo>
                      <a:pt x="114476" y="574076"/>
                      <a:pt x="208526" y="668012"/>
                      <a:pt x="267958" y="782201"/>
                    </a:cubicBezTo>
                    <a:cubicBezTo>
                      <a:pt x="267958" y="782201"/>
                      <a:pt x="268105" y="782201"/>
                      <a:pt x="268105" y="782201"/>
                    </a:cubicBezTo>
                    <a:cubicBezTo>
                      <a:pt x="444183" y="668923"/>
                      <a:pt x="564626" y="472693"/>
                      <a:pt x="564626" y="247772"/>
                    </a:cubicBezTo>
                    <a:cubicBezTo>
                      <a:pt x="564626" y="166722"/>
                      <a:pt x="548881" y="89549"/>
                      <a:pt x="521262" y="18243"/>
                    </a:cubicBezTo>
                    <a:cubicBezTo>
                      <a:pt x="509782" y="20514"/>
                      <a:pt x="497828" y="21833"/>
                      <a:pt x="485679" y="21833"/>
                    </a:cubicBezTo>
                    <a:cubicBezTo>
                      <a:pt x="454972" y="21833"/>
                      <a:pt x="426562" y="13435"/>
                      <a:pt x="401193" y="0"/>
                    </a:cubicBezTo>
                    <a:close/>
                  </a:path>
                </a:pathLst>
              </a:custGeom>
              <a:solidFill>
                <a:srgbClr val="BDD98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39" name="Google Shape;239;p18"/>
              <p:cNvSpPr/>
              <p:nvPr/>
            </p:nvSpPr>
            <p:spPr>
              <a:xfrm>
                <a:off x="1939879" y="3860913"/>
                <a:ext cx="1036105" cy="862801"/>
              </a:xfrm>
              <a:custGeom>
                <a:rect b="b" l="l" r="r" t="t"/>
                <a:pathLst>
                  <a:path extrusionOk="0" h="862801" w="1036105">
                    <a:moveTo>
                      <a:pt x="636707" y="0"/>
                    </a:moveTo>
                    <a:cubicBezTo>
                      <a:pt x="285047" y="0"/>
                      <a:pt x="0" y="285049"/>
                      <a:pt x="0" y="636709"/>
                    </a:cubicBezTo>
                    <a:cubicBezTo>
                      <a:pt x="0" y="705986"/>
                      <a:pt x="16397" y="782100"/>
                      <a:pt x="39925" y="850988"/>
                    </a:cubicBezTo>
                    <a:cubicBezTo>
                      <a:pt x="52202" y="848369"/>
                      <a:pt x="64848" y="846802"/>
                      <a:pt x="77906" y="846802"/>
                    </a:cubicBezTo>
                    <a:cubicBezTo>
                      <a:pt x="104292" y="846802"/>
                      <a:pt x="129292" y="852696"/>
                      <a:pt x="151924" y="862802"/>
                    </a:cubicBezTo>
                    <a:cubicBezTo>
                      <a:pt x="245508" y="516928"/>
                      <a:pt x="560599" y="262131"/>
                      <a:pt x="936068" y="262131"/>
                    </a:cubicBezTo>
                    <a:cubicBezTo>
                      <a:pt x="963232" y="262131"/>
                      <a:pt x="990035" y="263564"/>
                      <a:pt x="1016516" y="266169"/>
                    </a:cubicBezTo>
                    <a:cubicBezTo>
                      <a:pt x="1014011" y="254134"/>
                      <a:pt x="1012631" y="241563"/>
                      <a:pt x="1012625" y="228785"/>
                    </a:cubicBezTo>
                    <a:cubicBezTo>
                      <a:pt x="1012625" y="196806"/>
                      <a:pt x="1021612" y="167271"/>
                      <a:pt x="1036105" y="141158"/>
                    </a:cubicBezTo>
                    <a:cubicBezTo>
                      <a:pt x="926859" y="53009"/>
                      <a:pt x="788018" y="0"/>
                      <a:pt x="636707" y="0"/>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40" name="Google Shape;240;p18"/>
              <p:cNvSpPr/>
              <p:nvPr/>
            </p:nvSpPr>
            <p:spPr>
              <a:xfrm>
                <a:off x="2091076" y="4120981"/>
                <a:ext cx="958049" cy="641959"/>
              </a:xfrm>
              <a:custGeom>
                <a:rect b="b" l="l" r="r" t="t"/>
                <a:pathLst>
                  <a:path extrusionOk="0" h="641959" w="958049">
                    <a:moveTo>
                      <a:pt x="784141" y="0"/>
                    </a:moveTo>
                    <a:cubicBezTo>
                      <a:pt x="408672" y="0"/>
                      <a:pt x="93584" y="255460"/>
                      <a:pt x="0" y="602232"/>
                    </a:cubicBezTo>
                    <a:cubicBezTo>
                      <a:pt x="12310" y="607743"/>
                      <a:pt x="23560" y="614782"/>
                      <a:pt x="34242" y="622772"/>
                    </a:cubicBezTo>
                    <a:cubicBezTo>
                      <a:pt x="102862" y="590190"/>
                      <a:pt x="181863" y="573420"/>
                      <a:pt x="261380" y="573420"/>
                    </a:cubicBezTo>
                    <a:cubicBezTo>
                      <a:pt x="369527" y="573420"/>
                      <a:pt x="466898" y="594235"/>
                      <a:pt x="556856" y="641960"/>
                    </a:cubicBezTo>
                    <a:cubicBezTo>
                      <a:pt x="581415" y="628672"/>
                      <a:pt x="605244" y="614153"/>
                      <a:pt x="628182" y="598481"/>
                    </a:cubicBezTo>
                    <a:cubicBezTo>
                      <a:pt x="628242" y="598441"/>
                      <a:pt x="628276" y="598374"/>
                      <a:pt x="628329" y="598334"/>
                    </a:cubicBezTo>
                    <a:cubicBezTo>
                      <a:pt x="629100" y="597805"/>
                      <a:pt x="629810" y="597209"/>
                      <a:pt x="630573" y="596686"/>
                    </a:cubicBezTo>
                    <a:cubicBezTo>
                      <a:pt x="652587" y="581517"/>
                      <a:pt x="673764" y="565330"/>
                      <a:pt x="694123" y="548111"/>
                    </a:cubicBezTo>
                    <a:cubicBezTo>
                      <a:pt x="694264" y="547997"/>
                      <a:pt x="694438" y="547923"/>
                      <a:pt x="694572" y="547810"/>
                    </a:cubicBezTo>
                    <a:cubicBezTo>
                      <a:pt x="695463" y="547060"/>
                      <a:pt x="696226" y="546169"/>
                      <a:pt x="697117" y="545412"/>
                    </a:cubicBezTo>
                    <a:cubicBezTo>
                      <a:pt x="701444" y="541715"/>
                      <a:pt x="705281" y="537503"/>
                      <a:pt x="709527" y="533719"/>
                    </a:cubicBezTo>
                    <a:cubicBezTo>
                      <a:pt x="718100" y="526077"/>
                      <a:pt x="726411" y="518174"/>
                      <a:pt x="734649" y="510178"/>
                    </a:cubicBezTo>
                    <a:cubicBezTo>
                      <a:pt x="741165" y="503862"/>
                      <a:pt x="748237" y="498123"/>
                      <a:pt x="754533" y="491593"/>
                    </a:cubicBezTo>
                    <a:cubicBezTo>
                      <a:pt x="754780" y="491338"/>
                      <a:pt x="755035" y="491091"/>
                      <a:pt x="755283" y="490842"/>
                    </a:cubicBezTo>
                    <a:cubicBezTo>
                      <a:pt x="756314" y="489771"/>
                      <a:pt x="757252" y="488619"/>
                      <a:pt x="758276" y="487541"/>
                    </a:cubicBezTo>
                    <a:cubicBezTo>
                      <a:pt x="775830" y="469090"/>
                      <a:pt x="792587" y="449862"/>
                      <a:pt x="808365" y="429824"/>
                    </a:cubicBezTo>
                    <a:cubicBezTo>
                      <a:pt x="810227" y="427473"/>
                      <a:pt x="811922" y="424995"/>
                      <a:pt x="813750" y="422624"/>
                    </a:cubicBezTo>
                    <a:cubicBezTo>
                      <a:pt x="829120" y="402653"/>
                      <a:pt x="843760" y="382092"/>
                      <a:pt x="857262" y="360708"/>
                    </a:cubicBezTo>
                    <a:cubicBezTo>
                      <a:pt x="857496" y="360346"/>
                      <a:pt x="857784" y="360025"/>
                      <a:pt x="858012" y="359663"/>
                    </a:cubicBezTo>
                    <a:cubicBezTo>
                      <a:pt x="858441" y="358980"/>
                      <a:pt x="858782" y="358244"/>
                      <a:pt x="859211" y="357560"/>
                    </a:cubicBezTo>
                    <a:cubicBezTo>
                      <a:pt x="873590" y="334569"/>
                      <a:pt x="886891" y="310807"/>
                      <a:pt x="898986" y="286348"/>
                    </a:cubicBezTo>
                    <a:cubicBezTo>
                      <a:pt x="923880" y="235985"/>
                      <a:pt x="943797" y="182702"/>
                      <a:pt x="958049" y="127134"/>
                    </a:cubicBezTo>
                    <a:cubicBezTo>
                      <a:pt x="910961" y="102140"/>
                      <a:pt x="875767" y="57864"/>
                      <a:pt x="864589" y="4052"/>
                    </a:cubicBezTo>
                    <a:cubicBezTo>
                      <a:pt x="838115" y="1440"/>
                      <a:pt x="811312" y="0"/>
                      <a:pt x="784141" y="0"/>
                    </a:cubicBezTo>
                    <a:close/>
                  </a:path>
                </a:pathLst>
              </a:custGeom>
              <a:solidFill>
                <a:srgbClr val="F47C7E"/>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241" name="Google Shape;241;p18"/>
            <p:cNvGrpSpPr/>
            <p:nvPr/>
          </p:nvGrpSpPr>
          <p:grpSpPr>
            <a:xfrm>
              <a:off x="1917709" y="3838343"/>
              <a:ext cx="1304292" cy="1200908"/>
              <a:chOff x="1917709" y="3838343"/>
              <a:chExt cx="1304292" cy="1200908"/>
            </a:xfrm>
          </p:grpSpPr>
          <p:sp>
            <p:nvSpPr>
              <p:cNvPr id="242" name="Google Shape;242;p18"/>
              <p:cNvSpPr/>
              <p:nvPr/>
            </p:nvSpPr>
            <p:spPr>
              <a:xfrm>
                <a:off x="1917709" y="3838343"/>
                <a:ext cx="1304292" cy="1200613"/>
              </a:xfrm>
              <a:custGeom>
                <a:rect b="b" l="l" r="r" t="t"/>
                <a:pathLst>
                  <a:path extrusionOk="0" h="1200613" w="1304292">
                    <a:moveTo>
                      <a:pt x="652146" y="0"/>
                    </a:moveTo>
                    <a:cubicBezTo>
                      <a:pt x="291914" y="0"/>
                      <a:pt x="1" y="292122"/>
                      <a:pt x="0" y="652354"/>
                    </a:cubicBezTo>
                    <a:cubicBezTo>
                      <a:pt x="0" y="750918"/>
                      <a:pt x="31599" y="871462"/>
                      <a:pt x="79111" y="966288"/>
                    </a:cubicBezTo>
                    <a:cubicBezTo>
                      <a:pt x="81180" y="970414"/>
                      <a:pt x="93361" y="973488"/>
                      <a:pt x="539552" y="1086210"/>
                    </a:cubicBezTo>
                    <a:cubicBezTo>
                      <a:pt x="1021192" y="1207892"/>
                      <a:pt x="997377" y="1201939"/>
                      <a:pt x="1000612" y="1199855"/>
                    </a:cubicBezTo>
                    <a:cubicBezTo>
                      <a:pt x="1187787" y="1079439"/>
                      <a:pt x="1304293" y="875206"/>
                      <a:pt x="1304293" y="652354"/>
                    </a:cubicBezTo>
                    <a:cubicBezTo>
                      <a:pt x="1304293" y="292122"/>
                      <a:pt x="1012379" y="0"/>
                      <a:pt x="652146" y="0"/>
                    </a:cubicBezTo>
                    <a:close/>
                    <a:moveTo>
                      <a:pt x="652146" y="13395"/>
                    </a:moveTo>
                    <a:cubicBezTo>
                      <a:pt x="1004978" y="13395"/>
                      <a:pt x="1290898" y="299522"/>
                      <a:pt x="1290898" y="652354"/>
                    </a:cubicBezTo>
                    <a:cubicBezTo>
                      <a:pt x="1290898" y="870544"/>
                      <a:pt x="1176917" y="1070558"/>
                      <a:pt x="993499" y="1188551"/>
                    </a:cubicBezTo>
                    <a:cubicBezTo>
                      <a:pt x="994879" y="1187666"/>
                      <a:pt x="980895" y="1183601"/>
                      <a:pt x="972986" y="1181438"/>
                    </a:cubicBezTo>
                    <a:cubicBezTo>
                      <a:pt x="938314" y="1172718"/>
                      <a:pt x="149950" y="973481"/>
                      <a:pt x="126202" y="967333"/>
                    </a:cubicBezTo>
                    <a:cubicBezTo>
                      <a:pt x="113511" y="964045"/>
                      <a:pt x="103917" y="961352"/>
                      <a:pt x="97320" y="959591"/>
                    </a:cubicBezTo>
                    <a:cubicBezTo>
                      <a:pt x="114549" y="964192"/>
                      <a:pt x="89562" y="957267"/>
                      <a:pt x="91041" y="960220"/>
                    </a:cubicBezTo>
                    <a:cubicBezTo>
                      <a:pt x="44416" y="867162"/>
                      <a:pt x="13395" y="748701"/>
                      <a:pt x="13395" y="652354"/>
                    </a:cubicBezTo>
                    <a:cubicBezTo>
                      <a:pt x="13395" y="299522"/>
                      <a:pt x="299314" y="13395"/>
                      <a:pt x="652146" y="1339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43" name="Google Shape;243;p18"/>
              <p:cNvSpPr/>
              <p:nvPr/>
            </p:nvSpPr>
            <p:spPr>
              <a:xfrm>
                <a:off x="1997968" y="4680939"/>
                <a:ext cx="918017" cy="358312"/>
              </a:xfrm>
              <a:custGeom>
                <a:rect b="b" l="l" r="r" t="t"/>
                <a:pathLst>
                  <a:path extrusionOk="0" h="358312" w="918017">
                    <a:moveTo>
                      <a:pt x="372644" y="0"/>
                    </a:moveTo>
                    <a:cubicBezTo>
                      <a:pt x="370206" y="0"/>
                      <a:pt x="368358" y="114"/>
                      <a:pt x="364272" y="422"/>
                    </a:cubicBezTo>
                    <a:cubicBezTo>
                      <a:pt x="364252" y="422"/>
                      <a:pt x="359651" y="797"/>
                      <a:pt x="357997" y="837"/>
                    </a:cubicBezTo>
                    <a:cubicBezTo>
                      <a:pt x="222719" y="4005"/>
                      <a:pt x="97799" y="43539"/>
                      <a:pt x="2620" y="115320"/>
                    </a:cubicBezTo>
                    <a:cubicBezTo>
                      <a:pt x="-1864" y="118702"/>
                      <a:pt x="-309" y="125862"/>
                      <a:pt x="5131" y="127248"/>
                    </a:cubicBezTo>
                    <a:lnTo>
                      <a:pt x="909684" y="358096"/>
                    </a:lnTo>
                    <a:cubicBezTo>
                      <a:pt x="915096" y="359476"/>
                      <a:pt x="919690" y="353997"/>
                      <a:pt x="917426" y="348887"/>
                    </a:cubicBezTo>
                    <a:cubicBezTo>
                      <a:pt x="897000" y="302757"/>
                      <a:pt x="872896" y="262051"/>
                      <a:pt x="843756" y="225403"/>
                    </a:cubicBezTo>
                    <a:cubicBezTo>
                      <a:pt x="842986" y="224439"/>
                      <a:pt x="838238" y="218043"/>
                      <a:pt x="837059" y="216616"/>
                    </a:cubicBezTo>
                    <a:cubicBezTo>
                      <a:pt x="787700" y="156917"/>
                      <a:pt x="726849" y="107197"/>
                      <a:pt x="658115" y="70743"/>
                    </a:cubicBezTo>
                    <a:cubicBezTo>
                      <a:pt x="581076" y="29903"/>
                      <a:pt x="494661" y="6295"/>
                      <a:pt x="404248" y="1674"/>
                    </a:cubicBezTo>
                    <a:cubicBezTo>
                      <a:pt x="401623" y="1541"/>
                      <a:pt x="394772" y="1058"/>
                      <a:pt x="394618" y="1045"/>
                    </a:cubicBezTo>
                    <a:cubicBezTo>
                      <a:pt x="383748" y="342"/>
                      <a:pt x="378899" y="0"/>
                      <a:pt x="372644" y="0"/>
                    </a:cubicBezTo>
                    <a:close/>
                    <a:moveTo>
                      <a:pt x="372644" y="13395"/>
                    </a:moveTo>
                    <a:cubicBezTo>
                      <a:pt x="378511" y="13395"/>
                      <a:pt x="383192" y="13756"/>
                      <a:pt x="393780" y="14439"/>
                    </a:cubicBezTo>
                    <a:cubicBezTo>
                      <a:pt x="393934" y="14453"/>
                      <a:pt x="400913" y="14935"/>
                      <a:pt x="403619" y="15069"/>
                    </a:cubicBezTo>
                    <a:cubicBezTo>
                      <a:pt x="492083" y="19589"/>
                      <a:pt x="576529" y="42749"/>
                      <a:pt x="651839" y="82671"/>
                    </a:cubicBezTo>
                    <a:cubicBezTo>
                      <a:pt x="719013" y="118301"/>
                      <a:pt x="778565" y="166849"/>
                      <a:pt x="826806" y="225196"/>
                    </a:cubicBezTo>
                    <a:cubicBezTo>
                      <a:pt x="827797" y="226401"/>
                      <a:pt x="828600" y="227446"/>
                      <a:pt x="830362" y="229803"/>
                    </a:cubicBezTo>
                    <a:cubicBezTo>
                      <a:pt x="830375" y="229817"/>
                      <a:pt x="832411" y="232469"/>
                      <a:pt x="833289" y="233567"/>
                    </a:cubicBezTo>
                    <a:cubicBezTo>
                      <a:pt x="858805" y="265654"/>
                      <a:pt x="879982" y="301786"/>
                      <a:pt x="898587" y="341353"/>
                    </a:cubicBezTo>
                    <a:lnTo>
                      <a:pt x="22712" y="117832"/>
                    </a:lnTo>
                    <a:cubicBezTo>
                      <a:pt x="114002" y="53196"/>
                      <a:pt x="231285" y="17205"/>
                      <a:pt x="358412" y="14232"/>
                    </a:cubicBezTo>
                    <a:cubicBezTo>
                      <a:pt x="360368" y="14185"/>
                      <a:pt x="361814" y="14058"/>
                      <a:pt x="365109" y="13816"/>
                    </a:cubicBezTo>
                    <a:cubicBezTo>
                      <a:pt x="365130" y="13810"/>
                      <a:pt x="370648" y="13395"/>
                      <a:pt x="372644" y="1339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244" name="Google Shape;244;p18"/>
          <p:cNvGrpSpPr/>
          <p:nvPr/>
        </p:nvGrpSpPr>
        <p:grpSpPr>
          <a:xfrm rot="1351958">
            <a:off x="10203673" y="4847949"/>
            <a:ext cx="1721857" cy="1503910"/>
            <a:chOff x="3540572" y="5251367"/>
            <a:chExt cx="1462718" cy="1277572"/>
          </a:xfrm>
        </p:grpSpPr>
        <p:sp>
          <p:nvSpPr>
            <p:cNvPr id="245" name="Google Shape;245;p18"/>
            <p:cNvSpPr/>
            <p:nvPr/>
          </p:nvSpPr>
          <p:spPr>
            <a:xfrm>
              <a:off x="3547578" y="5258036"/>
              <a:ext cx="1448934" cy="1263947"/>
            </a:xfrm>
            <a:custGeom>
              <a:rect b="b" l="l" r="r" t="t"/>
              <a:pathLst>
                <a:path extrusionOk="0" h="1263947" w="1448934">
                  <a:moveTo>
                    <a:pt x="398666" y="302"/>
                  </a:moveTo>
                  <a:cubicBezTo>
                    <a:pt x="348611" y="2726"/>
                    <a:pt x="302774" y="19597"/>
                    <a:pt x="268906" y="41745"/>
                  </a:cubicBezTo>
                  <a:cubicBezTo>
                    <a:pt x="208289" y="81372"/>
                    <a:pt x="171407" y="131100"/>
                    <a:pt x="170329" y="183639"/>
                  </a:cubicBezTo>
                  <a:cubicBezTo>
                    <a:pt x="129087" y="190591"/>
                    <a:pt x="71739" y="209149"/>
                    <a:pt x="33035" y="266726"/>
                  </a:cubicBezTo>
                  <a:cubicBezTo>
                    <a:pt x="-67651" y="416490"/>
                    <a:pt x="93940" y="573548"/>
                    <a:pt x="93940" y="573548"/>
                  </a:cubicBezTo>
                  <a:cubicBezTo>
                    <a:pt x="93940" y="573548"/>
                    <a:pt x="109257" y="466740"/>
                    <a:pt x="155676" y="402975"/>
                  </a:cubicBezTo>
                  <a:cubicBezTo>
                    <a:pt x="183637" y="364573"/>
                    <a:pt x="221744" y="334964"/>
                    <a:pt x="252578" y="313607"/>
                  </a:cubicBezTo>
                  <a:cubicBezTo>
                    <a:pt x="345603" y="360052"/>
                    <a:pt x="435581" y="238456"/>
                    <a:pt x="484056" y="310258"/>
                  </a:cubicBezTo>
                  <a:cubicBezTo>
                    <a:pt x="556520" y="417615"/>
                    <a:pt x="261566" y="488586"/>
                    <a:pt x="146889" y="779904"/>
                  </a:cubicBezTo>
                  <a:cubicBezTo>
                    <a:pt x="134311" y="811856"/>
                    <a:pt x="131150" y="843588"/>
                    <a:pt x="133287" y="873665"/>
                  </a:cubicBezTo>
                  <a:cubicBezTo>
                    <a:pt x="122558" y="901667"/>
                    <a:pt x="114702" y="933961"/>
                    <a:pt x="110683" y="972242"/>
                  </a:cubicBezTo>
                  <a:cubicBezTo>
                    <a:pt x="87042" y="1197505"/>
                    <a:pt x="457388" y="1234849"/>
                    <a:pt x="809289" y="1248090"/>
                  </a:cubicBezTo>
                  <a:cubicBezTo>
                    <a:pt x="1144601" y="1260701"/>
                    <a:pt x="1459359" y="1325423"/>
                    <a:pt x="1448670" y="1055958"/>
                  </a:cubicBezTo>
                  <a:cubicBezTo>
                    <a:pt x="1434927" y="709569"/>
                    <a:pt x="1130155" y="795287"/>
                    <a:pt x="795057" y="761071"/>
                  </a:cubicBezTo>
                  <a:cubicBezTo>
                    <a:pt x="684485" y="749779"/>
                    <a:pt x="574288" y="730847"/>
                    <a:pt x="475470" y="724236"/>
                  </a:cubicBezTo>
                  <a:cubicBezTo>
                    <a:pt x="474613" y="724176"/>
                    <a:pt x="473823" y="724290"/>
                    <a:pt x="472959" y="724236"/>
                  </a:cubicBezTo>
                  <a:cubicBezTo>
                    <a:pt x="511153" y="678286"/>
                    <a:pt x="547278" y="636207"/>
                    <a:pt x="575092" y="607034"/>
                  </a:cubicBezTo>
                  <a:cubicBezTo>
                    <a:pt x="691772" y="484648"/>
                    <a:pt x="761618" y="336906"/>
                    <a:pt x="648139" y="149316"/>
                  </a:cubicBezTo>
                  <a:cubicBezTo>
                    <a:pt x="577215" y="32074"/>
                    <a:pt x="482080" y="-3737"/>
                    <a:pt x="398666" y="302"/>
                  </a:cubicBezTo>
                  <a:close/>
                </a:path>
              </a:pathLst>
            </a:custGeom>
            <a:solidFill>
              <a:srgbClr val="FFFFFF"/>
            </a:solidFill>
            <a:ln cap="flat" cmpd="sng" w="167350">
              <a:solidFill>
                <a:srgbClr val="FFFFFF"/>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246" name="Google Shape;246;p18"/>
            <p:cNvGrpSpPr/>
            <p:nvPr/>
          </p:nvGrpSpPr>
          <p:grpSpPr>
            <a:xfrm>
              <a:off x="3553994" y="5264713"/>
              <a:ext cx="1448907" cy="1263939"/>
              <a:chOff x="3553994" y="5264713"/>
              <a:chExt cx="1448907" cy="1263939"/>
            </a:xfrm>
          </p:grpSpPr>
          <p:sp>
            <p:nvSpPr>
              <p:cNvPr id="247" name="Google Shape;247;p18"/>
              <p:cNvSpPr/>
              <p:nvPr/>
            </p:nvSpPr>
            <p:spPr>
              <a:xfrm>
                <a:off x="3553994" y="5448352"/>
                <a:ext cx="252578" cy="389908"/>
              </a:xfrm>
              <a:custGeom>
                <a:rect b="b" l="l" r="r" t="t"/>
                <a:pathLst>
                  <a:path extrusionOk="0" h="389908" w="252578">
                    <a:moveTo>
                      <a:pt x="170329" y="0"/>
                    </a:moveTo>
                    <a:cubicBezTo>
                      <a:pt x="129087" y="6952"/>
                      <a:pt x="71739" y="25510"/>
                      <a:pt x="33035" y="83086"/>
                    </a:cubicBezTo>
                    <a:cubicBezTo>
                      <a:pt x="-67651" y="232851"/>
                      <a:pt x="93940" y="389908"/>
                      <a:pt x="93940" y="389908"/>
                    </a:cubicBezTo>
                    <a:cubicBezTo>
                      <a:pt x="93940" y="389908"/>
                      <a:pt x="109257" y="283100"/>
                      <a:pt x="155676" y="219335"/>
                    </a:cubicBezTo>
                    <a:cubicBezTo>
                      <a:pt x="183630" y="180933"/>
                      <a:pt x="221744" y="151325"/>
                      <a:pt x="252578" y="129967"/>
                    </a:cubicBezTo>
                    <a:cubicBezTo>
                      <a:pt x="233699" y="120544"/>
                      <a:pt x="214672" y="104819"/>
                      <a:pt x="195859" y="78485"/>
                    </a:cubicBezTo>
                    <a:cubicBezTo>
                      <a:pt x="177087" y="52199"/>
                      <a:pt x="169793" y="25751"/>
                      <a:pt x="170329" y="0"/>
                    </a:cubicBezTo>
                    <a:close/>
                  </a:path>
                </a:pathLst>
              </a:custGeom>
              <a:solidFill>
                <a:srgbClr val="F2AE3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48" name="Google Shape;248;p18"/>
              <p:cNvSpPr/>
              <p:nvPr/>
            </p:nvSpPr>
            <p:spPr>
              <a:xfrm>
                <a:off x="3686389" y="5264713"/>
                <a:ext cx="573392" cy="876424"/>
              </a:xfrm>
              <a:custGeom>
                <a:rect b="b" l="l" r="r" t="t"/>
                <a:pathLst>
                  <a:path extrusionOk="0" h="876424" w="573392">
                    <a:moveTo>
                      <a:pt x="337449" y="727752"/>
                    </a:moveTo>
                    <a:cubicBezTo>
                      <a:pt x="376956" y="680115"/>
                      <a:pt x="414032" y="637098"/>
                      <a:pt x="442696" y="607034"/>
                    </a:cubicBezTo>
                    <a:cubicBezTo>
                      <a:pt x="559376" y="484648"/>
                      <a:pt x="629215" y="336900"/>
                      <a:pt x="515743" y="149316"/>
                    </a:cubicBezTo>
                    <a:cubicBezTo>
                      <a:pt x="444813" y="32074"/>
                      <a:pt x="349685" y="-3737"/>
                      <a:pt x="266270" y="302"/>
                    </a:cubicBezTo>
                    <a:cubicBezTo>
                      <a:pt x="216215" y="2726"/>
                      <a:pt x="170379" y="19597"/>
                      <a:pt x="136511" y="41744"/>
                    </a:cubicBezTo>
                    <a:cubicBezTo>
                      <a:pt x="75894" y="81372"/>
                      <a:pt x="39012" y="131100"/>
                      <a:pt x="37934" y="183639"/>
                    </a:cubicBezTo>
                    <a:cubicBezTo>
                      <a:pt x="37398" y="209391"/>
                      <a:pt x="44691" y="235838"/>
                      <a:pt x="63464" y="262125"/>
                    </a:cubicBezTo>
                    <a:cubicBezTo>
                      <a:pt x="82276" y="288458"/>
                      <a:pt x="101303" y="304184"/>
                      <a:pt x="120183" y="313607"/>
                    </a:cubicBezTo>
                    <a:cubicBezTo>
                      <a:pt x="213208" y="360052"/>
                      <a:pt x="303186" y="238456"/>
                      <a:pt x="351660" y="310258"/>
                    </a:cubicBezTo>
                    <a:cubicBezTo>
                      <a:pt x="424125" y="417615"/>
                      <a:pt x="129171" y="488586"/>
                      <a:pt x="14493" y="779904"/>
                    </a:cubicBezTo>
                    <a:cubicBezTo>
                      <a:pt x="1541" y="812801"/>
                      <a:pt x="-1741" y="845564"/>
                      <a:pt x="791" y="876425"/>
                    </a:cubicBezTo>
                  </a:path>
                </a:pathLst>
              </a:custGeom>
              <a:solidFill>
                <a:srgbClr val="FC777A"/>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49" name="Google Shape;249;p18"/>
              <p:cNvSpPr/>
              <p:nvPr/>
            </p:nvSpPr>
            <p:spPr>
              <a:xfrm>
                <a:off x="3554306" y="5633082"/>
                <a:ext cx="157800" cy="205112"/>
              </a:xfrm>
              <a:custGeom>
                <a:rect b="b" l="l" r="r" t="t"/>
                <a:pathLst>
                  <a:path extrusionOk="0" h="205112" w="157800">
                    <a:moveTo>
                      <a:pt x="35368" y="216"/>
                    </a:moveTo>
                    <a:cubicBezTo>
                      <a:pt x="22784" y="792"/>
                      <a:pt x="11151" y="2687"/>
                      <a:pt x="0" y="5239"/>
                    </a:cubicBezTo>
                    <a:cubicBezTo>
                      <a:pt x="690" y="114451"/>
                      <a:pt x="93547" y="205112"/>
                      <a:pt x="93547" y="205112"/>
                    </a:cubicBezTo>
                    <a:cubicBezTo>
                      <a:pt x="93547" y="205112"/>
                      <a:pt x="108871" y="98304"/>
                      <a:pt x="155289" y="34539"/>
                    </a:cubicBezTo>
                    <a:cubicBezTo>
                      <a:pt x="156053" y="33488"/>
                      <a:pt x="157024" y="32651"/>
                      <a:pt x="157801" y="31613"/>
                    </a:cubicBezTo>
                    <a:cubicBezTo>
                      <a:pt x="138359" y="19196"/>
                      <a:pt x="113666" y="8668"/>
                      <a:pt x="81412" y="3149"/>
                    </a:cubicBezTo>
                    <a:cubicBezTo>
                      <a:pt x="65137" y="363"/>
                      <a:pt x="49814" y="-441"/>
                      <a:pt x="35368" y="216"/>
                    </a:cubicBezTo>
                    <a:close/>
                  </a:path>
                </a:pathLst>
              </a:custGeom>
              <a:solidFill>
                <a:srgbClr val="AF581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50" name="Google Shape;250;p18"/>
              <p:cNvSpPr/>
              <p:nvPr/>
            </p:nvSpPr>
            <p:spPr>
              <a:xfrm>
                <a:off x="3663642" y="5986607"/>
                <a:ext cx="1339259" cy="542045"/>
              </a:xfrm>
              <a:custGeom>
                <a:rect b="b" l="l" r="r" t="t"/>
                <a:pathLst>
                  <a:path extrusionOk="0" h="542045" w="1339259">
                    <a:moveTo>
                      <a:pt x="365849" y="2362"/>
                    </a:moveTo>
                    <a:cubicBezTo>
                      <a:pt x="464667" y="8979"/>
                      <a:pt x="574924" y="27919"/>
                      <a:pt x="685496" y="39210"/>
                    </a:cubicBezTo>
                    <a:cubicBezTo>
                      <a:pt x="1020594" y="73426"/>
                      <a:pt x="1325252" y="-12238"/>
                      <a:pt x="1338995" y="334151"/>
                    </a:cubicBezTo>
                    <a:cubicBezTo>
                      <a:pt x="1349684" y="603616"/>
                      <a:pt x="1034986" y="538759"/>
                      <a:pt x="699667" y="526148"/>
                    </a:cubicBezTo>
                    <a:cubicBezTo>
                      <a:pt x="347766" y="512908"/>
                      <a:pt x="-22566" y="475678"/>
                      <a:pt x="1075" y="250409"/>
                    </a:cubicBezTo>
                    <a:cubicBezTo>
                      <a:pt x="24911" y="23264"/>
                      <a:pt x="173758" y="-10490"/>
                      <a:pt x="365849" y="2362"/>
                    </a:cubicBezTo>
                  </a:path>
                </a:pathLst>
              </a:custGeom>
              <a:solidFill>
                <a:srgbClr val="F47B8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51" name="Google Shape;251;p18"/>
              <p:cNvSpPr/>
              <p:nvPr/>
            </p:nvSpPr>
            <p:spPr>
              <a:xfrm>
                <a:off x="3861108" y="5388059"/>
                <a:ext cx="52625" cy="71862"/>
              </a:xfrm>
              <a:custGeom>
                <a:rect b="b" l="l" r="r" t="t"/>
                <a:pathLst>
                  <a:path extrusionOk="0" h="71862" w="52625">
                    <a:moveTo>
                      <a:pt x="2980" y="44033"/>
                    </a:moveTo>
                    <a:cubicBezTo>
                      <a:pt x="-3730" y="24704"/>
                      <a:pt x="1273" y="5409"/>
                      <a:pt x="14158" y="936"/>
                    </a:cubicBezTo>
                    <a:cubicBezTo>
                      <a:pt x="27044" y="-3545"/>
                      <a:pt x="42930" y="8497"/>
                      <a:pt x="49640" y="27825"/>
                    </a:cubicBezTo>
                    <a:cubicBezTo>
                      <a:pt x="56358" y="47154"/>
                      <a:pt x="51355" y="66448"/>
                      <a:pt x="38469" y="70929"/>
                    </a:cubicBezTo>
                    <a:cubicBezTo>
                      <a:pt x="25584" y="75403"/>
                      <a:pt x="9691" y="63361"/>
                      <a:pt x="2980" y="44033"/>
                    </a:cubicBezTo>
                    <a:close/>
                  </a:path>
                </a:pathLst>
              </a:custGeom>
              <a:solidFill>
                <a:srgbClr val="B34A5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252" name="Google Shape;252;p18"/>
              <p:cNvGrpSpPr/>
              <p:nvPr/>
            </p:nvGrpSpPr>
            <p:grpSpPr>
              <a:xfrm>
                <a:off x="4051759" y="5375948"/>
                <a:ext cx="571739" cy="1057739"/>
                <a:chOff x="4051759" y="5375948"/>
                <a:chExt cx="571739" cy="1057739"/>
              </a:xfrm>
            </p:grpSpPr>
            <p:sp>
              <p:nvSpPr>
                <p:cNvPr id="253" name="Google Shape;253;p18"/>
                <p:cNvSpPr/>
                <p:nvPr/>
              </p:nvSpPr>
              <p:spPr>
                <a:xfrm>
                  <a:off x="4203338" y="6088517"/>
                  <a:ext cx="420160" cy="345170"/>
                </a:xfrm>
                <a:custGeom>
                  <a:rect b="b" l="l" r="r" t="t"/>
                  <a:pathLst>
                    <a:path extrusionOk="0" h="345170" w="420160">
                      <a:moveTo>
                        <a:pt x="0" y="77615"/>
                      </a:moveTo>
                      <a:cubicBezTo>
                        <a:pt x="0" y="77615"/>
                        <a:pt x="350729" y="-59894"/>
                        <a:pt x="407026" y="31149"/>
                      </a:cubicBezTo>
                      <a:cubicBezTo>
                        <a:pt x="463324" y="122185"/>
                        <a:pt x="320417" y="151867"/>
                        <a:pt x="320417" y="151867"/>
                      </a:cubicBezTo>
                      <a:cubicBezTo>
                        <a:pt x="320417" y="151867"/>
                        <a:pt x="353455" y="157969"/>
                        <a:pt x="357828" y="191200"/>
                      </a:cubicBezTo>
                      <a:cubicBezTo>
                        <a:pt x="362202" y="224432"/>
                        <a:pt x="307277" y="252360"/>
                        <a:pt x="307277" y="252360"/>
                      </a:cubicBezTo>
                      <a:cubicBezTo>
                        <a:pt x="307277" y="252360"/>
                        <a:pt x="335747" y="262620"/>
                        <a:pt x="336685" y="287386"/>
                      </a:cubicBezTo>
                      <a:cubicBezTo>
                        <a:pt x="337877" y="318944"/>
                        <a:pt x="236494" y="345170"/>
                        <a:pt x="236494" y="345170"/>
                      </a:cubicBezTo>
                      <a:cubicBezTo>
                        <a:pt x="236494" y="345170"/>
                        <a:pt x="292001" y="300614"/>
                        <a:pt x="290876" y="288458"/>
                      </a:cubicBezTo>
                      <a:cubicBezTo>
                        <a:pt x="289750" y="276309"/>
                        <a:pt x="222878" y="271126"/>
                        <a:pt x="221318" y="258769"/>
                      </a:cubicBezTo>
                      <a:cubicBezTo>
                        <a:pt x="219764" y="246413"/>
                        <a:pt x="315334" y="201762"/>
                        <a:pt x="311664" y="190517"/>
                      </a:cubicBezTo>
                      <a:cubicBezTo>
                        <a:pt x="307994" y="179279"/>
                        <a:pt x="167190" y="191790"/>
                        <a:pt x="163587" y="173707"/>
                      </a:cubicBezTo>
                      <a:cubicBezTo>
                        <a:pt x="159978" y="155631"/>
                        <a:pt x="365215" y="100667"/>
                        <a:pt x="360581" y="65727"/>
                      </a:cubicBezTo>
                      <a:cubicBezTo>
                        <a:pt x="355886" y="30325"/>
                        <a:pt x="0" y="77615"/>
                        <a:pt x="0" y="77615"/>
                      </a:cubicBezTo>
                      <a:close/>
                    </a:path>
                  </a:pathLst>
                </a:custGeom>
                <a:solidFill>
                  <a:srgbClr val="FFA1A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54" name="Google Shape;254;p18"/>
                <p:cNvSpPr/>
                <p:nvPr/>
              </p:nvSpPr>
              <p:spPr>
                <a:xfrm>
                  <a:off x="4051759" y="5375948"/>
                  <a:ext cx="156500" cy="280393"/>
                </a:xfrm>
                <a:custGeom>
                  <a:rect b="b" l="l" r="r" t="t"/>
                  <a:pathLst>
                    <a:path extrusionOk="0" h="280393" w="156500">
                      <a:moveTo>
                        <a:pt x="0" y="0"/>
                      </a:moveTo>
                      <a:cubicBezTo>
                        <a:pt x="0" y="0"/>
                        <a:pt x="66598" y="58722"/>
                        <a:pt x="97740" y="128802"/>
                      </a:cubicBezTo>
                      <a:cubicBezTo>
                        <a:pt x="128875" y="198889"/>
                        <a:pt x="97412" y="282946"/>
                        <a:pt x="124556" y="280334"/>
                      </a:cubicBezTo>
                      <a:cubicBezTo>
                        <a:pt x="151700" y="277722"/>
                        <a:pt x="171899" y="196323"/>
                        <a:pt x="140756" y="126237"/>
                      </a:cubicBezTo>
                      <a:cubicBezTo>
                        <a:pt x="109621" y="56157"/>
                        <a:pt x="0" y="0"/>
                        <a:pt x="0" y="0"/>
                      </a:cubicBezTo>
                      <a:close/>
                    </a:path>
                  </a:pathLst>
                </a:custGeom>
                <a:solidFill>
                  <a:srgbClr val="FFA1A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55" name="Google Shape;255;p18"/>
                <p:cNvSpPr/>
                <p:nvPr/>
              </p:nvSpPr>
              <p:spPr>
                <a:xfrm>
                  <a:off x="4130009" y="5680535"/>
                  <a:ext cx="52735" cy="70562"/>
                </a:xfrm>
                <a:custGeom>
                  <a:rect b="b" l="l" r="r" t="t"/>
                  <a:pathLst>
                    <a:path extrusionOk="0" h="70562" w="52735">
                      <a:moveTo>
                        <a:pt x="3972" y="26138"/>
                      </a:moveTo>
                      <a:cubicBezTo>
                        <a:pt x="11660" y="7319"/>
                        <a:pt x="27915" y="-3839"/>
                        <a:pt x="40278" y="1217"/>
                      </a:cubicBezTo>
                      <a:cubicBezTo>
                        <a:pt x="52648" y="6267"/>
                        <a:pt x="56445" y="25608"/>
                        <a:pt x="48763" y="44428"/>
                      </a:cubicBezTo>
                      <a:cubicBezTo>
                        <a:pt x="41075" y="63241"/>
                        <a:pt x="24821" y="74398"/>
                        <a:pt x="12457" y="69348"/>
                      </a:cubicBezTo>
                      <a:cubicBezTo>
                        <a:pt x="88" y="64299"/>
                        <a:pt x="-3710" y="44950"/>
                        <a:pt x="3972" y="26138"/>
                      </a:cubicBezTo>
                      <a:close/>
                    </a:path>
                  </a:pathLst>
                </a:custGeom>
                <a:solidFill>
                  <a:srgbClr val="FFA1A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256" name="Google Shape;256;p18"/>
              <p:cNvGrpSpPr/>
              <p:nvPr/>
            </p:nvGrpSpPr>
            <p:grpSpPr>
              <a:xfrm>
                <a:off x="3794621" y="5459918"/>
                <a:ext cx="1079649" cy="997846"/>
                <a:chOff x="3794621" y="5459918"/>
                <a:chExt cx="1079649" cy="997846"/>
              </a:xfrm>
            </p:grpSpPr>
            <p:sp>
              <p:nvSpPr>
                <p:cNvPr id="257" name="Google Shape;257;p18"/>
                <p:cNvSpPr/>
                <p:nvPr/>
              </p:nvSpPr>
              <p:spPr>
                <a:xfrm>
                  <a:off x="4156377" y="6230285"/>
                  <a:ext cx="68827" cy="46666"/>
                </a:xfrm>
                <a:custGeom>
                  <a:rect b="b" l="l" r="r" t="t"/>
                  <a:pathLst>
                    <a:path extrusionOk="0" h="46666" w="68827">
                      <a:moveTo>
                        <a:pt x="0" y="23333"/>
                      </a:moveTo>
                      <a:cubicBezTo>
                        <a:pt x="0" y="10448"/>
                        <a:pt x="15411" y="0"/>
                        <a:pt x="34411" y="0"/>
                      </a:cubicBezTo>
                      <a:cubicBezTo>
                        <a:pt x="53417" y="0"/>
                        <a:pt x="68828" y="10448"/>
                        <a:pt x="68828" y="23333"/>
                      </a:cubicBezTo>
                      <a:cubicBezTo>
                        <a:pt x="68828" y="36225"/>
                        <a:pt x="53417" y="46667"/>
                        <a:pt x="34411" y="46667"/>
                      </a:cubicBezTo>
                      <a:cubicBezTo>
                        <a:pt x="15411" y="46667"/>
                        <a:pt x="0" y="36225"/>
                        <a:pt x="0" y="23333"/>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58" name="Google Shape;258;p18"/>
                <p:cNvSpPr/>
                <p:nvPr/>
              </p:nvSpPr>
              <p:spPr>
                <a:xfrm>
                  <a:off x="4259783" y="6409611"/>
                  <a:ext cx="73489" cy="48153"/>
                </a:xfrm>
                <a:custGeom>
                  <a:rect b="b" l="l" r="r" t="t"/>
                  <a:pathLst>
                    <a:path extrusionOk="0" h="48153" w="73489">
                      <a:moveTo>
                        <a:pt x="0" y="24076"/>
                      </a:moveTo>
                      <a:cubicBezTo>
                        <a:pt x="0" y="10776"/>
                        <a:pt x="16449" y="0"/>
                        <a:pt x="36741" y="0"/>
                      </a:cubicBezTo>
                      <a:cubicBezTo>
                        <a:pt x="57041" y="0"/>
                        <a:pt x="73489" y="10776"/>
                        <a:pt x="73489" y="24076"/>
                      </a:cubicBezTo>
                      <a:cubicBezTo>
                        <a:pt x="73489" y="37371"/>
                        <a:pt x="57041" y="48153"/>
                        <a:pt x="36741" y="48153"/>
                      </a:cubicBezTo>
                      <a:cubicBezTo>
                        <a:pt x="16449" y="48153"/>
                        <a:pt x="0" y="37371"/>
                        <a:pt x="0" y="24076"/>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59" name="Google Shape;259;p18"/>
                <p:cNvSpPr/>
                <p:nvPr/>
              </p:nvSpPr>
              <p:spPr>
                <a:xfrm>
                  <a:off x="4604277" y="6406242"/>
                  <a:ext cx="50805" cy="51522"/>
                </a:xfrm>
                <a:custGeom>
                  <a:rect b="b" l="l" r="r" t="t"/>
                  <a:pathLst>
                    <a:path extrusionOk="0" h="51522" w="50805">
                      <a:moveTo>
                        <a:pt x="0" y="25764"/>
                      </a:moveTo>
                      <a:cubicBezTo>
                        <a:pt x="0" y="11533"/>
                        <a:pt x="11372" y="0"/>
                        <a:pt x="25403" y="0"/>
                      </a:cubicBezTo>
                      <a:cubicBezTo>
                        <a:pt x="39434" y="0"/>
                        <a:pt x="50805" y="11533"/>
                        <a:pt x="50805" y="25764"/>
                      </a:cubicBezTo>
                      <a:cubicBezTo>
                        <a:pt x="50805" y="39989"/>
                        <a:pt x="39434" y="51522"/>
                        <a:pt x="25403" y="51522"/>
                      </a:cubicBezTo>
                      <a:cubicBezTo>
                        <a:pt x="11372" y="51522"/>
                        <a:pt x="0" y="39989"/>
                        <a:pt x="0" y="25764"/>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60" name="Google Shape;260;p18"/>
                <p:cNvSpPr/>
                <p:nvPr/>
              </p:nvSpPr>
              <p:spPr>
                <a:xfrm>
                  <a:off x="4807954" y="6264729"/>
                  <a:ext cx="66316" cy="61607"/>
                </a:xfrm>
                <a:custGeom>
                  <a:rect b="b" l="l" r="r" t="t"/>
                  <a:pathLst>
                    <a:path extrusionOk="0" h="61607" w="66316">
                      <a:moveTo>
                        <a:pt x="0" y="30801"/>
                      </a:moveTo>
                      <a:cubicBezTo>
                        <a:pt x="0" y="13789"/>
                        <a:pt x="14848" y="0"/>
                        <a:pt x="33158" y="0"/>
                      </a:cubicBezTo>
                      <a:cubicBezTo>
                        <a:pt x="51475" y="0"/>
                        <a:pt x="66316" y="13789"/>
                        <a:pt x="66316" y="30801"/>
                      </a:cubicBezTo>
                      <a:cubicBezTo>
                        <a:pt x="66316" y="47812"/>
                        <a:pt x="51475" y="61608"/>
                        <a:pt x="33158" y="61608"/>
                      </a:cubicBezTo>
                      <a:cubicBezTo>
                        <a:pt x="14848" y="61608"/>
                        <a:pt x="0" y="47812"/>
                        <a:pt x="0" y="30801"/>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61" name="Google Shape;261;p18"/>
                <p:cNvSpPr/>
                <p:nvPr/>
              </p:nvSpPr>
              <p:spPr>
                <a:xfrm>
                  <a:off x="4684356" y="6141137"/>
                  <a:ext cx="79382" cy="54857"/>
                </a:xfrm>
                <a:custGeom>
                  <a:rect b="b" l="l" r="r" t="t"/>
                  <a:pathLst>
                    <a:path extrusionOk="0" h="54857" w="79382">
                      <a:moveTo>
                        <a:pt x="0" y="27432"/>
                      </a:moveTo>
                      <a:cubicBezTo>
                        <a:pt x="0" y="12283"/>
                        <a:pt x="17768" y="0"/>
                        <a:pt x="39688" y="0"/>
                      </a:cubicBezTo>
                      <a:cubicBezTo>
                        <a:pt x="61615" y="0"/>
                        <a:pt x="79383" y="12283"/>
                        <a:pt x="79383" y="27432"/>
                      </a:cubicBezTo>
                      <a:cubicBezTo>
                        <a:pt x="79383" y="42581"/>
                        <a:pt x="61615" y="54858"/>
                        <a:pt x="39688" y="54858"/>
                      </a:cubicBezTo>
                      <a:cubicBezTo>
                        <a:pt x="17768" y="54858"/>
                        <a:pt x="0" y="42581"/>
                        <a:pt x="0" y="27432"/>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62" name="Google Shape;262;p18"/>
                <p:cNvSpPr/>
                <p:nvPr/>
              </p:nvSpPr>
              <p:spPr>
                <a:xfrm>
                  <a:off x="4024690" y="6391326"/>
                  <a:ext cx="53278" cy="29835"/>
                </a:xfrm>
                <a:custGeom>
                  <a:rect b="b" l="l" r="r" t="t"/>
                  <a:pathLst>
                    <a:path extrusionOk="0" h="29835" w="53278">
                      <a:moveTo>
                        <a:pt x="313" y="23784"/>
                      </a:moveTo>
                      <a:cubicBezTo>
                        <a:pt x="-1923" y="17160"/>
                        <a:pt x="8055" y="7818"/>
                        <a:pt x="22602" y="2922"/>
                      </a:cubicBezTo>
                      <a:cubicBezTo>
                        <a:pt x="37142" y="-1974"/>
                        <a:pt x="50737" y="-574"/>
                        <a:pt x="52967" y="6049"/>
                      </a:cubicBezTo>
                      <a:cubicBezTo>
                        <a:pt x="55197" y="12673"/>
                        <a:pt x="45219" y="22016"/>
                        <a:pt x="30679" y="26911"/>
                      </a:cubicBezTo>
                      <a:cubicBezTo>
                        <a:pt x="16139" y="31814"/>
                        <a:pt x="2544" y="30407"/>
                        <a:pt x="313" y="23784"/>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63" name="Google Shape;263;p18"/>
                <p:cNvSpPr/>
                <p:nvPr/>
              </p:nvSpPr>
              <p:spPr>
                <a:xfrm>
                  <a:off x="3806534" y="6340389"/>
                  <a:ext cx="54572" cy="54721"/>
                </a:xfrm>
                <a:custGeom>
                  <a:rect b="b" l="l" r="r" t="t"/>
                  <a:pathLst>
                    <a:path extrusionOk="0" h="54721" w="54572">
                      <a:moveTo>
                        <a:pt x="1847" y="17546"/>
                      </a:moveTo>
                      <a:cubicBezTo>
                        <a:pt x="7285" y="3448"/>
                        <a:pt x="23084" y="-3591"/>
                        <a:pt x="37135" y="1827"/>
                      </a:cubicBezTo>
                      <a:cubicBezTo>
                        <a:pt x="51186" y="7245"/>
                        <a:pt x="58164" y="23071"/>
                        <a:pt x="52726" y="37169"/>
                      </a:cubicBezTo>
                      <a:cubicBezTo>
                        <a:pt x="47288" y="51273"/>
                        <a:pt x="31489" y="58312"/>
                        <a:pt x="17438" y="52894"/>
                      </a:cubicBezTo>
                      <a:cubicBezTo>
                        <a:pt x="3387" y="47476"/>
                        <a:pt x="-3591" y="31650"/>
                        <a:pt x="1847" y="17546"/>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64" name="Google Shape;264;p18"/>
                <p:cNvSpPr/>
                <p:nvPr/>
              </p:nvSpPr>
              <p:spPr>
                <a:xfrm>
                  <a:off x="3899966" y="6199471"/>
                  <a:ext cx="59351" cy="61628"/>
                </a:xfrm>
                <a:custGeom>
                  <a:rect b="b" l="l" r="r" t="t"/>
                  <a:pathLst>
                    <a:path extrusionOk="0" h="61628" w="59351">
                      <a:moveTo>
                        <a:pt x="0" y="30814"/>
                      </a:moveTo>
                      <a:cubicBezTo>
                        <a:pt x="0" y="13796"/>
                        <a:pt x="13287" y="0"/>
                        <a:pt x="29676" y="0"/>
                      </a:cubicBezTo>
                      <a:cubicBezTo>
                        <a:pt x="46064" y="0"/>
                        <a:pt x="59351" y="13796"/>
                        <a:pt x="59351" y="30814"/>
                      </a:cubicBezTo>
                      <a:cubicBezTo>
                        <a:pt x="59351" y="47832"/>
                        <a:pt x="46064" y="61628"/>
                        <a:pt x="29676" y="61628"/>
                      </a:cubicBezTo>
                      <a:cubicBezTo>
                        <a:pt x="13287" y="61628"/>
                        <a:pt x="0" y="47832"/>
                        <a:pt x="0" y="30814"/>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65" name="Google Shape;265;p18"/>
                <p:cNvSpPr/>
                <p:nvPr/>
              </p:nvSpPr>
              <p:spPr>
                <a:xfrm>
                  <a:off x="4015118" y="6067367"/>
                  <a:ext cx="50182" cy="52620"/>
                </a:xfrm>
                <a:custGeom>
                  <a:rect b="b" l="l" r="r" t="t"/>
                  <a:pathLst>
                    <a:path extrusionOk="0" h="52620" w="50182">
                      <a:moveTo>
                        <a:pt x="0" y="26313"/>
                      </a:moveTo>
                      <a:cubicBezTo>
                        <a:pt x="0" y="11780"/>
                        <a:pt x="11231" y="0"/>
                        <a:pt x="25095" y="0"/>
                      </a:cubicBezTo>
                      <a:cubicBezTo>
                        <a:pt x="38951" y="0"/>
                        <a:pt x="50182" y="11780"/>
                        <a:pt x="50182" y="26313"/>
                      </a:cubicBezTo>
                      <a:cubicBezTo>
                        <a:pt x="50182" y="40840"/>
                        <a:pt x="38951" y="52620"/>
                        <a:pt x="25095" y="52620"/>
                      </a:cubicBezTo>
                      <a:cubicBezTo>
                        <a:pt x="11231" y="52620"/>
                        <a:pt x="0" y="40840"/>
                        <a:pt x="0" y="26313"/>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66" name="Google Shape;266;p18"/>
                <p:cNvSpPr/>
                <p:nvPr/>
              </p:nvSpPr>
              <p:spPr>
                <a:xfrm>
                  <a:off x="3794621" y="6088517"/>
                  <a:ext cx="55857" cy="62944"/>
                </a:xfrm>
                <a:custGeom>
                  <a:rect b="b" l="l" r="r" t="t"/>
                  <a:pathLst>
                    <a:path extrusionOk="0" h="62944" w="55857">
                      <a:moveTo>
                        <a:pt x="2462" y="21726"/>
                      </a:moveTo>
                      <a:cubicBezTo>
                        <a:pt x="8791" y="5204"/>
                        <a:pt x="25319" y="-3824"/>
                        <a:pt x="39384" y="1554"/>
                      </a:cubicBezTo>
                      <a:cubicBezTo>
                        <a:pt x="53448" y="6939"/>
                        <a:pt x="59716" y="24700"/>
                        <a:pt x="53394" y="41222"/>
                      </a:cubicBezTo>
                      <a:cubicBezTo>
                        <a:pt x="47072" y="57744"/>
                        <a:pt x="30543" y="66772"/>
                        <a:pt x="16479" y="61387"/>
                      </a:cubicBezTo>
                      <a:cubicBezTo>
                        <a:pt x="2415" y="56003"/>
                        <a:pt x="-3861" y="38248"/>
                        <a:pt x="2462" y="21726"/>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67" name="Google Shape;267;p18"/>
                <p:cNvSpPr/>
                <p:nvPr/>
              </p:nvSpPr>
              <p:spPr>
                <a:xfrm>
                  <a:off x="3973087" y="5902553"/>
                  <a:ext cx="43370" cy="51191"/>
                </a:xfrm>
                <a:custGeom>
                  <a:rect b="b" l="l" r="r" t="t"/>
                  <a:pathLst>
                    <a:path extrusionOk="0" h="51191" w="43370">
                      <a:moveTo>
                        <a:pt x="7708" y="49233"/>
                      </a:moveTo>
                      <a:cubicBezTo>
                        <a:pt x="-1447" y="43822"/>
                        <a:pt x="-2613" y="28847"/>
                        <a:pt x="5103" y="15794"/>
                      </a:cubicBezTo>
                      <a:cubicBezTo>
                        <a:pt x="12825" y="2741"/>
                        <a:pt x="26500" y="-3454"/>
                        <a:pt x="35662" y="1957"/>
                      </a:cubicBezTo>
                      <a:cubicBezTo>
                        <a:pt x="44817" y="7368"/>
                        <a:pt x="45983" y="22344"/>
                        <a:pt x="38267" y="35396"/>
                      </a:cubicBezTo>
                      <a:cubicBezTo>
                        <a:pt x="30546" y="48456"/>
                        <a:pt x="16870" y="54645"/>
                        <a:pt x="7708" y="49233"/>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68" name="Google Shape;268;p18"/>
                <p:cNvSpPr/>
                <p:nvPr/>
              </p:nvSpPr>
              <p:spPr>
                <a:xfrm>
                  <a:off x="3979510" y="5780747"/>
                  <a:ext cx="35607" cy="45207"/>
                </a:xfrm>
                <a:custGeom>
                  <a:rect b="b" l="l" r="r" t="t"/>
                  <a:pathLst>
                    <a:path extrusionOk="0" h="45207" w="35607">
                      <a:moveTo>
                        <a:pt x="1031" y="18093"/>
                      </a:moveTo>
                      <a:cubicBezTo>
                        <a:pt x="4319" y="5864"/>
                        <a:pt x="14499" y="-2032"/>
                        <a:pt x="23761" y="459"/>
                      </a:cubicBezTo>
                      <a:cubicBezTo>
                        <a:pt x="33023" y="2951"/>
                        <a:pt x="37865" y="14885"/>
                        <a:pt x="34577" y="27114"/>
                      </a:cubicBezTo>
                      <a:cubicBezTo>
                        <a:pt x="31289" y="39344"/>
                        <a:pt x="21116" y="47240"/>
                        <a:pt x="11847" y="44748"/>
                      </a:cubicBezTo>
                      <a:cubicBezTo>
                        <a:pt x="2584" y="42257"/>
                        <a:pt x="-2258" y="30322"/>
                        <a:pt x="1031" y="18093"/>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69" name="Google Shape;269;p18"/>
                <p:cNvSpPr/>
                <p:nvPr/>
              </p:nvSpPr>
              <p:spPr>
                <a:xfrm>
                  <a:off x="3995850" y="5459918"/>
                  <a:ext cx="30117" cy="33653"/>
                </a:xfrm>
                <a:custGeom>
                  <a:rect b="b" l="l" r="r" t="t"/>
                  <a:pathLst>
                    <a:path extrusionOk="0" h="33653" w="30117">
                      <a:moveTo>
                        <a:pt x="0" y="16824"/>
                      </a:moveTo>
                      <a:cubicBezTo>
                        <a:pt x="0" y="7534"/>
                        <a:pt x="6744" y="0"/>
                        <a:pt x="15062" y="0"/>
                      </a:cubicBezTo>
                      <a:cubicBezTo>
                        <a:pt x="23380" y="0"/>
                        <a:pt x="30118" y="7534"/>
                        <a:pt x="30118" y="16824"/>
                      </a:cubicBezTo>
                      <a:cubicBezTo>
                        <a:pt x="30118" y="26120"/>
                        <a:pt x="23380" y="33654"/>
                        <a:pt x="15062" y="33654"/>
                      </a:cubicBezTo>
                      <a:cubicBezTo>
                        <a:pt x="6744" y="33654"/>
                        <a:pt x="0" y="26120"/>
                        <a:pt x="0" y="16824"/>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70" name="Google Shape;270;p18"/>
                <p:cNvSpPr/>
                <p:nvPr/>
              </p:nvSpPr>
              <p:spPr>
                <a:xfrm>
                  <a:off x="4077971" y="5537258"/>
                  <a:ext cx="31332" cy="35880"/>
                </a:xfrm>
                <a:custGeom>
                  <a:rect b="b" l="l" r="r" t="t"/>
                  <a:pathLst>
                    <a:path extrusionOk="0" h="35880" w="31332">
                      <a:moveTo>
                        <a:pt x="10047" y="643"/>
                      </a:moveTo>
                      <a:cubicBezTo>
                        <a:pt x="18117" y="-1975"/>
                        <a:pt x="27179" y="3637"/>
                        <a:pt x="30286" y="13194"/>
                      </a:cubicBezTo>
                      <a:cubicBezTo>
                        <a:pt x="33387" y="22744"/>
                        <a:pt x="29362" y="32616"/>
                        <a:pt x="21285" y="35234"/>
                      </a:cubicBezTo>
                      <a:cubicBezTo>
                        <a:pt x="13215" y="37860"/>
                        <a:pt x="4154" y="32248"/>
                        <a:pt x="1046" y="22691"/>
                      </a:cubicBezTo>
                      <a:cubicBezTo>
                        <a:pt x="-2055" y="13140"/>
                        <a:pt x="1970" y="3268"/>
                        <a:pt x="10047" y="643"/>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271" name="Google Shape;271;p18"/>
            <p:cNvGrpSpPr/>
            <p:nvPr/>
          </p:nvGrpSpPr>
          <p:grpSpPr>
            <a:xfrm>
              <a:off x="3540572" y="5251367"/>
              <a:ext cx="1462718" cy="1277572"/>
              <a:chOff x="3540572" y="5251367"/>
              <a:chExt cx="1462718" cy="1277572"/>
            </a:xfrm>
          </p:grpSpPr>
          <p:sp>
            <p:nvSpPr>
              <p:cNvPr id="272" name="Google Shape;272;p18"/>
              <p:cNvSpPr/>
              <p:nvPr/>
            </p:nvSpPr>
            <p:spPr>
              <a:xfrm>
                <a:off x="3540572" y="5434929"/>
                <a:ext cx="266299" cy="403379"/>
              </a:xfrm>
              <a:custGeom>
                <a:rect b="b" l="l" r="r" t="t"/>
                <a:pathLst>
                  <a:path extrusionOk="0" h="403379" w="266299">
                    <a:moveTo>
                      <a:pt x="176150" y="96"/>
                    </a:moveTo>
                    <a:cubicBezTo>
                      <a:pt x="117154" y="10041"/>
                      <a:pt x="68438" y="35571"/>
                      <a:pt x="34463" y="86115"/>
                    </a:cubicBezTo>
                    <a:cubicBezTo>
                      <a:pt x="29902" y="92893"/>
                      <a:pt x="25950" y="99657"/>
                      <a:pt x="22320" y="106622"/>
                    </a:cubicBezTo>
                    <a:cubicBezTo>
                      <a:pt x="-17187" y="182409"/>
                      <a:pt x="-1602" y="263205"/>
                      <a:pt x="48272" y="340819"/>
                    </a:cubicBezTo>
                    <a:cubicBezTo>
                      <a:pt x="58727" y="357080"/>
                      <a:pt x="69938" y="371915"/>
                      <a:pt x="81136" y="384981"/>
                    </a:cubicBezTo>
                    <a:cubicBezTo>
                      <a:pt x="85060" y="389562"/>
                      <a:pt x="88731" y="393647"/>
                      <a:pt x="92019" y="397116"/>
                    </a:cubicBezTo>
                    <a:cubicBezTo>
                      <a:pt x="94008" y="399219"/>
                      <a:pt x="95408" y="400733"/>
                      <a:pt x="96205" y="401510"/>
                    </a:cubicBezTo>
                    <a:cubicBezTo>
                      <a:pt x="100129" y="405327"/>
                      <a:pt x="106726" y="402950"/>
                      <a:pt x="107503" y="397538"/>
                    </a:cubicBezTo>
                    <a:cubicBezTo>
                      <a:pt x="107557" y="397150"/>
                      <a:pt x="108722" y="391089"/>
                      <a:pt x="109177" y="388537"/>
                    </a:cubicBezTo>
                    <a:cubicBezTo>
                      <a:pt x="110490" y="381217"/>
                      <a:pt x="111997" y="373060"/>
                      <a:pt x="113993" y="364260"/>
                    </a:cubicBezTo>
                    <a:cubicBezTo>
                      <a:pt x="119679" y="339131"/>
                      <a:pt x="127005" y="313983"/>
                      <a:pt x="136174" y="290590"/>
                    </a:cubicBezTo>
                    <a:cubicBezTo>
                      <a:pt x="145423" y="267009"/>
                      <a:pt x="156192" y="246595"/>
                      <a:pt x="168200" y="230107"/>
                    </a:cubicBezTo>
                    <a:cubicBezTo>
                      <a:pt x="191587" y="197973"/>
                      <a:pt x="222609" y="170474"/>
                      <a:pt x="263422" y="142205"/>
                    </a:cubicBezTo>
                    <a:cubicBezTo>
                      <a:pt x="267608" y="139305"/>
                      <a:pt x="267139" y="132963"/>
                      <a:pt x="262585" y="130692"/>
                    </a:cubicBezTo>
                    <a:cubicBezTo>
                      <a:pt x="243237" y="121028"/>
                      <a:pt x="225449" y="105196"/>
                      <a:pt x="208384" y="81300"/>
                    </a:cubicBezTo>
                    <a:cubicBezTo>
                      <a:pt x="191319" y="57411"/>
                      <a:pt x="183570" y="32564"/>
                      <a:pt x="184106" y="6793"/>
                    </a:cubicBezTo>
                    <a:cubicBezTo>
                      <a:pt x="184187" y="2594"/>
                      <a:pt x="180289" y="-601"/>
                      <a:pt x="176150" y="96"/>
                    </a:cubicBezTo>
                    <a:close/>
                    <a:moveTo>
                      <a:pt x="171127" y="15165"/>
                    </a:moveTo>
                    <a:cubicBezTo>
                      <a:pt x="172272" y="40762"/>
                      <a:pt x="180644" y="65448"/>
                      <a:pt x="197501" y="89042"/>
                    </a:cubicBezTo>
                    <a:cubicBezTo>
                      <a:pt x="213347" y="111230"/>
                      <a:pt x="230250" y="126158"/>
                      <a:pt x="248353" y="136968"/>
                    </a:cubicBezTo>
                    <a:cubicBezTo>
                      <a:pt x="210447" y="164005"/>
                      <a:pt x="180115" y="190827"/>
                      <a:pt x="157317" y="222150"/>
                    </a:cubicBezTo>
                    <a:cubicBezTo>
                      <a:pt x="144566" y="239664"/>
                      <a:pt x="133462" y="261209"/>
                      <a:pt x="123831" y="285774"/>
                    </a:cubicBezTo>
                    <a:cubicBezTo>
                      <a:pt x="114381" y="309858"/>
                      <a:pt x="106840" y="335588"/>
                      <a:pt x="101013" y="361326"/>
                    </a:cubicBezTo>
                    <a:cubicBezTo>
                      <a:pt x="99306" y="368894"/>
                      <a:pt x="98053" y="375719"/>
                      <a:pt x="96827" y="382255"/>
                    </a:cubicBezTo>
                    <a:cubicBezTo>
                      <a:pt x="95046" y="380280"/>
                      <a:pt x="93331" y="378665"/>
                      <a:pt x="91389" y="376395"/>
                    </a:cubicBezTo>
                    <a:cubicBezTo>
                      <a:pt x="80567" y="363777"/>
                      <a:pt x="69677" y="349418"/>
                      <a:pt x="59577" y="333700"/>
                    </a:cubicBezTo>
                    <a:cubicBezTo>
                      <a:pt x="12033" y="259715"/>
                      <a:pt x="-2821" y="183614"/>
                      <a:pt x="34041" y="112904"/>
                    </a:cubicBezTo>
                    <a:cubicBezTo>
                      <a:pt x="37443" y="106381"/>
                      <a:pt x="41274" y="100019"/>
                      <a:pt x="45553" y="93650"/>
                    </a:cubicBezTo>
                    <a:cubicBezTo>
                      <a:pt x="75731" y="48758"/>
                      <a:pt x="118908" y="25405"/>
                      <a:pt x="171127" y="1516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73" name="Google Shape;273;p18"/>
              <p:cNvSpPr/>
              <p:nvPr/>
            </p:nvSpPr>
            <p:spPr>
              <a:xfrm>
                <a:off x="3673218" y="5251367"/>
                <a:ext cx="587440" cy="883729"/>
              </a:xfrm>
              <a:custGeom>
                <a:rect b="b" l="l" r="r" t="t"/>
                <a:pathLst>
                  <a:path extrusionOk="0" h="883729" w="587440">
                    <a:moveTo>
                      <a:pt x="272677" y="320"/>
                    </a:moveTo>
                    <a:cubicBezTo>
                      <a:pt x="224323" y="2657"/>
                      <a:pt x="176987" y="18336"/>
                      <a:pt x="139569" y="42807"/>
                    </a:cubicBezTo>
                    <a:cubicBezTo>
                      <a:pt x="75664" y="84585"/>
                      <a:pt x="39171" y="136328"/>
                      <a:pt x="38066" y="190147"/>
                    </a:cubicBezTo>
                    <a:cubicBezTo>
                      <a:pt x="37470" y="218818"/>
                      <a:pt x="46122" y="246378"/>
                      <a:pt x="64855" y="272604"/>
                    </a:cubicBezTo>
                    <a:cubicBezTo>
                      <a:pt x="83138" y="298208"/>
                      <a:pt x="102480" y="315500"/>
                      <a:pt x="123871" y="326182"/>
                    </a:cubicBezTo>
                    <a:cubicBezTo>
                      <a:pt x="162280" y="345356"/>
                      <a:pt x="195699" y="340903"/>
                      <a:pt x="253215" y="318648"/>
                    </a:cubicBezTo>
                    <a:cubicBezTo>
                      <a:pt x="289963" y="304430"/>
                      <a:pt x="298147" y="301838"/>
                      <a:pt x="312024" y="300652"/>
                    </a:cubicBezTo>
                    <a:cubicBezTo>
                      <a:pt x="329524" y="299152"/>
                      <a:pt x="342135" y="304898"/>
                      <a:pt x="352837" y="320744"/>
                    </a:cubicBezTo>
                    <a:cubicBezTo>
                      <a:pt x="361872" y="334125"/>
                      <a:pt x="364691" y="346803"/>
                      <a:pt x="362046" y="359876"/>
                    </a:cubicBezTo>
                    <a:cubicBezTo>
                      <a:pt x="357538" y="382145"/>
                      <a:pt x="338445" y="405357"/>
                      <a:pt x="297163" y="441918"/>
                    </a:cubicBezTo>
                    <a:cubicBezTo>
                      <a:pt x="286005" y="451803"/>
                      <a:pt x="242392" y="489046"/>
                      <a:pt x="236887" y="493822"/>
                    </a:cubicBezTo>
                    <a:cubicBezTo>
                      <a:pt x="210527" y="516693"/>
                      <a:pt x="189410" y="536061"/>
                      <a:pt x="168870" y="556608"/>
                    </a:cubicBezTo>
                    <a:cubicBezTo>
                      <a:pt x="99955" y="625543"/>
                      <a:pt x="49049" y="697706"/>
                      <a:pt x="15040" y="784108"/>
                    </a:cubicBezTo>
                    <a:cubicBezTo>
                      <a:pt x="2470" y="816047"/>
                      <a:pt x="-2004" y="849493"/>
                      <a:pt x="809" y="883730"/>
                    </a:cubicBezTo>
                    <a:lnTo>
                      <a:pt x="14203" y="882477"/>
                    </a:lnTo>
                    <a:cubicBezTo>
                      <a:pt x="11558" y="850217"/>
                      <a:pt x="15804" y="819094"/>
                      <a:pt x="27598" y="789131"/>
                    </a:cubicBezTo>
                    <a:cubicBezTo>
                      <a:pt x="60870" y="704605"/>
                      <a:pt x="110590" y="633754"/>
                      <a:pt x="178286" y="566031"/>
                    </a:cubicBezTo>
                    <a:cubicBezTo>
                      <a:pt x="198572" y="545739"/>
                      <a:pt x="219535" y="526544"/>
                      <a:pt x="245681" y="503867"/>
                    </a:cubicBezTo>
                    <a:cubicBezTo>
                      <a:pt x="251106" y="499166"/>
                      <a:pt x="294691" y="461942"/>
                      <a:pt x="305956" y="451964"/>
                    </a:cubicBezTo>
                    <a:cubicBezTo>
                      <a:pt x="349408" y="413481"/>
                      <a:pt x="369935" y="388534"/>
                      <a:pt x="375226" y="362388"/>
                    </a:cubicBezTo>
                    <a:cubicBezTo>
                      <a:pt x="378608" y="345678"/>
                      <a:pt x="374911" y="329477"/>
                      <a:pt x="363928" y="313210"/>
                    </a:cubicBezTo>
                    <a:cubicBezTo>
                      <a:pt x="350446" y="293238"/>
                      <a:pt x="333000" y="285356"/>
                      <a:pt x="310765" y="287258"/>
                    </a:cubicBezTo>
                    <a:cubicBezTo>
                      <a:pt x="295026" y="288604"/>
                      <a:pt x="286722" y="291263"/>
                      <a:pt x="248400" y="306090"/>
                    </a:cubicBezTo>
                    <a:cubicBezTo>
                      <a:pt x="194159" y="327079"/>
                      <a:pt x="163941" y="331225"/>
                      <a:pt x="129939" y="314254"/>
                    </a:cubicBezTo>
                    <a:cubicBezTo>
                      <a:pt x="110590" y="304590"/>
                      <a:pt x="92802" y="288751"/>
                      <a:pt x="75738" y="264862"/>
                    </a:cubicBezTo>
                    <a:cubicBezTo>
                      <a:pt x="58673" y="240966"/>
                      <a:pt x="50924" y="216126"/>
                      <a:pt x="51460" y="190355"/>
                    </a:cubicBezTo>
                    <a:cubicBezTo>
                      <a:pt x="52465" y="141606"/>
                      <a:pt x="86353" y="93693"/>
                      <a:pt x="146896" y="54106"/>
                    </a:cubicBezTo>
                    <a:cubicBezTo>
                      <a:pt x="182338" y="30927"/>
                      <a:pt x="227364" y="15938"/>
                      <a:pt x="273307" y="13715"/>
                    </a:cubicBezTo>
                    <a:cubicBezTo>
                      <a:pt x="367263" y="9167"/>
                      <a:pt x="453865" y="55492"/>
                      <a:pt x="516706" y="159380"/>
                    </a:cubicBezTo>
                    <a:cubicBezTo>
                      <a:pt x="615839" y="323249"/>
                      <a:pt x="582734" y="464367"/>
                      <a:pt x="444710" y="609142"/>
                    </a:cubicBezTo>
                    <a:cubicBezTo>
                      <a:pt x="417707" y="637464"/>
                      <a:pt x="381903" y="678405"/>
                      <a:pt x="339021" y="730114"/>
                    </a:cubicBezTo>
                    <a:lnTo>
                      <a:pt x="349488" y="738694"/>
                    </a:lnTo>
                    <a:cubicBezTo>
                      <a:pt x="392183" y="687205"/>
                      <a:pt x="427592" y="646405"/>
                      <a:pt x="454341" y="618350"/>
                    </a:cubicBezTo>
                    <a:cubicBezTo>
                      <a:pt x="596155" y="469597"/>
                      <a:pt x="630881" y="322184"/>
                      <a:pt x="528218" y="152475"/>
                    </a:cubicBezTo>
                    <a:cubicBezTo>
                      <a:pt x="462833" y="44395"/>
                      <a:pt x="371569" y="-4468"/>
                      <a:pt x="272677" y="32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74" name="Google Shape;274;p18"/>
              <p:cNvSpPr/>
              <p:nvPr/>
            </p:nvSpPr>
            <p:spPr>
              <a:xfrm>
                <a:off x="3541126" y="5619801"/>
                <a:ext cx="171313" cy="216430"/>
              </a:xfrm>
              <a:custGeom>
                <a:rect b="b" l="l" r="r" t="t"/>
                <a:pathLst>
                  <a:path extrusionOk="0" h="216430" w="171313">
                    <a:moveTo>
                      <a:pt x="41858" y="236"/>
                    </a:moveTo>
                    <a:cubicBezTo>
                      <a:pt x="29743" y="785"/>
                      <a:pt x="17855" y="2365"/>
                      <a:pt x="5237" y="5259"/>
                    </a:cubicBezTo>
                    <a:cubicBezTo>
                      <a:pt x="2177" y="5962"/>
                      <a:pt x="-13" y="8815"/>
                      <a:pt x="0" y="11956"/>
                    </a:cubicBezTo>
                    <a:cubicBezTo>
                      <a:pt x="315" y="61181"/>
                      <a:pt x="18384" y="109991"/>
                      <a:pt x="48140" y="156362"/>
                    </a:cubicBezTo>
                    <a:cubicBezTo>
                      <a:pt x="58508" y="172523"/>
                      <a:pt x="69705" y="187130"/>
                      <a:pt x="80789" y="200109"/>
                    </a:cubicBezTo>
                    <a:cubicBezTo>
                      <a:pt x="84674" y="204656"/>
                      <a:pt x="88210" y="208802"/>
                      <a:pt x="91465" y="212244"/>
                    </a:cubicBezTo>
                    <a:cubicBezTo>
                      <a:pt x="92603" y="213457"/>
                      <a:pt x="95650" y="216430"/>
                      <a:pt x="95650" y="216430"/>
                    </a:cubicBezTo>
                    <a:lnTo>
                      <a:pt x="100252" y="211615"/>
                    </a:lnTo>
                    <a:lnTo>
                      <a:pt x="106949" y="212666"/>
                    </a:lnTo>
                    <a:cubicBezTo>
                      <a:pt x="107002" y="212278"/>
                      <a:pt x="107960" y="206217"/>
                      <a:pt x="108416" y="203665"/>
                    </a:cubicBezTo>
                    <a:cubicBezTo>
                      <a:pt x="109722" y="196345"/>
                      <a:pt x="111443" y="188188"/>
                      <a:pt x="113438" y="179388"/>
                    </a:cubicBezTo>
                    <a:cubicBezTo>
                      <a:pt x="119124" y="154259"/>
                      <a:pt x="126451" y="129111"/>
                      <a:pt x="135620" y="105718"/>
                    </a:cubicBezTo>
                    <a:cubicBezTo>
                      <a:pt x="144869" y="82137"/>
                      <a:pt x="155430" y="61509"/>
                      <a:pt x="167432" y="45020"/>
                    </a:cubicBezTo>
                    <a:cubicBezTo>
                      <a:pt x="167559" y="44846"/>
                      <a:pt x="167773" y="44726"/>
                      <a:pt x="168269" y="44183"/>
                    </a:cubicBezTo>
                    <a:cubicBezTo>
                      <a:pt x="168276" y="44183"/>
                      <a:pt x="169454" y="42958"/>
                      <a:pt x="169943" y="42301"/>
                    </a:cubicBezTo>
                    <a:cubicBezTo>
                      <a:pt x="172287" y="39187"/>
                      <a:pt x="171557" y="34773"/>
                      <a:pt x="168269" y="32677"/>
                    </a:cubicBezTo>
                    <a:cubicBezTo>
                      <a:pt x="146094" y="18513"/>
                      <a:pt x="120169" y="8433"/>
                      <a:pt x="89369" y="3163"/>
                    </a:cubicBezTo>
                    <a:cubicBezTo>
                      <a:pt x="73208" y="396"/>
                      <a:pt x="57389" y="-474"/>
                      <a:pt x="41858" y="236"/>
                    </a:cubicBezTo>
                    <a:close/>
                    <a:moveTo>
                      <a:pt x="42488" y="13423"/>
                    </a:moveTo>
                    <a:cubicBezTo>
                      <a:pt x="57061" y="12753"/>
                      <a:pt x="71855" y="13751"/>
                      <a:pt x="87065" y="16349"/>
                    </a:cubicBezTo>
                    <a:cubicBezTo>
                      <a:pt x="113398" y="20856"/>
                      <a:pt x="135318" y="29315"/>
                      <a:pt x="154667" y="40627"/>
                    </a:cubicBezTo>
                    <a:cubicBezTo>
                      <a:pt x="142833" y="57558"/>
                      <a:pt x="132352" y="77549"/>
                      <a:pt x="123277" y="100695"/>
                    </a:cubicBezTo>
                    <a:cubicBezTo>
                      <a:pt x="113827" y="124778"/>
                      <a:pt x="106286" y="150509"/>
                      <a:pt x="100459" y="176247"/>
                    </a:cubicBezTo>
                    <a:cubicBezTo>
                      <a:pt x="98751" y="183815"/>
                      <a:pt x="97285" y="190639"/>
                      <a:pt x="96066" y="197176"/>
                    </a:cubicBezTo>
                    <a:cubicBezTo>
                      <a:pt x="94358" y="195274"/>
                      <a:pt x="92684" y="193693"/>
                      <a:pt x="90835" y="191523"/>
                    </a:cubicBezTo>
                    <a:cubicBezTo>
                      <a:pt x="80126" y="178986"/>
                      <a:pt x="69457" y="164654"/>
                      <a:pt x="59438" y="149042"/>
                    </a:cubicBezTo>
                    <a:cubicBezTo>
                      <a:pt x="32140" y="106495"/>
                      <a:pt x="15658" y="61998"/>
                      <a:pt x="14024" y="17608"/>
                    </a:cubicBezTo>
                    <a:cubicBezTo>
                      <a:pt x="23728" y="15639"/>
                      <a:pt x="33091" y="13844"/>
                      <a:pt x="42488" y="13423"/>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75" name="Google Shape;275;p18"/>
              <p:cNvSpPr/>
              <p:nvPr/>
            </p:nvSpPr>
            <p:spPr>
              <a:xfrm>
                <a:off x="3650502" y="5973236"/>
                <a:ext cx="1352788" cy="555703"/>
              </a:xfrm>
              <a:custGeom>
                <a:rect b="b" l="l" r="r" t="t"/>
                <a:pathLst>
                  <a:path extrusionOk="0" h="555703" w="1352788">
                    <a:moveTo>
                      <a:pt x="296023" y="81"/>
                    </a:moveTo>
                    <a:cubicBezTo>
                      <a:pt x="224463" y="1140"/>
                      <a:pt x="168902" y="12478"/>
                      <a:pt x="123984" y="37124"/>
                    </a:cubicBezTo>
                    <a:cubicBezTo>
                      <a:pt x="53877" y="75586"/>
                      <a:pt x="12688" y="146310"/>
                      <a:pt x="1129" y="256460"/>
                    </a:cubicBezTo>
                    <a:cubicBezTo>
                      <a:pt x="-10270" y="365116"/>
                      <a:pt x="64927" y="437052"/>
                      <a:pt x="214397" y="480818"/>
                    </a:cubicBezTo>
                    <a:cubicBezTo>
                      <a:pt x="331344" y="515061"/>
                      <a:pt x="482173" y="531202"/>
                      <a:pt x="706231" y="539627"/>
                    </a:cubicBezTo>
                    <a:cubicBezTo>
                      <a:pt x="744546" y="541073"/>
                      <a:pt x="779124" y="542828"/>
                      <a:pt x="840176" y="546538"/>
                    </a:cubicBezTo>
                    <a:cubicBezTo>
                      <a:pt x="1051870" y="559384"/>
                      <a:pt x="1125366" y="559859"/>
                      <a:pt x="1203288" y="540678"/>
                    </a:cubicBezTo>
                    <a:cubicBezTo>
                      <a:pt x="1306507" y="515269"/>
                      <a:pt x="1356977" y="453051"/>
                      <a:pt x="1352517" y="340597"/>
                    </a:cubicBezTo>
                    <a:cubicBezTo>
                      <a:pt x="1347353" y="210590"/>
                      <a:pt x="1301758" y="133618"/>
                      <a:pt x="1214386" y="93421"/>
                    </a:cubicBezTo>
                    <a:cubicBezTo>
                      <a:pt x="1146777" y="62319"/>
                      <a:pt x="1077801" y="54698"/>
                      <a:pt x="903800" y="50103"/>
                    </a:cubicBezTo>
                    <a:cubicBezTo>
                      <a:pt x="798157" y="47311"/>
                      <a:pt x="752723" y="45335"/>
                      <a:pt x="692836" y="39220"/>
                    </a:cubicBezTo>
                    <a:cubicBezTo>
                      <a:pt x="656959" y="35557"/>
                      <a:pt x="624243" y="31659"/>
                      <a:pt x="566840" y="24151"/>
                    </a:cubicBezTo>
                    <a:cubicBezTo>
                      <a:pt x="458385" y="9960"/>
                      <a:pt x="423371" y="5747"/>
                      <a:pt x="373042" y="2385"/>
                    </a:cubicBezTo>
                    <a:cubicBezTo>
                      <a:pt x="345442" y="537"/>
                      <a:pt x="319872" y="-273"/>
                      <a:pt x="296023" y="81"/>
                    </a:cubicBezTo>
                    <a:close/>
                    <a:moveTo>
                      <a:pt x="296860" y="13476"/>
                    </a:moveTo>
                    <a:cubicBezTo>
                      <a:pt x="320126" y="13148"/>
                      <a:pt x="345188" y="13972"/>
                      <a:pt x="372204" y="15780"/>
                    </a:cubicBezTo>
                    <a:cubicBezTo>
                      <a:pt x="422139" y="19115"/>
                      <a:pt x="457019" y="23187"/>
                      <a:pt x="565166" y="37332"/>
                    </a:cubicBezTo>
                    <a:cubicBezTo>
                      <a:pt x="622689" y="44860"/>
                      <a:pt x="655539" y="48931"/>
                      <a:pt x="691577" y="52615"/>
                    </a:cubicBezTo>
                    <a:cubicBezTo>
                      <a:pt x="751912" y="58770"/>
                      <a:pt x="797394" y="60699"/>
                      <a:pt x="903378" y="63498"/>
                    </a:cubicBezTo>
                    <a:cubicBezTo>
                      <a:pt x="1075364" y="68039"/>
                      <a:pt x="1143448" y="75734"/>
                      <a:pt x="1208733" y="105771"/>
                    </a:cubicBezTo>
                    <a:cubicBezTo>
                      <a:pt x="1291257" y="143738"/>
                      <a:pt x="1334153" y="215787"/>
                      <a:pt x="1339122" y="341013"/>
                    </a:cubicBezTo>
                    <a:cubicBezTo>
                      <a:pt x="1343321" y="446903"/>
                      <a:pt x="1297378" y="503770"/>
                      <a:pt x="1200154" y="527699"/>
                    </a:cubicBezTo>
                    <a:cubicBezTo>
                      <a:pt x="1124127" y="546411"/>
                      <a:pt x="1050838" y="545889"/>
                      <a:pt x="840799" y="533144"/>
                    </a:cubicBezTo>
                    <a:cubicBezTo>
                      <a:pt x="779653" y="529427"/>
                      <a:pt x="745095" y="527679"/>
                      <a:pt x="706646" y="526232"/>
                    </a:cubicBezTo>
                    <a:cubicBezTo>
                      <a:pt x="483654" y="517847"/>
                      <a:pt x="333735" y="501888"/>
                      <a:pt x="218167" y="468053"/>
                    </a:cubicBezTo>
                    <a:cubicBezTo>
                      <a:pt x="74156" y="425887"/>
                      <a:pt x="3955" y="358439"/>
                      <a:pt x="14523" y="257719"/>
                    </a:cubicBezTo>
                    <a:cubicBezTo>
                      <a:pt x="25654" y="151674"/>
                      <a:pt x="64298" y="85250"/>
                      <a:pt x="130266" y="49052"/>
                    </a:cubicBezTo>
                    <a:cubicBezTo>
                      <a:pt x="173115" y="25545"/>
                      <a:pt x="227041" y="14454"/>
                      <a:pt x="296860" y="13476"/>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89" name="Shape 989"/>
        <p:cNvGrpSpPr/>
        <p:nvPr/>
      </p:nvGrpSpPr>
      <p:grpSpPr>
        <a:xfrm>
          <a:off x="0" y="0"/>
          <a:ext cx="0" cy="0"/>
          <a:chOff x="0" y="0"/>
          <a:chExt cx="0" cy="0"/>
        </a:xfrm>
      </p:grpSpPr>
      <p:sp>
        <p:nvSpPr>
          <p:cNvPr id="990" name="Google Shape;990;p27"/>
          <p:cNvSpPr/>
          <p:nvPr/>
        </p:nvSpPr>
        <p:spPr>
          <a:xfrm>
            <a:off x="4163655" y="3700175"/>
            <a:ext cx="3884398" cy="1301982"/>
          </a:xfrm>
          <a:prstGeom prst="rect">
            <a:avLst/>
          </a:prstGeom>
        </p:spPr>
        <p:txBody>
          <a:bodyPr>
            <a:prstTxWarp prst="textPlain"/>
          </a:bodyPr>
          <a:lstStyle/>
          <a:p>
            <a:pPr lvl="0" algn="ctr"/>
            <a:r>
              <a:rPr b="0" i="0">
                <a:ln cap="flat" cmpd="sng" w="152400">
                  <a:solidFill>
                    <a:srgbClr val="FFFFFF"/>
                  </a:solidFill>
                  <a:prstDash val="solid"/>
                  <a:round/>
                  <a:headEnd len="sm" w="sm" type="none"/>
                  <a:tailEnd len="sm" w="sm" type="none"/>
                </a:ln>
                <a:solidFill>
                  <a:srgbClr val="FFFFFF"/>
                </a:solidFill>
                <a:latin typeface="Spicy Rice"/>
              </a:rPr>
              <a:t>facts!</a:t>
            </a:r>
          </a:p>
        </p:txBody>
      </p:sp>
      <p:sp>
        <p:nvSpPr>
          <p:cNvPr id="991" name="Google Shape;991;p27"/>
          <p:cNvSpPr/>
          <p:nvPr/>
        </p:nvSpPr>
        <p:spPr>
          <a:xfrm>
            <a:off x="640080" y="1831150"/>
            <a:ext cx="10859424" cy="1666849"/>
          </a:xfrm>
          <a:prstGeom prst="rect">
            <a:avLst/>
          </a:prstGeom>
        </p:spPr>
        <p:txBody>
          <a:bodyPr>
            <a:prstTxWarp prst="textPlain"/>
          </a:bodyPr>
          <a:lstStyle/>
          <a:p>
            <a:pPr lvl="0" algn="ctr"/>
            <a:r>
              <a:rPr b="0" i="0">
                <a:ln cap="flat" cmpd="sng" w="152400">
                  <a:solidFill>
                    <a:srgbClr val="FFFFFF"/>
                  </a:solidFill>
                  <a:prstDash val="solid"/>
                  <a:round/>
                  <a:headEnd len="sm" w="sm" type="none"/>
                  <a:tailEnd len="sm" w="sm" type="none"/>
                </a:ln>
                <a:solidFill>
                  <a:srgbClr val="FFFFFF"/>
                </a:solidFill>
                <a:latin typeface="Spicy Rice"/>
              </a:rPr>
              <a:t>Very interesting</a:t>
            </a:r>
          </a:p>
        </p:txBody>
      </p:sp>
      <p:sp>
        <p:nvSpPr>
          <p:cNvPr id="992" name="Google Shape;992;p27"/>
          <p:cNvSpPr txBox="1"/>
          <p:nvPr>
            <p:ph type="title"/>
          </p:nvPr>
        </p:nvSpPr>
        <p:spPr>
          <a:xfrm>
            <a:off x="558100" y="1873525"/>
            <a:ext cx="11095500" cy="31608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sz="12000">
                <a:solidFill>
                  <a:schemeClr val="accent1"/>
                </a:solidFill>
              </a:rPr>
              <a:t>V</a:t>
            </a:r>
            <a:r>
              <a:rPr lang="en" sz="12000">
                <a:solidFill>
                  <a:schemeClr val="accent2"/>
                </a:solidFill>
              </a:rPr>
              <a:t>e</a:t>
            </a:r>
            <a:r>
              <a:rPr lang="en" sz="12000">
                <a:solidFill>
                  <a:schemeClr val="accent4"/>
                </a:solidFill>
              </a:rPr>
              <a:t>r</a:t>
            </a:r>
            <a:r>
              <a:rPr lang="en" sz="12000">
                <a:solidFill>
                  <a:schemeClr val="accent3"/>
                </a:solidFill>
              </a:rPr>
              <a:t>y</a:t>
            </a:r>
            <a:r>
              <a:rPr lang="en" sz="12000"/>
              <a:t> </a:t>
            </a:r>
            <a:r>
              <a:rPr lang="en" sz="12000">
                <a:solidFill>
                  <a:schemeClr val="accent1"/>
                </a:solidFill>
              </a:rPr>
              <a:t>i</a:t>
            </a:r>
            <a:r>
              <a:rPr lang="en" sz="12000">
                <a:solidFill>
                  <a:schemeClr val="accent2"/>
                </a:solidFill>
              </a:rPr>
              <a:t>n</a:t>
            </a:r>
            <a:r>
              <a:rPr lang="en" sz="12000">
                <a:solidFill>
                  <a:schemeClr val="accent4"/>
                </a:solidFill>
              </a:rPr>
              <a:t>t</a:t>
            </a:r>
            <a:r>
              <a:rPr lang="en" sz="12000">
                <a:solidFill>
                  <a:schemeClr val="accent3"/>
                </a:solidFill>
              </a:rPr>
              <a:t>e</a:t>
            </a:r>
            <a:r>
              <a:rPr lang="en" sz="12000">
                <a:solidFill>
                  <a:schemeClr val="accent1"/>
                </a:solidFill>
              </a:rPr>
              <a:t>r</a:t>
            </a:r>
            <a:r>
              <a:rPr lang="en" sz="12000">
                <a:solidFill>
                  <a:schemeClr val="accent2"/>
                </a:solidFill>
              </a:rPr>
              <a:t>e</a:t>
            </a:r>
            <a:r>
              <a:rPr lang="en" sz="12000">
                <a:solidFill>
                  <a:schemeClr val="accent4"/>
                </a:solidFill>
              </a:rPr>
              <a:t>s</a:t>
            </a:r>
            <a:r>
              <a:rPr lang="en" sz="12000">
                <a:solidFill>
                  <a:schemeClr val="accent3"/>
                </a:solidFill>
              </a:rPr>
              <a:t>t</a:t>
            </a:r>
            <a:r>
              <a:rPr lang="en" sz="12000">
                <a:solidFill>
                  <a:schemeClr val="accent1"/>
                </a:solidFill>
              </a:rPr>
              <a:t>i</a:t>
            </a:r>
            <a:r>
              <a:rPr lang="en" sz="12000">
                <a:solidFill>
                  <a:schemeClr val="accent2"/>
                </a:solidFill>
              </a:rPr>
              <a:t>n</a:t>
            </a:r>
            <a:r>
              <a:rPr lang="en" sz="12000">
                <a:solidFill>
                  <a:schemeClr val="accent4"/>
                </a:solidFill>
              </a:rPr>
              <a:t>g</a:t>
            </a:r>
            <a:r>
              <a:rPr lang="en" sz="12000"/>
              <a:t> </a:t>
            </a:r>
            <a:r>
              <a:rPr lang="en" sz="12000">
                <a:solidFill>
                  <a:schemeClr val="accent3"/>
                </a:solidFill>
              </a:rPr>
              <a:t>f</a:t>
            </a:r>
            <a:r>
              <a:rPr lang="en" sz="12000">
                <a:solidFill>
                  <a:schemeClr val="accent1"/>
                </a:solidFill>
              </a:rPr>
              <a:t>a</a:t>
            </a:r>
            <a:r>
              <a:rPr lang="en" sz="12000">
                <a:solidFill>
                  <a:schemeClr val="accent2"/>
                </a:solidFill>
              </a:rPr>
              <a:t>c</a:t>
            </a:r>
            <a:r>
              <a:rPr lang="en" sz="12000">
                <a:solidFill>
                  <a:schemeClr val="accent4"/>
                </a:solidFill>
              </a:rPr>
              <a:t>t</a:t>
            </a:r>
            <a:r>
              <a:rPr lang="en" sz="12000">
                <a:solidFill>
                  <a:schemeClr val="accent3"/>
                </a:solidFill>
              </a:rPr>
              <a:t>s</a:t>
            </a:r>
            <a:r>
              <a:rPr lang="en" sz="12000">
                <a:solidFill>
                  <a:schemeClr val="accent1"/>
                </a:solidFill>
              </a:rPr>
              <a:t>!</a:t>
            </a:r>
            <a:endParaRPr sz="12000">
              <a:solidFill>
                <a:schemeClr val="accent1"/>
              </a:solidFill>
            </a:endParaRPr>
          </a:p>
        </p:txBody>
      </p:sp>
      <p:sp>
        <p:nvSpPr>
          <p:cNvPr id="993" name="Google Shape;993;p27"/>
          <p:cNvSpPr txBox="1"/>
          <p:nvPr>
            <p:ph idx="1" type="subTitle"/>
          </p:nvPr>
        </p:nvSpPr>
        <p:spPr>
          <a:xfrm>
            <a:off x="3278850" y="6202000"/>
            <a:ext cx="5634300" cy="3813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sz="1200"/>
              <a:t>This is where you section ends. Duplicate this set of slides as many times you need to go over all your sections.</a:t>
            </a:r>
            <a:endParaRPr sz="1200"/>
          </a:p>
        </p:txBody>
      </p:sp>
      <p:grpSp>
        <p:nvGrpSpPr>
          <p:cNvPr id="994" name="Google Shape;994;p27"/>
          <p:cNvGrpSpPr/>
          <p:nvPr/>
        </p:nvGrpSpPr>
        <p:grpSpPr>
          <a:xfrm rot="7876848">
            <a:off x="394067" y="491275"/>
            <a:ext cx="1680160" cy="1555259"/>
            <a:chOff x="1800137" y="386015"/>
            <a:chExt cx="1421864" cy="1316154"/>
          </a:xfrm>
        </p:grpSpPr>
        <p:sp>
          <p:nvSpPr>
            <p:cNvPr id="995" name="Google Shape;995;p27"/>
            <p:cNvSpPr/>
            <p:nvPr/>
          </p:nvSpPr>
          <p:spPr>
            <a:xfrm>
              <a:off x="1806885" y="392710"/>
              <a:ext cx="1408097" cy="1302736"/>
            </a:xfrm>
            <a:custGeom>
              <a:rect b="b" l="l" r="r" t="t"/>
              <a:pathLst>
                <a:path extrusionOk="0" h="1302736" w="1408097">
                  <a:moveTo>
                    <a:pt x="672235" y="0"/>
                  </a:moveTo>
                  <a:lnTo>
                    <a:pt x="95226" y="806810"/>
                  </a:lnTo>
                  <a:lnTo>
                    <a:pt x="0" y="939918"/>
                  </a:lnTo>
                  <a:cubicBezTo>
                    <a:pt x="0" y="939918"/>
                    <a:pt x="1621" y="941934"/>
                    <a:pt x="1674" y="942015"/>
                  </a:cubicBezTo>
                  <a:cubicBezTo>
                    <a:pt x="5798" y="948009"/>
                    <a:pt x="168299" y="1182185"/>
                    <a:pt x="484926" y="1270181"/>
                  </a:cubicBezTo>
                  <a:cubicBezTo>
                    <a:pt x="496292" y="1273335"/>
                    <a:pt x="508320" y="1275793"/>
                    <a:pt x="520087" y="1278552"/>
                  </a:cubicBezTo>
                  <a:cubicBezTo>
                    <a:pt x="533046" y="1281559"/>
                    <a:pt x="545992" y="1284647"/>
                    <a:pt x="559433" y="1287131"/>
                  </a:cubicBezTo>
                  <a:cubicBezTo>
                    <a:pt x="578199" y="1290634"/>
                    <a:pt x="597909" y="1292938"/>
                    <a:pt x="617613" y="1295295"/>
                  </a:cubicBezTo>
                  <a:cubicBezTo>
                    <a:pt x="628000" y="1296528"/>
                    <a:pt x="637945" y="1298376"/>
                    <a:pt x="648587" y="1299267"/>
                  </a:cubicBezTo>
                  <a:cubicBezTo>
                    <a:pt x="679073" y="1301845"/>
                    <a:pt x="710396" y="1303158"/>
                    <a:pt x="742979" y="1302615"/>
                  </a:cubicBezTo>
                  <a:cubicBezTo>
                    <a:pt x="834972" y="1301109"/>
                    <a:pt x="915855" y="1285511"/>
                    <a:pt x="986592" y="1261180"/>
                  </a:cubicBezTo>
                  <a:cubicBezTo>
                    <a:pt x="1289710" y="1156923"/>
                    <a:pt x="1405553" y="893252"/>
                    <a:pt x="1408098" y="887385"/>
                  </a:cubicBezTo>
                  <a:lnTo>
                    <a:pt x="1382360" y="856203"/>
                  </a:lnTo>
                  <a:lnTo>
                    <a:pt x="1294458" y="750091"/>
                  </a:lnTo>
                  <a:lnTo>
                    <a:pt x="1040170" y="443691"/>
                  </a:lnTo>
                  <a:cubicBezTo>
                    <a:pt x="1026059" y="457923"/>
                    <a:pt x="1004299" y="473019"/>
                    <a:pt x="972775" y="472992"/>
                  </a:cubicBezTo>
                  <a:cubicBezTo>
                    <a:pt x="913705" y="472958"/>
                    <a:pt x="890111" y="423814"/>
                    <a:pt x="890111" y="423814"/>
                  </a:cubicBezTo>
                  <a:cubicBezTo>
                    <a:pt x="890111" y="423814"/>
                    <a:pt x="810032" y="463662"/>
                    <a:pt x="766627" y="403092"/>
                  </a:cubicBezTo>
                  <a:cubicBezTo>
                    <a:pt x="723222" y="342522"/>
                    <a:pt x="789652" y="277097"/>
                    <a:pt x="789652" y="277097"/>
                  </a:cubicBezTo>
                  <a:cubicBezTo>
                    <a:pt x="789652" y="277097"/>
                    <a:pt x="731627" y="270418"/>
                    <a:pt x="748209" y="197151"/>
                  </a:cubicBezTo>
                  <a:cubicBezTo>
                    <a:pt x="755228" y="166146"/>
                    <a:pt x="773284" y="152075"/>
                    <a:pt x="793623" y="146294"/>
                  </a:cubicBezTo>
                  <a:lnTo>
                    <a:pt x="672235" y="0"/>
                  </a:lnTo>
                  <a:close/>
                </a:path>
              </a:pathLst>
            </a:custGeom>
            <a:solidFill>
              <a:srgbClr val="FFFCF9"/>
            </a:solidFill>
            <a:ln cap="flat" cmpd="sng" w="167350">
              <a:solidFill>
                <a:srgbClr val="FFFCF9"/>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996" name="Google Shape;996;p27"/>
            <p:cNvGrpSpPr/>
            <p:nvPr/>
          </p:nvGrpSpPr>
          <p:grpSpPr>
            <a:xfrm>
              <a:off x="1813274" y="399386"/>
              <a:ext cx="1408727" cy="1302783"/>
              <a:chOff x="1813274" y="399386"/>
              <a:chExt cx="1408727" cy="1302783"/>
            </a:xfrm>
          </p:grpSpPr>
          <p:grpSp>
            <p:nvGrpSpPr>
              <p:cNvPr id="997" name="Google Shape;997;p27"/>
              <p:cNvGrpSpPr/>
              <p:nvPr/>
            </p:nvGrpSpPr>
            <p:grpSpPr>
              <a:xfrm>
                <a:off x="1813274" y="399386"/>
                <a:ext cx="1408727" cy="1302783"/>
                <a:chOff x="1813274" y="399386"/>
                <a:chExt cx="1408727" cy="1302783"/>
              </a:xfrm>
            </p:grpSpPr>
            <p:sp>
              <p:nvSpPr>
                <p:cNvPr id="998" name="Google Shape;998;p27"/>
                <p:cNvSpPr/>
                <p:nvPr/>
              </p:nvSpPr>
              <p:spPr>
                <a:xfrm>
                  <a:off x="1813274" y="1149512"/>
                  <a:ext cx="1408727" cy="552657"/>
                </a:xfrm>
                <a:custGeom>
                  <a:rect b="b" l="l" r="r" t="t"/>
                  <a:pathLst>
                    <a:path extrusionOk="0" h="552657" w="1408727">
                      <a:moveTo>
                        <a:pt x="1294459" y="0"/>
                      </a:moveTo>
                      <a:cubicBezTo>
                        <a:pt x="1199552" y="121314"/>
                        <a:pt x="1016556" y="282645"/>
                        <a:pt x="711583" y="287768"/>
                      </a:cubicBezTo>
                      <a:cubicBezTo>
                        <a:pt x="642942" y="288927"/>
                        <a:pt x="578943" y="282424"/>
                        <a:pt x="519666" y="270610"/>
                      </a:cubicBezTo>
                      <a:cubicBezTo>
                        <a:pt x="328344" y="232482"/>
                        <a:pt x="187293" y="138171"/>
                        <a:pt x="95226" y="56712"/>
                      </a:cubicBezTo>
                      <a:lnTo>
                        <a:pt x="0" y="189821"/>
                      </a:lnTo>
                      <a:cubicBezTo>
                        <a:pt x="0" y="189821"/>
                        <a:pt x="186739" y="464194"/>
                        <a:pt x="551062" y="535781"/>
                      </a:cubicBezTo>
                      <a:cubicBezTo>
                        <a:pt x="610333" y="547428"/>
                        <a:pt x="674346" y="553663"/>
                        <a:pt x="742979" y="552524"/>
                      </a:cubicBezTo>
                      <a:cubicBezTo>
                        <a:pt x="1233561" y="544387"/>
                        <a:pt x="1408728" y="137923"/>
                        <a:pt x="1408728" y="137917"/>
                      </a:cubicBezTo>
                      <a:lnTo>
                        <a:pt x="1294459" y="0"/>
                      </a:lnTo>
                      <a:close/>
                    </a:path>
                  </a:pathLst>
                </a:custGeom>
                <a:solidFill>
                  <a:srgbClr val="BDDA8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99" name="Google Shape;999;p27"/>
                <p:cNvSpPr/>
                <p:nvPr/>
              </p:nvSpPr>
              <p:spPr>
                <a:xfrm>
                  <a:off x="1813274" y="1220703"/>
                  <a:ext cx="1408727" cy="481462"/>
                </a:xfrm>
                <a:custGeom>
                  <a:rect b="b" l="l" r="r" t="t"/>
                  <a:pathLst>
                    <a:path extrusionOk="0" h="481462" w="1408727">
                      <a:moveTo>
                        <a:pt x="1351607" y="0"/>
                      </a:moveTo>
                      <a:cubicBezTo>
                        <a:pt x="1254349" y="106634"/>
                        <a:pt x="1086007" y="333102"/>
                        <a:pt x="709285" y="339638"/>
                      </a:cubicBezTo>
                      <a:cubicBezTo>
                        <a:pt x="643766" y="340777"/>
                        <a:pt x="582526" y="334542"/>
                        <a:pt x="525948" y="322895"/>
                      </a:cubicBezTo>
                      <a:cubicBezTo>
                        <a:pt x="288443" y="274012"/>
                        <a:pt x="132076" y="132050"/>
                        <a:pt x="55461" y="46010"/>
                      </a:cubicBezTo>
                      <a:lnTo>
                        <a:pt x="0" y="122814"/>
                      </a:lnTo>
                      <a:cubicBezTo>
                        <a:pt x="0" y="122814"/>
                        <a:pt x="252443" y="489369"/>
                        <a:pt x="742979" y="481333"/>
                      </a:cubicBezTo>
                      <a:cubicBezTo>
                        <a:pt x="1233614" y="473289"/>
                        <a:pt x="1408728" y="64870"/>
                        <a:pt x="1408728" y="64863"/>
                      </a:cubicBezTo>
                      <a:lnTo>
                        <a:pt x="1351607" y="0"/>
                      </a:lnTo>
                      <a:close/>
                    </a:path>
                  </a:pathLst>
                </a:custGeom>
                <a:solidFill>
                  <a:srgbClr val="9BB66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00" name="Google Shape;1000;p27"/>
                <p:cNvSpPr/>
                <p:nvPr/>
              </p:nvSpPr>
              <p:spPr>
                <a:xfrm>
                  <a:off x="1908427" y="399386"/>
                  <a:ext cx="1199231" cy="1037997"/>
                </a:xfrm>
                <a:custGeom>
                  <a:rect b="b" l="l" r="r" t="t"/>
                  <a:pathLst>
                    <a:path extrusionOk="0" h="1037997" w="1199231">
                      <a:moveTo>
                        <a:pt x="577009" y="0"/>
                      </a:moveTo>
                      <a:lnTo>
                        <a:pt x="0" y="806811"/>
                      </a:lnTo>
                      <a:cubicBezTo>
                        <a:pt x="92066" y="888263"/>
                        <a:pt x="233118" y="982581"/>
                        <a:pt x="424439" y="1020708"/>
                      </a:cubicBezTo>
                      <a:cubicBezTo>
                        <a:pt x="483716" y="1032515"/>
                        <a:pt x="547715" y="1039018"/>
                        <a:pt x="616355" y="1037867"/>
                      </a:cubicBezTo>
                      <a:cubicBezTo>
                        <a:pt x="921329" y="1032737"/>
                        <a:pt x="1104325" y="871413"/>
                        <a:pt x="1199232" y="750092"/>
                      </a:cubicBezTo>
                      <a:lnTo>
                        <a:pt x="944943" y="443692"/>
                      </a:lnTo>
                      <a:cubicBezTo>
                        <a:pt x="930832" y="457924"/>
                        <a:pt x="909073" y="473012"/>
                        <a:pt x="877549" y="472992"/>
                      </a:cubicBezTo>
                      <a:cubicBezTo>
                        <a:pt x="818479" y="472959"/>
                        <a:pt x="794884" y="423814"/>
                        <a:pt x="794884" y="423814"/>
                      </a:cubicBezTo>
                      <a:cubicBezTo>
                        <a:pt x="794884" y="423814"/>
                        <a:pt x="714805" y="463656"/>
                        <a:pt x="671400" y="403093"/>
                      </a:cubicBezTo>
                      <a:cubicBezTo>
                        <a:pt x="627995" y="342523"/>
                        <a:pt x="694425" y="277097"/>
                        <a:pt x="694425" y="277097"/>
                      </a:cubicBezTo>
                      <a:cubicBezTo>
                        <a:pt x="694425" y="277097"/>
                        <a:pt x="636400" y="270420"/>
                        <a:pt x="652983" y="197151"/>
                      </a:cubicBezTo>
                      <a:cubicBezTo>
                        <a:pt x="660001" y="166146"/>
                        <a:pt x="678057" y="152073"/>
                        <a:pt x="698397" y="146294"/>
                      </a:cubicBezTo>
                      <a:lnTo>
                        <a:pt x="577009" y="0"/>
                      </a:lnTo>
                      <a:close/>
                    </a:path>
                  </a:pathLst>
                </a:custGeom>
                <a:solidFill>
                  <a:srgbClr val="F47C7E"/>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1001" name="Google Shape;1001;p27"/>
              <p:cNvGrpSpPr/>
              <p:nvPr/>
            </p:nvGrpSpPr>
            <p:grpSpPr>
              <a:xfrm>
                <a:off x="2040710" y="579350"/>
                <a:ext cx="884187" cy="760477"/>
                <a:chOff x="2040710" y="579350"/>
                <a:chExt cx="884187" cy="760477"/>
              </a:xfrm>
            </p:grpSpPr>
            <p:sp>
              <p:nvSpPr>
                <p:cNvPr id="1002" name="Google Shape;1002;p27"/>
                <p:cNvSpPr/>
                <p:nvPr/>
              </p:nvSpPr>
              <p:spPr>
                <a:xfrm>
                  <a:off x="2237523" y="1064717"/>
                  <a:ext cx="45514" cy="73535"/>
                </a:xfrm>
                <a:custGeom>
                  <a:rect b="b" l="l" r="r" t="t"/>
                  <a:pathLst>
                    <a:path extrusionOk="0" h="73535" w="45514">
                      <a:moveTo>
                        <a:pt x="0" y="36768"/>
                      </a:moveTo>
                      <a:cubicBezTo>
                        <a:pt x="0" y="16462"/>
                        <a:pt x="10187" y="0"/>
                        <a:pt x="22757" y="0"/>
                      </a:cubicBezTo>
                      <a:cubicBezTo>
                        <a:pt x="35328" y="0"/>
                        <a:pt x="45515" y="16462"/>
                        <a:pt x="45515" y="36768"/>
                      </a:cubicBezTo>
                      <a:cubicBezTo>
                        <a:pt x="45515" y="57074"/>
                        <a:pt x="35328" y="73536"/>
                        <a:pt x="22757" y="73536"/>
                      </a:cubicBezTo>
                      <a:cubicBezTo>
                        <a:pt x="10187" y="73536"/>
                        <a:pt x="0" y="57074"/>
                        <a:pt x="0" y="36768"/>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03" name="Google Shape;1003;p27"/>
                <p:cNvSpPr/>
                <p:nvPr/>
              </p:nvSpPr>
              <p:spPr>
                <a:xfrm>
                  <a:off x="2460074" y="973206"/>
                  <a:ext cx="45521" cy="73536"/>
                </a:xfrm>
                <a:custGeom>
                  <a:rect b="b" l="l" r="r" t="t"/>
                  <a:pathLst>
                    <a:path extrusionOk="0" h="73536" w="45521">
                      <a:moveTo>
                        <a:pt x="0" y="36768"/>
                      </a:moveTo>
                      <a:cubicBezTo>
                        <a:pt x="0" y="16462"/>
                        <a:pt x="10193" y="0"/>
                        <a:pt x="22764" y="0"/>
                      </a:cubicBezTo>
                      <a:cubicBezTo>
                        <a:pt x="35328" y="0"/>
                        <a:pt x="45521" y="16462"/>
                        <a:pt x="45521" y="36768"/>
                      </a:cubicBezTo>
                      <a:cubicBezTo>
                        <a:pt x="45521" y="57074"/>
                        <a:pt x="35328" y="73536"/>
                        <a:pt x="22764" y="73536"/>
                      </a:cubicBezTo>
                      <a:cubicBezTo>
                        <a:pt x="10193" y="73536"/>
                        <a:pt x="0" y="57074"/>
                        <a:pt x="0" y="36768"/>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04" name="Google Shape;1004;p27"/>
                <p:cNvSpPr/>
                <p:nvPr/>
              </p:nvSpPr>
              <p:spPr>
                <a:xfrm>
                  <a:off x="2696038" y="898833"/>
                  <a:ext cx="45514" cy="73535"/>
                </a:xfrm>
                <a:custGeom>
                  <a:rect b="b" l="l" r="r" t="t"/>
                  <a:pathLst>
                    <a:path extrusionOk="0" h="73535" w="45514">
                      <a:moveTo>
                        <a:pt x="0" y="36768"/>
                      </a:moveTo>
                      <a:cubicBezTo>
                        <a:pt x="0" y="16462"/>
                        <a:pt x="10187" y="0"/>
                        <a:pt x="22757" y="0"/>
                      </a:cubicBezTo>
                      <a:cubicBezTo>
                        <a:pt x="35321" y="0"/>
                        <a:pt x="45515" y="16462"/>
                        <a:pt x="45515" y="36768"/>
                      </a:cubicBezTo>
                      <a:cubicBezTo>
                        <a:pt x="45515" y="57074"/>
                        <a:pt x="35321" y="73536"/>
                        <a:pt x="22757" y="73536"/>
                      </a:cubicBezTo>
                      <a:cubicBezTo>
                        <a:pt x="10187" y="73536"/>
                        <a:pt x="0" y="57074"/>
                        <a:pt x="0" y="36768"/>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05" name="Google Shape;1005;p27"/>
                <p:cNvSpPr/>
                <p:nvPr/>
              </p:nvSpPr>
              <p:spPr>
                <a:xfrm>
                  <a:off x="2367993" y="1266292"/>
                  <a:ext cx="45521" cy="73535"/>
                </a:xfrm>
                <a:custGeom>
                  <a:rect b="b" l="l" r="r" t="t"/>
                  <a:pathLst>
                    <a:path extrusionOk="0" h="73535" w="45521">
                      <a:moveTo>
                        <a:pt x="0" y="36768"/>
                      </a:moveTo>
                      <a:cubicBezTo>
                        <a:pt x="0" y="16462"/>
                        <a:pt x="10193" y="0"/>
                        <a:pt x="22764" y="0"/>
                      </a:cubicBezTo>
                      <a:cubicBezTo>
                        <a:pt x="35328" y="0"/>
                        <a:pt x="45521" y="16462"/>
                        <a:pt x="45521" y="36768"/>
                      </a:cubicBezTo>
                      <a:cubicBezTo>
                        <a:pt x="45521" y="57074"/>
                        <a:pt x="35328" y="73536"/>
                        <a:pt x="22764" y="73536"/>
                      </a:cubicBezTo>
                      <a:cubicBezTo>
                        <a:pt x="10193" y="73536"/>
                        <a:pt x="0" y="57074"/>
                        <a:pt x="0" y="36768"/>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06" name="Google Shape;1006;p27"/>
                <p:cNvSpPr/>
                <p:nvPr/>
              </p:nvSpPr>
              <p:spPr>
                <a:xfrm>
                  <a:off x="2634728" y="1123457"/>
                  <a:ext cx="47164" cy="72508"/>
                </a:xfrm>
                <a:custGeom>
                  <a:rect b="b" l="l" r="r" t="t"/>
                  <a:pathLst>
                    <a:path extrusionOk="0" h="72508" w="47164">
                      <a:moveTo>
                        <a:pt x="1349" y="41103"/>
                      </a:moveTo>
                      <a:cubicBezTo>
                        <a:pt x="-2984" y="21266"/>
                        <a:pt x="3466" y="3009"/>
                        <a:pt x="15748" y="330"/>
                      </a:cubicBezTo>
                      <a:cubicBezTo>
                        <a:pt x="28031" y="-2349"/>
                        <a:pt x="41493" y="11568"/>
                        <a:pt x="45819" y="31405"/>
                      </a:cubicBezTo>
                      <a:cubicBezTo>
                        <a:pt x="50146" y="51243"/>
                        <a:pt x="43696" y="69500"/>
                        <a:pt x="31413" y="72178"/>
                      </a:cubicBezTo>
                      <a:cubicBezTo>
                        <a:pt x="19137" y="74857"/>
                        <a:pt x="5676" y="60940"/>
                        <a:pt x="1349" y="41103"/>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07" name="Google Shape;1007;p27"/>
                <p:cNvSpPr/>
                <p:nvPr/>
              </p:nvSpPr>
              <p:spPr>
                <a:xfrm>
                  <a:off x="2877668" y="1123457"/>
                  <a:ext cx="47229" cy="72462"/>
                </a:xfrm>
                <a:custGeom>
                  <a:rect b="b" l="l" r="r" t="t"/>
                  <a:pathLst>
                    <a:path extrusionOk="0" h="72462" w="47229">
                      <a:moveTo>
                        <a:pt x="1400" y="41177"/>
                      </a:moveTo>
                      <a:cubicBezTo>
                        <a:pt x="-3014" y="21360"/>
                        <a:pt x="3356" y="3076"/>
                        <a:pt x="15625" y="344"/>
                      </a:cubicBezTo>
                      <a:cubicBezTo>
                        <a:pt x="27894" y="-2389"/>
                        <a:pt x="41416" y="11468"/>
                        <a:pt x="45830" y="31285"/>
                      </a:cubicBezTo>
                      <a:cubicBezTo>
                        <a:pt x="50243" y="51109"/>
                        <a:pt x="43874" y="69393"/>
                        <a:pt x="31605" y="72118"/>
                      </a:cubicBezTo>
                      <a:cubicBezTo>
                        <a:pt x="19335" y="74851"/>
                        <a:pt x="5814" y="61001"/>
                        <a:pt x="1400" y="41177"/>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08" name="Google Shape;1008;p27"/>
                <p:cNvSpPr/>
                <p:nvPr/>
              </p:nvSpPr>
              <p:spPr>
                <a:xfrm>
                  <a:off x="2040710" y="1107015"/>
                  <a:ext cx="53450" cy="68005"/>
                </a:xfrm>
                <a:custGeom>
                  <a:rect b="b" l="l" r="r" t="t"/>
                  <a:pathLst>
                    <a:path extrusionOk="0" h="68005" w="53450">
                      <a:moveTo>
                        <a:pt x="6826" y="22961"/>
                      </a:moveTo>
                      <a:cubicBezTo>
                        <a:pt x="16677" y="5206"/>
                        <a:pt x="33574" y="-4244"/>
                        <a:pt x="44564" y="1851"/>
                      </a:cubicBezTo>
                      <a:cubicBezTo>
                        <a:pt x="55555" y="7952"/>
                        <a:pt x="56477" y="27287"/>
                        <a:pt x="46625" y="45041"/>
                      </a:cubicBezTo>
                      <a:cubicBezTo>
                        <a:pt x="36773" y="62803"/>
                        <a:pt x="19877" y="72252"/>
                        <a:pt x="8886" y="66151"/>
                      </a:cubicBezTo>
                      <a:cubicBezTo>
                        <a:pt x="-2104" y="60050"/>
                        <a:pt x="-3027" y="40715"/>
                        <a:pt x="6826" y="22961"/>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09" name="Google Shape;1009;p27"/>
                <p:cNvSpPr/>
                <p:nvPr/>
              </p:nvSpPr>
              <p:spPr>
                <a:xfrm>
                  <a:off x="2302095" y="804818"/>
                  <a:ext cx="55651" cy="66213"/>
                </a:xfrm>
                <a:custGeom>
                  <a:rect b="b" l="l" r="r" t="t"/>
                  <a:pathLst>
                    <a:path extrusionOk="0" h="66213" w="55651">
                      <a:moveTo>
                        <a:pt x="8884" y="20486"/>
                      </a:moveTo>
                      <a:cubicBezTo>
                        <a:pt x="20149" y="3588"/>
                        <a:pt x="37756" y="-4462"/>
                        <a:pt x="48211" y="2510"/>
                      </a:cubicBezTo>
                      <a:cubicBezTo>
                        <a:pt x="58672" y="9482"/>
                        <a:pt x="58022" y="28830"/>
                        <a:pt x="46764" y="45728"/>
                      </a:cubicBezTo>
                      <a:cubicBezTo>
                        <a:pt x="35506" y="62625"/>
                        <a:pt x="17899" y="70675"/>
                        <a:pt x="7438" y="63703"/>
                      </a:cubicBezTo>
                      <a:cubicBezTo>
                        <a:pt x="-3017" y="56738"/>
                        <a:pt x="-2374" y="37389"/>
                        <a:pt x="8884" y="20486"/>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10" name="Google Shape;1010;p27"/>
                <p:cNvSpPr/>
                <p:nvPr/>
              </p:nvSpPr>
              <p:spPr>
                <a:xfrm>
                  <a:off x="2460075" y="579350"/>
                  <a:ext cx="46056" cy="73206"/>
                </a:xfrm>
                <a:custGeom>
                  <a:rect b="b" l="l" r="r" t="t"/>
                  <a:pathLst>
                    <a:path extrusionOk="0" h="73206" w="46056">
                      <a:moveTo>
                        <a:pt x="434" y="39347"/>
                      </a:moveTo>
                      <a:cubicBezTo>
                        <a:pt x="-2011" y="19190"/>
                        <a:pt x="6120" y="1620"/>
                        <a:pt x="18597" y="105"/>
                      </a:cubicBezTo>
                      <a:cubicBezTo>
                        <a:pt x="31074" y="-1411"/>
                        <a:pt x="43169" y="13701"/>
                        <a:pt x="45620" y="33858"/>
                      </a:cubicBezTo>
                      <a:cubicBezTo>
                        <a:pt x="48072" y="54016"/>
                        <a:pt x="39941" y="71585"/>
                        <a:pt x="27464" y="73102"/>
                      </a:cubicBezTo>
                      <a:cubicBezTo>
                        <a:pt x="14987" y="74617"/>
                        <a:pt x="2885" y="59505"/>
                        <a:pt x="434" y="39347"/>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1011" name="Google Shape;1011;p27"/>
            <p:cNvGrpSpPr/>
            <p:nvPr/>
          </p:nvGrpSpPr>
          <p:grpSpPr>
            <a:xfrm>
              <a:off x="1800137" y="386015"/>
              <a:ext cx="1421838" cy="1316151"/>
              <a:chOff x="1800137" y="386015"/>
              <a:chExt cx="1421838" cy="1316151"/>
            </a:xfrm>
          </p:grpSpPr>
          <p:sp>
            <p:nvSpPr>
              <p:cNvPr id="1012" name="Google Shape;1012;p27"/>
              <p:cNvSpPr/>
              <p:nvPr/>
            </p:nvSpPr>
            <p:spPr>
              <a:xfrm>
                <a:off x="1800137" y="1136110"/>
                <a:ext cx="1421706" cy="566056"/>
              </a:xfrm>
              <a:custGeom>
                <a:rect b="b" l="l" r="r" t="t"/>
                <a:pathLst>
                  <a:path extrusionOk="0" h="566056" w="1421706">
                    <a:moveTo>
                      <a:pt x="1301106" y="1"/>
                    </a:moveTo>
                    <a:cubicBezTo>
                      <a:pt x="1299164" y="27"/>
                      <a:pt x="1297188" y="831"/>
                      <a:pt x="1295869" y="2512"/>
                    </a:cubicBezTo>
                    <a:cubicBezTo>
                      <a:pt x="1239143" y="75030"/>
                      <a:pt x="1169263" y="139016"/>
                      <a:pt x="1085119" y="188361"/>
                    </a:cubicBezTo>
                    <a:cubicBezTo>
                      <a:pt x="979563" y="250257"/>
                      <a:pt x="857693" y="285431"/>
                      <a:pt x="718229" y="287775"/>
                    </a:cubicBezTo>
                    <a:cubicBezTo>
                      <a:pt x="652750" y="288874"/>
                      <a:pt x="589327" y="283087"/>
                      <a:pt x="527779" y="270825"/>
                    </a:cubicBezTo>
                    <a:cubicBezTo>
                      <a:pt x="362933" y="237975"/>
                      <a:pt x="223378" y="161820"/>
                      <a:pt x="106478" y="58394"/>
                    </a:cubicBezTo>
                    <a:cubicBezTo>
                      <a:pt x="103503" y="55762"/>
                      <a:pt x="98743" y="56211"/>
                      <a:pt x="96432" y="59439"/>
                    </a:cubicBezTo>
                    <a:lnTo>
                      <a:pt x="1205" y="192547"/>
                    </a:lnTo>
                    <a:cubicBezTo>
                      <a:pt x="-429" y="194831"/>
                      <a:pt x="-375" y="197972"/>
                      <a:pt x="1205" y="200296"/>
                    </a:cubicBezTo>
                    <a:cubicBezTo>
                      <a:pt x="1724" y="201053"/>
                      <a:pt x="2651" y="202432"/>
                      <a:pt x="4135" y="204481"/>
                    </a:cubicBezTo>
                    <a:cubicBezTo>
                      <a:pt x="6585" y="207857"/>
                      <a:pt x="9516" y="211802"/>
                      <a:pt x="12926" y="216202"/>
                    </a:cubicBezTo>
                    <a:cubicBezTo>
                      <a:pt x="22638" y="228732"/>
                      <a:pt x="34352" y="242629"/>
                      <a:pt x="47877" y="257638"/>
                    </a:cubicBezTo>
                    <a:cubicBezTo>
                      <a:pt x="86477" y="300473"/>
                      <a:pt x="132582" y="343457"/>
                      <a:pt x="186217" y="383419"/>
                    </a:cubicBezTo>
                    <a:cubicBezTo>
                      <a:pt x="293588" y="463425"/>
                      <a:pt x="417027" y="521785"/>
                      <a:pt x="556450" y="549176"/>
                    </a:cubicBezTo>
                    <a:cubicBezTo>
                      <a:pt x="618467" y="561365"/>
                      <a:pt x="683022" y="567031"/>
                      <a:pt x="749834" y="565920"/>
                    </a:cubicBezTo>
                    <a:cubicBezTo>
                      <a:pt x="966269" y="562336"/>
                      <a:pt x="1138610" y="483135"/>
                      <a:pt x="1271176" y="353703"/>
                    </a:cubicBezTo>
                    <a:cubicBezTo>
                      <a:pt x="1317561" y="308410"/>
                      <a:pt x="1355695" y="260022"/>
                      <a:pt x="1386074" y="211802"/>
                    </a:cubicBezTo>
                    <a:cubicBezTo>
                      <a:pt x="1396716" y="194911"/>
                      <a:pt x="1405590" y="179213"/>
                      <a:pt x="1412863" y="165135"/>
                    </a:cubicBezTo>
                    <a:cubicBezTo>
                      <a:pt x="1415415" y="160186"/>
                      <a:pt x="1417565" y="155953"/>
                      <a:pt x="1419353" y="152156"/>
                    </a:cubicBezTo>
                    <a:cubicBezTo>
                      <a:pt x="1420438" y="149852"/>
                      <a:pt x="1421282" y="148204"/>
                      <a:pt x="1421657" y="147340"/>
                    </a:cubicBezTo>
                    <a:cubicBezTo>
                      <a:pt x="1421878" y="142351"/>
                      <a:pt x="1421335" y="141313"/>
                      <a:pt x="1420605" y="140436"/>
                    </a:cubicBezTo>
                    <a:cubicBezTo>
                      <a:pt x="1417036" y="136122"/>
                      <a:pt x="1309906" y="6825"/>
                      <a:pt x="1306336" y="2512"/>
                    </a:cubicBezTo>
                    <a:cubicBezTo>
                      <a:pt x="1304970" y="871"/>
                      <a:pt x="1303041" y="-26"/>
                      <a:pt x="1301106" y="1"/>
                    </a:cubicBezTo>
                    <a:close/>
                    <a:moveTo>
                      <a:pt x="1301106" y="17166"/>
                    </a:moveTo>
                    <a:cubicBezTo>
                      <a:pt x="1312558" y="30989"/>
                      <a:pt x="1399924" y="136578"/>
                      <a:pt x="1407633" y="145880"/>
                    </a:cubicBezTo>
                    <a:cubicBezTo>
                      <a:pt x="1407539" y="146075"/>
                      <a:pt x="1407525" y="146081"/>
                      <a:pt x="1407425" y="146296"/>
                    </a:cubicBezTo>
                    <a:cubicBezTo>
                      <a:pt x="1405704" y="149946"/>
                      <a:pt x="1403621" y="154265"/>
                      <a:pt x="1401143" y="159061"/>
                    </a:cubicBezTo>
                    <a:cubicBezTo>
                      <a:pt x="1394044" y="172810"/>
                      <a:pt x="1385203" y="188127"/>
                      <a:pt x="1374776" y="204689"/>
                    </a:cubicBezTo>
                    <a:cubicBezTo>
                      <a:pt x="1344933" y="252052"/>
                      <a:pt x="1307555" y="299563"/>
                      <a:pt x="1261967" y="344073"/>
                    </a:cubicBezTo>
                    <a:cubicBezTo>
                      <a:pt x="1131739" y="471227"/>
                      <a:pt x="962452" y="549002"/>
                      <a:pt x="749626" y="552525"/>
                    </a:cubicBezTo>
                    <a:cubicBezTo>
                      <a:pt x="683759" y="553617"/>
                      <a:pt x="620268" y="547998"/>
                      <a:pt x="559169" y="535996"/>
                    </a:cubicBezTo>
                    <a:cubicBezTo>
                      <a:pt x="421828" y="509006"/>
                      <a:pt x="300014" y="451403"/>
                      <a:pt x="194170" y="372536"/>
                    </a:cubicBezTo>
                    <a:cubicBezTo>
                      <a:pt x="141277" y="333123"/>
                      <a:pt x="95749" y="291057"/>
                      <a:pt x="57714" y="248851"/>
                    </a:cubicBezTo>
                    <a:cubicBezTo>
                      <a:pt x="44415" y="234090"/>
                      <a:pt x="33114" y="220314"/>
                      <a:pt x="23599" y="208038"/>
                    </a:cubicBezTo>
                    <a:cubicBezTo>
                      <a:pt x="20279" y="203752"/>
                      <a:pt x="17384" y="200001"/>
                      <a:pt x="15018" y="196733"/>
                    </a:cubicBezTo>
                    <a:lnTo>
                      <a:pt x="103339" y="73255"/>
                    </a:lnTo>
                    <a:cubicBezTo>
                      <a:pt x="220736" y="175603"/>
                      <a:pt x="360361" y="250981"/>
                      <a:pt x="525060" y="283797"/>
                    </a:cubicBezTo>
                    <a:cubicBezTo>
                      <a:pt x="587539" y="296247"/>
                      <a:pt x="651993" y="302288"/>
                      <a:pt x="718444" y="301170"/>
                    </a:cubicBezTo>
                    <a:cubicBezTo>
                      <a:pt x="860245" y="298786"/>
                      <a:pt x="984506" y="262922"/>
                      <a:pt x="1092024" y="199874"/>
                    </a:cubicBezTo>
                    <a:cubicBezTo>
                      <a:pt x="1175197" y="151098"/>
                      <a:pt x="1244320" y="88264"/>
                      <a:pt x="1301106" y="17166"/>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13" name="Google Shape;1013;p27"/>
              <p:cNvSpPr/>
              <p:nvPr/>
            </p:nvSpPr>
            <p:spPr>
              <a:xfrm>
                <a:off x="1800219" y="1207269"/>
                <a:ext cx="1421756" cy="494894"/>
              </a:xfrm>
              <a:custGeom>
                <a:rect b="b" l="l" r="r" t="t"/>
                <a:pathLst>
                  <a:path extrusionOk="0" h="494894" w="1421756">
                    <a:moveTo>
                      <a:pt x="1358366" y="0"/>
                    </a:moveTo>
                    <a:cubicBezTo>
                      <a:pt x="1356537" y="-13"/>
                      <a:pt x="1354689" y="831"/>
                      <a:pt x="1353343" y="2304"/>
                    </a:cubicBezTo>
                    <a:cubicBezTo>
                      <a:pt x="1346659" y="9631"/>
                      <a:pt x="1307386" y="53973"/>
                      <a:pt x="1294534" y="68024"/>
                    </a:cubicBezTo>
                    <a:cubicBezTo>
                      <a:pt x="1268254" y="96735"/>
                      <a:pt x="1244117" y="121087"/>
                      <a:pt x="1218353" y="144413"/>
                    </a:cubicBezTo>
                    <a:cubicBezTo>
                      <a:pt x="1083704" y="266304"/>
                      <a:pt x="926017" y="336029"/>
                      <a:pt x="715850" y="339679"/>
                    </a:cubicBezTo>
                    <a:cubicBezTo>
                      <a:pt x="652990" y="340770"/>
                      <a:pt x="592225" y="335138"/>
                      <a:pt x="533972" y="323143"/>
                    </a:cubicBezTo>
                    <a:cubicBezTo>
                      <a:pt x="426220" y="300962"/>
                      <a:pt x="328539" y="258320"/>
                      <a:pt x="240759" y="199666"/>
                    </a:cubicBezTo>
                    <a:cubicBezTo>
                      <a:pt x="173122" y="154473"/>
                      <a:pt x="115433" y="102683"/>
                      <a:pt x="67049" y="48348"/>
                    </a:cubicBezTo>
                    <a:cubicBezTo>
                      <a:pt x="64201" y="45146"/>
                      <a:pt x="59301" y="45294"/>
                      <a:pt x="56794" y="48770"/>
                    </a:cubicBezTo>
                    <a:lnTo>
                      <a:pt x="1332" y="125574"/>
                    </a:lnTo>
                    <a:cubicBezTo>
                      <a:pt x="-325" y="127871"/>
                      <a:pt x="-483" y="130985"/>
                      <a:pt x="1123" y="133323"/>
                    </a:cubicBezTo>
                    <a:cubicBezTo>
                      <a:pt x="1643" y="134073"/>
                      <a:pt x="2569" y="135479"/>
                      <a:pt x="4053" y="137508"/>
                    </a:cubicBezTo>
                    <a:cubicBezTo>
                      <a:pt x="6503" y="140844"/>
                      <a:pt x="9433" y="144668"/>
                      <a:pt x="12843" y="149014"/>
                    </a:cubicBezTo>
                    <a:cubicBezTo>
                      <a:pt x="22558" y="161404"/>
                      <a:pt x="34268" y="175201"/>
                      <a:pt x="47794" y="190035"/>
                    </a:cubicBezTo>
                    <a:cubicBezTo>
                      <a:pt x="86400" y="232375"/>
                      <a:pt x="132493" y="274856"/>
                      <a:pt x="186135" y="314356"/>
                    </a:cubicBezTo>
                    <a:cubicBezTo>
                      <a:pt x="343475" y="430212"/>
                      <a:pt x="531581" y="498337"/>
                      <a:pt x="749752" y="494761"/>
                    </a:cubicBezTo>
                    <a:cubicBezTo>
                      <a:pt x="966214" y="491211"/>
                      <a:pt x="1138749" y="411741"/>
                      <a:pt x="1271301" y="281707"/>
                    </a:cubicBezTo>
                    <a:cubicBezTo>
                      <a:pt x="1317680" y="236206"/>
                      <a:pt x="1355620" y="187624"/>
                      <a:pt x="1385992" y="139183"/>
                    </a:cubicBezTo>
                    <a:cubicBezTo>
                      <a:pt x="1396634" y="122205"/>
                      <a:pt x="1405514" y="106446"/>
                      <a:pt x="1412781" y="92302"/>
                    </a:cubicBezTo>
                    <a:cubicBezTo>
                      <a:pt x="1415333" y="87332"/>
                      <a:pt x="1417482" y="82926"/>
                      <a:pt x="1419271" y="79115"/>
                    </a:cubicBezTo>
                    <a:cubicBezTo>
                      <a:pt x="1420356" y="76798"/>
                      <a:pt x="1421199" y="75164"/>
                      <a:pt x="1421575" y="74300"/>
                    </a:cubicBezTo>
                    <a:cubicBezTo>
                      <a:pt x="1422110" y="70033"/>
                      <a:pt x="1421394" y="68406"/>
                      <a:pt x="1420315" y="67187"/>
                    </a:cubicBezTo>
                    <a:cubicBezTo>
                      <a:pt x="1413176" y="59077"/>
                      <a:pt x="1370528" y="10414"/>
                      <a:pt x="1363389" y="2304"/>
                    </a:cubicBezTo>
                    <a:cubicBezTo>
                      <a:pt x="1362069" y="811"/>
                      <a:pt x="1360194" y="20"/>
                      <a:pt x="1358366" y="0"/>
                    </a:cubicBezTo>
                    <a:close/>
                    <a:moveTo>
                      <a:pt x="1358366" y="16743"/>
                    </a:moveTo>
                    <a:cubicBezTo>
                      <a:pt x="1369490" y="29381"/>
                      <a:pt x="1398636" y="62921"/>
                      <a:pt x="1407550" y="73047"/>
                    </a:cubicBezTo>
                    <a:cubicBezTo>
                      <a:pt x="1407376" y="73409"/>
                      <a:pt x="1407550" y="73014"/>
                      <a:pt x="1407343" y="73462"/>
                    </a:cubicBezTo>
                    <a:cubicBezTo>
                      <a:pt x="1405622" y="77133"/>
                      <a:pt x="1403331" y="81412"/>
                      <a:pt x="1400853" y="86227"/>
                    </a:cubicBezTo>
                    <a:cubicBezTo>
                      <a:pt x="1393754" y="100044"/>
                      <a:pt x="1385121" y="115421"/>
                      <a:pt x="1374694" y="132064"/>
                    </a:cubicBezTo>
                    <a:cubicBezTo>
                      <a:pt x="1344851" y="179661"/>
                      <a:pt x="1307473" y="227359"/>
                      <a:pt x="1261885" y="272077"/>
                    </a:cubicBezTo>
                    <a:cubicBezTo>
                      <a:pt x="1131670" y="399820"/>
                      <a:pt x="962383" y="477877"/>
                      <a:pt x="749544" y="481366"/>
                    </a:cubicBezTo>
                    <a:cubicBezTo>
                      <a:pt x="534508" y="484896"/>
                      <a:pt x="349194" y="417689"/>
                      <a:pt x="194088" y="303473"/>
                    </a:cubicBezTo>
                    <a:cubicBezTo>
                      <a:pt x="141189" y="264522"/>
                      <a:pt x="95669" y="222758"/>
                      <a:pt x="57631" y="181041"/>
                    </a:cubicBezTo>
                    <a:cubicBezTo>
                      <a:pt x="44333" y="166454"/>
                      <a:pt x="33032" y="152986"/>
                      <a:pt x="23517" y="140857"/>
                    </a:cubicBezTo>
                    <a:cubicBezTo>
                      <a:pt x="20197" y="136618"/>
                      <a:pt x="17302" y="132780"/>
                      <a:pt x="14936" y="129552"/>
                    </a:cubicBezTo>
                    <a:lnTo>
                      <a:pt x="62863" y="63209"/>
                    </a:lnTo>
                    <a:cubicBezTo>
                      <a:pt x="110815" y="116117"/>
                      <a:pt x="167114" y="166581"/>
                      <a:pt x="233225" y="210756"/>
                    </a:cubicBezTo>
                    <a:cubicBezTo>
                      <a:pt x="322387" y="270335"/>
                      <a:pt x="421726" y="313580"/>
                      <a:pt x="531253" y="336123"/>
                    </a:cubicBezTo>
                    <a:cubicBezTo>
                      <a:pt x="590471" y="348312"/>
                      <a:pt x="652206" y="354185"/>
                      <a:pt x="716058" y="353073"/>
                    </a:cubicBezTo>
                    <a:cubicBezTo>
                      <a:pt x="929680" y="349363"/>
                      <a:pt x="1090422" y="278412"/>
                      <a:pt x="1227354" y="154459"/>
                    </a:cubicBezTo>
                    <a:cubicBezTo>
                      <a:pt x="1253466" y="130818"/>
                      <a:pt x="1277824" y="106025"/>
                      <a:pt x="1304372" y="77019"/>
                    </a:cubicBezTo>
                    <a:cubicBezTo>
                      <a:pt x="1316253" y="64039"/>
                      <a:pt x="1347737" y="28571"/>
                      <a:pt x="1358366" y="16743"/>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14" name="Google Shape;1014;p27"/>
              <p:cNvSpPr/>
              <p:nvPr/>
            </p:nvSpPr>
            <p:spPr>
              <a:xfrm>
                <a:off x="1895333" y="386015"/>
                <a:ext cx="1212622" cy="1051396"/>
              </a:xfrm>
              <a:custGeom>
                <a:rect b="b" l="l" r="r" t="t"/>
                <a:pathLst>
                  <a:path extrusionOk="0" h="1051396" w="1212622">
                    <a:moveTo>
                      <a:pt x="583479" y="4"/>
                    </a:moveTo>
                    <a:cubicBezTo>
                      <a:pt x="581497" y="75"/>
                      <a:pt x="579521" y="939"/>
                      <a:pt x="578249" y="2724"/>
                    </a:cubicBezTo>
                    <a:lnTo>
                      <a:pt x="1236" y="809534"/>
                    </a:lnTo>
                    <a:cubicBezTo>
                      <a:pt x="-760" y="812327"/>
                      <a:pt x="-287" y="816265"/>
                      <a:pt x="2283" y="818535"/>
                    </a:cubicBezTo>
                    <a:cubicBezTo>
                      <a:pt x="120846" y="923434"/>
                      <a:pt x="262496" y="1000540"/>
                      <a:pt x="429864" y="1033892"/>
                    </a:cubicBezTo>
                    <a:cubicBezTo>
                      <a:pt x="492343" y="1046342"/>
                      <a:pt x="556798" y="1052384"/>
                      <a:pt x="623248" y="1051265"/>
                    </a:cubicBezTo>
                    <a:cubicBezTo>
                      <a:pt x="765049" y="1048881"/>
                      <a:pt x="889103" y="1013017"/>
                      <a:pt x="996620" y="949969"/>
                    </a:cubicBezTo>
                    <a:cubicBezTo>
                      <a:pt x="1082319" y="899713"/>
                      <a:pt x="1153423" y="834756"/>
                      <a:pt x="1211141" y="760979"/>
                    </a:cubicBezTo>
                    <a:cubicBezTo>
                      <a:pt x="1213083" y="758501"/>
                      <a:pt x="1213150" y="755032"/>
                      <a:pt x="1211141" y="752607"/>
                    </a:cubicBezTo>
                    <a:lnTo>
                      <a:pt x="956852" y="446207"/>
                    </a:lnTo>
                    <a:cubicBezTo>
                      <a:pt x="954327" y="443167"/>
                      <a:pt x="949592" y="442772"/>
                      <a:pt x="946806" y="445584"/>
                    </a:cubicBezTo>
                    <a:cubicBezTo>
                      <a:pt x="929688" y="462837"/>
                      <a:pt x="909509" y="473016"/>
                      <a:pt x="884227" y="472996"/>
                    </a:cubicBezTo>
                    <a:cubicBezTo>
                      <a:pt x="860184" y="472983"/>
                      <a:pt x="840849" y="464457"/>
                      <a:pt x="825418" y="450185"/>
                    </a:cubicBezTo>
                    <a:cubicBezTo>
                      <a:pt x="819993" y="445169"/>
                      <a:pt x="815466" y="439852"/>
                      <a:pt x="811816" y="434487"/>
                    </a:cubicBezTo>
                    <a:cubicBezTo>
                      <a:pt x="809660" y="431326"/>
                      <a:pt x="808226" y="428835"/>
                      <a:pt x="807630" y="427582"/>
                    </a:cubicBezTo>
                    <a:cubicBezTo>
                      <a:pt x="806010" y="424213"/>
                      <a:pt x="801971" y="422780"/>
                      <a:pt x="798629" y="424441"/>
                    </a:cubicBezTo>
                    <a:cubicBezTo>
                      <a:pt x="798629" y="424441"/>
                      <a:pt x="795635" y="425827"/>
                      <a:pt x="794443" y="426330"/>
                    </a:cubicBezTo>
                    <a:cubicBezTo>
                      <a:pt x="791001" y="427756"/>
                      <a:pt x="787217" y="429169"/>
                      <a:pt x="782931" y="430516"/>
                    </a:cubicBezTo>
                    <a:cubicBezTo>
                      <a:pt x="764306" y="436356"/>
                      <a:pt x="745239" y="438525"/>
                      <a:pt x="727678" y="434909"/>
                    </a:cubicBezTo>
                    <a:cubicBezTo>
                      <a:pt x="710064" y="431272"/>
                      <a:pt x="695076" y="421943"/>
                      <a:pt x="683523" y="405816"/>
                    </a:cubicBezTo>
                    <a:cubicBezTo>
                      <a:pt x="680797" y="402019"/>
                      <a:pt x="678487" y="398235"/>
                      <a:pt x="676612" y="394303"/>
                    </a:cubicBezTo>
                    <a:cubicBezTo>
                      <a:pt x="664094" y="368070"/>
                      <a:pt x="670062" y="339473"/>
                      <a:pt x="687917" y="311425"/>
                    </a:cubicBezTo>
                    <a:cubicBezTo>
                      <a:pt x="691868" y="305216"/>
                      <a:pt x="696027" y="299684"/>
                      <a:pt x="700266" y="294682"/>
                    </a:cubicBezTo>
                    <a:cubicBezTo>
                      <a:pt x="701740" y="292940"/>
                      <a:pt x="703233" y="291380"/>
                      <a:pt x="704452" y="290081"/>
                    </a:cubicBezTo>
                    <a:cubicBezTo>
                      <a:pt x="705162" y="289317"/>
                      <a:pt x="705684" y="288842"/>
                      <a:pt x="705912" y="288614"/>
                    </a:cubicBezTo>
                    <a:cubicBezTo>
                      <a:pt x="709924" y="284662"/>
                      <a:pt x="707526" y="277747"/>
                      <a:pt x="701941" y="277103"/>
                    </a:cubicBezTo>
                    <a:cubicBezTo>
                      <a:pt x="701941" y="277103"/>
                      <a:pt x="700621" y="277014"/>
                      <a:pt x="700052" y="276894"/>
                    </a:cubicBezTo>
                    <a:cubicBezTo>
                      <a:pt x="698371" y="276541"/>
                      <a:pt x="696402" y="275902"/>
                      <a:pt x="694406" y="275219"/>
                    </a:cubicBezTo>
                    <a:cubicBezTo>
                      <a:pt x="688700" y="273269"/>
                      <a:pt x="683229" y="270342"/>
                      <a:pt x="678500" y="266220"/>
                    </a:cubicBezTo>
                    <a:cubicBezTo>
                      <a:pt x="664891" y="254372"/>
                      <a:pt x="659420" y="235059"/>
                      <a:pt x="666150" y="205317"/>
                    </a:cubicBezTo>
                    <a:cubicBezTo>
                      <a:pt x="671964" y="179606"/>
                      <a:pt x="685961" y="165450"/>
                      <a:pt x="706964" y="159483"/>
                    </a:cubicBezTo>
                    <a:cubicBezTo>
                      <a:pt x="711618" y="158160"/>
                      <a:pt x="713400" y="152533"/>
                      <a:pt x="710312" y="148808"/>
                    </a:cubicBezTo>
                    <a:cubicBezTo>
                      <a:pt x="706515" y="144237"/>
                      <a:pt x="592715" y="7087"/>
                      <a:pt x="588924" y="2515"/>
                    </a:cubicBezTo>
                    <a:cubicBezTo>
                      <a:pt x="587518" y="826"/>
                      <a:pt x="585462" y="-67"/>
                      <a:pt x="583479" y="4"/>
                    </a:cubicBezTo>
                    <a:close/>
                    <a:moveTo>
                      <a:pt x="584109" y="17584"/>
                    </a:moveTo>
                    <a:cubicBezTo>
                      <a:pt x="596204" y="32162"/>
                      <a:pt x="682023" y="135357"/>
                      <a:pt x="694406" y="150274"/>
                    </a:cubicBezTo>
                    <a:cubicBezTo>
                      <a:pt x="673772" y="159010"/>
                      <a:pt x="659226" y="175636"/>
                      <a:pt x="653171" y="202387"/>
                    </a:cubicBezTo>
                    <a:cubicBezTo>
                      <a:pt x="645396" y="236754"/>
                      <a:pt x="652227" y="261042"/>
                      <a:pt x="669707" y="276266"/>
                    </a:cubicBezTo>
                    <a:cubicBezTo>
                      <a:pt x="675533" y="281343"/>
                      <a:pt x="682324" y="284884"/>
                      <a:pt x="689169" y="287361"/>
                    </a:cubicBezTo>
                    <a:cubicBezTo>
                      <a:pt x="684930" y="292472"/>
                      <a:pt x="680576" y="298084"/>
                      <a:pt x="676612" y="304312"/>
                    </a:cubicBezTo>
                    <a:cubicBezTo>
                      <a:pt x="656533" y="335856"/>
                      <a:pt x="649581" y="368961"/>
                      <a:pt x="664476" y="400164"/>
                    </a:cubicBezTo>
                    <a:cubicBezTo>
                      <a:pt x="666693" y="404811"/>
                      <a:pt x="669459" y="409339"/>
                      <a:pt x="672640" y="413772"/>
                    </a:cubicBezTo>
                    <a:cubicBezTo>
                      <a:pt x="686209" y="432706"/>
                      <a:pt x="704124" y="443796"/>
                      <a:pt x="724959" y="448096"/>
                    </a:cubicBezTo>
                    <a:cubicBezTo>
                      <a:pt x="745078" y="452241"/>
                      <a:pt x="766295" y="449750"/>
                      <a:pt x="786909" y="443281"/>
                    </a:cubicBezTo>
                    <a:cubicBezTo>
                      <a:pt x="791296" y="441901"/>
                      <a:pt x="795220" y="440367"/>
                      <a:pt x="798837" y="438887"/>
                    </a:cubicBezTo>
                    <a:cubicBezTo>
                      <a:pt x="799540" y="440026"/>
                      <a:pt x="799794" y="440655"/>
                      <a:pt x="800725" y="442021"/>
                    </a:cubicBezTo>
                    <a:cubicBezTo>
                      <a:pt x="804918" y="448190"/>
                      <a:pt x="810001" y="454277"/>
                      <a:pt x="816209" y="460024"/>
                    </a:cubicBezTo>
                    <a:cubicBezTo>
                      <a:pt x="833984" y="476466"/>
                      <a:pt x="856607" y="486377"/>
                      <a:pt x="884227" y="486391"/>
                    </a:cubicBezTo>
                    <a:cubicBezTo>
                      <a:pt x="910875" y="486411"/>
                      <a:pt x="932601" y="476392"/>
                      <a:pt x="950992" y="459816"/>
                    </a:cubicBezTo>
                    <a:lnTo>
                      <a:pt x="1197324" y="756585"/>
                    </a:lnTo>
                    <a:cubicBezTo>
                      <a:pt x="1141174" y="827422"/>
                      <a:pt x="1072494" y="890035"/>
                      <a:pt x="989923" y="938456"/>
                    </a:cubicBezTo>
                    <a:cubicBezTo>
                      <a:pt x="884368" y="1000352"/>
                      <a:pt x="762497" y="1035526"/>
                      <a:pt x="623034" y="1037870"/>
                    </a:cubicBezTo>
                    <a:cubicBezTo>
                      <a:pt x="557554" y="1038969"/>
                      <a:pt x="493924" y="1033182"/>
                      <a:pt x="432376" y="1020920"/>
                    </a:cubicBezTo>
                    <a:cubicBezTo>
                      <a:pt x="269668" y="988498"/>
                      <a:pt x="131640" y="913844"/>
                      <a:pt x="15677" y="812467"/>
                    </a:cubicBezTo>
                    <a:lnTo>
                      <a:pt x="584109" y="17584"/>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1015" name="Google Shape;1015;p27"/>
          <p:cNvGrpSpPr/>
          <p:nvPr/>
        </p:nvGrpSpPr>
        <p:grpSpPr>
          <a:xfrm>
            <a:off x="95478" y="4738294"/>
            <a:ext cx="2236285" cy="1937104"/>
            <a:chOff x="3540575" y="179636"/>
            <a:chExt cx="2203888" cy="1909229"/>
          </a:xfrm>
        </p:grpSpPr>
        <p:sp>
          <p:nvSpPr>
            <p:cNvPr id="1016" name="Google Shape;1016;p27"/>
            <p:cNvSpPr/>
            <p:nvPr/>
          </p:nvSpPr>
          <p:spPr>
            <a:xfrm>
              <a:off x="3547368" y="186373"/>
              <a:ext cx="2190461" cy="1895817"/>
            </a:xfrm>
            <a:custGeom>
              <a:rect b="b" l="l" r="r" t="t"/>
              <a:pathLst>
                <a:path extrusionOk="0" h="1895817" w="2190461">
                  <a:moveTo>
                    <a:pt x="1635493" y="452"/>
                  </a:moveTo>
                  <a:cubicBezTo>
                    <a:pt x="1504273" y="5288"/>
                    <a:pt x="1323460" y="53870"/>
                    <a:pt x="1164146" y="245041"/>
                  </a:cubicBezTo>
                  <a:cubicBezTo>
                    <a:pt x="1059106" y="371096"/>
                    <a:pt x="1041264" y="510658"/>
                    <a:pt x="1046073" y="613012"/>
                  </a:cubicBezTo>
                  <a:cubicBezTo>
                    <a:pt x="1033897" y="615042"/>
                    <a:pt x="1022210" y="618069"/>
                    <a:pt x="1011133" y="622650"/>
                  </a:cubicBezTo>
                  <a:cubicBezTo>
                    <a:pt x="992629" y="521260"/>
                    <a:pt x="913862" y="354015"/>
                    <a:pt x="584846" y="351552"/>
                  </a:cubicBezTo>
                  <a:cubicBezTo>
                    <a:pt x="122748" y="348093"/>
                    <a:pt x="0" y="637109"/>
                    <a:pt x="0" y="637109"/>
                  </a:cubicBezTo>
                  <a:lnTo>
                    <a:pt x="322668" y="641683"/>
                  </a:lnTo>
                  <a:lnTo>
                    <a:pt x="428210" y="547948"/>
                  </a:lnTo>
                  <a:lnTo>
                    <a:pt x="423394" y="634698"/>
                  </a:lnTo>
                  <a:lnTo>
                    <a:pt x="628947" y="645541"/>
                  </a:lnTo>
                  <a:lnTo>
                    <a:pt x="724129" y="527220"/>
                  </a:lnTo>
                  <a:lnTo>
                    <a:pt x="763408" y="655902"/>
                  </a:lnTo>
                  <a:lnTo>
                    <a:pt x="935943" y="685303"/>
                  </a:lnTo>
                  <a:cubicBezTo>
                    <a:pt x="933150" y="689616"/>
                    <a:pt x="930893" y="694244"/>
                    <a:pt x="928476" y="698798"/>
                  </a:cubicBezTo>
                  <a:cubicBezTo>
                    <a:pt x="894661" y="694773"/>
                    <a:pt x="856527" y="691611"/>
                    <a:pt x="812325" y="693011"/>
                  </a:cubicBezTo>
                  <a:cubicBezTo>
                    <a:pt x="688425" y="696916"/>
                    <a:pt x="535433" y="732980"/>
                    <a:pt x="419055" y="860972"/>
                  </a:cubicBezTo>
                  <a:cubicBezTo>
                    <a:pt x="150816" y="1155953"/>
                    <a:pt x="216395" y="1387498"/>
                    <a:pt x="216395" y="1387498"/>
                  </a:cubicBezTo>
                  <a:lnTo>
                    <a:pt x="479297" y="1181711"/>
                  </a:lnTo>
                  <a:lnTo>
                    <a:pt x="502436" y="1048449"/>
                  </a:lnTo>
                  <a:lnTo>
                    <a:pt x="564606" y="1120739"/>
                  </a:lnTo>
                  <a:lnTo>
                    <a:pt x="717143" y="1010375"/>
                  </a:lnTo>
                  <a:lnTo>
                    <a:pt x="711116" y="815672"/>
                  </a:lnTo>
                  <a:lnTo>
                    <a:pt x="761720" y="867957"/>
                  </a:lnTo>
                  <a:cubicBezTo>
                    <a:pt x="751567" y="889281"/>
                    <a:pt x="745332" y="912889"/>
                    <a:pt x="745332" y="938084"/>
                  </a:cubicBezTo>
                  <a:cubicBezTo>
                    <a:pt x="745332" y="1028605"/>
                    <a:pt x="818674" y="1101946"/>
                    <a:pt x="909201" y="1101946"/>
                  </a:cubicBezTo>
                  <a:cubicBezTo>
                    <a:pt x="918115" y="1101946"/>
                    <a:pt x="926687" y="1100660"/>
                    <a:pt x="935220" y="1099294"/>
                  </a:cubicBezTo>
                  <a:cubicBezTo>
                    <a:pt x="939339" y="1224875"/>
                    <a:pt x="945346" y="1373165"/>
                    <a:pt x="954260" y="1466057"/>
                  </a:cubicBezTo>
                  <a:cubicBezTo>
                    <a:pt x="966107" y="1589527"/>
                    <a:pt x="1024561" y="1859320"/>
                    <a:pt x="1076914" y="1879331"/>
                  </a:cubicBezTo>
                  <a:cubicBezTo>
                    <a:pt x="1204604" y="1928094"/>
                    <a:pt x="1320091" y="1856078"/>
                    <a:pt x="1333071" y="1825834"/>
                  </a:cubicBezTo>
                  <a:cubicBezTo>
                    <a:pt x="1356431" y="1771358"/>
                    <a:pt x="1319308" y="1670705"/>
                    <a:pt x="1307769" y="1635705"/>
                  </a:cubicBezTo>
                  <a:cubicBezTo>
                    <a:pt x="1225359" y="1385221"/>
                    <a:pt x="1200746" y="1318964"/>
                    <a:pt x="1182463" y="1140744"/>
                  </a:cubicBezTo>
                  <a:cubicBezTo>
                    <a:pt x="1180989" y="1126398"/>
                    <a:pt x="1180453" y="1113854"/>
                    <a:pt x="1179328" y="1100017"/>
                  </a:cubicBezTo>
                  <a:cubicBezTo>
                    <a:pt x="1180728" y="1100051"/>
                    <a:pt x="1182021" y="1100480"/>
                    <a:pt x="1183427" y="1100500"/>
                  </a:cubicBezTo>
                  <a:cubicBezTo>
                    <a:pt x="1214723" y="1100500"/>
                    <a:pt x="1243857" y="1091405"/>
                    <a:pt x="1268730" y="1076162"/>
                  </a:cubicBezTo>
                  <a:lnTo>
                    <a:pt x="1344396" y="1123873"/>
                  </a:lnTo>
                  <a:lnTo>
                    <a:pt x="1457895" y="1042187"/>
                  </a:lnTo>
                  <a:lnTo>
                    <a:pt x="1451873" y="1208942"/>
                  </a:lnTo>
                  <a:lnTo>
                    <a:pt x="1603928" y="1319547"/>
                  </a:lnTo>
                  <a:lnTo>
                    <a:pt x="1676459" y="1252072"/>
                  </a:lnTo>
                  <a:lnTo>
                    <a:pt x="1692125" y="1386774"/>
                  </a:lnTo>
                  <a:lnTo>
                    <a:pt x="1953097" y="1579314"/>
                  </a:lnTo>
                  <a:cubicBezTo>
                    <a:pt x="1953097" y="1579314"/>
                    <a:pt x="2008175" y="1226315"/>
                    <a:pt x="1641038" y="967003"/>
                  </a:cubicBezTo>
                  <a:cubicBezTo>
                    <a:pt x="1527780" y="887004"/>
                    <a:pt x="1420048" y="861454"/>
                    <a:pt x="1328255" y="861213"/>
                  </a:cubicBezTo>
                  <a:cubicBezTo>
                    <a:pt x="1324043" y="853150"/>
                    <a:pt x="1319234" y="845488"/>
                    <a:pt x="1313796" y="838322"/>
                  </a:cubicBezTo>
                  <a:lnTo>
                    <a:pt x="1441031" y="814948"/>
                  </a:lnTo>
                  <a:lnTo>
                    <a:pt x="1463440" y="705783"/>
                  </a:lnTo>
                  <a:lnTo>
                    <a:pt x="1571152" y="823862"/>
                  </a:lnTo>
                  <a:lnTo>
                    <a:pt x="1766585" y="822657"/>
                  </a:lnTo>
                  <a:lnTo>
                    <a:pt x="1772606" y="739042"/>
                  </a:lnTo>
                  <a:lnTo>
                    <a:pt x="1858156" y="821934"/>
                  </a:lnTo>
                  <a:lnTo>
                    <a:pt x="2190462" y="816388"/>
                  </a:lnTo>
                  <a:cubicBezTo>
                    <a:pt x="2190462" y="816388"/>
                    <a:pt x="2061988" y="520650"/>
                    <a:pt x="1658625" y="519030"/>
                  </a:cubicBezTo>
                  <a:cubicBezTo>
                    <a:pt x="1631735" y="518922"/>
                    <a:pt x="1603667" y="520202"/>
                    <a:pt x="1574286" y="522887"/>
                  </a:cubicBezTo>
                  <a:cubicBezTo>
                    <a:pt x="1405394" y="538298"/>
                    <a:pt x="1291287" y="615725"/>
                    <a:pt x="1215473" y="694458"/>
                  </a:cubicBezTo>
                  <a:cubicBezTo>
                    <a:pt x="1205883" y="677393"/>
                    <a:pt x="1193701" y="662197"/>
                    <a:pt x="1178846" y="649640"/>
                  </a:cubicBezTo>
                  <a:lnTo>
                    <a:pt x="1277169" y="551317"/>
                  </a:lnTo>
                  <a:lnTo>
                    <a:pt x="1206077" y="445291"/>
                  </a:lnTo>
                  <a:lnTo>
                    <a:pt x="1383193" y="462882"/>
                  </a:lnTo>
                  <a:lnTo>
                    <a:pt x="1506811" y="325286"/>
                  </a:lnTo>
                  <a:lnTo>
                    <a:pt x="1443676" y="252030"/>
                  </a:lnTo>
                  <a:lnTo>
                    <a:pt x="1581278" y="256608"/>
                  </a:lnTo>
                  <a:lnTo>
                    <a:pt x="1818877" y="22381"/>
                  </a:lnTo>
                  <a:cubicBezTo>
                    <a:pt x="1818877" y="22381"/>
                    <a:pt x="1767784" y="4581"/>
                    <a:pt x="1688508" y="693"/>
                  </a:cubicBezTo>
                  <a:cubicBezTo>
                    <a:pt x="1671992" y="-118"/>
                    <a:pt x="1654238" y="-242"/>
                    <a:pt x="1635493" y="452"/>
                  </a:cubicBezTo>
                  <a:close/>
                </a:path>
              </a:pathLst>
            </a:custGeom>
            <a:solidFill>
              <a:srgbClr val="FFFCF9"/>
            </a:solidFill>
            <a:ln cap="flat" cmpd="sng" w="192675">
              <a:solidFill>
                <a:srgbClr val="FFFCF9"/>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1017" name="Google Shape;1017;p27"/>
            <p:cNvGrpSpPr/>
            <p:nvPr/>
          </p:nvGrpSpPr>
          <p:grpSpPr>
            <a:xfrm>
              <a:off x="3540575" y="179636"/>
              <a:ext cx="2203888" cy="1909229"/>
              <a:chOff x="3540575" y="179636"/>
              <a:chExt cx="2203888" cy="1909229"/>
            </a:xfrm>
          </p:grpSpPr>
          <p:sp>
            <p:nvSpPr>
              <p:cNvPr id="1018" name="Google Shape;1018;p27"/>
              <p:cNvSpPr/>
              <p:nvPr/>
            </p:nvSpPr>
            <p:spPr>
              <a:xfrm>
                <a:off x="4483431" y="1055569"/>
                <a:ext cx="410964" cy="1033296"/>
              </a:xfrm>
              <a:custGeom>
                <a:rect b="b" l="l" r="r" t="t"/>
                <a:pathLst>
                  <a:path extrusionOk="0" h="1033296" w="410964">
                    <a:moveTo>
                      <a:pt x="0" y="54147"/>
                    </a:moveTo>
                    <a:cubicBezTo>
                      <a:pt x="0" y="54147"/>
                      <a:pt x="8887" y="441564"/>
                      <a:pt x="24445" y="603658"/>
                    </a:cubicBezTo>
                    <a:cubicBezTo>
                      <a:pt x="36293" y="727129"/>
                      <a:pt x="94833" y="996828"/>
                      <a:pt x="147166" y="1016812"/>
                    </a:cubicBezTo>
                    <a:cubicBezTo>
                      <a:pt x="274856" y="1065575"/>
                      <a:pt x="390457" y="993546"/>
                      <a:pt x="403416" y="963321"/>
                    </a:cubicBezTo>
                    <a:cubicBezTo>
                      <a:pt x="426777" y="908846"/>
                      <a:pt x="389513" y="808239"/>
                      <a:pt x="378000" y="773239"/>
                    </a:cubicBezTo>
                    <a:cubicBezTo>
                      <a:pt x="295584" y="522755"/>
                      <a:pt x="271085" y="456405"/>
                      <a:pt x="252802" y="278184"/>
                    </a:cubicBezTo>
                    <a:cubicBezTo>
                      <a:pt x="237304" y="127121"/>
                      <a:pt x="242508" y="0"/>
                      <a:pt x="242508" y="0"/>
                    </a:cubicBezTo>
                    <a:lnTo>
                      <a:pt x="0" y="54147"/>
                    </a:lnTo>
                    <a:close/>
                  </a:path>
                </a:pathLst>
              </a:custGeom>
              <a:solidFill>
                <a:srgbClr val="FFC58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19" name="Google Shape;1019;p27"/>
              <p:cNvSpPr/>
              <p:nvPr/>
            </p:nvSpPr>
            <p:spPr>
              <a:xfrm>
                <a:off x="4470357" y="1042234"/>
                <a:ext cx="424341" cy="1046629"/>
              </a:xfrm>
              <a:custGeom>
                <a:rect b="b" l="l" r="r" t="t"/>
                <a:pathLst>
                  <a:path extrusionOk="0" h="1046629" w="424341">
                    <a:moveTo>
                      <a:pt x="247801" y="168"/>
                    </a:moveTo>
                    <a:cubicBezTo>
                      <a:pt x="240219" y="1862"/>
                      <a:pt x="12814" y="52473"/>
                      <a:pt x="5232" y="54168"/>
                    </a:cubicBezTo>
                    <a:cubicBezTo>
                      <a:pt x="2118" y="54864"/>
                      <a:pt x="-72" y="57671"/>
                      <a:pt x="2" y="60865"/>
                    </a:cubicBezTo>
                    <a:cubicBezTo>
                      <a:pt x="29" y="62077"/>
                      <a:pt x="1763" y="132345"/>
                      <a:pt x="2513" y="157761"/>
                    </a:cubicBezTo>
                    <a:cubicBezTo>
                      <a:pt x="4650" y="230386"/>
                      <a:pt x="7181" y="303032"/>
                      <a:pt x="10048" y="370821"/>
                    </a:cubicBezTo>
                    <a:cubicBezTo>
                      <a:pt x="14414" y="474107"/>
                      <a:pt x="19276" y="556597"/>
                      <a:pt x="24487" y="610878"/>
                    </a:cubicBezTo>
                    <a:cubicBezTo>
                      <a:pt x="30796" y="676578"/>
                      <a:pt x="49059" y="775751"/>
                      <a:pt x="70738" y="857418"/>
                    </a:cubicBezTo>
                    <a:cubicBezTo>
                      <a:pt x="97052" y="956538"/>
                      <a:pt x="124504" y="1019344"/>
                      <a:pt x="151527" y="1029665"/>
                    </a:cubicBezTo>
                    <a:cubicBezTo>
                      <a:pt x="210510" y="1052188"/>
                      <a:pt x="271462" y="1051377"/>
                      <a:pt x="327123" y="1032592"/>
                    </a:cubicBezTo>
                    <a:cubicBezTo>
                      <a:pt x="370936" y="1017804"/>
                      <a:pt x="407939" y="991979"/>
                      <a:pt x="416277" y="972531"/>
                    </a:cubicBezTo>
                    <a:cubicBezTo>
                      <a:pt x="425680" y="950597"/>
                      <a:pt x="426470" y="921276"/>
                      <a:pt x="420670" y="885674"/>
                    </a:cubicBezTo>
                    <a:cubicBezTo>
                      <a:pt x="417516" y="866292"/>
                      <a:pt x="412620" y="845785"/>
                      <a:pt x="406024" y="823724"/>
                    </a:cubicBezTo>
                    <a:cubicBezTo>
                      <a:pt x="403465" y="815165"/>
                      <a:pt x="400773" y="806767"/>
                      <a:pt x="397652" y="797350"/>
                    </a:cubicBezTo>
                    <a:cubicBezTo>
                      <a:pt x="396366" y="793486"/>
                      <a:pt x="391812" y="780493"/>
                      <a:pt x="390955" y="777888"/>
                    </a:cubicBezTo>
                    <a:cubicBezTo>
                      <a:pt x="315724" y="549230"/>
                      <a:pt x="307909" y="523941"/>
                      <a:pt x="292170" y="453492"/>
                    </a:cubicBezTo>
                    <a:cubicBezTo>
                      <a:pt x="280892" y="402995"/>
                      <a:pt x="273190" y="352116"/>
                      <a:pt x="266218" y="284172"/>
                    </a:cubicBezTo>
                    <a:cubicBezTo>
                      <a:pt x="256340" y="187879"/>
                      <a:pt x="253888" y="95818"/>
                      <a:pt x="255543" y="21304"/>
                    </a:cubicBezTo>
                    <a:cubicBezTo>
                      <a:pt x="255636" y="17206"/>
                      <a:pt x="255938" y="7488"/>
                      <a:pt x="255965" y="6865"/>
                    </a:cubicBezTo>
                    <a:cubicBezTo>
                      <a:pt x="256145" y="2472"/>
                      <a:pt x="252094" y="-790"/>
                      <a:pt x="247801" y="168"/>
                    </a:cubicBezTo>
                    <a:close/>
                    <a:moveTo>
                      <a:pt x="242356" y="15029"/>
                    </a:moveTo>
                    <a:cubicBezTo>
                      <a:pt x="242282" y="17648"/>
                      <a:pt x="242188" y="19382"/>
                      <a:pt x="242148" y="21097"/>
                    </a:cubicBezTo>
                    <a:cubicBezTo>
                      <a:pt x="240480" y="96120"/>
                      <a:pt x="242885" y="188508"/>
                      <a:pt x="252824" y="285431"/>
                    </a:cubicBezTo>
                    <a:cubicBezTo>
                      <a:pt x="259842" y="353864"/>
                      <a:pt x="267792" y="405373"/>
                      <a:pt x="279191" y="456419"/>
                    </a:cubicBezTo>
                    <a:cubicBezTo>
                      <a:pt x="295070" y="527504"/>
                      <a:pt x="302973" y="552826"/>
                      <a:pt x="378397" y="782074"/>
                    </a:cubicBezTo>
                    <a:cubicBezTo>
                      <a:pt x="379275" y="784732"/>
                      <a:pt x="383614" y="797926"/>
                      <a:pt x="384887" y="801750"/>
                    </a:cubicBezTo>
                    <a:cubicBezTo>
                      <a:pt x="387968" y="811046"/>
                      <a:pt x="390533" y="819284"/>
                      <a:pt x="393044" y="827702"/>
                    </a:cubicBezTo>
                    <a:cubicBezTo>
                      <a:pt x="399494" y="849254"/>
                      <a:pt x="404436" y="869024"/>
                      <a:pt x="407490" y="887763"/>
                    </a:cubicBezTo>
                    <a:cubicBezTo>
                      <a:pt x="412915" y="921082"/>
                      <a:pt x="412118" y="948193"/>
                      <a:pt x="403927" y="967293"/>
                    </a:cubicBezTo>
                    <a:cubicBezTo>
                      <a:pt x="397411" y="982496"/>
                      <a:pt x="363496" y="1006345"/>
                      <a:pt x="322937" y="1020034"/>
                    </a:cubicBezTo>
                    <a:cubicBezTo>
                      <a:pt x="270096" y="1037869"/>
                      <a:pt x="212258" y="1038673"/>
                      <a:pt x="156343" y="1017315"/>
                    </a:cubicBezTo>
                    <a:cubicBezTo>
                      <a:pt x="115021" y="1001536"/>
                      <a:pt x="53098" y="768130"/>
                      <a:pt x="37882" y="609619"/>
                    </a:cubicBezTo>
                    <a:cubicBezTo>
                      <a:pt x="32705" y="555646"/>
                      <a:pt x="27795" y="473256"/>
                      <a:pt x="23442" y="370192"/>
                    </a:cubicBezTo>
                    <a:cubicBezTo>
                      <a:pt x="20582" y="302469"/>
                      <a:pt x="18044" y="229918"/>
                      <a:pt x="15908" y="157346"/>
                    </a:cubicBezTo>
                    <a:cubicBezTo>
                      <a:pt x="15205" y="133376"/>
                      <a:pt x="13811" y="74220"/>
                      <a:pt x="13604" y="66096"/>
                    </a:cubicBezTo>
                    <a:cubicBezTo>
                      <a:pt x="29858" y="62466"/>
                      <a:pt x="221400" y="19710"/>
                      <a:pt x="242356" y="15029"/>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20" name="Google Shape;1020;p27"/>
              <p:cNvSpPr/>
              <p:nvPr/>
            </p:nvSpPr>
            <p:spPr>
              <a:xfrm>
                <a:off x="4509564" y="1319795"/>
                <a:ext cx="187476" cy="43144"/>
              </a:xfrm>
              <a:custGeom>
                <a:rect b="b" l="l" r="r" t="t"/>
                <a:pathLst>
                  <a:path extrusionOk="0" h="43144" w="187476">
                    <a:moveTo>
                      <a:pt x="149965" y="222"/>
                    </a:moveTo>
                    <a:cubicBezTo>
                      <a:pt x="149965" y="222"/>
                      <a:pt x="185822" y="2278"/>
                      <a:pt x="187369" y="14795"/>
                    </a:cubicBezTo>
                    <a:cubicBezTo>
                      <a:pt x="189513" y="32107"/>
                      <a:pt x="158772" y="28109"/>
                      <a:pt x="150514" y="27252"/>
                    </a:cubicBezTo>
                    <a:cubicBezTo>
                      <a:pt x="101243" y="22122"/>
                      <a:pt x="51857" y="27868"/>
                      <a:pt x="0" y="43144"/>
                    </a:cubicBezTo>
                    <a:cubicBezTo>
                      <a:pt x="0" y="43144"/>
                      <a:pt x="113271" y="-3596"/>
                      <a:pt x="149965" y="222"/>
                    </a:cubicBezTo>
                    <a:close/>
                  </a:path>
                </a:pathLst>
              </a:custGeom>
              <a:solidFill>
                <a:srgbClr val="D1996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1021" name="Google Shape;1021;p27"/>
              <p:cNvGrpSpPr/>
              <p:nvPr/>
            </p:nvGrpSpPr>
            <p:grpSpPr>
              <a:xfrm>
                <a:off x="3540575" y="179636"/>
                <a:ext cx="2203888" cy="1592821"/>
                <a:chOff x="3540575" y="179636"/>
                <a:chExt cx="2203888" cy="1592821"/>
              </a:xfrm>
            </p:grpSpPr>
            <p:grpSp>
              <p:nvGrpSpPr>
                <p:cNvPr id="1022" name="Google Shape;1022;p27"/>
                <p:cNvGrpSpPr/>
                <p:nvPr/>
              </p:nvGrpSpPr>
              <p:grpSpPr>
                <a:xfrm>
                  <a:off x="3540575" y="179636"/>
                  <a:ext cx="2203888" cy="1592821"/>
                  <a:chOff x="3540575" y="179636"/>
                  <a:chExt cx="2203888" cy="1592821"/>
                </a:xfrm>
              </p:grpSpPr>
              <p:sp>
                <p:nvSpPr>
                  <p:cNvPr id="1023" name="Google Shape;1023;p27"/>
                  <p:cNvSpPr/>
                  <p:nvPr/>
                </p:nvSpPr>
                <p:spPr>
                  <a:xfrm>
                    <a:off x="4598234" y="193041"/>
                    <a:ext cx="774440" cy="758887"/>
                  </a:xfrm>
                  <a:custGeom>
                    <a:rect b="b" l="l" r="r" t="t"/>
                    <a:pathLst>
                      <a:path extrusionOk="0" h="758887" w="774440">
                        <a:moveTo>
                          <a:pt x="25231" y="758888"/>
                        </a:moveTo>
                        <a:cubicBezTo>
                          <a:pt x="25231" y="758888"/>
                          <a:pt x="-73487" y="476759"/>
                          <a:pt x="119609" y="245044"/>
                        </a:cubicBezTo>
                        <a:cubicBezTo>
                          <a:pt x="410906" y="-104511"/>
                          <a:pt x="774441" y="22494"/>
                          <a:pt x="774441" y="22494"/>
                        </a:cubicBezTo>
                        <a:lnTo>
                          <a:pt x="536748" y="256696"/>
                        </a:lnTo>
                        <a:lnTo>
                          <a:pt x="399253" y="252035"/>
                        </a:lnTo>
                        <a:lnTo>
                          <a:pt x="462174" y="325441"/>
                        </a:lnTo>
                        <a:lnTo>
                          <a:pt x="338663" y="462933"/>
                        </a:lnTo>
                        <a:lnTo>
                          <a:pt x="161554" y="445456"/>
                        </a:lnTo>
                        <a:lnTo>
                          <a:pt x="232632" y="551487"/>
                        </a:lnTo>
                        <a:lnTo>
                          <a:pt x="25231" y="758888"/>
                        </a:lnTo>
                        <a:close/>
                      </a:path>
                    </a:pathLst>
                  </a:custGeom>
                  <a:solidFill>
                    <a:srgbClr val="BDD98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24" name="Google Shape;1024;p27"/>
                  <p:cNvSpPr/>
                  <p:nvPr/>
                </p:nvSpPr>
                <p:spPr>
                  <a:xfrm>
                    <a:off x="4584570" y="179636"/>
                    <a:ext cx="788354" cy="772230"/>
                  </a:xfrm>
                  <a:custGeom>
                    <a:rect b="b" l="l" r="r" t="t"/>
                    <a:pathLst>
                      <a:path extrusionOk="0" h="772230" w="788354">
                        <a:moveTo>
                          <a:pt x="597165" y="494"/>
                        </a:moveTo>
                        <a:cubicBezTo>
                          <a:pt x="580275" y="1164"/>
                          <a:pt x="562962" y="2535"/>
                          <a:pt x="545469" y="4680"/>
                        </a:cubicBezTo>
                        <a:cubicBezTo>
                          <a:pt x="450917" y="16274"/>
                          <a:pt x="358595" y="49425"/>
                          <a:pt x="271926" y="108906"/>
                        </a:cubicBezTo>
                        <a:cubicBezTo>
                          <a:pt x="218642" y="145474"/>
                          <a:pt x="168333" y="191441"/>
                          <a:pt x="121659" y="247456"/>
                        </a:cubicBezTo>
                        <a:cubicBezTo>
                          <a:pt x="93129" y="281691"/>
                          <a:pt x="69983" y="318289"/>
                          <a:pt x="51753" y="356705"/>
                        </a:cubicBezTo>
                        <a:cubicBezTo>
                          <a:pt x="-4738" y="475747"/>
                          <a:pt x="-10638" y="602169"/>
                          <a:pt x="13244" y="718360"/>
                        </a:cubicBezTo>
                        <a:cubicBezTo>
                          <a:pt x="16037" y="731949"/>
                          <a:pt x="19037" y="743984"/>
                          <a:pt x="22037" y="754565"/>
                        </a:cubicBezTo>
                        <a:cubicBezTo>
                          <a:pt x="23089" y="758282"/>
                          <a:pt x="24080" y="761624"/>
                          <a:pt x="24964" y="764403"/>
                        </a:cubicBezTo>
                        <a:cubicBezTo>
                          <a:pt x="25500" y="766091"/>
                          <a:pt x="26002" y="767129"/>
                          <a:pt x="26223" y="767752"/>
                        </a:cubicBezTo>
                        <a:cubicBezTo>
                          <a:pt x="27851" y="772407"/>
                          <a:pt x="33825" y="773753"/>
                          <a:pt x="37314" y="770264"/>
                        </a:cubicBezTo>
                        <a:cubicBezTo>
                          <a:pt x="43797" y="763781"/>
                          <a:pt x="238239" y="569339"/>
                          <a:pt x="244722" y="562856"/>
                        </a:cubicBezTo>
                        <a:cubicBezTo>
                          <a:pt x="246979" y="560592"/>
                          <a:pt x="247340" y="557143"/>
                          <a:pt x="245559" y="554484"/>
                        </a:cubicBezTo>
                        <a:lnTo>
                          <a:pt x="182350" y="460303"/>
                        </a:lnTo>
                        <a:lnTo>
                          <a:pt x="345181" y="476418"/>
                        </a:lnTo>
                        <a:cubicBezTo>
                          <a:pt x="347297" y="476628"/>
                          <a:pt x="349407" y="475702"/>
                          <a:pt x="350826" y="474117"/>
                        </a:cubicBezTo>
                        <a:lnTo>
                          <a:pt x="474518" y="336613"/>
                        </a:lnTo>
                        <a:cubicBezTo>
                          <a:pt x="476769" y="334112"/>
                          <a:pt x="476708" y="330376"/>
                          <a:pt x="474518" y="327823"/>
                        </a:cubicBezTo>
                        <a:lnTo>
                          <a:pt x="421570" y="265873"/>
                        </a:lnTo>
                        <a:lnTo>
                          <a:pt x="543795" y="270059"/>
                        </a:lnTo>
                        <a:cubicBezTo>
                          <a:pt x="545630" y="270121"/>
                          <a:pt x="547512" y="269466"/>
                          <a:pt x="548818" y="268176"/>
                        </a:cubicBezTo>
                        <a:lnTo>
                          <a:pt x="786363" y="33980"/>
                        </a:lnTo>
                        <a:cubicBezTo>
                          <a:pt x="789892" y="30500"/>
                          <a:pt x="788533" y="24524"/>
                          <a:pt x="783851" y="22888"/>
                        </a:cubicBezTo>
                        <a:cubicBezTo>
                          <a:pt x="783282" y="22690"/>
                          <a:pt x="782237" y="22323"/>
                          <a:pt x="780711" y="21841"/>
                        </a:cubicBezTo>
                        <a:cubicBezTo>
                          <a:pt x="778206" y="21050"/>
                          <a:pt x="775292" y="20273"/>
                          <a:pt x="771917" y="19330"/>
                        </a:cubicBezTo>
                        <a:cubicBezTo>
                          <a:pt x="762333" y="16650"/>
                          <a:pt x="751329" y="13871"/>
                          <a:pt x="738853" y="11377"/>
                        </a:cubicBezTo>
                        <a:cubicBezTo>
                          <a:pt x="695488" y="2709"/>
                          <a:pt x="647830" y="-1517"/>
                          <a:pt x="597165" y="494"/>
                        </a:cubicBezTo>
                        <a:close/>
                        <a:moveTo>
                          <a:pt x="597581" y="13888"/>
                        </a:moveTo>
                        <a:cubicBezTo>
                          <a:pt x="647147" y="11921"/>
                          <a:pt x="693767" y="16093"/>
                          <a:pt x="736133" y="24563"/>
                        </a:cubicBezTo>
                        <a:cubicBezTo>
                          <a:pt x="748269" y="26989"/>
                          <a:pt x="759098" y="29506"/>
                          <a:pt x="768361" y="32097"/>
                        </a:cubicBezTo>
                        <a:cubicBezTo>
                          <a:pt x="768608" y="32165"/>
                          <a:pt x="768749" y="32238"/>
                          <a:pt x="768990" y="32306"/>
                        </a:cubicBezTo>
                        <a:lnTo>
                          <a:pt x="541699" y="256664"/>
                        </a:lnTo>
                        <a:lnTo>
                          <a:pt x="406708" y="252060"/>
                        </a:lnTo>
                        <a:cubicBezTo>
                          <a:pt x="400882" y="251862"/>
                          <a:pt x="397680" y="258727"/>
                          <a:pt x="401478" y="263153"/>
                        </a:cubicBezTo>
                        <a:lnTo>
                          <a:pt x="460494" y="332218"/>
                        </a:lnTo>
                        <a:lnTo>
                          <a:pt x="343084" y="462605"/>
                        </a:lnTo>
                        <a:lnTo>
                          <a:pt x="169585" y="445444"/>
                        </a:lnTo>
                        <a:cubicBezTo>
                          <a:pt x="163953" y="444888"/>
                          <a:pt x="160155" y="451207"/>
                          <a:pt x="163303" y="455908"/>
                        </a:cubicBezTo>
                        <a:lnTo>
                          <a:pt x="231113" y="557411"/>
                        </a:lnTo>
                        <a:cubicBezTo>
                          <a:pt x="218348" y="570183"/>
                          <a:pt x="54814" y="733717"/>
                          <a:pt x="35640" y="752891"/>
                        </a:cubicBezTo>
                        <a:cubicBezTo>
                          <a:pt x="35439" y="752188"/>
                          <a:pt x="35224" y="751746"/>
                          <a:pt x="35010" y="751009"/>
                        </a:cubicBezTo>
                        <a:cubicBezTo>
                          <a:pt x="32097" y="740735"/>
                          <a:pt x="29157" y="728895"/>
                          <a:pt x="26431" y="715634"/>
                        </a:cubicBezTo>
                        <a:cubicBezTo>
                          <a:pt x="3084" y="602055"/>
                          <a:pt x="8824" y="478398"/>
                          <a:pt x="63895" y="362356"/>
                        </a:cubicBezTo>
                        <a:cubicBezTo>
                          <a:pt x="81643" y="324948"/>
                          <a:pt x="104320" y="289400"/>
                          <a:pt x="132121" y="256037"/>
                        </a:cubicBezTo>
                        <a:cubicBezTo>
                          <a:pt x="178017" y="200958"/>
                          <a:pt x="227202" y="155866"/>
                          <a:pt x="279460" y="119999"/>
                        </a:cubicBezTo>
                        <a:cubicBezTo>
                          <a:pt x="364288" y="61779"/>
                          <a:pt x="454661" y="29206"/>
                          <a:pt x="547143" y="17865"/>
                        </a:cubicBezTo>
                        <a:cubicBezTo>
                          <a:pt x="564255" y="15766"/>
                          <a:pt x="581058" y="14544"/>
                          <a:pt x="597581" y="13888"/>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25" name="Google Shape;1025;p27"/>
                  <p:cNvSpPr/>
                  <p:nvPr/>
                </p:nvSpPr>
                <p:spPr>
                  <a:xfrm>
                    <a:off x="4645358" y="712225"/>
                    <a:ext cx="1098840" cy="359712"/>
                  </a:xfrm>
                  <a:custGeom>
                    <a:rect b="b" l="l" r="r" t="t"/>
                    <a:pathLst>
                      <a:path extrusionOk="0" h="359712" w="1098840">
                        <a:moveTo>
                          <a:pt x="0" y="359712"/>
                        </a:moveTo>
                        <a:cubicBezTo>
                          <a:pt x="0" y="359712"/>
                          <a:pt x="117684" y="37078"/>
                          <a:pt x="482558" y="3779"/>
                        </a:cubicBezTo>
                        <a:cubicBezTo>
                          <a:pt x="952606" y="-39110"/>
                          <a:pt x="1098841" y="297200"/>
                          <a:pt x="1098841" y="297200"/>
                        </a:cubicBezTo>
                        <a:lnTo>
                          <a:pt x="766529" y="302893"/>
                        </a:lnTo>
                        <a:lnTo>
                          <a:pt x="680891" y="220034"/>
                        </a:lnTo>
                        <a:lnTo>
                          <a:pt x="674910" y="303535"/>
                        </a:lnTo>
                        <a:lnTo>
                          <a:pt x="479403" y="304828"/>
                        </a:lnTo>
                        <a:lnTo>
                          <a:pt x="371691" y="186715"/>
                        </a:lnTo>
                        <a:lnTo>
                          <a:pt x="349477" y="295720"/>
                        </a:lnTo>
                        <a:lnTo>
                          <a:pt x="0" y="359712"/>
                        </a:lnTo>
                        <a:close/>
                      </a:path>
                    </a:pathLst>
                  </a:custGeom>
                  <a:solidFill>
                    <a:srgbClr val="9CB57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26" name="Google Shape;1026;p27"/>
                  <p:cNvSpPr/>
                  <p:nvPr/>
                </p:nvSpPr>
                <p:spPr>
                  <a:xfrm>
                    <a:off x="4632339" y="698744"/>
                    <a:ext cx="1112124" cy="373279"/>
                  </a:xfrm>
                  <a:custGeom>
                    <a:rect b="b" l="l" r="r" t="t"/>
                    <a:pathLst>
                      <a:path extrusionOk="0" h="373279" w="1112124">
                        <a:moveTo>
                          <a:pt x="568021" y="8"/>
                        </a:moveTo>
                        <a:cubicBezTo>
                          <a:pt x="542364" y="115"/>
                          <a:pt x="515742" y="1495"/>
                          <a:pt x="488491" y="3980"/>
                        </a:cubicBezTo>
                        <a:cubicBezTo>
                          <a:pt x="334648" y="18017"/>
                          <a:pt x="212610" y="82920"/>
                          <a:pt x="118882" y="182509"/>
                        </a:cubicBezTo>
                        <a:cubicBezTo>
                          <a:pt x="81558" y="222163"/>
                          <a:pt x="51300" y="264751"/>
                          <a:pt x="27632" y="307245"/>
                        </a:cubicBezTo>
                        <a:cubicBezTo>
                          <a:pt x="19341" y="322133"/>
                          <a:pt x="12476" y="336037"/>
                          <a:pt x="6917" y="348474"/>
                        </a:cubicBezTo>
                        <a:cubicBezTo>
                          <a:pt x="4962" y="352840"/>
                          <a:pt x="3247" y="356624"/>
                          <a:pt x="1894" y="359986"/>
                        </a:cubicBezTo>
                        <a:cubicBezTo>
                          <a:pt x="1071" y="362022"/>
                          <a:pt x="709" y="363402"/>
                          <a:pt x="428" y="364172"/>
                        </a:cubicBezTo>
                        <a:cubicBezTo>
                          <a:pt x="-1347" y="369034"/>
                          <a:pt x="2658" y="374104"/>
                          <a:pt x="7754" y="373166"/>
                        </a:cubicBezTo>
                        <a:cubicBezTo>
                          <a:pt x="18671" y="371171"/>
                          <a:pt x="346348" y="311130"/>
                          <a:pt x="357265" y="309127"/>
                        </a:cubicBezTo>
                        <a:cubicBezTo>
                          <a:pt x="359957" y="308631"/>
                          <a:pt x="362160" y="306575"/>
                          <a:pt x="362709" y="303897"/>
                        </a:cubicBezTo>
                        <a:lnTo>
                          <a:pt x="382172" y="207831"/>
                        </a:lnTo>
                        <a:lnTo>
                          <a:pt x="481164" y="316240"/>
                        </a:lnTo>
                        <a:cubicBezTo>
                          <a:pt x="482443" y="317646"/>
                          <a:pt x="484077" y="318349"/>
                          <a:pt x="485979" y="318336"/>
                        </a:cubicBezTo>
                        <a:lnTo>
                          <a:pt x="681667" y="317077"/>
                        </a:lnTo>
                        <a:cubicBezTo>
                          <a:pt x="685163" y="317057"/>
                          <a:pt x="687902" y="314284"/>
                          <a:pt x="688150" y="310801"/>
                        </a:cubicBezTo>
                        <a:lnTo>
                          <a:pt x="693173" y="241525"/>
                        </a:lnTo>
                        <a:lnTo>
                          <a:pt x="768517" y="314565"/>
                        </a:lnTo>
                        <a:cubicBezTo>
                          <a:pt x="769796" y="315804"/>
                          <a:pt x="771557" y="316481"/>
                          <a:pt x="773332" y="316454"/>
                        </a:cubicBezTo>
                        <a:lnTo>
                          <a:pt x="1105684" y="310801"/>
                        </a:lnTo>
                        <a:cubicBezTo>
                          <a:pt x="1110459" y="310721"/>
                          <a:pt x="1113446" y="305758"/>
                          <a:pt x="1111544" y="301385"/>
                        </a:cubicBezTo>
                        <a:cubicBezTo>
                          <a:pt x="1111263" y="300729"/>
                          <a:pt x="1110694" y="299537"/>
                          <a:pt x="1109870" y="297822"/>
                        </a:cubicBezTo>
                        <a:cubicBezTo>
                          <a:pt x="1108524" y="295023"/>
                          <a:pt x="1106990" y="291627"/>
                          <a:pt x="1105055" y="287991"/>
                        </a:cubicBezTo>
                        <a:cubicBezTo>
                          <a:pt x="1099549" y="277643"/>
                          <a:pt x="1092745" y="266245"/>
                          <a:pt x="1084548" y="253875"/>
                        </a:cubicBezTo>
                        <a:cubicBezTo>
                          <a:pt x="1061174" y="218587"/>
                          <a:pt x="1031338" y="183393"/>
                          <a:pt x="994550" y="150482"/>
                        </a:cubicBezTo>
                        <a:cubicBezTo>
                          <a:pt x="888324" y="55455"/>
                          <a:pt x="747608" y="-775"/>
                          <a:pt x="568021" y="8"/>
                        </a:cubicBezTo>
                        <a:close/>
                        <a:moveTo>
                          <a:pt x="567813" y="13403"/>
                        </a:moveTo>
                        <a:cubicBezTo>
                          <a:pt x="744132" y="12572"/>
                          <a:pt x="881707" y="67423"/>
                          <a:pt x="985555" y="160321"/>
                        </a:cubicBezTo>
                        <a:cubicBezTo>
                          <a:pt x="1021439" y="192427"/>
                          <a:pt x="1050686" y="226831"/>
                          <a:pt x="1073457" y="261201"/>
                        </a:cubicBezTo>
                        <a:cubicBezTo>
                          <a:pt x="1081407" y="273203"/>
                          <a:pt x="1087816" y="284501"/>
                          <a:pt x="1093127" y="294473"/>
                        </a:cubicBezTo>
                        <a:cubicBezTo>
                          <a:pt x="1093770" y="295686"/>
                          <a:pt x="1094232" y="296503"/>
                          <a:pt x="1094801" y="297614"/>
                        </a:cubicBezTo>
                        <a:lnTo>
                          <a:pt x="775636" y="303059"/>
                        </a:lnTo>
                        <a:lnTo>
                          <a:pt x="692128" y="222063"/>
                        </a:lnTo>
                        <a:cubicBezTo>
                          <a:pt x="688043" y="218105"/>
                          <a:pt x="681231" y="220783"/>
                          <a:pt x="680830" y="226456"/>
                        </a:cubicBezTo>
                        <a:lnTo>
                          <a:pt x="675177" y="303682"/>
                        </a:lnTo>
                        <a:lnTo>
                          <a:pt x="489120" y="304941"/>
                        </a:lnTo>
                        <a:lnTo>
                          <a:pt x="383217" y="188992"/>
                        </a:lnTo>
                        <a:cubicBezTo>
                          <a:pt x="379526" y="184946"/>
                          <a:pt x="372802" y="186768"/>
                          <a:pt x="371704" y="192133"/>
                        </a:cubicBezTo>
                        <a:lnTo>
                          <a:pt x="350360" y="296777"/>
                        </a:lnTo>
                        <a:cubicBezTo>
                          <a:pt x="332123" y="300119"/>
                          <a:pt x="48226" y="352070"/>
                          <a:pt x="17586" y="357682"/>
                        </a:cubicBezTo>
                        <a:cubicBezTo>
                          <a:pt x="18162" y="356356"/>
                          <a:pt x="18617" y="355352"/>
                          <a:pt x="19260" y="353912"/>
                        </a:cubicBezTo>
                        <a:cubicBezTo>
                          <a:pt x="24665" y="341830"/>
                          <a:pt x="31262" y="328268"/>
                          <a:pt x="39352" y="313728"/>
                        </a:cubicBezTo>
                        <a:cubicBezTo>
                          <a:pt x="62511" y="272151"/>
                          <a:pt x="91993" y="230521"/>
                          <a:pt x="128513" y="191717"/>
                        </a:cubicBezTo>
                        <a:cubicBezTo>
                          <a:pt x="220098" y="94399"/>
                          <a:pt x="339350" y="30889"/>
                          <a:pt x="489743" y="17167"/>
                        </a:cubicBezTo>
                        <a:cubicBezTo>
                          <a:pt x="516525" y="14722"/>
                          <a:pt x="542625" y="13516"/>
                          <a:pt x="567813" y="13403"/>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27" name="Google Shape;1027;p27"/>
                  <p:cNvSpPr/>
                  <p:nvPr/>
                </p:nvSpPr>
                <p:spPr>
                  <a:xfrm>
                    <a:off x="4607666" y="1054012"/>
                    <a:ext cx="902137" cy="718418"/>
                  </a:xfrm>
                  <a:custGeom>
                    <a:rect b="b" l="l" r="r" t="t"/>
                    <a:pathLst>
                      <a:path extrusionOk="0" h="718418" w="902137">
                        <a:moveTo>
                          <a:pt x="0" y="79064"/>
                        </a:moveTo>
                        <a:cubicBezTo>
                          <a:pt x="0" y="79064"/>
                          <a:pt x="273389" y="-115606"/>
                          <a:pt x="587109" y="105980"/>
                        </a:cubicBezTo>
                        <a:cubicBezTo>
                          <a:pt x="954254" y="365298"/>
                          <a:pt x="899208" y="718418"/>
                          <a:pt x="899208" y="718418"/>
                        </a:cubicBezTo>
                        <a:lnTo>
                          <a:pt x="638183" y="525818"/>
                        </a:lnTo>
                        <a:lnTo>
                          <a:pt x="622471" y="391177"/>
                        </a:lnTo>
                        <a:lnTo>
                          <a:pt x="550073" y="458692"/>
                        </a:lnTo>
                        <a:lnTo>
                          <a:pt x="397811" y="348013"/>
                        </a:lnTo>
                        <a:lnTo>
                          <a:pt x="403872" y="181304"/>
                        </a:lnTo>
                        <a:lnTo>
                          <a:pt x="290414" y="263065"/>
                        </a:lnTo>
                        <a:lnTo>
                          <a:pt x="0" y="79064"/>
                        </a:lnTo>
                        <a:close/>
                      </a:path>
                    </a:pathLst>
                  </a:custGeom>
                  <a:solidFill>
                    <a:srgbClr val="BDD98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28" name="Google Shape;1028;p27"/>
                  <p:cNvSpPr/>
                  <p:nvPr/>
                </p:nvSpPr>
                <p:spPr>
                  <a:xfrm>
                    <a:off x="4594541" y="1040636"/>
                    <a:ext cx="915674" cy="731821"/>
                  </a:xfrm>
                  <a:custGeom>
                    <a:rect b="b" l="l" r="r" t="t"/>
                    <a:pathLst>
                      <a:path extrusionOk="0" h="731821" w="915674">
                        <a:moveTo>
                          <a:pt x="296701" y="299"/>
                        </a:moveTo>
                        <a:cubicBezTo>
                          <a:pt x="218778" y="-2366"/>
                          <a:pt x="145711" y="12943"/>
                          <a:pt x="79877" y="40067"/>
                        </a:cubicBezTo>
                        <a:cubicBezTo>
                          <a:pt x="58606" y="48827"/>
                          <a:pt x="39780" y="58291"/>
                          <a:pt x="23365" y="67694"/>
                        </a:cubicBezTo>
                        <a:cubicBezTo>
                          <a:pt x="17605" y="70995"/>
                          <a:pt x="12583" y="73929"/>
                          <a:pt x="8296" y="76695"/>
                        </a:cubicBezTo>
                        <a:cubicBezTo>
                          <a:pt x="5698" y="78369"/>
                          <a:pt x="3802" y="79575"/>
                          <a:pt x="2858" y="80251"/>
                        </a:cubicBezTo>
                        <a:cubicBezTo>
                          <a:pt x="-1020" y="83010"/>
                          <a:pt x="-953" y="88797"/>
                          <a:pt x="3066" y="91342"/>
                        </a:cubicBezTo>
                        <a:cubicBezTo>
                          <a:pt x="12140" y="97095"/>
                          <a:pt x="284485" y="269763"/>
                          <a:pt x="293560" y="275516"/>
                        </a:cubicBezTo>
                        <a:cubicBezTo>
                          <a:pt x="295870" y="276983"/>
                          <a:pt x="298871" y="276695"/>
                          <a:pt x="301094" y="275101"/>
                        </a:cubicBezTo>
                        <a:lnTo>
                          <a:pt x="403435" y="201431"/>
                        </a:lnTo>
                        <a:lnTo>
                          <a:pt x="397783" y="354417"/>
                        </a:lnTo>
                        <a:cubicBezTo>
                          <a:pt x="397702" y="356647"/>
                          <a:pt x="398700" y="358757"/>
                          <a:pt x="400508" y="360069"/>
                        </a:cubicBezTo>
                        <a:lnTo>
                          <a:pt x="552871" y="470782"/>
                        </a:lnTo>
                        <a:cubicBezTo>
                          <a:pt x="555463" y="472671"/>
                          <a:pt x="559106" y="472557"/>
                          <a:pt x="561450" y="470367"/>
                        </a:cubicBezTo>
                        <a:lnTo>
                          <a:pt x="624030" y="411973"/>
                        </a:lnTo>
                        <a:lnTo>
                          <a:pt x="638261" y="533361"/>
                        </a:lnTo>
                        <a:cubicBezTo>
                          <a:pt x="638475" y="535203"/>
                          <a:pt x="639487" y="536864"/>
                          <a:pt x="640980" y="537969"/>
                        </a:cubicBezTo>
                        <a:lnTo>
                          <a:pt x="901966" y="730515"/>
                        </a:lnTo>
                        <a:cubicBezTo>
                          <a:pt x="906011" y="733502"/>
                          <a:pt x="911865" y="731085"/>
                          <a:pt x="912635" y="726115"/>
                        </a:cubicBezTo>
                        <a:cubicBezTo>
                          <a:pt x="912742" y="725459"/>
                          <a:pt x="912843" y="724334"/>
                          <a:pt x="913057" y="722559"/>
                        </a:cubicBezTo>
                        <a:cubicBezTo>
                          <a:pt x="913412" y="719652"/>
                          <a:pt x="913780" y="716197"/>
                          <a:pt x="914102" y="712305"/>
                        </a:cubicBezTo>
                        <a:cubicBezTo>
                          <a:pt x="917866" y="667581"/>
                          <a:pt x="915274" y="611324"/>
                          <a:pt x="901966" y="548015"/>
                        </a:cubicBezTo>
                        <a:cubicBezTo>
                          <a:pt x="882564" y="455773"/>
                          <a:pt x="843097" y="365025"/>
                          <a:pt x="778904" y="280124"/>
                        </a:cubicBezTo>
                        <a:cubicBezTo>
                          <a:pt x="731273" y="217123"/>
                          <a:pt x="671232" y="159212"/>
                          <a:pt x="597656" y="107248"/>
                        </a:cubicBezTo>
                        <a:cubicBezTo>
                          <a:pt x="498811" y="37429"/>
                          <a:pt x="397702" y="3761"/>
                          <a:pt x="296701" y="299"/>
                        </a:cubicBezTo>
                        <a:close/>
                        <a:moveTo>
                          <a:pt x="296279" y="13694"/>
                        </a:moveTo>
                        <a:cubicBezTo>
                          <a:pt x="394688" y="17069"/>
                          <a:pt x="493212" y="49832"/>
                          <a:pt x="589914" y="118131"/>
                        </a:cubicBezTo>
                        <a:cubicBezTo>
                          <a:pt x="662365" y="169305"/>
                          <a:pt x="721435" y="226392"/>
                          <a:pt x="768228" y="288281"/>
                        </a:cubicBezTo>
                        <a:cubicBezTo>
                          <a:pt x="831183" y="371549"/>
                          <a:pt x="869980" y="460354"/>
                          <a:pt x="888987" y="550734"/>
                        </a:cubicBezTo>
                        <a:cubicBezTo>
                          <a:pt x="902013" y="612684"/>
                          <a:pt x="904364" y="667554"/>
                          <a:pt x="900707" y="711046"/>
                        </a:cubicBezTo>
                        <a:cubicBezTo>
                          <a:pt x="900654" y="711683"/>
                          <a:pt x="900553" y="712118"/>
                          <a:pt x="900499" y="712721"/>
                        </a:cubicBezTo>
                        <a:lnTo>
                          <a:pt x="651234" y="528760"/>
                        </a:lnTo>
                        <a:lnTo>
                          <a:pt x="635957" y="397112"/>
                        </a:lnTo>
                        <a:cubicBezTo>
                          <a:pt x="635321" y="391660"/>
                          <a:pt x="628671" y="389182"/>
                          <a:pt x="624653" y="392926"/>
                        </a:cubicBezTo>
                        <a:lnTo>
                          <a:pt x="556427" y="456765"/>
                        </a:lnTo>
                        <a:lnTo>
                          <a:pt x="411391" y="351490"/>
                        </a:lnTo>
                        <a:lnTo>
                          <a:pt x="417251" y="188244"/>
                        </a:lnTo>
                        <a:cubicBezTo>
                          <a:pt x="417453" y="182672"/>
                          <a:pt x="411304" y="179337"/>
                          <a:pt x="406784" y="182592"/>
                        </a:cubicBezTo>
                        <a:lnTo>
                          <a:pt x="296908" y="261707"/>
                        </a:lnTo>
                        <a:cubicBezTo>
                          <a:pt x="281839" y="252156"/>
                          <a:pt x="42713" y="100604"/>
                          <a:pt x="19179" y="85689"/>
                        </a:cubicBezTo>
                        <a:cubicBezTo>
                          <a:pt x="22495" y="83626"/>
                          <a:pt x="25749" y="81557"/>
                          <a:pt x="29855" y="79206"/>
                        </a:cubicBezTo>
                        <a:cubicBezTo>
                          <a:pt x="45781" y="70078"/>
                          <a:pt x="64393" y="60949"/>
                          <a:pt x="85107" y="52417"/>
                        </a:cubicBezTo>
                        <a:cubicBezTo>
                          <a:pt x="149281" y="25976"/>
                          <a:pt x="220412" y="11102"/>
                          <a:pt x="296279" y="13694"/>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29" name="Google Shape;1029;p27"/>
                  <p:cNvSpPr/>
                  <p:nvPr/>
                </p:nvSpPr>
                <p:spPr>
                  <a:xfrm>
                    <a:off x="3553757" y="544557"/>
                    <a:ext cx="1017736" cy="347525"/>
                  </a:xfrm>
                  <a:custGeom>
                    <a:rect b="b" l="l" r="r" t="t"/>
                    <a:pathLst>
                      <a:path extrusionOk="0" h="347525" w="1017736">
                        <a:moveTo>
                          <a:pt x="1016986" y="347525"/>
                        </a:moveTo>
                        <a:cubicBezTo>
                          <a:pt x="1016986" y="347525"/>
                          <a:pt x="1055282" y="3554"/>
                          <a:pt x="584738" y="31"/>
                        </a:cubicBezTo>
                        <a:cubicBezTo>
                          <a:pt x="122640" y="-3428"/>
                          <a:pt x="0" y="285575"/>
                          <a:pt x="0" y="285575"/>
                        </a:cubicBezTo>
                        <a:lnTo>
                          <a:pt x="322721" y="290337"/>
                        </a:lnTo>
                        <a:lnTo>
                          <a:pt x="428203" y="196395"/>
                        </a:lnTo>
                        <a:lnTo>
                          <a:pt x="423348" y="283272"/>
                        </a:lnTo>
                        <a:lnTo>
                          <a:pt x="628820" y="294135"/>
                        </a:lnTo>
                        <a:lnTo>
                          <a:pt x="724021" y="175881"/>
                        </a:lnTo>
                        <a:lnTo>
                          <a:pt x="763462" y="304569"/>
                        </a:lnTo>
                        <a:lnTo>
                          <a:pt x="1016986" y="347525"/>
                        </a:lnTo>
                        <a:close/>
                      </a:path>
                    </a:pathLst>
                  </a:custGeom>
                  <a:solidFill>
                    <a:srgbClr val="9CB57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30" name="Google Shape;1030;p27"/>
                  <p:cNvSpPr/>
                  <p:nvPr/>
                </p:nvSpPr>
                <p:spPr>
                  <a:xfrm>
                    <a:off x="3540575" y="531286"/>
                    <a:ext cx="1031271" cy="360730"/>
                  </a:xfrm>
                  <a:custGeom>
                    <a:rect b="b" l="l" r="r" t="t"/>
                    <a:pathLst>
                      <a:path extrusionOk="0" h="360730" w="1031271">
                        <a:moveTo>
                          <a:pt x="591572" y="32"/>
                        </a:moveTo>
                        <a:cubicBezTo>
                          <a:pt x="386816" y="-1501"/>
                          <a:pt x="231841" y="52711"/>
                          <a:pt x="120044" y="144233"/>
                        </a:cubicBezTo>
                        <a:cubicBezTo>
                          <a:pt x="81380" y="175878"/>
                          <a:pt x="50767" y="209679"/>
                          <a:pt x="27327" y="243647"/>
                        </a:cubicBezTo>
                        <a:cubicBezTo>
                          <a:pt x="19103" y="255562"/>
                          <a:pt x="12392" y="266740"/>
                          <a:pt x="7028" y="276712"/>
                        </a:cubicBezTo>
                        <a:cubicBezTo>
                          <a:pt x="5132" y="280228"/>
                          <a:pt x="3505" y="283422"/>
                          <a:pt x="2212" y="286128"/>
                        </a:cubicBezTo>
                        <a:cubicBezTo>
                          <a:pt x="1422" y="287789"/>
                          <a:pt x="812" y="288834"/>
                          <a:pt x="538" y="289477"/>
                        </a:cubicBezTo>
                        <a:cubicBezTo>
                          <a:pt x="-1317" y="293857"/>
                          <a:pt x="1850" y="298826"/>
                          <a:pt x="6606" y="298900"/>
                        </a:cubicBezTo>
                        <a:lnTo>
                          <a:pt x="329333" y="303708"/>
                        </a:lnTo>
                        <a:cubicBezTo>
                          <a:pt x="331008" y="303735"/>
                          <a:pt x="332682" y="302945"/>
                          <a:pt x="333935" y="301827"/>
                        </a:cubicBezTo>
                        <a:lnTo>
                          <a:pt x="427489" y="218740"/>
                        </a:lnTo>
                        <a:lnTo>
                          <a:pt x="423510" y="289477"/>
                        </a:lnTo>
                        <a:cubicBezTo>
                          <a:pt x="423303" y="293180"/>
                          <a:pt x="426089" y="296402"/>
                          <a:pt x="429792" y="296596"/>
                        </a:cubicBezTo>
                        <a:lnTo>
                          <a:pt x="635312" y="307479"/>
                        </a:lnTo>
                        <a:cubicBezTo>
                          <a:pt x="637461" y="307593"/>
                          <a:pt x="639403" y="306642"/>
                          <a:pt x="640756" y="304968"/>
                        </a:cubicBezTo>
                        <a:lnTo>
                          <a:pt x="728236" y="196345"/>
                        </a:lnTo>
                        <a:lnTo>
                          <a:pt x="763819" y="313132"/>
                        </a:lnTo>
                        <a:cubicBezTo>
                          <a:pt x="764555" y="315549"/>
                          <a:pt x="766551" y="317311"/>
                          <a:pt x="769049" y="317733"/>
                        </a:cubicBezTo>
                        <a:cubicBezTo>
                          <a:pt x="776972" y="319079"/>
                          <a:pt x="1014785" y="359296"/>
                          <a:pt x="1022708" y="360635"/>
                        </a:cubicBezTo>
                        <a:cubicBezTo>
                          <a:pt x="1026499" y="361278"/>
                          <a:pt x="1030028" y="358599"/>
                          <a:pt x="1030450" y="354775"/>
                        </a:cubicBezTo>
                        <a:cubicBezTo>
                          <a:pt x="1030557" y="353824"/>
                          <a:pt x="1030725" y="352223"/>
                          <a:pt x="1030872" y="349752"/>
                        </a:cubicBezTo>
                        <a:cubicBezTo>
                          <a:pt x="1031924" y="332112"/>
                          <a:pt x="1030999" y="309689"/>
                          <a:pt x="1026894" y="284454"/>
                        </a:cubicBezTo>
                        <a:cubicBezTo>
                          <a:pt x="1020880" y="247478"/>
                          <a:pt x="1008898" y="211206"/>
                          <a:pt x="989222" y="177090"/>
                        </a:cubicBezTo>
                        <a:cubicBezTo>
                          <a:pt x="926100" y="67649"/>
                          <a:pt x="798785" y="1583"/>
                          <a:pt x="591572" y="32"/>
                        </a:cubicBezTo>
                        <a:close/>
                        <a:moveTo>
                          <a:pt x="591572" y="13426"/>
                        </a:moveTo>
                        <a:cubicBezTo>
                          <a:pt x="794258" y="14944"/>
                          <a:pt x="916885" y="78694"/>
                          <a:pt x="977502" y="183787"/>
                        </a:cubicBezTo>
                        <a:cubicBezTo>
                          <a:pt x="996314" y="216410"/>
                          <a:pt x="1007941" y="251296"/>
                          <a:pt x="1013707" y="286758"/>
                        </a:cubicBezTo>
                        <a:cubicBezTo>
                          <a:pt x="1017451" y="309783"/>
                          <a:pt x="1018261" y="329875"/>
                          <a:pt x="1017478" y="346196"/>
                        </a:cubicBezTo>
                        <a:cubicBezTo>
                          <a:pt x="997580" y="342827"/>
                          <a:pt x="789663" y="307606"/>
                          <a:pt x="775324" y="305175"/>
                        </a:cubicBezTo>
                        <a:lnTo>
                          <a:pt x="737237" y="180439"/>
                        </a:lnTo>
                        <a:cubicBezTo>
                          <a:pt x="735663" y="175302"/>
                          <a:pt x="728886" y="174163"/>
                          <a:pt x="725517" y="178349"/>
                        </a:cubicBezTo>
                        <a:lnTo>
                          <a:pt x="632592" y="293877"/>
                        </a:lnTo>
                        <a:lnTo>
                          <a:pt x="437327" y="283617"/>
                        </a:lnTo>
                        <a:lnTo>
                          <a:pt x="441720" y="203464"/>
                        </a:lnTo>
                        <a:cubicBezTo>
                          <a:pt x="442055" y="197510"/>
                          <a:pt x="435077" y="194054"/>
                          <a:pt x="430630" y="198019"/>
                        </a:cubicBezTo>
                        <a:lnTo>
                          <a:pt x="327030" y="290314"/>
                        </a:lnTo>
                        <a:lnTo>
                          <a:pt x="17489" y="285713"/>
                        </a:lnTo>
                        <a:cubicBezTo>
                          <a:pt x="17978" y="284775"/>
                          <a:pt x="18199" y="284005"/>
                          <a:pt x="18748" y="282994"/>
                        </a:cubicBezTo>
                        <a:cubicBezTo>
                          <a:pt x="23885" y="273443"/>
                          <a:pt x="30481" y="262895"/>
                          <a:pt x="38418" y="251389"/>
                        </a:cubicBezTo>
                        <a:cubicBezTo>
                          <a:pt x="61168" y="218419"/>
                          <a:pt x="90971" y="185307"/>
                          <a:pt x="128623" y="154487"/>
                        </a:cubicBezTo>
                        <a:cubicBezTo>
                          <a:pt x="237996" y="64954"/>
                          <a:pt x="389930" y="11917"/>
                          <a:pt x="591572" y="13426"/>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31" name="Google Shape;1031;p27"/>
                  <p:cNvSpPr/>
                  <p:nvPr/>
                </p:nvSpPr>
                <p:spPr>
                  <a:xfrm>
                    <a:off x="3763054" y="885855"/>
                    <a:ext cx="821727" cy="694745"/>
                  </a:xfrm>
                  <a:custGeom>
                    <a:rect b="b" l="l" r="r" t="t"/>
                    <a:pathLst>
                      <a:path extrusionOk="0" h="694745" w="821727">
                        <a:moveTo>
                          <a:pt x="7072" y="694746"/>
                        </a:moveTo>
                        <a:cubicBezTo>
                          <a:pt x="7072" y="694746"/>
                          <a:pt x="-58508" y="463141"/>
                          <a:pt x="209731" y="168160"/>
                        </a:cubicBezTo>
                        <a:cubicBezTo>
                          <a:pt x="442488" y="-87803"/>
                          <a:pt x="821728" y="24557"/>
                          <a:pt x="821728" y="24557"/>
                        </a:cubicBezTo>
                        <a:lnTo>
                          <a:pt x="604020" y="228221"/>
                        </a:lnTo>
                        <a:lnTo>
                          <a:pt x="501685" y="122880"/>
                        </a:lnTo>
                        <a:lnTo>
                          <a:pt x="507706" y="317516"/>
                        </a:lnTo>
                        <a:lnTo>
                          <a:pt x="355209" y="427873"/>
                        </a:lnTo>
                        <a:lnTo>
                          <a:pt x="293005" y="355636"/>
                        </a:lnTo>
                        <a:lnTo>
                          <a:pt x="269926" y="489073"/>
                        </a:lnTo>
                        <a:lnTo>
                          <a:pt x="7072" y="694746"/>
                        </a:lnTo>
                        <a:close/>
                      </a:path>
                    </a:pathLst>
                  </a:custGeom>
                  <a:solidFill>
                    <a:srgbClr val="BDD98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32" name="Google Shape;1032;p27"/>
                  <p:cNvSpPr/>
                  <p:nvPr/>
                </p:nvSpPr>
                <p:spPr>
                  <a:xfrm>
                    <a:off x="3749777" y="872074"/>
                    <a:ext cx="835287" cy="708554"/>
                  </a:xfrm>
                  <a:custGeom>
                    <a:rect b="b" l="l" r="r" t="t"/>
                    <a:pathLst>
                      <a:path extrusionOk="0" h="708554" w="835287">
                        <a:moveTo>
                          <a:pt x="603379" y="593"/>
                        </a:moveTo>
                        <a:cubicBezTo>
                          <a:pt x="545669" y="2930"/>
                          <a:pt x="487992" y="12286"/>
                          <a:pt x="431969" y="30315"/>
                        </a:cubicBezTo>
                        <a:cubicBezTo>
                          <a:pt x="347309" y="57553"/>
                          <a:pt x="272742" y="103496"/>
                          <a:pt x="211589" y="170750"/>
                        </a:cubicBezTo>
                        <a:cubicBezTo>
                          <a:pt x="110507" y="281905"/>
                          <a:pt x="49026" y="392035"/>
                          <a:pt x="19672" y="497865"/>
                        </a:cubicBezTo>
                        <a:cubicBezTo>
                          <a:pt x="-815" y="571722"/>
                          <a:pt x="-3735" y="634958"/>
                          <a:pt x="3766" y="684766"/>
                        </a:cubicBezTo>
                        <a:cubicBezTo>
                          <a:pt x="4556" y="690050"/>
                          <a:pt x="5414" y="694858"/>
                          <a:pt x="6277" y="698783"/>
                        </a:cubicBezTo>
                        <a:cubicBezTo>
                          <a:pt x="6800" y="701187"/>
                          <a:pt x="7275" y="702694"/>
                          <a:pt x="7530" y="703598"/>
                        </a:cubicBezTo>
                        <a:cubicBezTo>
                          <a:pt x="8829" y="708179"/>
                          <a:pt x="14247" y="710088"/>
                          <a:pt x="17998" y="707155"/>
                        </a:cubicBezTo>
                        <a:cubicBezTo>
                          <a:pt x="26209" y="700732"/>
                          <a:pt x="272648" y="507851"/>
                          <a:pt x="280865" y="501428"/>
                        </a:cubicBezTo>
                        <a:cubicBezTo>
                          <a:pt x="282171" y="500403"/>
                          <a:pt x="283089" y="498876"/>
                          <a:pt x="283377" y="497242"/>
                        </a:cubicBezTo>
                        <a:lnTo>
                          <a:pt x="304091" y="377736"/>
                        </a:lnTo>
                        <a:lnTo>
                          <a:pt x="357047" y="439264"/>
                        </a:lnTo>
                        <a:cubicBezTo>
                          <a:pt x="359317" y="441903"/>
                          <a:pt x="363222" y="442351"/>
                          <a:pt x="366041" y="440315"/>
                        </a:cubicBezTo>
                        <a:lnTo>
                          <a:pt x="518618" y="330018"/>
                        </a:lnTo>
                        <a:cubicBezTo>
                          <a:pt x="520413" y="328712"/>
                          <a:pt x="521404" y="326589"/>
                          <a:pt x="521337" y="324366"/>
                        </a:cubicBezTo>
                        <a:lnTo>
                          <a:pt x="515892" y="147096"/>
                        </a:lnTo>
                        <a:lnTo>
                          <a:pt x="606098" y="240020"/>
                        </a:lnTo>
                        <a:cubicBezTo>
                          <a:pt x="608643" y="242639"/>
                          <a:pt x="612849" y="242726"/>
                          <a:pt x="615514" y="240235"/>
                        </a:cubicBezTo>
                        <a:lnTo>
                          <a:pt x="833175" y="36591"/>
                        </a:lnTo>
                        <a:cubicBezTo>
                          <a:pt x="836959" y="33055"/>
                          <a:pt x="835419" y="26759"/>
                          <a:pt x="830456" y="25292"/>
                        </a:cubicBezTo>
                        <a:cubicBezTo>
                          <a:pt x="829760" y="25085"/>
                          <a:pt x="828400" y="24763"/>
                          <a:pt x="826478" y="24248"/>
                        </a:cubicBezTo>
                        <a:cubicBezTo>
                          <a:pt x="823317" y="23390"/>
                          <a:pt x="819613" y="22339"/>
                          <a:pt x="815388" y="21314"/>
                        </a:cubicBezTo>
                        <a:cubicBezTo>
                          <a:pt x="803353" y="18408"/>
                          <a:pt x="789703" y="15448"/>
                          <a:pt x="774367" y="12735"/>
                        </a:cubicBezTo>
                        <a:cubicBezTo>
                          <a:pt x="718766" y="2904"/>
                          <a:pt x="661089" y="-1738"/>
                          <a:pt x="603379" y="593"/>
                        </a:cubicBezTo>
                        <a:close/>
                        <a:moveTo>
                          <a:pt x="604216" y="13987"/>
                        </a:moveTo>
                        <a:cubicBezTo>
                          <a:pt x="660855" y="11717"/>
                          <a:pt x="717447" y="16265"/>
                          <a:pt x="772063" y="25922"/>
                        </a:cubicBezTo>
                        <a:cubicBezTo>
                          <a:pt x="787118" y="28581"/>
                          <a:pt x="800479" y="31447"/>
                          <a:pt x="812246" y="34294"/>
                        </a:cubicBezTo>
                        <a:cubicBezTo>
                          <a:pt x="813345" y="34555"/>
                          <a:pt x="814155" y="34662"/>
                          <a:pt x="815180" y="34916"/>
                        </a:cubicBezTo>
                        <a:lnTo>
                          <a:pt x="611121" y="225789"/>
                        </a:lnTo>
                        <a:lnTo>
                          <a:pt x="513381" y="125330"/>
                        </a:lnTo>
                        <a:cubicBezTo>
                          <a:pt x="509122" y="120949"/>
                          <a:pt x="501681" y="124037"/>
                          <a:pt x="501875" y="130145"/>
                        </a:cubicBezTo>
                        <a:lnTo>
                          <a:pt x="507735" y="321225"/>
                        </a:lnTo>
                        <a:lnTo>
                          <a:pt x="363115" y="426084"/>
                        </a:lnTo>
                        <a:lnTo>
                          <a:pt x="304929" y="358274"/>
                        </a:lnTo>
                        <a:cubicBezTo>
                          <a:pt x="301238" y="353981"/>
                          <a:pt x="294180" y="356044"/>
                          <a:pt x="293208" y="361622"/>
                        </a:cubicBezTo>
                        <a:lnTo>
                          <a:pt x="270605" y="492634"/>
                        </a:lnTo>
                        <a:cubicBezTo>
                          <a:pt x="259079" y="501656"/>
                          <a:pt x="40306" y="672489"/>
                          <a:pt x="18205" y="689788"/>
                        </a:cubicBezTo>
                        <a:cubicBezTo>
                          <a:pt x="17783" y="687511"/>
                          <a:pt x="17348" y="685529"/>
                          <a:pt x="16946" y="682877"/>
                        </a:cubicBezTo>
                        <a:cubicBezTo>
                          <a:pt x="9720" y="634871"/>
                          <a:pt x="12472" y="573390"/>
                          <a:pt x="32437" y="501428"/>
                        </a:cubicBezTo>
                        <a:cubicBezTo>
                          <a:pt x="61228" y="397640"/>
                          <a:pt x="121946" y="289379"/>
                          <a:pt x="221635" y="179745"/>
                        </a:cubicBezTo>
                        <a:cubicBezTo>
                          <a:pt x="281153" y="114299"/>
                          <a:pt x="353437" y="69628"/>
                          <a:pt x="435947" y="43080"/>
                        </a:cubicBezTo>
                        <a:cubicBezTo>
                          <a:pt x="490778" y="25440"/>
                          <a:pt x="547571" y="16265"/>
                          <a:pt x="604216" y="13987"/>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1033" name="Google Shape;1033;p27"/>
                <p:cNvSpPr/>
                <p:nvPr/>
              </p:nvSpPr>
              <p:spPr>
                <a:xfrm>
                  <a:off x="4299082" y="967312"/>
                  <a:ext cx="327811" cy="327811"/>
                </a:xfrm>
                <a:custGeom>
                  <a:rect b="b" l="l" r="r" t="t"/>
                  <a:pathLst>
                    <a:path extrusionOk="0" h="327811" w="327811">
                      <a:moveTo>
                        <a:pt x="0" y="163909"/>
                      </a:moveTo>
                      <a:cubicBezTo>
                        <a:pt x="0" y="73382"/>
                        <a:pt x="73382" y="0"/>
                        <a:pt x="163909" y="0"/>
                      </a:cubicBezTo>
                      <a:cubicBezTo>
                        <a:pt x="254429" y="0"/>
                        <a:pt x="327811" y="73382"/>
                        <a:pt x="327811" y="163909"/>
                      </a:cubicBezTo>
                      <a:cubicBezTo>
                        <a:pt x="327811" y="254429"/>
                        <a:pt x="254429" y="327811"/>
                        <a:pt x="163909" y="327811"/>
                      </a:cubicBezTo>
                      <a:cubicBezTo>
                        <a:pt x="73382" y="327811"/>
                        <a:pt x="0" y="254429"/>
                        <a:pt x="0" y="163909"/>
                      </a:cubicBezTo>
                      <a:close/>
                    </a:path>
                  </a:pathLst>
                </a:custGeom>
                <a:solidFill>
                  <a:srgbClr val="D29F7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34" name="Google Shape;1034;p27"/>
                <p:cNvSpPr/>
                <p:nvPr/>
              </p:nvSpPr>
              <p:spPr>
                <a:xfrm>
                  <a:off x="4285976" y="953871"/>
                  <a:ext cx="341138" cy="341352"/>
                </a:xfrm>
                <a:custGeom>
                  <a:rect b="b" l="l" r="r" t="t"/>
                  <a:pathLst>
                    <a:path extrusionOk="0" h="341352" w="341138">
                      <a:moveTo>
                        <a:pt x="170566" y="0"/>
                      </a:moveTo>
                      <a:cubicBezTo>
                        <a:pt x="76349" y="0"/>
                        <a:pt x="0" y="76356"/>
                        <a:pt x="0" y="170573"/>
                      </a:cubicBezTo>
                      <a:cubicBezTo>
                        <a:pt x="0" y="264796"/>
                        <a:pt x="76349" y="341353"/>
                        <a:pt x="170566" y="341353"/>
                      </a:cubicBezTo>
                      <a:cubicBezTo>
                        <a:pt x="264790" y="341353"/>
                        <a:pt x="341139" y="264796"/>
                        <a:pt x="341139" y="170573"/>
                      </a:cubicBezTo>
                      <a:cubicBezTo>
                        <a:pt x="341139" y="76349"/>
                        <a:pt x="264790" y="0"/>
                        <a:pt x="170566" y="0"/>
                      </a:cubicBezTo>
                      <a:close/>
                      <a:moveTo>
                        <a:pt x="170566" y="13395"/>
                      </a:moveTo>
                      <a:cubicBezTo>
                        <a:pt x="257389" y="13395"/>
                        <a:pt x="327744" y="83749"/>
                        <a:pt x="327744" y="170573"/>
                      </a:cubicBezTo>
                      <a:cubicBezTo>
                        <a:pt x="327744" y="257396"/>
                        <a:pt x="257389" y="327958"/>
                        <a:pt x="170566" y="327958"/>
                      </a:cubicBezTo>
                      <a:cubicBezTo>
                        <a:pt x="83743" y="327958"/>
                        <a:pt x="13395" y="257396"/>
                        <a:pt x="13395" y="170573"/>
                      </a:cubicBezTo>
                      <a:cubicBezTo>
                        <a:pt x="13395" y="83749"/>
                        <a:pt x="83743" y="13395"/>
                        <a:pt x="170566" y="1339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35" name="Google Shape;1035;p27"/>
                <p:cNvSpPr/>
                <p:nvPr/>
              </p:nvSpPr>
              <p:spPr>
                <a:xfrm>
                  <a:off x="4573282" y="965779"/>
                  <a:ext cx="327811" cy="327811"/>
                </a:xfrm>
                <a:custGeom>
                  <a:rect b="b" l="l" r="r" t="t"/>
                  <a:pathLst>
                    <a:path extrusionOk="0" h="327811" w="327811">
                      <a:moveTo>
                        <a:pt x="0" y="163909"/>
                      </a:moveTo>
                      <a:cubicBezTo>
                        <a:pt x="0" y="73382"/>
                        <a:pt x="73382" y="0"/>
                        <a:pt x="163902" y="0"/>
                      </a:cubicBezTo>
                      <a:cubicBezTo>
                        <a:pt x="254429" y="0"/>
                        <a:pt x="327811" y="73382"/>
                        <a:pt x="327811" y="163909"/>
                      </a:cubicBezTo>
                      <a:cubicBezTo>
                        <a:pt x="327811" y="254429"/>
                        <a:pt x="254429" y="327811"/>
                        <a:pt x="163902" y="327811"/>
                      </a:cubicBezTo>
                      <a:cubicBezTo>
                        <a:pt x="73382" y="327811"/>
                        <a:pt x="0" y="254429"/>
                        <a:pt x="0" y="163909"/>
                      </a:cubicBezTo>
                      <a:close/>
                    </a:path>
                  </a:pathLst>
                </a:custGeom>
                <a:solidFill>
                  <a:srgbClr val="D29F7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36" name="Google Shape;1036;p27"/>
                <p:cNvSpPr/>
                <p:nvPr/>
              </p:nvSpPr>
              <p:spPr>
                <a:xfrm>
                  <a:off x="4560142" y="952411"/>
                  <a:ext cx="341352" cy="341138"/>
                </a:xfrm>
                <a:custGeom>
                  <a:rect b="b" l="l" r="r" t="t"/>
                  <a:pathLst>
                    <a:path extrusionOk="0" h="341138" w="341352">
                      <a:moveTo>
                        <a:pt x="170573" y="0"/>
                      </a:moveTo>
                      <a:cubicBezTo>
                        <a:pt x="76349" y="0"/>
                        <a:pt x="0" y="76349"/>
                        <a:pt x="0" y="170566"/>
                      </a:cubicBezTo>
                      <a:cubicBezTo>
                        <a:pt x="0" y="264790"/>
                        <a:pt x="76349" y="341139"/>
                        <a:pt x="170573" y="341139"/>
                      </a:cubicBezTo>
                      <a:cubicBezTo>
                        <a:pt x="264796" y="341139"/>
                        <a:pt x="341353" y="264790"/>
                        <a:pt x="341353" y="170566"/>
                      </a:cubicBezTo>
                      <a:cubicBezTo>
                        <a:pt x="341353" y="76349"/>
                        <a:pt x="264790" y="0"/>
                        <a:pt x="170573" y="0"/>
                      </a:cubicBezTo>
                      <a:close/>
                      <a:moveTo>
                        <a:pt x="170573" y="13395"/>
                      </a:moveTo>
                      <a:cubicBezTo>
                        <a:pt x="257396" y="13395"/>
                        <a:pt x="327958" y="83743"/>
                        <a:pt x="327958" y="170566"/>
                      </a:cubicBezTo>
                      <a:cubicBezTo>
                        <a:pt x="327958" y="257389"/>
                        <a:pt x="257396" y="327744"/>
                        <a:pt x="170573" y="327744"/>
                      </a:cubicBezTo>
                      <a:cubicBezTo>
                        <a:pt x="83749" y="327744"/>
                        <a:pt x="13395" y="257396"/>
                        <a:pt x="13395" y="170566"/>
                      </a:cubicBezTo>
                      <a:cubicBezTo>
                        <a:pt x="13395" y="83743"/>
                        <a:pt x="83749" y="13395"/>
                        <a:pt x="170573" y="1339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37" name="Google Shape;1037;p27"/>
                <p:cNvSpPr/>
                <p:nvPr/>
              </p:nvSpPr>
              <p:spPr>
                <a:xfrm>
                  <a:off x="4462991" y="803403"/>
                  <a:ext cx="327811" cy="327817"/>
                </a:xfrm>
                <a:custGeom>
                  <a:rect b="b" l="l" r="r" t="t"/>
                  <a:pathLst>
                    <a:path extrusionOk="0" h="327817" w="327811">
                      <a:moveTo>
                        <a:pt x="0" y="163909"/>
                      </a:moveTo>
                      <a:cubicBezTo>
                        <a:pt x="0" y="73389"/>
                        <a:pt x="73382" y="0"/>
                        <a:pt x="163902" y="0"/>
                      </a:cubicBezTo>
                      <a:cubicBezTo>
                        <a:pt x="254429" y="0"/>
                        <a:pt x="327811" y="73389"/>
                        <a:pt x="327811" y="163909"/>
                      </a:cubicBezTo>
                      <a:cubicBezTo>
                        <a:pt x="327811" y="254429"/>
                        <a:pt x="254429" y="327818"/>
                        <a:pt x="163902" y="327818"/>
                      </a:cubicBezTo>
                      <a:cubicBezTo>
                        <a:pt x="73382" y="327818"/>
                        <a:pt x="0" y="254429"/>
                        <a:pt x="0" y="163909"/>
                      </a:cubicBezTo>
                      <a:close/>
                    </a:path>
                  </a:pathLst>
                </a:custGeom>
                <a:solidFill>
                  <a:srgbClr val="D29F7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38" name="Google Shape;1038;p27"/>
                <p:cNvSpPr/>
                <p:nvPr/>
              </p:nvSpPr>
              <p:spPr>
                <a:xfrm>
                  <a:off x="4449844" y="790002"/>
                  <a:ext cx="341353" cy="341138"/>
                </a:xfrm>
                <a:custGeom>
                  <a:rect b="b" l="l" r="r" t="t"/>
                  <a:pathLst>
                    <a:path extrusionOk="0" h="341138" w="341353">
                      <a:moveTo>
                        <a:pt x="170573" y="0"/>
                      </a:moveTo>
                      <a:cubicBezTo>
                        <a:pt x="76349" y="0"/>
                        <a:pt x="0" y="76349"/>
                        <a:pt x="0" y="170566"/>
                      </a:cubicBezTo>
                      <a:cubicBezTo>
                        <a:pt x="0" y="264790"/>
                        <a:pt x="76356" y="341139"/>
                        <a:pt x="170573" y="341139"/>
                      </a:cubicBezTo>
                      <a:cubicBezTo>
                        <a:pt x="264797" y="341139"/>
                        <a:pt x="341353" y="264790"/>
                        <a:pt x="341353" y="170566"/>
                      </a:cubicBezTo>
                      <a:cubicBezTo>
                        <a:pt x="341353" y="76349"/>
                        <a:pt x="264797" y="0"/>
                        <a:pt x="170573" y="0"/>
                      </a:cubicBezTo>
                      <a:close/>
                      <a:moveTo>
                        <a:pt x="170573" y="13395"/>
                      </a:moveTo>
                      <a:cubicBezTo>
                        <a:pt x="257396" y="13395"/>
                        <a:pt x="327959" y="83743"/>
                        <a:pt x="327959" y="170566"/>
                      </a:cubicBezTo>
                      <a:cubicBezTo>
                        <a:pt x="327959" y="257389"/>
                        <a:pt x="257396" y="327744"/>
                        <a:pt x="170573" y="327744"/>
                      </a:cubicBezTo>
                      <a:cubicBezTo>
                        <a:pt x="83749" y="327744"/>
                        <a:pt x="13395" y="257389"/>
                        <a:pt x="13395" y="170566"/>
                      </a:cubicBezTo>
                      <a:cubicBezTo>
                        <a:pt x="13395" y="83743"/>
                        <a:pt x="83749" y="13395"/>
                        <a:pt x="170573" y="1339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1039" name="Google Shape;1039;p27"/>
              <p:cNvSpPr/>
              <p:nvPr/>
            </p:nvSpPr>
            <p:spPr>
              <a:xfrm>
                <a:off x="4602033" y="1367885"/>
                <a:ext cx="74958" cy="16914"/>
              </a:xfrm>
              <a:custGeom>
                <a:rect b="b" l="l" r="r" t="t"/>
                <a:pathLst>
                  <a:path extrusionOk="0" h="16914" w="74958">
                    <a:moveTo>
                      <a:pt x="35047" y="2971"/>
                    </a:moveTo>
                    <a:cubicBezTo>
                      <a:pt x="40853" y="2120"/>
                      <a:pt x="78023" y="-6620"/>
                      <a:pt x="74755" y="10579"/>
                    </a:cubicBezTo>
                    <a:cubicBezTo>
                      <a:pt x="72599" y="21924"/>
                      <a:pt x="53672" y="15153"/>
                      <a:pt x="35737" y="12240"/>
                    </a:cubicBezTo>
                    <a:cubicBezTo>
                      <a:pt x="19683" y="9635"/>
                      <a:pt x="3664" y="6581"/>
                      <a:pt x="0" y="6775"/>
                    </a:cubicBezTo>
                    <a:cubicBezTo>
                      <a:pt x="0" y="6775"/>
                      <a:pt x="33332" y="3219"/>
                      <a:pt x="35047" y="2971"/>
                    </a:cubicBezTo>
                    <a:close/>
                  </a:path>
                </a:pathLst>
              </a:custGeom>
              <a:solidFill>
                <a:srgbClr val="D1996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40" name="Google Shape;1040;p27"/>
              <p:cNvSpPr/>
              <p:nvPr/>
            </p:nvSpPr>
            <p:spPr>
              <a:xfrm>
                <a:off x="4550807" y="1544470"/>
                <a:ext cx="196339" cy="67188"/>
              </a:xfrm>
              <a:custGeom>
                <a:rect b="b" l="l" r="r" t="t"/>
                <a:pathLst>
                  <a:path extrusionOk="0" h="67188" w="196339">
                    <a:moveTo>
                      <a:pt x="26" y="67126"/>
                    </a:moveTo>
                    <a:cubicBezTo>
                      <a:pt x="27598" y="42581"/>
                      <a:pt x="108421" y="3214"/>
                      <a:pt x="146234" y="334"/>
                    </a:cubicBezTo>
                    <a:cubicBezTo>
                      <a:pt x="167290" y="-1266"/>
                      <a:pt x="196698" y="2451"/>
                      <a:pt x="196336" y="20915"/>
                    </a:cubicBezTo>
                    <a:cubicBezTo>
                      <a:pt x="196155" y="30137"/>
                      <a:pt x="161162" y="31175"/>
                      <a:pt x="143709" y="32669"/>
                    </a:cubicBezTo>
                    <a:cubicBezTo>
                      <a:pt x="99052" y="36493"/>
                      <a:pt x="-1849" y="68800"/>
                      <a:pt x="26" y="67126"/>
                    </a:cubicBezTo>
                    <a:close/>
                  </a:path>
                </a:pathLst>
              </a:custGeom>
              <a:solidFill>
                <a:srgbClr val="D1996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41" name="Google Shape;1041;p27"/>
              <p:cNvSpPr/>
              <p:nvPr/>
            </p:nvSpPr>
            <p:spPr>
              <a:xfrm>
                <a:off x="4573577" y="1604197"/>
                <a:ext cx="133289" cy="34275"/>
              </a:xfrm>
              <a:custGeom>
                <a:rect b="b" l="l" r="r" t="t"/>
                <a:pathLst>
                  <a:path extrusionOk="0" h="34275" w="133289">
                    <a:moveTo>
                      <a:pt x="0" y="34275"/>
                    </a:moveTo>
                    <a:cubicBezTo>
                      <a:pt x="0" y="34275"/>
                      <a:pt x="121428" y="-16584"/>
                      <a:pt x="132713" y="5604"/>
                    </a:cubicBezTo>
                    <a:cubicBezTo>
                      <a:pt x="137401" y="14826"/>
                      <a:pt x="112112" y="20338"/>
                      <a:pt x="107029" y="21644"/>
                    </a:cubicBezTo>
                    <a:cubicBezTo>
                      <a:pt x="88504" y="26413"/>
                      <a:pt x="0" y="34275"/>
                      <a:pt x="0" y="34275"/>
                    </a:cubicBezTo>
                    <a:close/>
                  </a:path>
                </a:pathLst>
              </a:custGeom>
              <a:solidFill>
                <a:srgbClr val="D1996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42" name="Google Shape;1042;p27"/>
              <p:cNvSpPr/>
              <p:nvPr/>
            </p:nvSpPr>
            <p:spPr>
              <a:xfrm>
                <a:off x="4604922" y="1829739"/>
                <a:ext cx="191605" cy="81677"/>
              </a:xfrm>
              <a:custGeom>
                <a:rect b="b" l="l" r="r" t="t"/>
                <a:pathLst>
                  <a:path extrusionOk="0" h="81677" w="191605">
                    <a:moveTo>
                      <a:pt x="18" y="81513"/>
                    </a:moveTo>
                    <a:cubicBezTo>
                      <a:pt x="14618" y="52273"/>
                      <a:pt x="178621" y="-34490"/>
                      <a:pt x="191306" y="14902"/>
                    </a:cubicBezTo>
                    <a:cubicBezTo>
                      <a:pt x="195733" y="32167"/>
                      <a:pt x="150499" y="35369"/>
                      <a:pt x="101944" y="48174"/>
                    </a:cubicBezTo>
                    <a:cubicBezTo>
                      <a:pt x="52103" y="61321"/>
                      <a:pt x="-1134" y="83823"/>
                      <a:pt x="18" y="81513"/>
                    </a:cubicBezTo>
                    <a:close/>
                  </a:path>
                </a:pathLst>
              </a:custGeom>
              <a:solidFill>
                <a:srgbClr val="D1996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43" name="Google Shape;1043;p27"/>
              <p:cNvSpPr/>
              <p:nvPr/>
            </p:nvSpPr>
            <p:spPr>
              <a:xfrm>
                <a:off x="4680960" y="1899071"/>
                <a:ext cx="100434" cy="27972"/>
              </a:xfrm>
              <a:custGeom>
                <a:rect b="b" l="l" r="r" t="t"/>
                <a:pathLst>
                  <a:path extrusionOk="0" h="27972" w="100434">
                    <a:moveTo>
                      <a:pt x="100211" y="3293"/>
                    </a:moveTo>
                    <a:cubicBezTo>
                      <a:pt x="105227" y="16299"/>
                      <a:pt x="24144" y="19742"/>
                      <a:pt x="0" y="27973"/>
                    </a:cubicBezTo>
                    <a:cubicBezTo>
                      <a:pt x="0" y="27973"/>
                      <a:pt x="94532" y="-11427"/>
                      <a:pt x="100211" y="3293"/>
                    </a:cubicBezTo>
                    <a:close/>
                  </a:path>
                </a:pathLst>
              </a:custGeom>
              <a:solidFill>
                <a:srgbClr val="D1996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1044" name="Google Shape;1044;p27"/>
          <p:cNvGrpSpPr/>
          <p:nvPr/>
        </p:nvGrpSpPr>
        <p:grpSpPr>
          <a:xfrm>
            <a:off x="10336035" y="367619"/>
            <a:ext cx="1457155" cy="1341775"/>
            <a:chOff x="1917709" y="3838343"/>
            <a:chExt cx="1304292" cy="1200908"/>
          </a:xfrm>
        </p:grpSpPr>
        <p:sp>
          <p:nvSpPr>
            <p:cNvPr id="1045" name="Google Shape;1045;p27"/>
            <p:cNvSpPr/>
            <p:nvPr/>
          </p:nvSpPr>
          <p:spPr>
            <a:xfrm>
              <a:off x="1917735" y="3845107"/>
              <a:ext cx="1291066" cy="1187365"/>
            </a:xfrm>
            <a:custGeom>
              <a:rect b="b" l="l" r="r" t="t"/>
              <a:pathLst>
                <a:path extrusionOk="0" h="1187365" w="1291066">
                  <a:moveTo>
                    <a:pt x="645530" y="0"/>
                  </a:moveTo>
                  <a:cubicBezTo>
                    <a:pt x="289001" y="0"/>
                    <a:pt x="0" y="288994"/>
                    <a:pt x="0" y="645530"/>
                  </a:cubicBezTo>
                  <a:cubicBezTo>
                    <a:pt x="-1" y="749344"/>
                    <a:pt x="35006" y="869526"/>
                    <a:pt x="78545" y="956423"/>
                  </a:cubicBezTo>
                  <a:cubicBezTo>
                    <a:pt x="79598" y="958526"/>
                    <a:pt x="989629" y="1187881"/>
                    <a:pt x="990432" y="1187365"/>
                  </a:cubicBezTo>
                  <a:cubicBezTo>
                    <a:pt x="1168948" y="1072520"/>
                    <a:pt x="1291066" y="873571"/>
                    <a:pt x="1291066" y="645530"/>
                  </a:cubicBezTo>
                  <a:cubicBezTo>
                    <a:pt x="1291066" y="288994"/>
                    <a:pt x="1002066" y="0"/>
                    <a:pt x="645530" y="0"/>
                  </a:cubicBezTo>
                  <a:close/>
                </a:path>
              </a:pathLst>
            </a:custGeom>
            <a:solidFill>
              <a:srgbClr val="FBFBFB"/>
            </a:solidFill>
            <a:ln cap="flat" cmpd="sng" w="167350">
              <a:solidFill>
                <a:srgbClr val="FFFFFF"/>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1046" name="Google Shape;1046;p27"/>
            <p:cNvGrpSpPr/>
            <p:nvPr/>
          </p:nvGrpSpPr>
          <p:grpSpPr>
            <a:xfrm>
              <a:off x="1939879" y="3860913"/>
              <a:ext cx="1272699" cy="1169101"/>
              <a:chOff x="1939879" y="3860913"/>
              <a:chExt cx="1272699" cy="1169101"/>
            </a:xfrm>
          </p:grpSpPr>
          <p:sp>
            <p:nvSpPr>
              <p:cNvPr id="1047" name="Google Shape;1047;p27"/>
              <p:cNvSpPr/>
              <p:nvPr/>
            </p:nvSpPr>
            <p:spPr>
              <a:xfrm>
                <a:off x="2647952" y="4247814"/>
                <a:ext cx="564626" cy="782200"/>
              </a:xfrm>
              <a:custGeom>
                <a:rect b="b" l="l" r="r" t="t"/>
                <a:pathLst>
                  <a:path extrusionOk="0" h="782200" w="564626">
                    <a:moveTo>
                      <a:pt x="401193" y="0"/>
                    </a:moveTo>
                    <a:cubicBezTo>
                      <a:pt x="344193" y="221706"/>
                      <a:pt x="196960" y="407227"/>
                      <a:pt x="0" y="513493"/>
                    </a:cubicBezTo>
                    <a:cubicBezTo>
                      <a:pt x="114476" y="574076"/>
                      <a:pt x="208526" y="668012"/>
                      <a:pt x="267958" y="782201"/>
                    </a:cubicBezTo>
                    <a:cubicBezTo>
                      <a:pt x="267958" y="782201"/>
                      <a:pt x="268105" y="782201"/>
                      <a:pt x="268105" y="782201"/>
                    </a:cubicBezTo>
                    <a:cubicBezTo>
                      <a:pt x="444183" y="668923"/>
                      <a:pt x="564626" y="472693"/>
                      <a:pt x="564626" y="247772"/>
                    </a:cubicBezTo>
                    <a:cubicBezTo>
                      <a:pt x="564626" y="166722"/>
                      <a:pt x="548881" y="89549"/>
                      <a:pt x="521262" y="18243"/>
                    </a:cubicBezTo>
                    <a:cubicBezTo>
                      <a:pt x="509782" y="20514"/>
                      <a:pt x="497828" y="21833"/>
                      <a:pt x="485679" y="21833"/>
                    </a:cubicBezTo>
                    <a:cubicBezTo>
                      <a:pt x="454972" y="21833"/>
                      <a:pt x="426562" y="13435"/>
                      <a:pt x="401193" y="0"/>
                    </a:cubicBezTo>
                    <a:close/>
                  </a:path>
                </a:pathLst>
              </a:custGeom>
              <a:solidFill>
                <a:srgbClr val="BDD98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48" name="Google Shape;1048;p27"/>
              <p:cNvSpPr/>
              <p:nvPr/>
            </p:nvSpPr>
            <p:spPr>
              <a:xfrm>
                <a:off x="1939879" y="3860913"/>
                <a:ext cx="1036105" cy="862801"/>
              </a:xfrm>
              <a:custGeom>
                <a:rect b="b" l="l" r="r" t="t"/>
                <a:pathLst>
                  <a:path extrusionOk="0" h="862801" w="1036105">
                    <a:moveTo>
                      <a:pt x="636707" y="0"/>
                    </a:moveTo>
                    <a:cubicBezTo>
                      <a:pt x="285047" y="0"/>
                      <a:pt x="0" y="285049"/>
                      <a:pt x="0" y="636709"/>
                    </a:cubicBezTo>
                    <a:cubicBezTo>
                      <a:pt x="0" y="705986"/>
                      <a:pt x="16397" y="782100"/>
                      <a:pt x="39925" y="850988"/>
                    </a:cubicBezTo>
                    <a:cubicBezTo>
                      <a:pt x="52202" y="848369"/>
                      <a:pt x="64848" y="846802"/>
                      <a:pt x="77906" y="846802"/>
                    </a:cubicBezTo>
                    <a:cubicBezTo>
                      <a:pt x="104292" y="846802"/>
                      <a:pt x="129292" y="852696"/>
                      <a:pt x="151924" y="862802"/>
                    </a:cubicBezTo>
                    <a:cubicBezTo>
                      <a:pt x="245508" y="516928"/>
                      <a:pt x="560599" y="262131"/>
                      <a:pt x="936068" y="262131"/>
                    </a:cubicBezTo>
                    <a:cubicBezTo>
                      <a:pt x="963232" y="262131"/>
                      <a:pt x="990035" y="263564"/>
                      <a:pt x="1016516" y="266169"/>
                    </a:cubicBezTo>
                    <a:cubicBezTo>
                      <a:pt x="1014011" y="254134"/>
                      <a:pt x="1012631" y="241563"/>
                      <a:pt x="1012625" y="228785"/>
                    </a:cubicBezTo>
                    <a:cubicBezTo>
                      <a:pt x="1012625" y="196806"/>
                      <a:pt x="1021612" y="167271"/>
                      <a:pt x="1036105" y="141158"/>
                    </a:cubicBezTo>
                    <a:cubicBezTo>
                      <a:pt x="926859" y="53009"/>
                      <a:pt x="788018" y="0"/>
                      <a:pt x="636707" y="0"/>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49" name="Google Shape;1049;p27"/>
              <p:cNvSpPr/>
              <p:nvPr/>
            </p:nvSpPr>
            <p:spPr>
              <a:xfrm>
                <a:off x="2091076" y="4120981"/>
                <a:ext cx="958049" cy="641959"/>
              </a:xfrm>
              <a:custGeom>
                <a:rect b="b" l="l" r="r" t="t"/>
                <a:pathLst>
                  <a:path extrusionOk="0" h="641959" w="958049">
                    <a:moveTo>
                      <a:pt x="784141" y="0"/>
                    </a:moveTo>
                    <a:cubicBezTo>
                      <a:pt x="408672" y="0"/>
                      <a:pt x="93584" y="255460"/>
                      <a:pt x="0" y="602232"/>
                    </a:cubicBezTo>
                    <a:cubicBezTo>
                      <a:pt x="12310" y="607743"/>
                      <a:pt x="23560" y="614782"/>
                      <a:pt x="34242" y="622772"/>
                    </a:cubicBezTo>
                    <a:cubicBezTo>
                      <a:pt x="102862" y="590190"/>
                      <a:pt x="181863" y="573420"/>
                      <a:pt x="261380" y="573420"/>
                    </a:cubicBezTo>
                    <a:cubicBezTo>
                      <a:pt x="369527" y="573420"/>
                      <a:pt x="466898" y="594235"/>
                      <a:pt x="556856" y="641960"/>
                    </a:cubicBezTo>
                    <a:cubicBezTo>
                      <a:pt x="581415" y="628672"/>
                      <a:pt x="605244" y="614153"/>
                      <a:pt x="628182" y="598481"/>
                    </a:cubicBezTo>
                    <a:cubicBezTo>
                      <a:pt x="628242" y="598441"/>
                      <a:pt x="628276" y="598374"/>
                      <a:pt x="628329" y="598334"/>
                    </a:cubicBezTo>
                    <a:cubicBezTo>
                      <a:pt x="629100" y="597805"/>
                      <a:pt x="629810" y="597209"/>
                      <a:pt x="630573" y="596686"/>
                    </a:cubicBezTo>
                    <a:cubicBezTo>
                      <a:pt x="652587" y="581517"/>
                      <a:pt x="673764" y="565330"/>
                      <a:pt x="694123" y="548111"/>
                    </a:cubicBezTo>
                    <a:cubicBezTo>
                      <a:pt x="694264" y="547997"/>
                      <a:pt x="694438" y="547923"/>
                      <a:pt x="694572" y="547810"/>
                    </a:cubicBezTo>
                    <a:cubicBezTo>
                      <a:pt x="695463" y="547060"/>
                      <a:pt x="696226" y="546169"/>
                      <a:pt x="697117" y="545412"/>
                    </a:cubicBezTo>
                    <a:cubicBezTo>
                      <a:pt x="701444" y="541715"/>
                      <a:pt x="705281" y="537503"/>
                      <a:pt x="709527" y="533719"/>
                    </a:cubicBezTo>
                    <a:cubicBezTo>
                      <a:pt x="718100" y="526077"/>
                      <a:pt x="726411" y="518174"/>
                      <a:pt x="734649" y="510178"/>
                    </a:cubicBezTo>
                    <a:cubicBezTo>
                      <a:pt x="741165" y="503862"/>
                      <a:pt x="748237" y="498123"/>
                      <a:pt x="754533" y="491593"/>
                    </a:cubicBezTo>
                    <a:cubicBezTo>
                      <a:pt x="754780" y="491338"/>
                      <a:pt x="755035" y="491091"/>
                      <a:pt x="755283" y="490842"/>
                    </a:cubicBezTo>
                    <a:cubicBezTo>
                      <a:pt x="756314" y="489771"/>
                      <a:pt x="757252" y="488619"/>
                      <a:pt x="758276" y="487541"/>
                    </a:cubicBezTo>
                    <a:cubicBezTo>
                      <a:pt x="775830" y="469090"/>
                      <a:pt x="792587" y="449862"/>
                      <a:pt x="808365" y="429824"/>
                    </a:cubicBezTo>
                    <a:cubicBezTo>
                      <a:pt x="810227" y="427473"/>
                      <a:pt x="811922" y="424995"/>
                      <a:pt x="813750" y="422624"/>
                    </a:cubicBezTo>
                    <a:cubicBezTo>
                      <a:pt x="829120" y="402653"/>
                      <a:pt x="843760" y="382092"/>
                      <a:pt x="857262" y="360708"/>
                    </a:cubicBezTo>
                    <a:cubicBezTo>
                      <a:pt x="857496" y="360346"/>
                      <a:pt x="857784" y="360025"/>
                      <a:pt x="858012" y="359663"/>
                    </a:cubicBezTo>
                    <a:cubicBezTo>
                      <a:pt x="858441" y="358980"/>
                      <a:pt x="858782" y="358244"/>
                      <a:pt x="859211" y="357560"/>
                    </a:cubicBezTo>
                    <a:cubicBezTo>
                      <a:pt x="873590" y="334569"/>
                      <a:pt x="886891" y="310807"/>
                      <a:pt x="898986" y="286348"/>
                    </a:cubicBezTo>
                    <a:cubicBezTo>
                      <a:pt x="923880" y="235985"/>
                      <a:pt x="943797" y="182702"/>
                      <a:pt x="958049" y="127134"/>
                    </a:cubicBezTo>
                    <a:cubicBezTo>
                      <a:pt x="910961" y="102140"/>
                      <a:pt x="875767" y="57864"/>
                      <a:pt x="864589" y="4052"/>
                    </a:cubicBezTo>
                    <a:cubicBezTo>
                      <a:pt x="838115" y="1440"/>
                      <a:pt x="811312" y="0"/>
                      <a:pt x="784141" y="0"/>
                    </a:cubicBezTo>
                    <a:close/>
                  </a:path>
                </a:pathLst>
              </a:custGeom>
              <a:solidFill>
                <a:srgbClr val="F47C7E"/>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1050" name="Google Shape;1050;p27"/>
            <p:cNvGrpSpPr/>
            <p:nvPr/>
          </p:nvGrpSpPr>
          <p:grpSpPr>
            <a:xfrm>
              <a:off x="1917709" y="3838343"/>
              <a:ext cx="1304292" cy="1200908"/>
              <a:chOff x="1917709" y="3838343"/>
              <a:chExt cx="1304292" cy="1200908"/>
            </a:xfrm>
          </p:grpSpPr>
          <p:sp>
            <p:nvSpPr>
              <p:cNvPr id="1051" name="Google Shape;1051;p27"/>
              <p:cNvSpPr/>
              <p:nvPr/>
            </p:nvSpPr>
            <p:spPr>
              <a:xfrm>
                <a:off x="1917709" y="3838343"/>
                <a:ext cx="1304292" cy="1200613"/>
              </a:xfrm>
              <a:custGeom>
                <a:rect b="b" l="l" r="r" t="t"/>
                <a:pathLst>
                  <a:path extrusionOk="0" h="1200613" w="1304292">
                    <a:moveTo>
                      <a:pt x="652146" y="0"/>
                    </a:moveTo>
                    <a:cubicBezTo>
                      <a:pt x="291914" y="0"/>
                      <a:pt x="1" y="292122"/>
                      <a:pt x="0" y="652354"/>
                    </a:cubicBezTo>
                    <a:cubicBezTo>
                      <a:pt x="0" y="750918"/>
                      <a:pt x="31599" y="871462"/>
                      <a:pt x="79111" y="966288"/>
                    </a:cubicBezTo>
                    <a:cubicBezTo>
                      <a:pt x="81180" y="970414"/>
                      <a:pt x="93361" y="973488"/>
                      <a:pt x="539552" y="1086210"/>
                    </a:cubicBezTo>
                    <a:cubicBezTo>
                      <a:pt x="1021192" y="1207892"/>
                      <a:pt x="997377" y="1201939"/>
                      <a:pt x="1000612" y="1199855"/>
                    </a:cubicBezTo>
                    <a:cubicBezTo>
                      <a:pt x="1187787" y="1079439"/>
                      <a:pt x="1304293" y="875206"/>
                      <a:pt x="1304293" y="652354"/>
                    </a:cubicBezTo>
                    <a:cubicBezTo>
                      <a:pt x="1304293" y="292122"/>
                      <a:pt x="1012379" y="0"/>
                      <a:pt x="652146" y="0"/>
                    </a:cubicBezTo>
                    <a:close/>
                    <a:moveTo>
                      <a:pt x="652146" y="13395"/>
                    </a:moveTo>
                    <a:cubicBezTo>
                      <a:pt x="1004978" y="13395"/>
                      <a:pt x="1290898" y="299522"/>
                      <a:pt x="1290898" y="652354"/>
                    </a:cubicBezTo>
                    <a:cubicBezTo>
                      <a:pt x="1290898" y="870544"/>
                      <a:pt x="1176917" y="1070558"/>
                      <a:pt x="993499" y="1188551"/>
                    </a:cubicBezTo>
                    <a:cubicBezTo>
                      <a:pt x="994879" y="1187666"/>
                      <a:pt x="980895" y="1183601"/>
                      <a:pt x="972986" y="1181438"/>
                    </a:cubicBezTo>
                    <a:cubicBezTo>
                      <a:pt x="938314" y="1172718"/>
                      <a:pt x="149950" y="973481"/>
                      <a:pt x="126202" y="967333"/>
                    </a:cubicBezTo>
                    <a:cubicBezTo>
                      <a:pt x="113511" y="964045"/>
                      <a:pt x="103917" y="961352"/>
                      <a:pt x="97320" y="959591"/>
                    </a:cubicBezTo>
                    <a:cubicBezTo>
                      <a:pt x="114549" y="964192"/>
                      <a:pt x="89562" y="957267"/>
                      <a:pt x="91041" y="960220"/>
                    </a:cubicBezTo>
                    <a:cubicBezTo>
                      <a:pt x="44416" y="867162"/>
                      <a:pt x="13395" y="748701"/>
                      <a:pt x="13395" y="652354"/>
                    </a:cubicBezTo>
                    <a:cubicBezTo>
                      <a:pt x="13395" y="299522"/>
                      <a:pt x="299314" y="13395"/>
                      <a:pt x="652146" y="1339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52" name="Google Shape;1052;p27"/>
              <p:cNvSpPr/>
              <p:nvPr/>
            </p:nvSpPr>
            <p:spPr>
              <a:xfrm>
                <a:off x="1997968" y="4680939"/>
                <a:ext cx="918017" cy="358312"/>
              </a:xfrm>
              <a:custGeom>
                <a:rect b="b" l="l" r="r" t="t"/>
                <a:pathLst>
                  <a:path extrusionOk="0" h="358312" w="918017">
                    <a:moveTo>
                      <a:pt x="372644" y="0"/>
                    </a:moveTo>
                    <a:cubicBezTo>
                      <a:pt x="370206" y="0"/>
                      <a:pt x="368358" y="114"/>
                      <a:pt x="364272" y="422"/>
                    </a:cubicBezTo>
                    <a:cubicBezTo>
                      <a:pt x="364252" y="422"/>
                      <a:pt x="359651" y="797"/>
                      <a:pt x="357997" y="837"/>
                    </a:cubicBezTo>
                    <a:cubicBezTo>
                      <a:pt x="222719" y="4005"/>
                      <a:pt x="97799" y="43539"/>
                      <a:pt x="2620" y="115320"/>
                    </a:cubicBezTo>
                    <a:cubicBezTo>
                      <a:pt x="-1864" y="118702"/>
                      <a:pt x="-309" y="125862"/>
                      <a:pt x="5131" y="127248"/>
                    </a:cubicBezTo>
                    <a:lnTo>
                      <a:pt x="909684" y="358096"/>
                    </a:lnTo>
                    <a:cubicBezTo>
                      <a:pt x="915096" y="359476"/>
                      <a:pt x="919690" y="353997"/>
                      <a:pt x="917426" y="348887"/>
                    </a:cubicBezTo>
                    <a:cubicBezTo>
                      <a:pt x="897000" y="302757"/>
                      <a:pt x="872896" y="262051"/>
                      <a:pt x="843756" y="225403"/>
                    </a:cubicBezTo>
                    <a:cubicBezTo>
                      <a:pt x="842986" y="224439"/>
                      <a:pt x="838238" y="218043"/>
                      <a:pt x="837059" y="216616"/>
                    </a:cubicBezTo>
                    <a:cubicBezTo>
                      <a:pt x="787700" y="156917"/>
                      <a:pt x="726849" y="107197"/>
                      <a:pt x="658115" y="70743"/>
                    </a:cubicBezTo>
                    <a:cubicBezTo>
                      <a:pt x="581076" y="29903"/>
                      <a:pt x="494661" y="6295"/>
                      <a:pt x="404248" y="1674"/>
                    </a:cubicBezTo>
                    <a:cubicBezTo>
                      <a:pt x="401623" y="1541"/>
                      <a:pt x="394772" y="1058"/>
                      <a:pt x="394618" y="1045"/>
                    </a:cubicBezTo>
                    <a:cubicBezTo>
                      <a:pt x="383748" y="342"/>
                      <a:pt x="378899" y="0"/>
                      <a:pt x="372644" y="0"/>
                    </a:cubicBezTo>
                    <a:close/>
                    <a:moveTo>
                      <a:pt x="372644" y="13395"/>
                    </a:moveTo>
                    <a:cubicBezTo>
                      <a:pt x="378511" y="13395"/>
                      <a:pt x="383192" y="13756"/>
                      <a:pt x="393780" y="14439"/>
                    </a:cubicBezTo>
                    <a:cubicBezTo>
                      <a:pt x="393934" y="14453"/>
                      <a:pt x="400913" y="14935"/>
                      <a:pt x="403619" y="15069"/>
                    </a:cubicBezTo>
                    <a:cubicBezTo>
                      <a:pt x="492083" y="19589"/>
                      <a:pt x="576529" y="42749"/>
                      <a:pt x="651839" y="82671"/>
                    </a:cubicBezTo>
                    <a:cubicBezTo>
                      <a:pt x="719013" y="118301"/>
                      <a:pt x="778565" y="166849"/>
                      <a:pt x="826806" y="225196"/>
                    </a:cubicBezTo>
                    <a:cubicBezTo>
                      <a:pt x="827797" y="226401"/>
                      <a:pt x="828600" y="227446"/>
                      <a:pt x="830362" y="229803"/>
                    </a:cubicBezTo>
                    <a:cubicBezTo>
                      <a:pt x="830375" y="229817"/>
                      <a:pt x="832411" y="232469"/>
                      <a:pt x="833289" y="233567"/>
                    </a:cubicBezTo>
                    <a:cubicBezTo>
                      <a:pt x="858805" y="265654"/>
                      <a:pt x="879982" y="301786"/>
                      <a:pt x="898587" y="341353"/>
                    </a:cubicBezTo>
                    <a:lnTo>
                      <a:pt x="22712" y="117832"/>
                    </a:lnTo>
                    <a:cubicBezTo>
                      <a:pt x="114002" y="53196"/>
                      <a:pt x="231285" y="17205"/>
                      <a:pt x="358412" y="14232"/>
                    </a:cubicBezTo>
                    <a:cubicBezTo>
                      <a:pt x="360368" y="14185"/>
                      <a:pt x="361814" y="14058"/>
                      <a:pt x="365109" y="13816"/>
                    </a:cubicBezTo>
                    <a:cubicBezTo>
                      <a:pt x="365130" y="13810"/>
                      <a:pt x="370648" y="13395"/>
                      <a:pt x="372644" y="1339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1053" name="Google Shape;1053;p27"/>
          <p:cNvGrpSpPr/>
          <p:nvPr/>
        </p:nvGrpSpPr>
        <p:grpSpPr>
          <a:xfrm rot="1351958">
            <a:off x="10203673" y="4847949"/>
            <a:ext cx="1721857" cy="1503910"/>
            <a:chOff x="3540572" y="5251367"/>
            <a:chExt cx="1462718" cy="1277572"/>
          </a:xfrm>
        </p:grpSpPr>
        <p:sp>
          <p:nvSpPr>
            <p:cNvPr id="1054" name="Google Shape;1054;p27"/>
            <p:cNvSpPr/>
            <p:nvPr/>
          </p:nvSpPr>
          <p:spPr>
            <a:xfrm>
              <a:off x="3547578" y="5258036"/>
              <a:ext cx="1448934" cy="1263947"/>
            </a:xfrm>
            <a:custGeom>
              <a:rect b="b" l="l" r="r" t="t"/>
              <a:pathLst>
                <a:path extrusionOk="0" h="1263947" w="1448934">
                  <a:moveTo>
                    <a:pt x="398666" y="302"/>
                  </a:moveTo>
                  <a:cubicBezTo>
                    <a:pt x="348611" y="2726"/>
                    <a:pt x="302774" y="19597"/>
                    <a:pt x="268906" y="41745"/>
                  </a:cubicBezTo>
                  <a:cubicBezTo>
                    <a:pt x="208289" y="81372"/>
                    <a:pt x="171407" y="131100"/>
                    <a:pt x="170329" y="183639"/>
                  </a:cubicBezTo>
                  <a:cubicBezTo>
                    <a:pt x="129087" y="190591"/>
                    <a:pt x="71739" y="209149"/>
                    <a:pt x="33035" y="266726"/>
                  </a:cubicBezTo>
                  <a:cubicBezTo>
                    <a:pt x="-67651" y="416490"/>
                    <a:pt x="93940" y="573548"/>
                    <a:pt x="93940" y="573548"/>
                  </a:cubicBezTo>
                  <a:cubicBezTo>
                    <a:pt x="93940" y="573548"/>
                    <a:pt x="109257" y="466740"/>
                    <a:pt x="155676" y="402975"/>
                  </a:cubicBezTo>
                  <a:cubicBezTo>
                    <a:pt x="183637" y="364573"/>
                    <a:pt x="221744" y="334964"/>
                    <a:pt x="252578" y="313607"/>
                  </a:cubicBezTo>
                  <a:cubicBezTo>
                    <a:pt x="345603" y="360052"/>
                    <a:pt x="435581" y="238456"/>
                    <a:pt x="484056" y="310258"/>
                  </a:cubicBezTo>
                  <a:cubicBezTo>
                    <a:pt x="556520" y="417615"/>
                    <a:pt x="261566" y="488586"/>
                    <a:pt x="146889" y="779904"/>
                  </a:cubicBezTo>
                  <a:cubicBezTo>
                    <a:pt x="134311" y="811856"/>
                    <a:pt x="131150" y="843588"/>
                    <a:pt x="133287" y="873665"/>
                  </a:cubicBezTo>
                  <a:cubicBezTo>
                    <a:pt x="122558" y="901667"/>
                    <a:pt x="114702" y="933961"/>
                    <a:pt x="110683" y="972242"/>
                  </a:cubicBezTo>
                  <a:cubicBezTo>
                    <a:pt x="87042" y="1197505"/>
                    <a:pt x="457388" y="1234849"/>
                    <a:pt x="809289" y="1248090"/>
                  </a:cubicBezTo>
                  <a:cubicBezTo>
                    <a:pt x="1144601" y="1260701"/>
                    <a:pt x="1459359" y="1325423"/>
                    <a:pt x="1448670" y="1055958"/>
                  </a:cubicBezTo>
                  <a:cubicBezTo>
                    <a:pt x="1434927" y="709569"/>
                    <a:pt x="1130155" y="795287"/>
                    <a:pt x="795057" y="761071"/>
                  </a:cubicBezTo>
                  <a:cubicBezTo>
                    <a:pt x="684485" y="749779"/>
                    <a:pt x="574288" y="730847"/>
                    <a:pt x="475470" y="724236"/>
                  </a:cubicBezTo>
                  <a:cubicBezTo>
                    <a:pt x="474613" y="724176"/>
                    <a:pt x="473823" y="724290"/>
                    <a:pt x="472959" y="724236"/>
                  </a:cubicBezTo>
                  <a:cubicBezTo>
                    <a:pt x="511153" y="678286"/>
                    <a:pt x="547278" y="636207"/>
                    <a:pt x="575092" y="607034"/>
                  </a:cubicBezTo>
                  <a:cubicBezTo>
                    <a:pt x="691772" y="484648"/>
                    <a:pt x="761618" y="336906"/>
                    <a:pt x="648139" y="149316"/>
                  </a:cubicBezTo>
                  <a:cubicBezTo>
                    <a:pt x="577215" y="32074"/>
                    <a:pt x="482080" y="-3737"/>
                    <a:pt x="398666" y="302"/>
                  </a:cubicBezTo>
                  <a:close/>
                </a:path>
              </a:pathLst>
            </a:custGeom>
            <a:solidFill>
              <a:srgbClr val="FFFFFF"/>
            </a:solidFill>
            <a:ln cap="flat" cmpd="sng" w="167350">
              <a:solidFill>
                <a:srgbClr val="FFFFFF"/>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1055" name="Google Shape;1055;p27"/>
            <p:cNvGrpSpPr/>
            <p:nvPr/>
          </p:nvGrpSpPr>
          <p:grpSpPr>
            <a:xfrm>
              <a:off x="3553994" y="5264713"/>
              <a:ext cx="1448907" cy="1263939"/>
              <a:chOff x="3553994" y="5264713"/>
              <a:chExt cx="1448907" cy="1263939"/>
            </a:xfrm>
          </p:grpSpPr>
          <p:sp>
            <p:nvSpPr>
              <p:cNvPr id="1056" name="Google Shape;1056;p27"/>
              <p:cNvSpPr/>
              <p:nvPr/>
            </p:nvSpPr>
            <p:spPr>
              <a:xfrm>
                <a:off x="3553994" y="5448352"/>
                <a:ext cx="252578" cy="389908"/>
              </a:xfrm>
              <a:custGeom>
                <a:rect b="b" l="l" r="r" t="t"/>
                <a:pathLst>
                  <a:path extrusionOk="0" h="389908" w="252578">
                    <a:moveTo>
                      <a:pt x="170329" y="0"/>
                    </a:moveTo>
                    <a:cubicBezTo>
                      <a:pt x="129087" y="6952"/>
                      <a:pt x="71739" y="25510"/>
                      <a:pt x="33035" y="83086"/>
                    </a:cubicBezTo>
                    <a:cubicBezTo>
                      <a:pt x="-67651" y="232851"/>
                      <a:pt x="93940" y="389908"/>
                      <a:pt x="93940" y="389908"/>
                    </a:cubicBezTo>
                    <a:cubicBezTo>
                      <a:pt x="93940" y="389908"/>
                      <a:pt x="109257" y="283100"/>
                      <a:pt x="155676" y="219335"/>
                    </a:cubicBezTo>
                    <a:cubicBezTo>
                      <a:pt x="183630" y="180933"/>
                      <a:pt x="221744" y="151325"/>
                      <a:pt x="252578" y="129967"/>
                    </a:cubicBezTo>
                    <a:cubicBezTo>
                      <a:pt x="233699" y="120544"/>
                      <a:pt x="214672" y="104819"/>
                      <a:pt x="195859" y="78485"/>
                    </a:cubicBezTo>
                    <a:cubicBezTo>
                      <a:pt x="177087" y="52199"/>
                      <a:pt x="169793" y="25751"/>
                      <a:pt x="170329" y="0"/>
                    </a:cubicBezTo>
                    <a:close/>
                  </a:path>
                </a:pathLst>
              </a:custGeom>
              <a:solidFill>
                <a:srgbClr val="F2AE3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57" name="Google Shape;1057;p27"/>
              <p:cNvSpPr/>
              <p:nvPr/>
            </p:nvSpPr>
            <p:spPr>
              <a:xfrm>
                <a:off x="3686389" y="5264713"/>
                <a:ext cx="573392" cy="876424"/>
              </a:xfrm>
              <a:custGeom>
                <a:rect b="b" l="l" r="r" t="t"/>
                <a:pathLst>
                  <a:path extrusionOk="0" h="876424" w="573392">
                    <a:moveTo>
                      <a:pt x="337449" y="727752"/>
                    </a:moveTo>
                    <a:cubicBezTo>
                      <a:pt x="376956" y="680115"/>
                      <a:pt x="414032" y="637098"/>
                      <a:pt x="442696" y="607034"/>
                    </a:cubicBezTo>
                    <a:cubicBezTo>
                      <a:pt x="559376" y="484648"/>
                      <a:pt x="629215" y="336900"/>
                      <a:pt x="515743" y="149316"/>
                    </a:cubicBezTo>
                    <a:cubicBezTo>
                      <a:pt x="444813" y="32074"/>
                      <a:pt x="349685" y="-3737"/>
                      <a:pt x="266270" y="302"/>
                    </a:cubicBezTo>
                    <a:cubicBezTo>
                      <a:pt x="216215" y="2726"/>
                      <a:pt x="170379" y="19597"/>
                      <a:pt x="136511" y="41744"/>
                    </a:cubicBezTo>
                    <a:cubicBezTo>
                      <a:pt x="75894" y="81372"/>
                      <a:pt x="39012" y="131100"/>
                      <a:pt x="37934" y="183639"/>
                    </a:cubicBezTo>
                    <a:cubicBezTo>
                      <a:pt x="37398" y="209391"/>
                      <a:pt x="44691" y="235838"/>
                      <a:pt x="63464" y="262125"/>
                    </a:cubicBezTo>
                    <a:cubicBezTo>
                      <a:pt x="82276" y="288458"/>
                      <a:pt x="101303" y="304184"/>
                      <a:pt x="120183" y="313607"/>
                    </a:cubicBezTo>
                    <a:cubicBezTo>
                      <a:pt x="213208" y="360052"/>
                      <a:pt x="303186" y="238456"/>
                      <a:pt x="351660" y="310258"/>
                    </a:cubicBezTo>
                    <a:cubicBezTo>
                      <a:pt x="424125" y="417615"/>
                      <a:pt x="129171" y="488586"/>
                      <a:pt x="14493" y="779904"/>
                    </a:cubicBezTo>
                    <a:cubicBezTo>
                      <a:pt x="1541" y="812801"/>
                      <a:pt x="-1741" y="845564"/>
                      <a:pt x="791" y="876425"/>
                    </a:cubicBezTo>
                  </a:path>
                </a:pathLst>
              </a:custGeom>
              <a:solidFill>
                <a:srgbClr val="FC777A"/>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58" name="Google Shape;1058;p27"/>
              <p:cNvSpPr/>
              <p:nvPr/>
            </p:nvSpPr>
            <p:spPr>
              <a:xfrm>
                <a:off x="3554306" y="5633082"/>
                <a:ext cx="157800" cy="205112"/>
              </a:xfrm>
              <a:custGeom>
                <a:rect b="b" l="l" r="r" t="t"/>
                <a:pathLst>
                  <a:path extrusionOk="0" h="205112" w="157800">
                    <a:moveTo>
                      <a:pt x="35368" y="216"/>
                    </a:moveTo>
                    <a:cubicBezTo>
                      <a:pt x="22784" y="792"/>
                      <a:pt x="11151" y="2687"/>
                      <a:pt x="0" y="5239"/>
                    </a:cubicBezTo>
                    <a:cubicBezTo>
                      <a:pt x="690" y="114451"/>
                      <a:pt x="93547" y="205112"/>
                      <a:pt x="93547" y="205112"/>
                    </a:cubicBezTo>
                    <a:cubicBezTo>
                      <a:pt x="93547" y="205112"/>
                      <a:pt x="108871" y="98304"/>
                      <a:pt x="155289" y="34539"/>
                    </a:cubicBezTo>
                    <a:cubicBezTo>
                      <a:pt x="156053" y="33488"/>
                      <a:pt x="157024" y="32651"/>
                      <a:pt x="157801" y="31613"/>
                    </a:cubicBezTo>
                    <a:cubicBezTo>
                      <a:pt x="138359" y="19196"/>
                      <a:pt x="113666" y="8668"/>
                      <a:pt x="81412" y="3149"/>
                    </a:cubicBezTo>
                    <a:cubicBezTo>
                      <a:pt x="65137" y="363"/>
                      <a:pt x="49814" y="-441"/>
                      <a:pt x="35368" y="216"/>
                    </a:cubicBezTo>
                    <a:close/>
                  </a:path>
                </a:pathLst>
              </a:custGeom>
              <a:solidFill>
                <a:srgbClr val="AF581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59" name="Google Shape;1059;p27"/>
              <p:cNvSpPr/>
              <p:nvPr/>
            </p:nvSpPr>
            <p:spPr>
              <a:xfrm>
                <a:off x="3663642" y="5986607"/>
                <a:ext cx="1339259" cy="542045"/>
              </a:xfrm>
              <a:custGeom>
                <a:rect b="b" l="l" r="r" t="t"/>
                <a:pathLst>
                  <a:path extrusionOk="0" h="542045" w="1339259">
                    <a:moveTo>
                      <a:pt x="365849" y="2362"/>
                    </a:moveTo>
                    <a:cubicBezTo>
                      <a:pt x="464667" y="8979"/>
                      <a:pt x="574924" y="27919"/>
                      <a:pt x="685496" y="39210"/>
                    </a:cubicBezTo>
                    <a:cubicBezTo>
                      <a:pt x="1020594" y="73426"/>
                      <a:pt x="1325252" y="-12238"/>
                      <a:pt x="1338995" y="334151"/>
                    </a:cubicBezTo>
                    <a:cubicBezTo>
                      <a:pt x="1349684" y="603616"/>
                      <a:pt x="1034986" y="538759"/>
                      <a:pt x="699667" y="526148"/>
                    </a:cubicBezTo>
                    <a:cubicBezTo>
                      <a:pt x="347766" y="512908"/>
                      <a:pt x="-22566" y="475678"/>
                      <a:pt x="1075" y="250409"/>
                    </a:cubicBezTo>
                    <a:cubicBezTo>
                      <a:pt x="24911" y="23264"/>
                      <a:pt x="173758" y="-10490"/>
                      <a:pt x="365849" y="2362"/>
                    </a:cubicBezTo>
                  </a:path>
                </a:pathLst>
              </a:custGeom>
              <a:solidFill>
                <a:srgbClr val="F47B8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60" name="Google Shape;1060;p27"/>
              <p:cNvSpPr/>
              <p:nvPr/>
            </p:nvSpPr>
            <p:spPr>
              <a:xfrm>
                <a:off x="3861108" y="5388059"/>
                <a:ext cx="52625" cy="71862"/>
              </a:xfrm>
              <a:custGeom>
                <a:rect b="b" l="l" r="r" t="t"/>
                <a:pathLst>
                  <a:path extrusionOk="0" h="71862" w="52625">
                    <a:moveTo>
                      <a:pt x="2980" y="44033"/>
                    </a:moveTo>
                    <a:cubicBezTo>
                      <a:pt x="-3730" y="24704"/>
                      <a:pt x="1273" y="5409"/>
                      <a:pt x="14158" y="936"/>
                    </a:cubicBezTo>
                    <a:cubicBezTo>
                      <a:pt x="27044" y="-3545"/>
                      <a:pt x="42930" y="8497"/>
                      <a:pt x="49640" y="27825"/>
                    </a:cubicBezTo>
                    <a:cubicBezTo>
                      <a:pt x="56358" y="47154"/>
                      <a:pt x="51355" y="66448"/>
                      <a:pt x="38469" y="70929"/>
                    </a:cubicBezTo>
                    <a:cubicBezTo>
                      <a:pt x="25584" y="75403"/>
                      <a:pt x="9691" y="63361"/>
                      <a:pt x="2980" y="44033"/>
                    </a:cubicBezTo>
                    <a:close/>
                  </a:path>
                </a:pathLst>
              </a:custGeom>
              <a:solidFill>
                <a:srgbClr val="B34A5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1061" name="Google Shape;1061;p27"/>
              <p:cNvGrpSpPr/>
              <p:nvPr/>
            </p:nvGrpSpPr>
            <p:grpSpPr>
              <a:xfrm>
                <a:off x="4051759" y="5375948"/>
                <a:ext cx="571739" cy="1057739"/>
                <a:chOff x="4051759" y="5375948"/>
                <a:chExt cx="571739" cy="1057739"/>
              </a:xfrm>
            </p:grpSpPr>
            <p:sp>
              <p:nvSpPr>
                <p:cNvPr id="1062" name="Google Shape;1062;p27"/>
                <p:cNvSpPr/>
                <p:nvPr/>
              </p:nvSpPr>
              <p:spPr>
                <a:xfrm>
                  <a:off x="4203338" y="6088517"/>
                  <a:ext cx="420160" cy="345170"/>
                </a:xfrm>
                <a:custGeom>
                  <a:rect b="b" l="l" r="r" t="t"/>
                  <a:pathLst>
                    <a:path extrusionOk="0" h="345170" w="420160">
                      <a:moveTo>
                        <a:pt x="0" y="77615"/>
                      </a:moveTo>
                      <a:cubicBezTo>
                        <a:pt x="0" y="77615"/>
                        <a:pt x="350729" y="-59894"/>
                        <a:pt x="407026" y="31149"/>
                      </a:cubicBezTo>
                      <a:cubicBezTo>
                        <a:pt x="463324" y="122185"/>
                        <a:pt x="320417" y="151867"/>
                        <a:pt x="320417" y="151867"/>
                      </a:cubicBezTo>
                      <a:cubicBezTo>
                        <a:pt x="320417" y="151867"/>
                        <a:pt x="353455" y="157969"/>
                        <a:pt x="357828" y="191200"/>
                      </a:cubicBezTo>
                      <a:cubicBezTo>
                        <a:pt x="362202" y="224432"/>
                        <a:pt x="307277" y="252360"/>
                        <a:pt x="307277" y="252360"/>
                      </a:cubicBezTo>
                      <a:cubicBezTo>
                        <a:pt x="307277" y="252360"/>
                        <a:pt x="335747" y="262620"/>
                        <a:pt x="336685" y="287386"/>
                      </a:cubicBezTo>
                      <a:cubicBezTo>
                        <a:pt x="337877" y="318944"/>
                        <a:pt x="236494" y="345170"/>
                        <a:pt x="236494" y="345170"/>
                      </a:cubicBezTo>
                      <a:cubicBezTo>
                        <a:pt x="236494" y="345170"/>
                        <a:pt x="292001" y="300614"/>
                        <a:pt x="290876" y="288458"/>
                      </a:cubicBezTo>
                      <a:cubicBezTo>
                        <a:pt x="289750" y="276309"/>
                        <a:pt x="222878" y="271126"/>
                        <a:pt x="221318" y="258769"/>
                      </a:cubicBezTo>
                      <a:cubicBezTo>
                        <a:pt x="219764" y="246413"/>
                        <a:pt x="315334" y="201762"/>
                        <a:pt x="311664" y="190517"/>
                      </a:cubicBezTo>
                      <a:cubicBezTo>
                        <a:pt x="307994" y="179279"/>
                        <a:pt x="167190" y="191790"/>
                        <a:pt x="163587" y="173707"/>
                      </a:cubicBezTo>
                      <a:cubicBezTo>
                        <a:pt x="159978" y="155631"/>
                        <a:pt x="365215" y="100667"/>
                        <a:pt x="360581" y="65727"/>
                      </a:cubicBezTo>
                      <a:cubicBezTo>
                        <a:pt x="355886" y="30325"/>
                        <a:pt x="0" y="77615"/>
                        <a:pt x="0" y="77615"/>
                      </a:cubicBezTo>
                      <a:close/>
                    </a:path>
                  </a:pathLst>
                </a:custGeom>
                <a:solidFill>
                  <a:srgbClr val="FFA1A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63" name="Google Shape;1063;p27"/>
                <p:cNvSpPr/>
                <p:nvPr/>
              </p:nvSpPr>
              <p:spPr>
                <a:xfrm>
                  <a:off x="4051759" y="5375948"/>
                  <a:ext cx="156500" cy="280393"/>
                </a:xfrm>
                <a:custGeom>
                  <a:rect b="b" l="l" r="r" t="t"/>
                  <a:pathLst>
                    <a:path extrusionOk="0" h="280393" w="156500">
                      <a:moveTo>
                        <a:pt x="0" y="0"/>
                      </a:moveTo>
                      <a:cubicBezTo>
                        <a:pt x="0" y="0"/>
                        <a:pt x="66598" y="58722"/>
                        <a:pt x="97740" y="128802"/>
                      </a:cubicBezTo>
                      <a:cubicBezTo>
                        <a:pt x="128875" y="198889"/>
                        <a:pt x="97412" y="282946"/>
                        <a:pt x="124556" y="280334"/>
                      </a:cubicBezTo>
                      <a:cubicBezTo>
                        <a:pt x="151700" y="277722"/>
                        <a:pt x="171899" y="196323"/>
                        <a:pt x="140756" y="126237"/>
                      </a:cubicBezTo>
                      <a:cubicBezTo>
                        <a:pt x="109621" y="56157"/>
                        <a:pt x="0" y="0"/>
                        <a:pt x="0" y="0"/>
                      </a:cubicBezTo>
                      <a:close/>
                    </a:path>
                  </a:pathLst>
                </a:custGeom>
                <a:solidFill>
                  <a:srgbClr val="FFA1A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64" name="Google Shape;1064;p27"/>
                <p:cNvSpPr/>
                <p:nvPr/>
              </p:nvSpPr>
              <p:spPr>
                <a:xfrm>
                  <a:off x="4130009" y="5680535"/>
                  <a:ext cx="52735" cy="70562"/>
                </a:xfrm>
                <a:custGeom>
                  <a:rect b="b" l="l" r="r" t="t"/>
                  <a:pathLst>
                    <a:path extrusionOk="0" h="70562" w="52735">
                      <a:moveTo>
                        <a:pt x="3972" y="26138"/>
                      </a:moveTo>
                      <a:cubicBezTo>
                        <a:pt x="11660" y="7319"/>
                        <a:pt x="27915" y="-3839"/>
                        <a:pt x="40278" y="1217"/>
                      </a:cubicBezTo>
                      <a:cubicBezTo>
                        <a:pt x="52648" y="6267"/>
                        <a:pt x="56445" y="25608"/>
                        <a:pt x="48763" y="44428"/>
                      </a:cubicBezTo>
                      <a:cubicBezTo>
                        <a:pt x="41075" y="63241"/>
                        <a:pt x="24821" y="74398"/>
                        <a:pt x="12457" y="69348"/>
                      </a:cubicBezTo>
                      <a:cubicBezTo>
                        <a:pt x="88" y="64299"/>
                        <a:pt x="-3710" y="44950"/>
                        <a:pt x="3972" y="26138"/>
                      </a:cubicBezTo>
                      <a:close/>
                    </a:path>
                  </a:pathLst>
                </a:custGeom>
                <a:solidFill>
                  <a:srgbClr val="FFA1A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1065" name="Google Shape;1065;p27"/>
              <p:cNvGrpSpPr/>
              <p:nvPr/>
            </p:nvGrpSpPr>
            <p:grpSpPr>
              <a:xfrm>
                <a:off x="3794621" y="5459918"/>
                <a:ext cx="1079649" cy="997846"/>
                <a:chOff x="3794621" y="5459918"/>
                <a:chExt cx="1079649" cy="997846"/>
              </a:xfrm>
            </p:grpSpPr>
            <p:sp>
              <p:nvSpPr>
                <p:cNvPr id="1066" name="Google Shape;1066;p27"/>
                <p:cNvSpPr/>
                <p:nvPr/>
              </p:nvSpPr>
              <p:spPr>
                <a:xfrm>
                  <a:off x="4156377" y="6230285"/>
                  <a:ext cx="68827" cy="46666"/>
                </a:xfrm>
                <a:custGeom>
                  <a:rect b="b" l="l" r="r" t="t"/>
                  <a:pathLst>
                    <a:path extrusionOk="0" h="46666" w="68827">
                      <a:moveTo>
                        <a:pt x="0" y="23333"/>
                      </a:moveTo>
                      <a:cubicBezTo>
                        <a:pt x="0" y="10448"/>
                        <a:pt x="15411" y="0"/>
                        <a:pt x="34411" y="0"/>
                      </a:cubicBezTo>
                      <a:cubicBezTo>
                        <a:pt x="53417" y="0"/>
                        <a:pt x="68828" y="10448"/>
                        <a:pt x="68828" y="23333"/>
                      </a:cubicBezTo>
                      <a:cubicBezTo>
                        <a:pt x="68828" y="36225"/>
                        <a:pt x="53417" y="46667"/>
                        <a:pt x="34411" y="46667"/>
                      </a:cubicBezTo>
                      <a:cubicBezTo>
                        <a:pt x="15411" y="46667"/>
                        <a:pt x="0" y="36225"/>
                        <a:pt x="0" y="23333"/>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67" name="Google Shape;1067;p27"/>
                <p:cNvSpPr/>
                <p:nvPr/>
              </p:nvSpPr>
              <p:spPr>
                <a:xfrm>
                  <a:off x="4259783" y="6409611"/>
                  <a:ext cx="73489" cy="48153"/>
                </a:xfrm>
                <a:custGeom>
                  <a:rect b="b" l="l" r="r" t="t"/>
                  <a:pathLst>
                    <a:path extrusionOk="0" h="48153" w="73489">
                      <a:moveTo>
                        <a:pt x="0" y="24076"/>
                      </a:moveTo>
                      <a:cubicBezTo>
                        <a:pt x="0" y="10776"/>
                        <a:pt x="16449" y="0"/>
                        <a:pt x="36741" y="0"/>
                      </a:cubicBezTo>
                      <a:cubicBezTo>
                        <a:pt x="57041" y="0"/>
                        <a:pt x="73489" y="10776"/>
                        <a:pt x="73489" y="24076"/>
                      </a:cubicBezTo>
                      <a:cubicBezTo>
                        <a:pt x="73489" y="37371"/>
                        <a:pt x="57041" y="48153"/>
                        <a:pt x="36741" y="48153"/>
                      </a:cubicBezTo>
                      <a:cubicBezTo>
                        <a:pt x="16449" y="48153"/>
                        <a:pt x="0" y="37371"/>
                        <a:pt x="0" y="24076"/>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68" name="Google Shape;1068;p27"/>
                <p:cNvSpPr/>
                <p:nvPr/>
              </p:nvSpPr>
              <p:spPr>
                <a:xfrm>
                  <a:off x="4604277" y="6406242"/>
                  <a:ext cx="50805" cy="51522"/>
                </a:xfrm>
                <a:custGeom>
                  <a:rect b="b" l="l" r="r" t="t"/>
                  <a:pathLst>
                    <a:path extrusionOk="0" h="51522" w="50805">
                      <a:moveTo>
                        <a:pt x="0" y="25764"/>
                      </a:moveTo>
                      <a:cubicBezTo>
                        <a:pt x="0" y="11533"/>
                        <a:pt x="11372" y="0"/>
                        <a:pt x="25403" y="0"/>
                      </a:cubicBezTo>
                      <a:cubicBezTo>
                        <a:pt x="39434" y="0"/>
                        <a:pt x="50805" y="11533"/>
                        <a:pt x="50805" y="25764"/>
                      </a:cubicBezTo>
                      <a:cubicBezTo>
                        <a:pt x="50805" y="39989"/>
                        <a:pt x="39434" y="51522"/>
                        <a:pt x="25403" y="51522"/>
                      </a:cubicBezTo>
                      <a:cubicBezTo>
                        <a:pt x="11372" y="51522"/>
                        <a:pt x="0" y="39989"/>
                        <a:pt x="0" y="25764"/>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69" name="Google Shape;1069;p27"/>
                <p:cNvSpPr/>
                <p:nvPr/>
              </p:nvSpPr>
              <p:spPr>
                <a:xfrm>
                  <a:off x="4807954" y="6264729"/>
                  <a:ext cx="66316" cy="61607"/>
                </a:xfrm>
                <a:custGeom>
                  <a:rect b="b" l="l" r="r" t="t"/>
                  <a:pathLst>
                    <a:path extrusionOk="0" h="61607" w="66316">
                      <a:moveTo>
                        <a:pt x="0" y="30801"/>
                      </a:moveTo>
                      <a:cubicBezTo>
                        <a:pt x="0" y="13789"/>
                        <a:pt x="14848" y="0"/>
                        <a:pt x="33158" y="0"/>
                      </a:cubicBezTo>
                      <a:cubicBezTo>
                        <a:pt x="51475" y="0"/>
                        <a:pt x="66316" y="13789"/>
                        <a:pt x="66316" y="30801"/>
                      </a:cubicBezTo>
                      <a:cubicBezTo>
                        <a:pt x="66316" y="47812"/>
                        <a:pt x="51475" y="61608"/>
                        <a:pt x="33158" y="61608"/>
                      </a:cubicBezTo>
                      <a:cubicBezTo>
                        <a:pt x="14848" y="61608"/>
                        <a:pt x="0" y="47812"/>
                        <a:pt x="0" y="30801"/>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70" name="Google Shape;1070;p27"/>
                <p:cNvSpPr/>
                <p:nvPr/>
              </p:nvSpPr>
              <p:spPr>
                <a:xfrm>
                  <a:off x="4684356" y="6141137"/>
                  <a:ext cx="79382" cy="54857"/>
                </a:xfrm>
                <a:custGeom>
                  <a:rect b="b" l="l" r="r" t="t"/>
                  <a:pathLst>
                    <a:path extrusionOk="0" h="54857" w="79382">
                      <a:moveTo>
                        <a:pt x="0" y="27432"/>
                      </a:moveTo>
                      <a:cubicBezTo>
                        <a:pt x="0" y="12283"/>
                        <a:pt x="17768" y="0"/>
                        <a:pt x="39688" y="0"/>
                      </a:cubicBezTo>
                      <a:cubicBezTo>
                        <a:pt x="61615" y="0"/>
                        <a:pt x="79383" y="12283"/>
                        <a:pt x="79383" y="27432"/>
                      </a:cubicBezTo>
                      <a:cubicBezTo>
                        <a:pt x="79383" y="42581"/>
                        <a:pt x="61615" y="54858"/>
                        <a:pt x="39688" y="54858"/>
                      </a:cubicBezTo>
                      <a:cubicBezTo>
                        <a:pt x="17768" y="54858"/>
                        <a:pt x="0" y="42581"/>
                        <a:pt x="0" y="27432"/>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71" name="Google Shape;1071;p27"/>
                <p:cNvSpPr/>
                <p:nvPr/>
              </p:nvSpPr>
              <p:spPr>
                <a:xfrm>
                  <a:off x="4024690" y="6391326"/>
                  <a:ext cx="53278" cy="29835"/>
                </a:xfrm>
                <a:custGeom>
                  <a:rect b="b" l="l" r="r" t="t"/>
                  <a:pathLst>
                    <a:path extrusionOk="0" h="29835" w="53278">
                      <a:moveTo>
                        <a:pt x="313" y="23784"/>
                      </a:moveTo>
                      <a:cubicBezTo>
                        <a:pt x="-1923" y="17160"/>
                        <a:pt x="8055" y="7818"/>
                        <a:pt x="22602" y="2922"/>
                      </a:cubicBezTo>
                      <a:cubicBezTo>
                        <a:pt x="37142" y="-1974"/>
                        <a:pt x="50737" y="-574"/>
                        <a:pt x="52967" y="6049"/>
                      </a:cubicBezTo>
                      <a:cubicBezTo>
                        <a:pt x="55197" y="12673"/>
                        <a:pt x="45219" y="22016"/>
                        <a:pt x="30679" y="26911"/>
                      </a:cubicBezTo>
                      <a:cubicBezTo>
                        <a:pt x="16139" y="31814"/>
                        <a:pt x="2544" y="30407"/>
                        <a:pt x="313" y="23784"/>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72" name="Google Shape;1072;p27"/>
                <p:cNvSpPr/>
                <p:nvPr/>
              </p:nvSpPr>
              <p:spPr>
                <a:xfrm>
                  <a:off x="3806534" y="6340389"/>
                  <a:ext cx="54572" cy="54721"/>
                </a:xfrm>
                <a:custGeom>
                  <a:rect b="b" l="l" r="r" t="t"/>
                  <a:pathLst>
                    <a:path extrusionOk="0" h="54721" w="54572">
                      <a:moveTo>
                        <a:pt x="1847" y="17546"/>
                      </a:moveTo>
                      <a:cubicBezTo>
                        <a:pt x="7285" y="3448"/>
                        <a:pt x="23084" y="-3591"/>
                        <a:pt x="37135" y="1827"/>
                      </a:cubicBezTo>
                      <a:cubicBezTo>
                        <a:pt x="51186" y="7245"/>
                        <a:pt x="58164" y="23071"/>
                        <a:pt x="52726" y="37169"/>
                      </a:cubicBezTo>
                      <a:cubicBezTo>
                        <a:pt x="47288" y="51273"/>
                        <a:pt x="31489" y="58312"/>
                        <a:pt x="17438" y="52894"/>
                      </a:cubicBezTo>
                      <a:cubicBezTo>
                        <a:pt x="3387" y="47476"/>
                        <a:pt x="-3591" y="31650"/>
                        <a:pt x="1847" y="17546"/>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73" name="Google Shape;1073;p27"/>
                <p:cNvSpPr/>
                <p:nvPr/>
              </p:nvSpPr>
              <p:spPr>
                <a:xfrm>
                  <a:off x="3899966" y="6199471"/>
                  <a:ext cx="59351" cy="61628"/>
                </a:xfrm>
                <a:custGeom>
                  <a:rect b="b" l="l" r="r" t="t"/>
                  <a:pathLst>
                    <a:path extrusionOk="0" h="61628" w="59351">
                      <a:moveTo>
                        <a:pt x="0" y="30814"/>
                      </a:moveTo>
                      <a:cubicBezTo>
                        <a:pt x="0" y="13796"/>
                        <a:pt x="13287" y="0"/>
                        <a:pt x="29676" y="0"/>
                      </a:cubicBezTo>
                      <a:cubicBezTo>
                        <a:pt x="46064" y="0"/>
                        <a:pt x="59351" y="13796"/>
                        <a:pt x="59351" y="30814"/>
                      </a:cubicBezTo>
                      <a:cubicBezTo>
                        <a:pt x="59351" y="47832"/>
                        <a:pt x="46064" y="61628"/>
                        <a:pt x="29676" y="61628"/>
                      </a:cubicBezTo>
                      <a:cubicBezTo>
                        <a:pt x="13287" y="61628"/>
                        <a:pt x="0" y="47832"/>
                        <a:pt x="0" y="30814"/>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74" name="Google Shape;1074;p27"/>
                <p:cNvSpPr/>
                <p:nvPr/>
              </p:nvSpPr>
              <p:spPr>
                <a:xfrm>
                  <a:off x="4015118" y="6067367"/>
                  <a:ext cx="50182" cy="52620"/>
                </a:xfrm>
                <a:custGeom>
                  <a:rect b="b" l="l" r="r" t="t"/>
                  <a:pathLst>
                    <a:path extrusionOk="0" h="52620" w="50182">
                      <a:moveTo>
                        <a:pt x="0" y="26313"/>
                      </a:moveTo>
                      <a:cubicBezTo>
                        <a:pt x="0" y="11780"/>
                        <a:pt x="11231" y="0"/>
                        <a:pt x="25095" y="0"/>
                      </a:cubicBezTo>
                      <a:cubicBezTo>
                        <a:pt x="38951" y="0"/>
                        <a:pt x="50182" y="11780"/>
                        <a:pt x="50182" y="26313"/>
                      </a:cubicBezTo>
                      <a:cubicBezTo>
                        <a:pt x="50182" y="40840"/>
                        <a:pt x="38951" y="52620"/>
                        <a:pt x="25095" y="52620"/>
                      </a:cubicBezTo>
                      <a:cubicBezTo>
                        <a:pt x="11231" y="52620"/>
                        <a:pt x="0" y="40840"/>
                        <a:pt x="0" y="26313"/>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75" name="Google Shape;1075;p27"/>
                <p:cNvSpPr/>
                <p:nvPr/>
              </p:nvSpPr>
              <p:spPr>
                <a:xfrm>
                  <a:off x="3794621" y="6088517"/>
                  <a:ext cx="55857" cy="62944"/>
                </a:xfrm>
                <a:custGeom>
                  <a:rect b="b" l="l" r="r" t="t"/>
                  <a:pathLst>
                    <a:path extrusionOk="0" h="62944" w="55857">
                      <a:moveTo>
                        <a:pt x="2462" y="21726"/>
                      </a:moveTo>
                      <a:cubicBezTo>
                        <a:pt x="8791" y="5204"/>
                        <a:pt x="25319" y="-3824"/>
                        <a:pt x="39384" y="1554"/>
                      </a:cubicBezTo>
                      <a:cubicBezTo>
                        <a:pt x="53448" y="6939"/>
                        <a:pt x="59716" y="24700"/>
                        <a:pt x="53394" y="41222"/>
                      </a:cubicBezTo>
                      <a:cubicBezTo>
                        <a:pt x="47072" y="57744"/>
                        <a:pt x="30543" y="66772"/>
                        <a:pt x="16479" y="61387"/>
                      </a:cubicBezTo>
                      <a:cubicBezTo>
                        <a:pt x="2415" y="56003"/>
                        <a:pt x="-3861" y="38248"/>
                        <a:pt x="2462" y="21726"/>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76" name="Google Shape;1076;p27"/>
                <p:cNvSpPr/>
                <p:nvPr/>
              </p:nvSpPr>
              <p:spPr>
                <a:xfrm>
                  <a:off x="3973087" y="5902553"/>
                  <a:ext cx="43370" cy="51191"/>
                </a:xfrm>
                <a:custGeom>
                  <a:rect b="b" l="l" r="r" t="t"/>
                  <a:pathLst>
                    <a:path extrusionOk="0" h="51191" w="43370">
                      <a:moveTo>
                        <a:pt x="7708" y="49233"/>
                      </a:moveTo>
                      <a:cubicBezTo>
                        <a:pt x="-1447" y="43822"/>
                        <a:pt x="-2613" y="28847"/>
                        <a:pt x="5103" y="15794"/>
                      </a:cubicBezTo>
                      <a:cubicBezTo>
                        <a:pt x="12825" y="2741"/>
                        <a:pt x="26500" y="-3454"/>
                        <a:pt x="35662" y="1957"/>
                      </a:cubicBezTo>
                      <a:cubicBezTo>
                        <a:pt x="44817" y="7368"/>
                        <a:pt x="45983" y="22344"/>
                        <a:pt x="38267" y="35396"/>
                      </a:cubicBezTo>
                      <a:cubicBezTo>
                        <a:pt x="30546" y="48456"/>
                        <a:pt x="16870" y="54645"/>
                        <a:pt x="7708" y="49233"/>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77" name="Google Shape;1077;p27"/>
                <p:cNvSpPr/>
                <p:nvPr/>
              </p:nvSpPr>
              <p:spPr>
                <a:xfrm>
                  <a:off x="3979510" y="5780747"/>
                  <a:ext cx="35607" cy="45207"/>
                </a:xfrm>
                <a:custGeom>
                  <a:rect b="b" l="l" r="r" t="t"/>
                  <a:pathLst>
                    <a:path extrusionOk="0" h="45207" w="35607">
                      <a:moveTo>
                        <a:pt x="1031" y="18093"/>
                      </a:moveTo>
                      <a:cubicBezTo>
                        <a:pt x="4319" y="5864"/>
                        <a:pt x="14499" y="-2032"/>
                        <a:pt x="23761" y="459"/>
                      </a:cubicBezTo>
                      <a:cubicBezTo>
                        <a:pt x="33023" y="2951"/>
                        <a:pt x="37865" y="14885"/>
                        <a:pt x="34577" y="27114"/>
                      </a:cubicBezTo>
                      <a:cubicBezTo>
                        <a:pt x="31289" y="39344"/>
                        <a:pt x="21116" y="47240"/>
                        <a:pt x="11847" y="44748"/>
                      </a:cubicBezTo>
                      <a:cubicBezTo>
                        <a:pt x="2584" y="42257"/>
                        <a:pt x="-2258" y="30322"/>
                        <a:pt x="1031" y="18093"/>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78" name="Google Shape;1078;p27"/>
                <p:cNvSpPr/>
                <p:nvPr/>
              </p:nvSpPr>
              <p:spPr>
                <a:xfrm>
                  <a:off x="3995850" y="5459918"/>
                  <a:ext cx="30117" cy="33653"/>
                </a:xfrm>
                <a:custGeom>
                  <a:rect b="b" l="l" r="r" t="t"/>
                  <a:pathLst>
                    <a:path extrusionOk="0" h="33653" w="30117">
                      <a:moveTo>
                        <a:pt x="0" y="16824"/>
                      </a:moveTo>
                      <a:cubicBezTo>
                        <a:pt x="0" y="7534"/>
                        <a:pt x="6744" y="0"/>
                        <a:pt x="15062" y="0"/>
                      </a:cubicBezTo>
                      <a:cubicBezTo>
                        <a:pt x="23380" y="0"/>
                        <a:pt x="30118" y="7534"/>
                        <a:pt x="30118" y="16824"/>
                      </a:cubicBezTo>
                      <a:cubicBezTo>
                        <a:pt x="30118" y="26120"/>
                        <a:pt x="23380" y="33654"/>
                        <a:pt x="15062" y="33654"/>
                      </a:cubicBezTo>
                      <a:cubicBezTo>
                        <a:pt x="6744" y="33654"/>
                        <a:pt x="0" y="26120"/>
                        <a:pt x="0" y="16824"/>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79" name="Google Shape;1079;p27"/>
                <p:cNvSpPr/>
                <p:nvPr/>
              </p:nvSpPr>
              <p:spPr>
                <a:xfrm>
                  <a:off x="4077971" y="5537258"/>
                  <a:ext cx="31332" cy="35880"/>
                </a:xfrm>
                <a:custGeom>
                  <a:rect b="b" l="l" r="r" t="t"/>
                  <a:pathLst>
                    <a:path extrusionOk="0" h="35880" w="31332">
                      <a:moveTo>
                        <a:pt x="10047" y="643"/>
                      </a:moveTo>
                      <a:cubicBezTo>
                        <a:pt x="18117" y="-1975"/>
                        <a:pt x="27179" y="3637"/>
                        <a:pt x="30286" y="13194"/>
                      </a:cubicBezTo>
                      <a:cubicBezTo>
                        <a:pt x="33387" y="22744"/>
                        <a:pt x="29362" y="32616"/>
                        <a:pt x="21285" y="35234"/>
                      </a:cubicBezTo>
                      <a:cubicBezTo>
                        <a:pt x="13215" y="37860"/>
                        <a:pt x="4154" y="32248"/>
                        <a:pt x="1046" y="22691"/>
                      </a:cubicBezTo>
                      <a:cubicBezTo>
                        <a:pt x="-2055" y="13140"/>
                        <a:pt x="1970" y="3268"/>
                        <a:pt x="10047" y="643"/>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1080" name="Google Shape;1080;p27"/>
            <p:cNvGrpSpPr/>
            <p:nvPr/>
          </p:nvGrpSpPr>
          <p:grpSpPr>
            <a:xfrm>
              <a:off x="3540572" y="5251367"/>
              <a:ext cx="1462718" cy="1277572"/>
              <a:chOff x="3540572" y="5251367"/>
              <a:chExt cx="1462718" cy="1277572"/>
            </a:xfrm>
          </p:grpSpPr>
          <p:sp>
            <p:nvSpPr>
              <p:cNvPr id="1081" name="Google Shape;1081;p27"/>
              <p:cNvSpPr/>
              <p:nvPr/>
            </p:nvSpPr>
            <p:spPr>
              <a:xfrm>
                <a:off x="3540572" y="5434929"/>
                <a:ext cx="266299" cy="403379"/>
              </a:xfrm>
              <a:custGeom>
                <a:rect b="b" l="l" r="r" t="t"/>
                <a:pathLst>
                  <a:path extrusionOk="0" h="403379" w="266299">
                    <a:moveTo>
                      <a:pt x="176150" y="96"/>
                    </a:moveTo>
                    <a:cubicBezTo>
                      <a:pt x="117154" y="10041"/>
                      <a:pt x="68438" y="35571"/>
                      <a:pt x="34463" y="86115"/>
                    </a:cubicBezTo>
                    <a:cubicBezTo>
                      <a:pt x="29902" y="92893"/>
                      <a:pt x="25950" y="99657"/>
                      <a:pt x="22320" y="106622"/>
                    </a:cubicBezTo>
                    <a:cubicBezTo>
                      <a:pt x="-17187" y="182409"/>
                      <a:pt x="-1602" y="263205"/>
                      <a:pt x="48272" y="340819"/>
                    </a:cubicBezTo>
                    <a:cubicBezTo>
                      <a:pt x="58727" y="357080"/>
                      <a:pt x="69938" y="371915"/>
                      <a:pt x="81136" y="384981"/>
                    </a:cubicBezTo>
                    <a:cubicBezTo>
                      <a:pt x="85060" y="389562"/>
                      <a:pt x="88731" y="393647"/>
                      <a:pt x="92019" y="397116"/>
                    </a:cubicBezTo>
                    <a:cubicBezTo>
                      <a:pt x="94008" y="399219"/>
                      <a:pt x="95408" y="400733"/>
                      <a:pt x="96205" y="401510"/>
                    </a:cubicBezTo>
                    <a:cubicBezTo>
                      <a:pt x="100129" y="405327"/>
                      <a:pt x="106726" y="402950"/>
                      <a:pt x="107503" y="397538"/>
                    </a:cubicBezTo>
                    <a:cubicBezTo>
                      <a:pt x="107557" y="397150"/>
                      <a:pt x="108722" y="391089"/>
                      <a:pt x="109177" y="388537"/>
                    </a:cubicBezTo>
                    <a:cubicBezTo>
                      <a:pt x="110490" y="381217"/>
                      <a:pt x="111997" y="373060"/>
                      <a:pt x="113993" y="364260"/>
                    </a:cubicBezTo>
                    <a:cubicBezTo>
                      <a:pt x="119679" y="339131"/>
                      <a:pt x="127005" y="313983"/>
                      <a:pt x="136174" y="290590"/>
                    </a:cubicBezTo>
                    <a:cubicBezTo>
                      <a:pt x="145423" y="267009"/>
                      <a:pt x="156192" y="246595"/>
                      <a:pt x="168200" y="230107"/>
                    </a:cubicBezTo>
                    <a:cubicBezTo>
                      <a:pt x="191587" y="197973"/>
                      <a:pt x="222609" y="170474"/>
                      <a:pt x="263422" y="142205"/>
                    </a:cubicBezTo>
                    <a:cubicBezTo>
                      <a:pt x="267608" y="139305"/>
                      <a:pt x="267139" y="132963"/>
                      <a:pt x="262585" y="130692"/>
                    </a:cubicBezTo>
                    <a:cubicBezTo>
                      <a:pt x="243237" y="121028"/>
                      <a:pt x="225449" y="105196"/>
                      <a:pt x="208384" y="81300"/>
                    </a:cubicBezTo>
                    <a:cubicBezTo>
                      <a:pt x="191319" y="57411"/>
                      <a:pt x="183570" y="32564"/>
                      <a:pt x="184106" y="6793"/>
                    </a:cubicBezTo>
                    <a:cubicBezTo>
                      <a:pt x="184187" y="2594"/>
                      <a:pt x="180289" y="-601"/>
                      <a:pt x="176150" y="96"/>
                    </a:cubicBezTo>
                    <a:close/>
                    <a:moveTo>
                      <a:pt x="171127" y="15165"/>
                    </a:moveTo>
                    <a:cubicBezTo>
                      <a:pt x="172272" y="40762"/>
                      <a:pt x="180644" y="65448"/>
                      <a:pt x="197501" y="89042"/>
                    </a:cubicBezTo>
                    <a:cubicBezTo>
                      <a:pt x="213347" y="111230"/>
                      <a:pt x="230250" y="126158"/>
                      <a:pt x="248353" y="136968"/>
                    </a:cubicBezTo>
                    <a:cubicBezTo>
                      <a:pt x="210447" y="164005"/>
                      <a:pt x="180115" y="190827"/>
                      <a:pt x="157317" y="222150"/>
                    </a:cubicBezTo>
                    <a:cubicBezTo>
                      <a:pt x="144566" y="239664"/>
                      <a:pt x="133462" y="261209"/>
                      <a:pt x="123831" y="285774"/>
                    </a:cubicBezTo>
                    <a:cubicBezTo>
                      <a:pt x="114381" y="309858"/>
                      <a:pt x="106840" y="335588"/>
                      <a:pt x="101013" y="361326"/>
                    </a:cubicBezTo>
                    <a:cubicBezTo>
                      <a:pt x="99306" y="368894"/>
                      <a:pt x="98053" y="375719"/>
                      <a:pt x="96827" y="382255"/>
                    </a:cubicBezTo>
                    <a:cubicBezTo>
                      <a:pt x="95046" y="380280"/>
                      <a:pt x="93331" y="378665"/>
                      <a:pt x="91389" y="376395"/>
                    </a:cubicBezTo>
                    <a:cubicBezTo>
                      <a:pt x="80567" y="363777"/>
                      <a:pt x="69677" y="349418"/>
                      <a:pt x="59577" y="333700"/>
                    </a:cubicBezTo>
                    <a:cubicBezTo>
                      <a:pt x="12033" y="259715"/>
                      <a:pt x="-2821" y="183614"/>
                      <a:pt x="34041" y="112904"/>
                    </a:cubicBezTo>
                    <a:cubicBezTo>
                      <a:pt x="37443" y="106381"/>
                      <a:pt x="41274" y="100019"/>
                      <a:pt x="45553" y="93650"/>
                    </a:cubicBezTo>
                    <a:cubicBezTo>
                      <a:pt x="75731" y="48758"/>
                      <a:pt x="118908" y="25405"/>
                      <a:pt x="171127" y="1516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82" name="Google Shape;1082;p27"/>
              <p:cNvSpPr/>
              <p:nvPr/>
            </p:nvSpPr>
            <p:spPr>
              <a:xfrm>
                <a:off x="3673218" y="5251367"/>
                <a:ext cx="587440" cy="883729"/>
              </a:xfrm>
              <a:custGeom>
                <a:rect b="b" l="l" r="r" t="t"/>
                <a:pathLst>
                  <a:path extrusionOk="0" h="883729" w="587440">
                    <a:moveTo>
                      <a:pt x="272677" y="320"/>
                    </a:moveTo>
                    <a:cubicBezTo>
                      <a:pt x="224323" y="2657"/>
                      <a:pt x="176987" y="18336"/>
                      <a:pt x="139569" y="42807"/>
                    </a:cubicBezTo>
                    <a:cubicBezTo>
                      <a:pt x="75664" y="84585"/>
                      <a:pt x="39171" y="136328"/>
                      <a:pt x="38066" y="190147"/>
                    </a:cubicBezTo>
                    <a:cubicBezTo>
                      <a:pt x="37470" y="218818"/>
                      <a:pt x="46122" y="246378"/>
                      <a:pt x="64855" y="272604"/>
                    </a:cubicBezTo>
                    <a:cubicBezTo>
                      <a:pt x="83138" y="298208"/>
                      <a:pt x="102480" y="315500"/>
                      <a:pt x="123871" y="326182"/>
                    </a:cubicBezTo>
                    <a:cubicBezTo>
                      <a:pt x="162280" y="345356"/>
                      <a:pt x="195699" y="340903"/>
                      <a:pt x="253215" y="318648"/>
                    </a:cubicBezTo>
                    <a:cubicBezTo>
                      <a:pt x="289963" y="304430"/>
                      <a:pt x="298147" y="301838"/>
                      <a:pt x="312024" y="300652"/>
                    </a:cubicBezTo>
                    <a:cubicBezTo>
                      <a:pt x="329524" y="299152"/>
                      <a:pt x="342135" y="304898"/>
                      <a:pt x="352837" y="320744"/>
                    </a:cubicBezTo>
                    <a:cubicBezTo>
                      <a:pt x="361872" y="334125"/>
                      <a:pt x="364691" y="346803"/>
                      <a:pt x="362046" y="359876"/>
                    </a:cubicBezTo>
                    <a:cubicBezTo>
                      <a:pt x="357538" y="382145"/>
                      <a:pt x="338445" y="405357"/>
                      <a:pt x="297163" y="441918"/>
                    </a:cubicBezTo>
                    <a:cubicBezTo>
                      <a:pt x="286005" y="451803"/>
                      <a:pt x="242392" y="489046"/>
                      <a:pt x="236887" y="493822"/>
                    </a:cubicBezTo>
                    <a:cubicBezTo>
                      <a:pt x="210527" y="516693"/>
                      <a:pt x="189410" y="536061"/>
                      <a:pt x="168870" y="556608"/>
                    </a:cubicBezTo>
                    <a:cubicBezTo>
                      <a:pt x="99955" y="625543"/>
                      <a:pt x="49049" y="697706"/>
                      <a:pt x="15040" y="784108"/>
                    </a:cubicBezTo>
                    <a:cubicBezTo>
                      <a:pt x="2470" y="816047"/>
                      <a:pt x="-2004" y="849493"/>
                      <a:pt x="809" y="883730"/>
                    </a:cubicBezTo>
                    <a:lnTo>
                      <a:pt x="14203" y="882477"/>
                    </a:lnTo>
                    <a:cubicBezTo>
                      <a:pt x="11558" y="850217"/>
                      <a:pt x="15804" y="819094"/>
                      <a:pt x="27598" y="789131"/>
                    </a:cubicBezTo>
                    <a:cubicBezTo>
                      <a:pt x="60870" y="704605"/>
                      <a:pt x="110590" y="633754"/>
                      <a:pt x="178286" y="566031"/>
                    </a:cubicBezTo>
                    <a:cubicBezTo>
                      <a:pt x="198572" y="545739"/>
                      <a:pt x="219535" y="526544"/>
                      <a:pt x="245681" y="503867"/>
                    </a:cubicBezTo>
                    <a:cubicBezTo>
                      <a:pt x="251106" y="499166"/>
                      <a:pt x="294691" y="461942"/>
                      <a:pt x="305956" y="451964"/>
                    </a:cubicBezTo>
                    <a:cubicBezTo>
                      <a:pt x="349408" y="413481"/>
                      <a:pt x="369935" y="388534"/>
                      <a:pt x="375226" y="362388"/>
                    </a:cubicBezTo>
                    <a:cubicBezTo>
                      <a:pt x="378608" y="345678"/>
                      <a:pt x="374911" y="329477"/>
                      <a:pt x="363928" y="313210"/>
                    </a:cubicBezTo>
                    <a:cubicBezTo>
                      <a:pt x="350446" y="293238"/>
                      <a:pt x="333000" y="285356"/>
                      <a:pt x="310765" y="287258"/>
                    </a:cubicBezTo>
                    <a:cubicBezTo>
                      <a:pt x="295026" y="288604"/>
                      <a:pt x="286722" y="291263"/>
                      <a:pt x="248400" y="306090"/>
                    </a:cubicBezTo>
                    <a:cubicBezTo>
                      <a:pt x="194159" y="327079"/>
                      <a:pt x="163941" y="331225"/>
                      <a:pt x="129939" y="314254"/>
                    </a:cubicBezTo>
                    <a:cubicBezTo>
                      <a:pt x="110590" y="304590"/>
                      <a:pt x="92802" y="288751"/>
                      <a:pt x="75738" y="264862"/>
                    </a:cubicBezTo>
                    <a:cubicBezTo>
                      <a:pt x="58673" y="240966"/>
                      <a:pt x="50924" y="216126"/>
                      <a:pt x="51460" y="190355"/>
                    </a:cubicBezTo>
                    <a:cubicBezTo>
                      <a:pt x="52465" y="141606"/>
                      <a:pt x="86353" y="93693"/>
                      <a:pt x="146896" y="54106"/>
                    </a:cubicBezTo>
                    <a:cubicBezTo>
                      <a:pt x="182338" y="30927"/>
                      <a:pt x="227364" y="15938"/>
                      <a:pt x="273307" y="13715"/>
                    </a:cubicBezTo>
                    <a:cubicBezTo>
                      <a:pt x="367263" y="9167"/>
                      <a:pt x="453865" y="55492"/>
                      <a:pt x="516706" y="159380"/>
                    </a:cubicBezTo>
                    <a:cubicBezTo>
                      <a:pt x="615839" y="323249"/>
                      <a:pt x="582734" y="464367"/>
                      <a:pt x="444710" y="609142"/>
                    </a:cubicBezTo>
                    <a:cubicBezTo>
                      <a:pt x="417707" y="637464"/>
                      <a:pt x="381903" y="678405"/>
                      <a:pt x="339021" y="730114"/>
                    </a:cubicBezTo>
                    <a:lnTo>
                      <a:pt x="349488" y="738694"/>
                    </a:lnTo>
                    <a:cubicBezTo>
                      <a:pt x="392183" y="687205"/>
                      <a:pt x="427592" y="646405"/>
                      <a:pt x="454341" y="618350"/>
                    </a:cubicBezTo>
                    <a:cubicBezTo>
                      <a:pt x="596155" y="469597"/>
                      <a:pt x="630881" y="322184"/>
                      <a:pt x="528218" y="152475"/>
                    </a:cubicBezTo>
                    <a:cubicBezTo>
                      <a:pt x="462833" y="44395"/>
                      <a:pt x="371569" y="-4468"/>
                      <a:pt x="272677" y="32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83" name="Google Shape;1083;p27"/>
              <p:cNvSpPr/>
              <p:nvPr/>
            </p:nvSpPr>
            <p:spPr>
              <a:xfrm>
                <a:off x="3541126" y="5619801"/>
                <a:ext cx="171313" cy="216430"/>
              </a:xfrm>
              <a:custGeom>
                <a:rect b="b" l="l" r="r" t="t"/>
                <a:pathLst>
                  <a:path extrusionOk="0" h="216430" w="171313">
                    <a:moveTo>
                      <a:pt x="41858" y="236"/>
                    </a:moveTo>
                    <a:cubicBezTo>
                      <a:pt x="29743" y="785"/>
                      <a:pt x="17855" y="2365"/>
                      <a:pt x="5237" y="5259"/>
                    </a:cubicBezTo>
                    <a:cubicBezTo>
                      <a:pt x="2177" y="5962"/>
                      <a:pt x="-13" y="8815"/>
                      <a:pt x="0" y="11956"/>
                    </a:cubicBezTo>
                    <a:cubicBezTo>
                      <a:pt x="315" y="61181"/>
                      <a:pt x="18384" y="109991"/>
                      <a:pt x="48140" y="156362"/>
                    </a:cubicBezTo>
                    <a:cubicBezTo>
                      <a:pt x="58508" y="172523"/>
                      <a:pt x="69705" y="187130"/>
                      <a:pt x="80789" y="200109"/>
                    </a:cubicBezTo>
                    <a:cubicBezTo>
                      <a:pt x="84674" y="204656"/>
                      <a:pt x="88210" y="208802"/>
                      <a:pt x="91465" y="212244"/>
                    </a:cubicBezTo>
                    <a:cubicBezTo>
                      <a:pt x="92603" y="213457"/>
                      <a:pt x="95650" y="216430"/>
                      <a:pt x="95650" y="216430"/>
                    </a:cubicBezTo>
                    <a:lnTo>
                      <a:pt x="100252" y="211615"/>
                    </a:lnTo>
                    <a:lnTo>
                      <a:pt x="106949" y="212666"/>
                    </a:lnTo>
                    <a:cubicBezTo>
                      <a:pt x="107002" y="212278"/>
                      <a:pt x="107960" y="206217"/>
                      <a:pt x="108416" y="203665"/>
                    </a:cubicBezTo>
                    <a:cubicBezTo>
                      <a:pt x="109722" y="196345"/>
                      <a:pt x="111443" y="188188"/>
                      <a:pt x="113438" y="179388"/>
                    </a:cubicBezTo>
                    <a:cubicBezTo>
                      <a:pt x="119124" y="154259"/>
                      <a:pt x="126451" y="129111"/>
                      <a:pt x="135620" y="105718"/>
                    </a:cubicBezTo>
                    <a:cubicBezTo>
                      <a:pt x="144869" y="82137"/>
                      <a:pt x="155430" y="61509"/>
                      <a:pt x="167432" y="45020"/>
                    </a:cubicBezTo>
                    <a:cubicBezTo>
                      <a:pt x="167559" y="44846"/>
                      <a:pt x="167773" y="44726"/>
                      <a:pt x="168269" y="44183"/>
                    </a:cubicBezTo>
                    <a:cubicBezTo>
                      <a:pt x="168276" y="44183"/>
                      <a:pt x="169454" y="42958"/>
                      <a:pt x="169943" y="42301"/>
                    </a:cubicBezTo>
                    <a:cubicBezTo>
                      <a:pt x="172287" y="39187"/>
                      <a:pt x="171557" y="34773"/>
                      <a:pt x="168269" y="32677"/>
                    </a:cubicBezTo>
                    <a:cubicBezTo>
                      <a:pt x="146094" y="18513"/>
                      <a:pt x="120169" y="8433"/>
                      <a:pt x="89369" y="3163"/>
                    </a:cubicBezTo>
                    <a:cubicBezTo>
                      <a:pt x="73208" y="396"/>
                      <a:pt x="57389" y="-474"/>
                      <a:pt x="41858" y="236"/>
                    </a:cubicBezTo>
                    <a:close/>
                    <a:moveTo>
                      <a:pt x="42488" y="13423"/>
                    </a:moveTo>
                    <a:cubicBezTo>
                      <a:pt x="57061" y="12753"/>
                      <a:pt x="71855" y="13751"/>
                      <a:pt x="87065" y="16349"/>
                    </a:cubicBezTo>
                    <a:cubicBezTo>
                      <a:pt x="113398" y="20856"/>
                      <a:pt x="135318" y="29315"/>
                      <a:pt x="154667" y="40627"/>
                    </a:cubicBezTo>
                    <a:cubicBezTo>
                      <a:pt x="142833" y="57558"/>
                      <a:pt x="132352" y="77549"/>
                      <a:pt x="123277" y="100695"/>
                    </a:cubicBezTo>
                    <a:cubicBezTo>
                      <a:pt x="113827" y="124778"/>
                      <a:pt x="106286" y="150509"/>
                      <a:pt x="100459" y="176247"/>
                    </a:cubicBezTo>
                    <a:cubicBezTo>
                      <a:pt x="98751" y="183815"/>
                      <a:pt x="97285" y="190639"/>
                      <a:pt x="96066" y="197176"/>
                    </a:cubicBezTo>
                    <a:cubicBezTo>
                      <a:pt x="94358" y="195274"/>
                      <a:pt x="92684" y="193693"/>
                      <a:pt x="90835" y="191523"/>
                    </a:cubicBezTo>
                    <a:cubicBezTo>
                      <a:pt x="80126" y="178986"/>
                      <a:pt x="69457" y="164654"/>
                      <a:pt x="59438" y="149042"/>
                    </a:cubicBezTo>
                    <a:cubicBezTo>
                      <a:pt x="32140" y="106495"/>
                      <a:pt x="15658" y="61998"/>
                      <a:pt x="14024" y="17608"/>
                    </a:cubicBezTo>
                    <a:cubicBezTo>
                      <a:pt x="23728" y="15639"/>
                      <a:pt x="33091" y="13844"/>
                      <a:pt x="42488" y="13423"/>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84" name="Google Shape;1084;p27"/>
              <p:cNvSpPr/>
              <p:nvPr/>
            </p:nvSpPr>
            <p:spPr>
              <a:xfrm>
                <a:off x="3650502" y="5973236"/>
                <a:ext cx="1352788" cy="555703"/>
              </a:xfrm>
              <a:custGeom>
                <a:rect b="b" l="l" r="r" t="t"/>
                <a:pathLst>
                  <a:path extrusionOk="0" h="555703" w="1352788">
                    <a:moveTo>
                      <a:pt x="296023" y="81"/>
                    </a:moveTo>
                    <a:cubicBezTo>
                      <a:pt x="224463" y="1140"/>
                      <a:pt x="168902" y="12478"/>
                      <a:pt x="123984" y="37124"/>
                    </a:cubicBezTo>
                    <a:cubicBezTo>
                      <a:pt x="53877" y="75586"/>
                      <a:pt x="12688" y="146310"/>
                      <a:pt x="1129" y="256460"/>
                    </a:cubicBezTo>
                    <a:cubicBezTo>
                      <a:pt x="-10270" y="365116"/>
                      <a:pt x="64927" y="437052"/>
                      <a:pt x="214397" y="480818"/>
                    </a:cubicBezTo>
                    <a:cubicBezTo>
                      <a:pt x="331344" y="515061"/>
                      <a:pt x="482173" y="531202"/>
                      <a:pt x="706231" y="539627"/>
                    </a:cubicBezTo>
                    <a:cubicBezTo>
                      <a:pt x="744546" y="541073"/>
                      <a:pt x="779124" y="542828"/>
                      <a:pt x="840176" y="546538"/>
                    </a:cubicBezTo>
                    <a:cubicBezTo>
                      <a:pt x="1051870" y="559384"/>
                      <a:pt x="1125366" y="559859"/>
                      <a:pt x="1203288" y="540678"/>
                    </a:cubicBezTo>
                    <a:cubicBezTo>
                      <a:pt x="1306507" y="515269"/>
                      <a:pt x="1356977" y="453051"/>
                      <a:pt x="1352517" y="340597"/>
                    </a:cubicBezTo>
                    <a:cubicBezTo>
                      <a:pt x="1347353" y="210590"/>
                      <a:pt x="1301758" y="133618"/>
                      <a:pt x="1214386" y="93421"/>
                    </a:cubicBezTo>
                    <a:cubicBezTo>
                      <a:pt x="1146777" y="62319"/>
                      <a:pt x="1077801" y="54698"/>
                      <a:pt x="903800" y="50103"/>
                    </a:cubicBezTo>
                    <a:cubicBezTo>
                      <a:pt x="798157" y="47311"/>
                      <a:pt x="752723" y="45335"/>
                      <a:pt x="692836" y="39220"/>
                    </a:cubicBezTo>
                    <a:cubicBezTo>
                      <a:pt x="656959" y="35557"/>
                      <a:pt x="624243" y="31659"/>
                      <a:pt x="566840" y="24151"/>
                    </a:cubicBezTo>
                    <a:cubicBezTo>
                      <a:pt x="458385" y="9960"/>
                      <a:pt x="423371" y="5747"/>
                      <a:pt x="373042" y="2385"/>
                    </a:cubicBezTo>
                    <a:cubicBezTo>
                      <a:pt x="345442" y="537"/>
                      <a:pt x="319872" y="-273"/>
                      <a:pt x="296023" y="81"/>
                    </a:cubicBezTo>
                    <a:close/>
                    <a:moveTo>
                      <a:pt x="296860" y="13476"/>
                    </a:moveTo>
                    <a:cubicBezTo>
                      <a:pt x="320126" y="13148"/>
                      <a:pt x="345188" y="13972"/>
                      <a:pt x="372204" y="15780"/>
                    </a:cubicBezTo>
                    <a:cubicBezTo>
                      <a:pt x="422139" y="19115"/>
                      <a:pt x="457019" y="23187"/>
                      <a:pt x="565166" y="37332"/>
                    </a:cubicBezTo>
                    <a:cubicBezTo>
                      <a:pt x="622689" y="44860"/>
                      <a:pt x="655539" y="48931"/>
                      <a:pt x="691577" y="52615"/>
                    </a:cubicBezTo>
                    <a:cubicBezTo>
                      <a:pt x="751912" y="58770"/>
                      <a:pt x="797394" y="60699"/>
                      <a:pt x="903378" y="63498"/>
                    </a:cubicBezTo>
                    <a:cubicBezTo>
                      <a:pt x="1075364" y="68039"/>
                      <a:pt x="1143448" y="75734"/>
                      <a:pt x="1208733" y="105771"/>
                    </a:cubicBezTo>
                    <a:cubicBezTo>
                      <a:pt x="1291257" y="143738"/>
                      <a:pt x="1334153" y="215787"/>
                      <a:pt x="1339122" y="341013"/>
                    </a:cubicBezTo>
                    <a:cubicBezTo>
                      <a:pt x="1343321" y="446903"/>
                      <a:pt x="1297378" y="503770"/>
                      <a:pt x="1200154" y="527699"/>
                    </a:cubicBezTo>
                    <a:cubicBezTo>
                      <a:pt x="1124127" y="546411"/>
                      <a:pt x="1050838" y="545889"/>
                      <a:pt x="840799" y="533144"/>
                    </a:cubicBezTo>
                    <a:cubicBezTo>
                      <a:pt x="779653" y="529427"/>
                      <a:pt x="745095" y="527679"/>
                      <a:pt x="706646" y="526232"/>
                    </a:cubicBezTo>
                    <a:cubicBezTo>
                      <a:pt x="483654" y="517847"/>
                      <a:pt x="333735" y="501888"/>
                      <a:pt x="218167" y="468053"/>
                    </a:cubicBezTo>
                    <a:cubicBezTo>
                      <a:pt x="74156" y="425887"/>
                      <a:pt x="3955" y="358439"/>
                      <a:pt x="14523" y="257719"/>
                    </a:cubicBezTo>
                    <a:cubicBezTo>
                      <a:pt x="25654" y="151674"/>
                      <a:pt x="64298" y="85250"/>
                      <a:pt x="130266" y="49052"/>
                    </a:cubicBezTo>
                    <a:cubicBezTo>
                      <a:pt x="173115" y="25545"/>
                      <a:pt x="227041" y="14454"/>
                      <a:pt x="296860" y="13476"/>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1085" name="Google Shape;1085;p27"/>
          <p:cNvGrpSpPr/>
          <p:nvPr/>
        </p:nvGrpSpPr>
        <p:grpSpPr>
          <a:xfrm>
            <a:off x="8513384" y="3783680"/>
            <a:ext cx="1217533" cy="1304220"/>
            <a:chOff x="1885538" y="2088865"/>
            <a:chExt cx="1251061" cy="1340136"/>
          </a:xfrm>
        </p:grpSpPr>
        <p:sp>
          <p:nvSpPr>
            <p:cNvPr id="1086" name="Google Shape;1086;p27"/>
            <p:cNvSpPr/>
            <p:nvPr/>
          </p:nvSpPr>
          <p:spPr>
            <a:xfrm>
              <a:off x="1892145" y="2095530"/>
              <a:ext cx="1237710" cy="1326764"/>
            </a:xfrm>
            <a:custGeom>
              <a:rect b="b" l="l" r="r" t="t"/>
              <a:pathLst>
                <a:path extrusionOk="0" h="1326764" w="1237710">
                  <a:moveTo>
                    <a:pt x="376126" y="441930"/>
                  </a:moveTo>
                  <a:cubicBezTo>
                    <a:pt x="431398" y="383295"/>
                    <a:pt x="319996" y="51740"/>
                    <a:pt x="444150" y="6748"/>
                  </a:cubicBezTo>
                  <a:cubicBezTo>
                    <a:pt x="617442" y="-56052"/>
                    <a:pt x="683959" y="339917"/>
                    <a:pt x="772845" y="349065"/>
                  </a:cubicBezTo>
                  <a:cubicBezTo>
                    <a:pt x="869667" y="359024"/>
                    <a:pt x="1173355" y="155829"/>
                    <a:pt x="1232090" y="299901"/>
                  </a:cubicBezTo>
                  <a:cubicBezTo>
                    <a:pt x="1278710" y="414257"/>
                    <a:pt x="1020510" y="543246"/>
                    <a:pt x="1002849" y="657582"/>
                  </a:cubicBezTo>
                  <a:cubicBezTo>
                    <a:pt x="985470" y="770089"/>
                    <a:pt x="1302813" y="896574"/>
                    <a:pt x="1193346" y="1055272"/>
                  </a:cubicBezTo>
                  <a:cubicBezTo>
                    <a:pt x="1078984" y="1221076"/>
                    <a:pt x="846555" y="952328"/>
                    <a:pt x="729246" y="999584"/>
                  </a:cubicBezTo>
                  <a:cubicBezTo>
                    <a:pt x="593881" y="1054113"/>
                    <a:pt x="560428" y="1342987"/>
                    <a:pt x="411815" y="1326049"/>
                  </a:cubicBezTo>
                  <a:cubicBezTo>
                    <a:pt x="242702" y="1306775"/>
                    <a:pt x="376253" y="967210"/>
                    <a:pt x="335226" y="871472"/>
                  </a:cubicBezTo>
                  <a:cubicBezTo>
                    <a:pt x="275906" y="733067"/>
                    <a:pt x="-13586" y="784857"/>
                    <a:pt x="497" y="620827"/>
                  </a:cubicBezTo>
                  <a:cubicBezTo>
                    <a:pt x="13074" y="474324"/>
                    <a:pt x="314330" y="507483"/>
                    <a:pt x="376126" y="441930"/>
                  </a:cubicBezTo>
                  <a:close/>
                </a:path>
              </a:pathLst>
            </a:custGeom>
            <a:solidFill>
              <a:srgbClr val="FBFBFB"/>
            </a:solidFill>
            <a:ln cap="rnd" cmpd="sng" w="167350">
              <a:solidFill>
                <a:srgbClr val="FBFBFB"/>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1087" name="Google Shape;1087;p27"/>
            <p:cNvGrpSpPr/>
            <p:nvPr/>
          </p:nvGrpSpPr>
          <p:grpSpPr>
            <a:xfrm>
              <a:off x="1898533" y="2102206"/>
              <a:ext cx="1237710" cy="1326765"/>
              <a:chOff x="1898533" y="2102206"/>
              <a:chExt cx="1237710" cy="1326765"/>
            </a:xfrm>
          </p:grpSpPr>
          <p:sp>
            <p:nvSpPr>
              <p:cNvPr id="1088" name="Google Shape;1088;p27"/>
              <p:cNvSpPr/>
              <p:nvPr/>
            </p:nvSpPr>
            <p:spPr>
              <a:xfrm>
                <a:off x="1898533" y="2102206"/>
                <a:ext cx="1237710" cy="1326765"/>
              </a:xfrm>
              <a:custGeom>
                <a:rect b="b" l="l" r="r" t="t"/>
                <a:pathLst>
                  <a:path extrusionOk="0" h="1326765" w="1237710">
                    <a:moveTo>
                      <a:pt x="376126" y="441931"/>
                    </a:moveTo>
                    <a:cubicBezTo>
                      <a:pt x="431399" y="383296"/>
                      <a:pt x="319997" y="51742"/>
                      <a:pt x="444150" y="6749"/>
                    </a:cubicBezTo>
                    <a:cubicBezTo>
                      <a:pt x="617442" y="-56058"/>
                      <a:pt x="683959" y="339918"/>
                      <a:pt x="772839" y="349067"/>
                    </a:cubicBezTo>
                    <a:cubicBezTo>
                      <a:pt x="869668" y="359025"/>
                      <a:pt x="1173355" y="155830"/>
                      <a:pt x="1232090" y="299902"/>
                    </a:cubicBezTo>
                    <a:cubicBezTo>
                      <a:pt x="1278710" y="414258"/>
                      <a:pt x="1020510" y="543247"/>
                      <a:pt x="1002850" y="657576"/>
                    </a:cubicBezTo>
                    <a:cubicBezTo>
                      <a:pt x="985464" y="770084"/>
                      <a:pt x="1302814" y="896575"/>
                      <a:pt x="1193347" y="1055273"/>
                    </a:cubicBezTo>
                    <a:cubicBezTo>
                      <a:pt x="1078984" y="1221077"/>
                      <a:pt x="846549" y="952330"/>
                      <a:pt x="729246" y="999585"/>
                    </a:cubicBezTo>
                    <a:cubicBezTo>
                      <a:pt x="593875" y="1054115"/>
                      <a:pt x="560428" y="1342988"/>
                      <a:pt x="411816" y="1326050"/>
                    </a:cubicBezTo>
                    <a:cubicBezTo>
                      <a:pt x="242702" y="1306776"/>
                      <a:pt x="376254" y="967211"/>
                      <a:pt x="335226" y="871474"/>
                    </a:cubicBezTo>
                    <a:cubicBezTo>
                      <a:pt x="275906" y="733068"/>
                      <a:pt x="-13585" y="784858"/>
                      <a:pt x="497" y="620828"/>
                    </a:cubicBezTo>
                    <a:cubicBezTo>
                      <a:pt x="13074" y="474326"/>
                      <a:pt x="314331" y="507484"/>
                      <a:pt x="376126" y="441931"/>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89" name="Google Shape;1089;p27"/>
              <p:cNvSpPr/>
              <p:nvPr/>
            </p:nvSpPr>
            <p:spPr>
              <a:xfrm>
                <a:off x="2247567" y="2471338"/>
                <a:ext cx="539640" cy="588497"/>
              </a:xfrm>
              <a:custGeom>
                <a:rect b="b" l="l" r="r" t="t"/>
                <a:pathLst>
                  <a:path extrusionOk="0" h="588497" w="539640">
                    <a:moveTo>
                      <a:pt x="163991" y="196021"/>
                    </a:moveTo>
                    <a:cubicBezTo>
                      <a:pt x="188088" y="170016"/>
                      <a:pt x="139519" y="22951"/>
                      <a:pt x="193647" y="2993"/>
                    </a:cubicBezTo>
                    <a:cubicBezTo>
                      <a:pt x="269205" y="-24861"/>
                      <a:pt x="298204" y="150775"/>
                      <a:pt x="336962" y="154833"/>
                    </a:cubicBezTo>
                    <a:cubicBezTo>
                      <a:pt x="379174" y="159247"/>
                      <a:pt x="511579" y="69122"/>
                      <a:pt x="537190" y="133020"/>
                    </a:cubicBezTo>
                    <a:cubicBezTo>
                      <a:pt x="557516" y="183745"/>
                      <a:pt x="444942" y="240960"/>
                      <a:pt x="437240" y="291678"/>
                    </a:cubicBezTo>
                    <a:cubicBezTo>
                      <a:pt x="429665" y="341580"/>
                      <a:pt x="568024" y="397683"/>
                      <a:pt x="520299" y="468078"/>
                    </a:cubicBezTo>
                    <a:cubicBezTo>
                      <a:pt x="470438" y="541620"/>
                      <a:pt x="369095" y="422416"/>
                      <a:pt x="317955" y="443378"/>
                    </a:cubicBezTo>
                    <a:cubicBezTo>
                      <a:pt x="258932" y="467562"/>
                      <a:pt x="244345" y="595694"/>
                      <a:pt x="179549" y="588180"/>
                    </a:cubicBezTo>
                    <a:cubicBezTo>
                      <a:pt x="105819" y="579634"/>
                      <a:pt x="164045" y="429013"/>
                      <a:pt x="146156" y="386552"/>
                    </a:cubicBezTo>
                    <a:cubicBezTo>
                      <a:pt x="120298" y="325158"/>
                      <a:pt x="-5918" y="348130"/>
                      <a:pt x="216" y="275371"/>
                    </a:cubicBezTo>
                    <a:cubicBezTo>
                      <a:pt x="5701" y="210394"/>
                      <a:pt x="137048" y="225101"/>
                      <a:pt x="163991" y="196021"/>
                    </a:cubicBezTo>
                    <a:close/>
                  </a:path>
                </a:pathLst>
              </a:custGeom>
              <a:solidFill>
                <a:srgbClr val="FFDF9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90" name="Google Shape;1090;p27"/>
              <p:cNvSpPr/>
              <p:nvPr/>
            </p:nvSpPr>
            <p:spPr>
              <a:xfrm>
                <a:off x="2281823" y="2503610"/>
                <a:ext cx="473236" cy="523159"/>
              </a:xfrm>
              <a:custGeom>
                <a:rect b="b" l="l" r="r" t="t"/>
                <a:pathLst>
                  <a:path extrusionOk="0" h="523159" w="473236">
                    <a:moveTo>
                      <a:pt x="143806" y="174258"/>
                    </a:moveTo>
                    <a:cubicBezTo>
                      <a:pt x="164943" y="151139"/>
                      <a:pt x="122348" y="20401"/>
                      <a:pt x="169818" y="2660"/>
                    </a:cubicBezTo>
                    <a:cubicBezTo>
                      <a:pt x="236074" y="-22100"/>
                      <a:pt x="261511" y="134034"/>
                      <a:pt x="295492" y="137644"/>
                    </a:cubicBezTo>
                    <a:cubicBezTo>
                      <a:pt x="332515" y="141568"/>
                      <a:pt x="448626" y="61449"/>
                      <a:pt x="471088" y="118255"/>
                    </a:cubicBezTo>
                    <a:cubicBezTo>
                      <a:pt x="488910" y="163348"/>
                      <a:pt x="390192" y="214214"/>
                      <a:pt x="383434" y="259293"/>
                    </a:cubicBezTo>
                    <a:cubicBezTo>
                      <a:pt x="376791" y="303655"/>
                      <a:pt x="498125" y="353530"/>
                      <a:pt x="456274" y="416109"/>
                    </a:cubicBezTo>
                    <a:cubicBezTo>
                      <a:pt x="412547" y="481488"/>
                      <a:pt x="323675" y="375517"/>
                      <a:pt x="278823" y="394149"/>
                    </a:cubicBezTo>
                    <a:cubicBezTo>
                      <a:pt x="227067" y="415654"/>
                      <a:pt x="214275" y="529554"/>
                      <a:pt x="157455" y="522877"/>
                    </a:cubicBezTo>
                    <a:cubicBezTo>
                      <a:pt x="92793" y="515276"/>
                      <a:pt x="143860" y="381384"/>
                      <a:pt x="128168" y="343638"/>
                    </a:cubicBezTo>
                    <a:cubicBezTo>
                      <a:pt x="105491" y="289055"/>
                      <a:pt x="-5195" y="309482"/>
                      <a:pt x="190" y="244800"/>
                    </a:cubicBezTo>
                    <a:cubicBezTo>
                      <a:pt x="4999" y="187036"/>
                      <a:pt x="120178" y="200109"/>
                      <a:pt x="143806" y="174258"/>
                    </a:cubicBezTo>
                    <a:close/>
                  </a:path>
                </a:pathLst>
              </a:custGeom>
              <a:solidFill>
                <a:srgbClr val="F1B80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1091" name="Google Shape;1091;p27"/>
              <p:cNvGrpSpPr/>
              <p:nvPr/>
            </p:nvGrpSpPr>
            <p:grpSpPr>
              <a:xfrm>
                <a:off x="1991663" y="2209876"/>
                <a:ext cx="1003013" cy="1098512"/>
                <a:chOff x="1991663" y="2209876"/>
                <a:chExt cx="1003013" cy="1098512"/>
              </a:xfrm>
            </p:grpSpPr>
            <p:sp>
              <p:nvSpPr>
                <p:cNvPr id="1092" name="Google Shape;1092;p27"/>
                <p:cNvSpPr/>
                <p:nvPr/>
              </p:nvSpPr>
              <p:spPr>
                <a:xfrm>
                  <a:off x="2475671" y="2711012"/>
                  <a:ext cx="83434" cy="83427"/>
                </a:xfrm>
                <a:custGeom>
                  <a:rect b="b" l="l" r="r" t="t"/>
                  <a:pathLst>
                    <a:path extrusionOk="0" h="83427" w="83434">
                      <a:moveTo>
                        <a:pt x="0" y="41711"/>
                      </a:moveTo>
                      <a:cubicBezTo>
                        <a:pt x="0" y="18672"/>
                        <a:pt x="18679" y="0"/>
                        <a:pt x="41717" y="0"/>
                      </a:cubicBezTo>
                      <a:cubicBezTo>
                        <a:pt x="64756" y="0"/>
                        <a:pt x="83434" y="18672"/>
                        <a:pt x="83434" y="41711"/>
                      </a:cubicBezTo>
                      <a:cubicBezTo>
                        <a:pt x="83434" y="64756"/>
                        <a:pt x="64756" y="83428"/>
                        <a:pt x="41717" y="83428"/>
                      </a:cubicBezTo>
                      <a:cubicBezTo>
                        <a:pt x="18679" y="83428"/>
                        <a:pt x="0" y="64756"/>
                        <a:pt x="0" y="41711"/>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93" name="Google Shape;1093;p27"/>
                <p:cNvSpPr/>
                <p:nvPr/>
              </p:nvSpPr>
              <p:spPr>
                <a:xfrm>
                  <a:off x="2378682" y="2334412"/>
                  <a:ext cx="83427" cy="83434"/>
                </a:xfrm>
                <a:custGeom>
                  <a:rect b="b" l="l" r="r" t="t"/>
                  <a:pathLst>
                    <a:path extrusionOk="0" h="83434" w="83427">
                      <a:moveTo>
                        <a:pt x="0" y="41717"/>
                      </a:moveTo>
                      <a:cubicBezTo>
                        <a:pt x="0" y="18679"/>
                        <a:pt x="18672" y="0"/>
                        <a:pt x="41711" y="0"/>
                      </a:cubicBezTo>
                      <a:cubicBezTo>
                        <a:pt x="64756" y="0"/>
                        <a:pt x="83428" y="18679"/>
                        <a:pt x="83428" y="41717"/>
                      </a:cubicBezTo>
                      <a:cubicBezTo>
                        <a:pt x="83428" y="64756"/>
                        <a:pt x="64756" y="83434"/>
                        <a:pt x="41711" y="83434"/>
                      </a:cubicBezTo>
                      <a:cubicBezTo>
                        <a:pt x="18672" y="83434"/>
                        <a:pt x="0" y="64756"/>
                        <a:pt x="0" y="41717"/>
                      </a:cubicBezTo>
                      <a:close/>
                    </a:path>
                  </a:pathLst>
                </a:custGeom>
                <a:solidFill>
                  <a:srgbClr val="F1B80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94" name="Google Shape;1094;p27"/>
                <p:cNvSpPr/>
                <p:nvPr/>
              </p:nvSpPr>
              <p:spPr>
                <a:xfrm>
                  <a:off x="2839045" y="2503611"/>
                  <a:ext cx="83434" cy="83434"/>
                </a:xfrm>
                <a:custGeom>
                  <a:rect b="b" l="l" r="r" t="t"/>
                  <a:pathLst>
                    <a:path extrusionOk="0" h="83434" w="83434">
                      <a:moveTo>
                        <a:pt x="0" y="41717"/>
                      </a:moveTo>
                      <a:cubicBezTo>
                        <a:pt x="0" y="18679"/>
                        <a:pt x="18679" y="0"/>
                        <a:pt x="41717" y="0"/>
                      </a:cubicBezTo>
                      <a:cubicBezTo>
                        <a:pt x="64756" y="0"/>
                        <a:pt x="83435" y="18679"/>
                        <a:pt x="83435" y="41717"/>
                      </a:cubicBezTo>
                      <a:cubicBezTo>
                        <a:pt x="83435" y="64756"/>
                        <a:pt x="64756" y="83435"/>
                        <a:pt x="41717" y="83435"/>
                      </a:cubicBezTo>
                      <a:cubicBezTo>
                        <a:pt x="18679" y="83435"/>
                        <a:pt x="0" y="64756"/>
                        <a:pt x="0" y="41717"/>
                      </a:cubicBezTo>
                      <a:close/>
                    </a:path>
                  </a:pathLst>
                </a:custGeom>
                <a:solidFill>
                  <a:srgbClr val="F1B80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95" name="Google Shape;1095;p27"/>
                <p:cNvSpPr/>
                <p:nvPr/>
              </p:nvSpPr>
              <p:spPr>
                <a:xfrm>
                  <a:off x="2823012" y="2976405"/>
                  <a:ext cx="83434" cy="83434"/>
                </a:xfrm>
                <a:custGeom>
                  <a:rect b="b" l="l" r="r" t="t"/>
                  <a:pathLst>
                    <a:path extrusionOk="0" h="83434" w="83434">
                      <a:moveTo>
                        <a:pt x="0" y="41717"/>
                      </a:moveTo>
                      <a:cubicBezTo>
                        <a:pt x="0" y="18679"/>
                        <a:pt x="18679" y="0"/>
                        <a:pt x="41717" y="0"/>
                      </a:cubicBezTo>
                      <a:cubicBezTo>
                        <a:pt x="64756" y="0"/>
                        <a:pt x="83435" y="18679"/>
                        <a:pt x="83435" y="41717"/>
                      </a:cubicBezTo>
                      <a:cubicBezTo>
                        <a:pt x="83435" y="64756"/>
                        <a:pt x="64756" y="83435"/>
                        <a:pt x="41717" y="83435"/>
                      </a:cubicBezTo>
                      <a:cubicBezTo>
                        <a:pt x="18679" y="83435"/>
                        <a:pt x="0" y="64756"/>
                        <a:pt x="0" y="41717"/>
                      </a:cubicBezTo>
                      <a:close/>
                    </a:path>
                  </a:pathLst>
                </a:custGeom>
                <a:solidFill>
                  <a:srgbClr val="F1B80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96" name="Google Shape;1096;p27"/>
                <p:cNvSpPr/>
                <p:nvPr/>
              </p:nvSpPr>
              <p:spPr>
                <a:xfrm>
                  <a:off x="2336964" y="3108267"/>
                  <a:ext cx="83427" cy="83434"/>
                </a:xfrm>
                <a:custGeom>
                  <a:rect b="b" l="l" r="r" t="t"/>
                  <a:pathLst>
                    <a:path extrusionOk="0" h="83434" w="83427">
                      <a:moveTo>
                        <a:pt x="0" y="41717"/>
                      </a:moveTo>
                      <a:cubicBezTo>
                        <a:pt x="0" y="18679"/>
                        <a:pt x="18672" y="0"/>
                        <a:pt x="41717" y="0"/>
                      </a:cubicBezTo>
                      <a:cubicBezTo>
                        <a:pt x="64756" y="0"/>
                        <a:pt x="83428" y="18679"/>
                        <a:pt x="83428" y="41717"/>
                      </a:cubicBezTo>
                      <a:cubicBezTo>
                        <a:pt x="83428" y="64756"/>
                        <a:pt x="64756" y="83435"/>
                        <a:pt x="41717" y="83435"/>
                      </a:cubicBezTo>
                      <a:cubicBezTo>
                        <a:pt x="18672" y="83435"/>
                        <a:pt x="0" y="64756"/>
                        <a:pt x="0" y="41717"/>
                      </a:cubicBezTo>
                      <a:close/>
                    </a:path>
                  </a:pathLst>
                </a:custGeom>
                <a:solidFill>
                  <a:srgbClr val="F1B80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97" name="Google Shape;1097;p27"/>
                <p:cNvSpPr/>
                <p:nvPr/>
              </p:nvSpPr>
              <p:spPr>
                <a:xfrm>
                  <a:off x="2108487" y="2711012"/>
                  <a:ext cx="83434" cy="83427"/>
                </a:xfrm>
                <a:custGeom>
                  <a:rect b="b" l="l" r="r" t="t"/>
                  <a:pathLst>
                    <a:path extrusionOk="0" h="83427" w="83434">
                      <a:moveTo>
                        <a:pt x="0" y="41711"/>
                      </a:moveTo>
                      <a:cubicBezTo>
                        <a:pt x="0" y="18672"/>
                        <a:pt x="18677" y="0"/>
                        <a:pt x="41717" y="0"/>
                      </a:cubicBezTo>
                      <a:cubicBezTo>
                        <a:pt x="64757" y="0"/>
                        <a:pt x="83435" y="18672"/>
                        <a:pt x="83435" y="41711"/>
                      </a:cubicBezTo>
                      <a:cubicBezTo>
                        <a:pt x="83435" y="64756"/>
                        <a:pt x="64757" y="83428"/>
                        <a:pt x="41717" y="83428"/>
                      </a:cubicBezTo>
                      <a:cubicBezTo>
                        <a:pt x="18677" y="83428"/>
                        <a:pt x="0" y="64756"/>
                        <a:pt x="0" y="41711"/>
                      </a:cubicBezTo>
                      <a:close/>
                    </a:path>
                  </a:pathLst>
                </a:custGeom>
                <a:solidFill>
                  <a:srgbClr val="F1B80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98" name="Google Shape;1098;p27"/>
                <p:cNvSpPr/>
                <p:nvPr/>
              </p:nvSpPr>
              <p:spPr>
                <a:xfrm>
                  <a:off x="2947360" y="2471337"/>
                  <a:ext cx="47316" cy="47309"/>
                </a:xfrm>
                <a:custGeom>
                  <a:rect b="b" l="l" r="r" t="t"/>
                  <a:pathLst>
                    <a:path extrusionOk="0" h="47309" w="47316">
                      <a:moveTo>
                        <a:pt x="0" y="23655"/>
                      </a:moveTo>
                      <a:cubicBezTo>
                        <a:pt x="0" y="10589"/>
                        <a:pt x="10595" y="0"/>
                        <a:pt x="23661" y="0"/>
                      </a:cubicBezTo>
                      <a:cubicBezTo>
                        <a:pt x="36721" y="0"/>
                        <a:pt x="47316" y="10589"/>
                        <a:pt x="47316" y="23655"/>
                      </a:cubicBezTo>
                      <a:cubicBezTo>
                        <a:pt x="47316" y="36721"/>
                        <a:pt x="36721" y="47310"/>
                        <a:pt x="23661" y="47310"/>
                      </a:cubicBezTo>
                      <a:cubicBezTo>
                        <a:pt x="10595" y="47310"/>
                        <a:pt x="0" y="36721"/>
                        <a:pt x="0" y="23655"/>
                      </a:cubicBezTo>
                      <a:close/>
                    </a:path>
                  </a:pathLst>
                </a:custGeom>
                <a:solidFill>
                  <a:srgbClr val="F1B80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99" name="Google Shape;1099;p27"/>
                <p:cNvSpPr/>
                <p:nvPr/>
              </p:nvSpPr>
              <p:spPr>
                <a:xfrm>
                  <a:off x="2940803" y="3059840"/>
                  <a:ext cx="47309" cy="47309"/>
                </a:xfrm>
                <a:custGeom>
                  <a:rect b="b" l="l" r="r" t="t"/>
                  <a:pathLst>
                    <a:path extrusionOk="0" h="47309" w="47309">
                      <a:moveTo>
                        <a:pt x="0" y="23655"/>
                      </a:moveTo>
                      <a:cubicBezTo>
                        <a:pt x="0" y="10588"/>
                        <a:pt x="10588" y="0"/>
                        <a:pt x="23655" y="0"/>
                      </a:cubicBezTo>
                      <a:cubicBezTo>
                        <a:pt x="36721" y="0"/>
                        <a:pt x="47310" y="10588"/>
                        <a:pt x="47310" y="23655"/>
                      </a:cubicBezTo>
                      <a:cubicBezTo>
                        <a:pt x="47310" y="36721"/>
                        <a:pt x="36721" y="47309"/>
                        <a:pt x="23655" y="47309"/>
                      </a:cubicBezTo>
                      <a:cubicBezTo>
                        <a:pt x="10588" y="47309"/>
                        <a:pt x="0" y="36721"/>
                        <a:pt x="0" y="23655"/>
                      </a:cubicBezTo>
                      <a:close/>
                    </a:path>
                  </a:pathLst>
                </a:custGeom>
                <a:solidFill>
                  <a:srgbClr val="F1B80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00" name="Google Shape;1100;p27"/>
                <p:cNvSpPr/>
                <p:nvPr/>
              </p:nvSpPr>
              <p:spPr>
                <a:xfrm>
                  <a:off x="2331365" y="3261072"/>
                  <a:ext cx="47316" cy="47316"/>
                </a:xfrm>
                <a:custGeom>
                  <a:rect b="b" l="l" r="r" t="t"/>
                  <a:pathLst>
                    <a:path extrusionOk="0" h="47316" w="47316">
                      <a:moveTo>
                        <a:pt x="0" y="23662"/>
                      </a:moveTo>
                      <a:cubicBezTo>
                        <a:pt x="0" y="10595"/>
                        <a:pt x="10595" y="0"/>
                        <a:pt x="23655" y="0"/>
                      </a:cubicBezTo>
                      <a:cubicBezTo>
                        <a:pt x="36721" y="0"/>
                        <a:pt x="47316" y="10595"/>
                        <a:pt x="47316" y="23662"/>
                      </a:cubicBezTo>
                      <a:cubicBezTo>
                        <a:pt x="47316" y="36721"/>
                        <a:pt x="36721" y="47316"/>
                        <a:pt x="23655" y="47316"/>
                      </a:cubicBezTo>
                      <a:cubicBezTo>
                        <a:pt x="10595" y="47316"/>
                        <a:pt x="0" y="36721"/>
                        <a:pt x="0" y="23662"/>
                      </a:cubicBezTo>
                      <a:close/>
                    </a:path>
                  </a:pathLst>
                </a:custGeom>
                <a:solidFill>
                  <a:srgbClr val="F1B80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01" name="Google Shape;1101;p27"/>
                <p:cNvSpPr/>
                <p:nvPr/>
              </p:nvSpPr>
              <p:spPr>
                <a:xfrm>
                  <a:off x="1991663" y="2718272"/>
                  <a:ext cx="47312" cy="47316"/>
                </a:xfrm>
                <a:custGeom>
                  <a:rect b="b" l="l" r="r" t="t"/>
                  <a:pathLst>
                    <a:path extrusionOk="0" h="47316" w="47312">
                      <a:moveTo>
                        <a:pt x="0" y="23662"/>
                      </a:moveTo>
                      <a:cubicBezTo>
                        <a:pt x="0" y="10595"/>
                        <a:pt x="10591" y="0"/>
                        <a:pt x="23656" y="0"/>
                      </a:cubicBezTo>
                      <a:cubicBezTo>
                        <a:pt x="36721" y="0"/>
                        <a:pt x="47312" y="10595"/>
                        <a:pt x="47312" y="23662"/>
                      </a:cubicBezTo>
                      <a:cubicBezTo>
                        <a:pt x="47312" y="36721"/>
                        <a:pt x="36721" y="47316"/>
                        <a:pt x="23656" y="47316"/>
                      </a:cubicBezTo>
                      <a:cubicBezTo>
                        <a:pt x="10591" y="47316"/>
                        <a:pt x="0" y="36721"/>
                        <a:pt x="0" y="23662"/>
                      </a:cubicBezTo>
                      <a:close/>
                    </a:path>
                  </a:pathLst>
                </a:custGeom>
                <a:solidFill>
                  <a:srgbClr val="F1B80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02" name="Google Shape;1102;p27"/>
                <p:cNvSpPr/>
                <p:nvPr/>
              </p:nvSpPr>
              <p:spPr>
                <a:xfrm>
                  <a:off x="2373083" y="2209876"/>
                  <a:ext cx="47309" cy="47309"/>
                </a:xfrm>
                <a:custGeom>
                  <a:rect b="b" l="l" r="r" t="t"/>
                  <a:pathLst>
                    <a:path extrusionOk="0" h="47309" w="47309">
                      <a:moveTo>
                        <a:pt x="0" y="23655"/>
                      </a:moveTo>
                      <a:cubicBezTo>
                        <a:pt x="0" y="10588"/>
                        <a:pt x="10588" y="0"/>
                        <a:pt x="23655" y="0"/>
                      </a:cubicBezTo>
                      <a:cubicBezTo>
                        <a:pt x="36721" y="0"/>
                        <a:pt x="47309" y="10588"/>
                        <a:pt x="47309" y="23655"/>
                      </a:cubicBezTo>
                      <a:cubicBezTo>
                        <a:pt x="47309" y="36721"/>
                        <a:pt x="36721" y="47309"/>
                        <a:pt x="23655" y="47309"/>
                      </a:cubicBezTo>
                      <a:cubicBezTo>
                        <a:pt x="10588" y="47309"/>
                        <a:pt x="0" y="36721"/>
                        <a:pt x="0" y="23655"/>
                      </a:cubicBezTo>
                      <a:close/>
                    </a:path>
                  </a:pathLst>
                </a:custGeom>
                <a:solidFill>
                  <a:srgbClr val="F1B80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03" name="Google Shape;1103;p27"/>
                <p:cNvSpPr/>
                <p:nvPr/>
              </p:nvSpPr>
              <p:spPr>
                <a:xfrm>
                  <a:off x="2462109" y="2587046"/>
                  <a:ext cx="39835" cy="39835"/>
                </a:xfrm>
                <a:custGeom>
                  <a:rect b="b" l="l" r="r" t="t"/>
                  <a:pathLst>
                    <a:path extrusionOk="0" h="39835" w="39835">
                      <a:moveTo>
                        <a:pt x="0" y="19918"/>
                      </a:moveTo>
                      <a:cubicBezTo>
                        <a:pt x="0" y="8914"/>
                        <a:pt x="8921" y="0"/>
                        <a:pt x="19918" y="0"/>
                      </a:cubicBezTo>
                      <a:cubicBezTo>
                        <a:pt x="30921" y="0"/>
                        <a:pt x="39835" y="8914"/>
                        <a:pt x="39835" y="19918"/>
                      </a:cubicBezTo>
                      <a:cubicBezTo>
                        <a:pt x="39835" y="30915"/>
                        <a:pt x="30921" y="39835"/>
                        <a:pt x="19918" y="39835"/>
                      </a:cubicBezTo>
                      <a:cubicBezTo>
                        <a:pt x="8921" y="39835"/>
                        <a:pt x="0" y="30915"/>
                        <a:pt x="0" y="19918"/>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04" name="Google Shape;1104;p27"/>
                <p:cNvSpPr/>
                <p:nvPr/>
              </p:nvSpPr>
              <p:spPr>
                <a:xfrm>
                  <a:off x="2618665" y="2671177"/>
                  <a:ext cx="39835" cy="39835"/>
                </a:xfrm>
                <a:custGeom>
                  <a:rect b="b" l="l" r="r" t="t"/>
                  <a:pathLst>
                    <a:path extrusionOk="0" h="39835" w="39835">
                      <a:moveTo>
                        <a:pt x="0" y="19918"/>
                      </a:moveTo>
                      <a:cubicBezTo>
                        <a:pt x="0" y="8914"/>
                        <a:pt x="8921" y="0"/>
                        <a:pt x="19918" y="0"/>
                      </a:cubicBezTo>
                      <a:cubicBezTo>
                        <a:pt x="30921" y="0"/>
                        <a:pt x="39835" y="8914"/>
                        <a:pt x="39835" y="19918"/>
                      </a:cubicBezTo>
                      <a:cubicBezTo>
                        <a:pt x="39835" y="30915"/>
                        <a:pt x="30921" y="39835"/>
                        <a:pt x="19918" y="39835"/>
                      </a:cubicBezTo>
                      <a:cubicBezTo>
                        <a:pt x="8921" y="39835"/>
                        <a:pt x="0" y="30915"/>
                        <a:pt x="0" y="19918"/>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05" name="Google Shape;1105;p27"/>
                <p:cNvSpPr/>
                <p:nvPr/>
              </p:nvSpPr>
              <p:spPr>
                <a:xfrm>
                  <a:off x="2648749" y="2856276"/>
                  <a:ext cx="39835" cy="39835"/>
                </a:xfrm>
                <a:custGeom>
                  <a:rect b="b" l="l" r="r" t="t"/>
                  <a:pathLst>
                    <a:path extrusionOk="0" h="39835" w="39835">
                      <a:moveTo>
                        <a:pt x="0" y="19918"/>
                      </a:moveTo>
                      <a:cubicBezTo>
                        <a:pt x="0" y="8921"/>
                        <a:pt x="8914" y="0"/>
                        <a:pt x="19918" y="0"/>
                      </a:cubicBezTo>
                      <a:cubicBezTo>
                        <a:pt x="30915" y="0"/>
                        <a:pt x="39835" y="8921"/>
                        <a:pt x="39835" y="19918"/>
                      </a:cubicBezTo>
                      <a:cubicBezTo>
                        <a:pt x="39835" y="30921"/>
                        <a:pt x="30915" y="39835"/>
                        <a:pt x="19918" y="39835"/>
                      </a:cubicBezTo>
                      <a:cubicBezTo>
                        <a:pt x="8914" y="39835"/>
                        <a:pt x="0" y="30921"/>
                        <a:pt x="0" y="19918"/>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06" name="Google Shape;1106;p27"/>
                <p:cNvSpPr/>
                <p:nvPr/>
              </p:nvSpPr>
              <p:spPr>
                <a:xfrm>
                  <a:off x="2455754" y="2899587"/>
                  <a:ext cx="39835" cy="39835"/>
                </a:xfrm>
                <a:custGeom>
                  <a:rect b="b" l="l" r="r" t="t"/>
                  <a:pathLst>
                    <a:path extrusionOk="0" h="39835" w="39835">
                      <a:moveTo>
                        <a:pt x="0" y="19918"/>
                      </a:moveTo>
                      <a:cubicBezTo>
                        <a:pt x="0" y="8921"/>
                        <a:pt x="8914" y="0"/>
                        <a:pt x="19918" y="0"/>
                      </a:cubicBezTo>
                      <a:cubicBezTo>
                        <a:pt x="30915" y="0"/>
                        <a:pt x="39835" y="8921"/>
                        <a:pt x="39835" y="19918"/>
                      </a:cubicBezTo>
                      <a:cubicBezTo>
                        <a:pt x="39835" y="30921"/>
                        <a:pt x="30915" y="39835"/>
                        <a:pt x="19918" y="39835"/>
                      </a:cubicBezTo>
                      <a:cubicBezTo>
                        <a:pt x="8914" y="39835"/>
                        <a:pt x="0" y="30921"/>
                        <a:pt x="0" y="19918"/>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07" name="Google Shape;1107;p27"/>
                <p:cNvSpPr/>
                <p:nvPr/>
              </p:nvSpPr>
              <p:spPr>
                <a:xfrm>
                  <a:off x="2396737" y="2741934"/>
                  <a:ext cx="39835" cy="39835"/>
                </a:xfrm>
                <a:custGeom>
                  <a:rect b="b" l="l" r="r" t="t"/>
                  <a:pathLst>
                    <a:path extrusionOk="0" h="39835" w="39835">
                      <a:moveTo>
                        <a:pt x="0" y="19918"/>
                      </a:moveTo>
                      <a:cubicBezTo>
                        <a:pt x="0" y="8914"/>
                        <a:pt x="8921" y="0"/>
                        <a:pt x="19918" y="0"/>
                      </a:cubicBezTo>
                      <a:cubicBezTo>
                        <a:pt x="30921" y="0"/>
                        <a:pt x="39835" y="8914"/>
                        <a:pt x="39835" y="19918"/>
                      </a:cubicBezTo>
                      <a:cubicBezTo>
                        <a:pt x="39835" y="30915"/>
                        <a:pt x="30921" y="39835"/>
                        <a:pt x="19918" y="39835"/>
                      </a:cubicBezTo>
                      <a:cubicBezTo>
                        <a:pt x="8921" y="39835"/>
                        <a:pt x="0" y="30915"/>
                        <a:pt x="0" y="19918"/>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sp>
          <p:nvSpPr>
            <p:cNvPr id="1108" name="Google Shape;1108;p27"/>
            <p:cNvSpPr/>
            <p:nvPr/>
          </p:nvSpPr>
          <p:spPr>
            <a:xfrm>
              <a:off x="1885538" y="2088865"/>
              <a:ext cx="1251061" cy="1340136"/>
            </a:xfrm>
            <a:custGeom>
              <a:rect b="b" l="l" r="r" t="t"/>
              <a:pathLst>
                <a:path extrusionOk="0" h="1340136" w="1251061">
                  <a:moveTo>
                    <a:pt x="482522" y="119"/>
                  </a:moveTo>
                  <a:cubicBezTo>
                    <a:pt x="471472" y="655"/>
                    <a:pt x="460013" y="2818"/>
                    <a:pt x="448406" y="7024"/>
                  </a:cubicBezTo>
                  <a:cubicBezTo>
                    <a:pt x="416099" y="18731"/>
                    <a:pt x="397079" y="48333"/>
                    <a:pt x="388339" y="93673"/>
                  </a:cubicBezTo>
                  <a:cubicBezTo>
                    <a:pt x="381481" y="129269"/>
                    <a:pt x="380864" y="172078"/>
                    <a:pt x="384575" y="233271"/>
                  </a:cubicBezTo>
                  <a:cubicBezTo>
                    <a:pt x="385305" y="245333"/>
                    <a:pt x="386135" y="256591"/>
                    <a:pt x="387501" y="275337"/>
                  </a:cubicBezTo>
                  <a:cubicBezTo>
                    <a:pt x="395773" y="388460"/>
                    <a:pt x="394929" y="425931"/>
                    <a:pt x="377878" y="444021"/>
                  </a:cubicBezTo>
                  <a:cubicBezTo>
                    <a:pt x="360619" y="462331"/>
                    <a:pt x="326630" y="472565"/>
                    <a:pt x="248953" y="486930"/>
                  </a:cubicBezTo>
                  <a:cubicBezTo>
                    <a:pt x="244629" y="487727"/>
                    <a:pt x="206513" y="494866"/>
                    <a:pt x="198933" y="496346"/>
                  </a:cubicBezTo>
                  <a:cubicBezTo>
                    <a:pt x="139750" y="507899"/>
                    <a:pt x="100098" y="519238"/>
                    <a:pt x="68127" y="536108"/>
                  </a:cubicBezTo>
                  <a:cubicBezTo>
                    <a:pt x="27191" y="557714"/>
                    <a:pt x="3949" y="587081"/>
                    <a:pt x="527" y="626943"/>
                  </a:cubicBezTo>
                  <a:cubicBezTo>
                    <a:pt x="-3173" y="670040"/>
                    <a:pt x="12675" y="701544"/>
                    <a:pt x="46361" y="725520"/>
                  </a:cubicBezTo>
                  <a:cubicBezTo>
                    <a:pt x="71708" y="743556"/>
                    <a:pt x="99540" y="754620"/>
                    <a:pt x="159796" y="773446"/>
                  </a:cubicBezTo>
                  <a:cubicBezTo>
                    <a:pt x="161627" y="774015"/>
                    <a:pt x="174747" y="778268"/>
                    <a:pt x="177376" y="779098"/>
                  </a:cubicBezTo>
                  <a:cubicBezTo>
                    <a:pt x="272452" y="808995"/>
                    <a:pt x="315077" y="832924"/>
                    <a:pt x="335598" y="880810"/>
                  </a:cubicBezTo>
                  <a:cubicBezTo>
                    <a:pt x="347371" y="908282"/>
                    <a:pt x="345992" y="944005"/>
                    <a:pt x="333508" y="1052635"/>
                  </a:cubicBezTo>
                  <a:cubicBezTo>
                    <a:pt x="331512" y="1069967"/>
                    <a:pt x="330300" y="1081071"/>
                    <a:pt x="329108" y="1092611"/>
                  </a:cubicBezTo>
                  <a:cubicBezTo>
                    <a:pt x="321647" y="1165055"/>
                    <a:pt x="321085" y="1213825"/>
                    <a:pt x="330159" y="1253345"/>
                  </a:cubicBezTo>
                  <a:cubicBezTo>
                    <a:pt x="341826" y="1304164"/>
                    <a:pt x="369774" y="1333907"/>
                    <a:pt x="417639" y="1339365"/>
                  </a:cubicBezTo>
                  <a:cubicBezTo>
                    <a:pt x="456704" y="1343818"/>
                    <a:pt x="490130" y="1328924"/>
                    <a:pt x="521239" y="1296462"/>
                  </a:cubicBezTo>
                  <a:cubicBezTo>
                    <a:pt x="544934" y="1271729"/>
                    <a:pt x="563753" y="1242549"/>
                    <a:pt x="595954" y="1185328"/>
                  </a:cubicBezTo>
                  <a:cubicBezTo>
                    <a:pt x="597903" y="1181859"/>
                    <a:pt x="604587" y="1170199"/>
                    <a:pt x="605370" y="1168792"/>
                  </a:cubicBezTo>
                  <a:cubicBezTo>
                    <a:pt x="659792" y="1071970"/>
                    <a:pt x="690961" y="1031512"/>
                    <a:pt x="738271" y="1012451"/>
                  </a:cubicBezTo>
                  <a:cubicBezTo>
                    <a:pt x="759421" y="1003932"/>
                    <a:pt x="786297" y="1005975"/>
                    <a:pt x="820942" y="1017688"/>
                  </a:cubicBezTo>
                  <a:cubicBezTo>
                    <a:pt x="847342" y="1026609"/>
                    <a:pt x="865151" y="1034894"/>
                    <a:pt x="924957" y="1064569"/>
                  </a:cubicBezTo>
                  <a:cubicBezTo>
                    <a:pt x="941225" y="1072639"/>
                    <a:pt x="951833" y="1077816"/>
                    <a:pt x="962837" y="1082987"/>
                  </a:cubicBezTo>
                  <a:cubicBezTo>
                    <a:pt x="1017353" y="1108597"/>
                    <a:pt x="1057134" y="1121757"/>
                    <a:pt x="1093855" y="1123170"/>
                  </a:cubicBezTo>
                  <a:cubicBezTo>
                    <a:pt x="1139772" y="1124932"/>
                    <a:pt x="1176942" y="1107090"/>
                    <a:pt x="1205405" y="1065822"/>
                  </a:cubicBezTo>
                  <a:cubicBezTo>
                    <a:pt x="1235328" y="1022443"/>
                    <a:pt x="1236788" y="978610"/>
                    <a:pt x="1214199" y="932713"/>
                  </a:cubicBezTo>
                  <a:cubicBezTo>
                    <a:pt x="1197087" y="897968"/>
                    <a:pt x="1171048" y="867248"/>
                    <a:pt x="1120645" y="817393"/>
                  </a:cubicBezTo>
                  <a:cubicBezTo>
                    <a:pt x="1063905" y="761277"/>
                    <a:pt x="1059699" y="757279"/>
                    <a:pt x="1043626" y="736611"/>
                  </a:cubicBezTo>
                  <a:cubicBezTo>
                    <a:pt x="1022081" y="708911"/>
                    <a:pt x="1012805" y="685933"/>
                    <a:pt x="1016000" y="665245"/>
                  </a:cubicBezTo>
                  <a:cubicBezTo>
                    <a:pt x="1022154" y="625396"/>
                    <a:pt x="1049841" y="591454"/>
                    <a:pt x="1131106" y="511623"/>
                  </a:cubicBezTo>
                  <a:cubicBezTo>
                    <a:pt x="1141453" y="501463"/>
                    <a:pt x="1146951" y="496186"/>
                    <a:pt x="1153086" y="490064"/>
                  </a:cubicBezTo>
                  <a:cubicBezTo>
                    <a:pt x="1191502" y="451696"/>
                    <a:pt x="1214714" y="424773"/>
                    <a:pt x="1230727" y="397977"/>
                  </a:cubicBezTo>
                  <a:cubicBezTo>
                    <a:pt x="1251107" y="363888"/>
                    <a:pt x="1256780" y="333000"/>
                    <a:pt x="1244959" y="304008"/>
                  </a:cubicBezTo>
                  <a:cubicBezTo>
                    <a:pt x="1228892" y="264594"/>
                    <a:pt x="1194910" y="247188"/>
                    <a:pt x="1145759" y="248126"/>
                  </a:cubicBezTo>
                  <a:cubicBezTo>
                    <a:pt x="1106775" y="248869"/>
                    <a:pt x="1060188" y="260502"/>
                    <a:pt x="996953" y="282871"/>
                  </a:cubicBezTo>
                  <a:cubicBezTo>
                    <a:pt x="983645" y="287579"/>
                    <a:pt x="969976" y="292642"/>
                    <a:pt x="952583" y="299192"/>
                  </a:cubicBezTo>
                  <a:cubicBezTo>
                    <a:pt x="832608" y="344379"/>
                    <a:pt x="808559" y="351933"/>
                    <a:pt x="780129" y="349007"/>
                  </a:cubicBezTo>
                  <a:cubicBezTo>
                    <a:pt x="768000" y="347754"/>
                    <a:pt x="754726" y="337039"/>
                    <a:pt x="739945" y="316565"/>
                  </a:cubicBezTo>
                  <a:cubicBezTo>
                    <a:pt x="729230" y="301724"/>
                    <a:pt x="718132" y="282396"/>
                    <a:pt x="703947" y="255037"/>
                  </a:cubicBezTo>
                  <a:cubicBezTo>
                    <a:pt x="697042" y="241716"/>
                    <a:pt x="670836" y="189565"/>
                    <a:pt x="665023" y="178226"/>
                  </a:cubicBezTo>
                  <a:cubicBezTo>
                    <a:pt x="631697" y="113250"/>
                    <a:pt x="605524" y="71820"/>
                    <a:pt x="575447" y="41977"/>
                  </a:cubicBezTo>
                  <a:cubicBezTo>
                    <a:pt x="546314" y="13079"/>
                    <a:pt x="515674" y="-1481"/>
                    <a:pt x="482522" y="119"/>
                  </a:cubicBezTo>
                  <a:close/>
                  <a:moveTo>
                    <a:pt x="482938" y="13514"/>
                  </a:moveTo>
                  <a:cubicBezTo>
                    <a:pt x="512198" y="12114"/>
                    <a:pt x="539456" y="25033"/>
                    <a:pt x="566024" y="51393"/>
                  </a:cubicBezTo>
                  <a:cubicBezTo>
                    <a:pt x="594815" y="79957"/>
                    <a:pt x="620372" y="120503"/>
                    <a:pt x="653088" y="184294"/>
                  </a:cubicBezTo>
                  <a:cubicBezTo>
                    <a:pt x="658861" y="195539"/>
                    <a:pt x="685061" y="247885"/>
                    <a:pt x="692020" y="261312"/>
                  </a:cubicBezTo>
                  <a:cubicBezTo>
                    <a:pt x="706479" y="289213"/>
                    <a:pt x="718085" y="309024"/>
                    <a:pt x="729270" y="324521"/>
                  </a:cubicBezTo>
                  <a:cubicBezTo>
                    <a:pt x="746080" y="347801"/>
                    <a:pt x="761758" y="360660"/>
                    <a:pt x="778662" y="362401"/>
                  </a:cubicBezTo>
                  <a:cubicBezTo>
                    <a:pt x="796879" y="364276"/>
                    <a:pt x="821786" y="359548"/>
                    <a:pt x="856103" y="348585"/>
                  </a:cubicBezTo>
                  <a:cubicBezTo>
                    <a:pt x="870026" y="344138"/>
                    <a:pt x="885356" y="338586"/>
                    <a:pt x="904658" y="331426"/>
                  </a:cubicBezTo>
                  <a:cubicBezTo>
                    <a:pt x="916217" y="327140"/>
                    <a:pt x="960024" y="310685"/>
                    <a:pt x="957191" y="311750"/>
                  </a:cubicBezTo>
                  <a:cubicBezTo>
                    <a:pt x="974503" y="305233"/>
                    <a:pt x="988139" y="300096"/>
                    <a:pt x="1001346" y="295429"/>
                  </a:cubicBezTo>
                  <a:cubicBezTo>
                    <a:pt x="1134709" y="248253"/>
                    <a:pt x="1207053" y="246853"/>
                    <a:pt x="1232402" y="309031"/>
                  </a:cubicBezTo>
                  <a:cubicBezTo>
                    <a:pt x="1250873" y="354331"/>
                    <a:pt x="1222965" y="401245"/>
                    <a:pt x="1143663" y="480440"/>
                  </a:cubicBezTo>
                  <a:cubicBezTo>
                    <a:pt x="1137568" y="486528"/>
                    <a:pt x="1132010" y="492067"/>
                    <a:pt x="1121689" y="502207"/>
                  </a:cubicBezTo>
                  <a:cubicBezTo>
                    <a:pt x="1079704" y="543448"/>
                    <a:pt x="1063102" y="560459"/>
                    <a:pt x="1045093" y="582574"/>
                  </a:cubicBezTo>
                  <a:cubicBezTo>
                    <a:pt x="1020808" y="612390"/>
                    <a:pt x="1006650" y="638335"/>
                    <a:pt x="1002813" y="663148"/>
                  </a:cubicBezTo>
                  <a:cubicBezTo>
                    <a:pt x="998935" y="688270"/>
                    <a:pt x="1009577" y="714443"/>
                    <a:pt x="1033158" y="744775"/>
                  </a:cubicBezTo>
                  <a:cubicBezTo>
                    <a:pt x="1049774" y="766132"/>
                    <a:pt x="1053846" y="770271"/>
                    <a:pt x="1111228" y="827024"/>
                  </a:cubicBezTo>
                  <a:cubicBezTo>
                    <a:pt x="1160587" y="875847"/>
                    <a:pt x="1186037" y="905603"/>
                    <a:pt x="1202264" y="938573"/>
                  </a:cubicBezTo>
                  <a:cubicBezTo>
                    <a:pt x="1222805" y="980291"/>
                    <a:pt x="1221559" y="1018881"/>
                    <a:pt x="1194522" y="1058080"/>
                  </a:cubicBezTo>
                  <a:cubicBezTo>
                    <a:pt x="1168704" y="1095511"/>
                    <a:pt x="1135888" y="1111363"/>
                    <a:pt x="1094485" y="1109776"/>
                  </a:cubicBezTo>
                  <a:cubicBezTo>
                    <a:pt x="1060021" y="1108450"/>
                    <a:pt x="1021491" y="1095752"/>
                    <a:pt x="968489" y="1070845"/>
                  </a:cubicBezTo>
                  <a:cubicBezTo>
                    <a:pt x="957593" y="1065721"/>
                    <a:pt x="947011" y="1060671"/>
                    <a:pt x="930817" y="1052635"/>
                  </a:cubicBezTo>
                  <a:cubicBezTo>
                    <a:pt x="870368" y="1022644"/>
                    <a:pt x="852345" y="1014326"/>
                    <a:pt x="825128" y="1005131"/>
                  </a:cubicBezTo>
                  <a:cubicBezTo>
                    <a:pt x="787737" y="992493"/>
                    <a:pt x="757947" y="990156"/>
                    <a:pt x="733248" y="1000108"/>
                  </a:cubicBezTo>
                  <a:cubicBezTo>
                    <a:pt x="681974" y="1020762"/>
                    <a:pt x="649653" y="1062460"/>
                    <a:pt x="593650" y="1162095"/>
                  </a:cubicBezTo>
                  <a:cubicBezTo>
                    <a:pt x="592860" y="1163508"/>
                    <a:pt x="586183" y="1175382"/>
                    <a:pt x="584234" y="1178838"/>
                  </a:cubicBezTo>
                  <a:cubicBezTo>
                    <a:pt x="552582" y="1235082"/>
                    <a:pt x="534265" y="1263398"/>
                    <a:pt x="511609" y="1287039"/>
                  </a:cubicBezTo>
                  <a:cubicBezTo>
                    <a:pt x="483185" y="1316708"/>
                    <a:pt x="453597" y="1329901"/>
                    <a:pt x="419106" y="1325970"/>
                  </a:cubicBezTo>
                  <a:cubicBezTo>
                    <a:pt x="377402" y="1321215"/>
                    <a:pt x="353620" y="1295879"/>
                    <a:pt x="343132" y="1250204"/>
                  </a:cubicBezTo>
                  <a:cubicBezTo>
                    <a:pt x="334486" y="1212539"/>
                    <a:pt x="334975" y="1165129"/>
                    <a:pt x="342295" y="1094077"/>
                  </a:cubicBezTo>
                  <a:cubicBezTo>
                    <a:pt x="343480" y="1082598"/>
                    <a:pt x="344706" y="1071588"/>
                    <a:pt x="346688" y="1054309"/>
                  </a:cubicBezTo>
                  <a:cubicBezTo>
                    <a:pt x="359587" y="942137"/>
                    <a:pt x="361121" y="906326"/>
                    <a:pt x="347947" y="875579"/>
                  </a:cubicBezTo>
                  <a:cubicBezTo>
                    <a:pt x="335390" y="846285"/>
                    <a:pt x="312680" y="823689"/>
                    <a:pt x="279928" y="805258"/>
                  </a:cubicBezTo>
                  <a:cubicBezTo>
                    <a:pt x="254732" y="791080"/>
                    <a:pt x="227882" y="780893"/>
                    <a:pt x="181562" y="766327"/>
                  </a:cubicBezTo>
                  <a:cubicBezTo>
                    <a:pt x="178922" y="765496"/>
                    <a:pt x="165601" y="761250"/>
                    <a:pt x="163773" y="760681"/>
                  </a:cubicBezTo>
                  <a:cubicBezTo>
                    <a:pt x="104917" y="742290"/>
                    <a:pt x="77879" y="731554"/>
                    <a:pt x="54105" y="714637"/>
                  </a:cubicBezTo>
                  <a:cubicBezTo>
                    <a:pt x="24156" y="693320"/>
                    <a:pt x="10432" y="666189"/>
                    <a:pt x="13712" y="627988"/>
                  </a:cubicBezTo>
                  <a:cubicBezTo>
                    <a:pt x="19194" y="564130"/>
                    <a:pt x="76991" y="533623"/>
                    <a:pt x="201445" y="509319"/>
                  </a:cubicBezTo>
                  <a:cubicBezTo>
                    <a:pt x="208974" y="507852"/>
                    <a:pt x="247128" y="500914"/>
                    <a:pt x="251465" y="500110"/>
                  </a:cubicBezTo>
                  <a:cubicBezTo>
                    <a:pt x="332637" y="485102"/>
                    <a:pt x="367363" y="474594"/>
                    <a:pt x="387501" y="453229"/>
                  </a:cubicBezTo>
                  <a:cubicBezTo>
                    <a:pt x="399664" y="440337"/>
                    <a:pt x="405095" y="417098"/>
                    <a:pt x="405919" y="382071"/>
                  </a:cubicBezTo>
                  <a:cubicBezTo>
                    <a:pt x="406522" y="356467"/>
                    <a:pt x="405390" y="335980"/>
                    <a:pt x="400896" y="274500"/>
                  </a:cubicBezTo>
                  <a:cubicBezTo>
                    <a:pt x="399530" y="255807"/>
                    <a:pt x="398693" y="244422"/>
                    <a:pt x="397969" y="232434"/>
                  </a:cubicBezTo>
                  <a:cubicBezTo>
                    <a:pt x="390154" y="103565"/>
                    <a:pt x="402838" y="37972"/>
                    <a:pt x="453007" y="19796"/>
                  </a:cubicBezTo>
                  <a:cubicBezTo>
                    <a:pt x="463274" y="16072"/>
                    <a:pt x="473186" y="13982"/>
                    <a:pt x="482938" y="13514"/>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12" name="Shape 1112"/>
        <p:cNvGrpSpPr/>
        <p:nvPr/>
      </p:nvGrpSpPr>
      <p:grpSpPr>
        <a:xfrm>
          <a:off x="0" y="0"/>
          <a:ext cx="0" cy="0"/>
          <a:chOff x="0" y="0"/>
          <a:chExt cx="0" cy="0"/>
        </a:xfrm>
      </p:grpSpPr>
      <p:sp>
        <p:nvSpPr>
          <p:cNvPr id="1113" name="Google Shape;1113;p28"/>
          <p:cNvSpPr/>
          <p:nvPr/>
        </p:nvSpPr>
        <p:spPr>
          <a:xfrm>
            <a:off x="4763175" y="3647025"/>
            <a:ext cx="2589900" cy="439800"/>
          </a:xfrm>
          <a:prstGeom prst="roundRect">
            <a:avLst>
              <a:gd fmla="val 50000" name="adj"/>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14" name="Google Shape;1114;p28"/>
          <p:cNvSpPr/>
          <p:nvPr/>
        </p:nvSpPr>
        <p:spPr>
          <a:xfrm>
            <a:off x="8344575" y="3647025"/>
            <a:ext cx="2589900" cy="439800"/>
          </a:xfrm>
          <a:prstGeom prst="roundRect">
            <a:avLst>
              <a:gd fmla="val 50000" name="adj"/>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15" name="Google Shape;1115;p28"/>
          <p:cNvSpPr/>
          <p:nvPr/>
        </p:nvSpPr>
        <p:spPr>
          <a:xfrm>
            <a:off x="1257975" y="3647025"/>
            <a:ext cx="2589900" cy="439800"/>
          </a:xfrm>
          <a:prstGeom prst="roundRect">
            <a:avLst>
              <a:gd fmla="val 50000" name="adj"/>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16" name="Google Shape;1116;p28"/>
          <p:cNvSpPr/>
          <p:nvPr/>
        </p:nvSpPr>
        <p:spPr>
          <a:xfrm>
            <a:off x="3429000" y="694944"/>
            <a:ext cx="5224425" cy="653708"/>
          </a:xfrm>
          <a:prstGeom prst="rect">
            <a:avLst/>
          </a:prstGeom>
        </p:spPr>
        <p:txBody>
          <a:bodyPr>
            <a:prstTxWarp prst="textPlain"/>
          </a:bodyPr>
          <a:lstStyle/>
          <a:p>
            <a:pPr lvl="0" algn="ctr"/>
            <a:r>
              <a:rPr b="0" i="0">
                <a:ln cap="flat" cmpd="sng" w="152400">
                  <a:solidFill>
                    <a:srgbClr val="FFFFFF"/>
                  </a:solidFill>
                  <a:prstDash val="solid"/>
                  <a:round/>
                  <a:headEnd len="sm" w="sm" type="none"/>
                  <a:tailEnd len="sm" w="sm" type="none"/>
                </a:ln>
                <a:solidFill>
                  <a:srgbClr val="FFFFFF"/>
                </a:solidFill>
                <a:latin typeface="Spicy Rice"/>
              </a:rPr>
              <a:t>This is our team.</a:t>
            </a:r>
          </a:p>
        </p:txBody>
      </p:sp>
      <p:sp>
        <p:nvSpPr>
          <p:cNvPr id="1117" name="Google Shape;1117;p28"/>
          <p:cNvSpPr txBox="1"/>
          <p:nvPr>
            <p:ph type="title"/>
          </p:nvPr>
        </p:nvSpPr>
        <p:spPr>
          <a:xfrm>
            <a:off x="1189050" y="669575"/>
            <a:ext cx="9707400" cy="7635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t>This is our team.</a:t>
            </a:r>
            <a:endParaRPr/>
          </a:p>
        </p:txBody>
      </p:sp>
      <p:sp>
        <p:nvSpPr>
          <p:cNvPr id="1118" name="Google Shape;1118;p28"/>
          <p:cNvSpPr txBox="1"/>
          <p:nvPr>
            <p:ph idx="1" type="subTitle"/>
          </p:nvPr>
        </p:nvSpPr>
        <p:spPr>
          <a:xfrm>
            <a:off x="1189052" y="3563475"/>
            <a:ext cx="2658900" cy="6069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solidFill>
                  <a:srgbClr val="FFFFFF"/>
                </a:solidFill>
              </a:rPr>
              <a:t>Erika V.</a:t>
            </a:r>
            <a:endParaRPr>
              <a:solidFill>
                <a:srgbClr val="FFFFFF"/>
              </a:solidFill>
            </a:endParaRPr>
          </a:p>
        </p:txBody>
      </p:sp>
      <p:sp>
        <p:nvSpPr>
          <p:cNvPr id="1119" name="Google Shape;1119;p28"/>
          <p:cNvSpPr txBox="1"/>
          <p:nvPr>
            <p:ph idx="2" type="subTitle"/>
          </p:nvPr>
        </p:nvSpPr>
        <p:spPr>
          <a:xfrm>
            <a:off x="4713302" y="3563475"/>
            <a:ext cx="2658900" cy="6069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solidFill>
                  <a:srgbClr val="FFFFFF"/>
                </a:solidFill>
              </a:rPr>
              <a:t>John S.</a:t>
            </a:r>
            <a:endParaRPr>
              <a:solidFill>
                <a:srgbClr val="FFFFFF"/>
              </a:solidFill>
            </a:endParaRPr>
          </a:p>
        </p:txBody>
      </p:sp>
      <p:sp>
        <p:nvSpPr>
          <p:cNvPr id="1120" name="Google Shape;1120;p28"/>
          <p:cNvSpPr txBox="1"/>
          <p:nvPr>
            <p:ph idx="3" type="subTitle"/>
          </p:nvPr>
        </p:nvSpPr>
        <p:spPr>
          <a:xfrm>
            <a:off x="8237552" y="3563475"/>
            <a:ext cx="2658600" cy="6069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solidFill>
                  <a:srgbClr val="FFFFFF"/>
                </a:solidFill>
              </a:rPr>
              <a:t>Marie M.</a:t>
            </a:r>
            <a:endParaRPr>
              <a:solidFill>
                <a:srgbClr val="FFFFFF"/>
              </a:solidFill>
            </a:endParaRPr>
          </a:p>
        </p:txBody>
      </p:sp>
      <p:sp>
        <p:nvSpPr>
          <p:cNvPr id="1121" name="Google Shape;1121;p28"/>
          <p:cNvSpPr txBox="1"/>
          <p:nvPr>
            <p:ph idx="4" type="body"/>
          </p:nvPr>
        </p:nvSpPr>
        <p:spPr>
          <a:xfrm>
            <a:off x="1189050" y="4129182"/>
            <a:ext cx="2658900" cy="16641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Lorem ipsum dolor sit amet, consectetuer adipiscing elit. Aenean commodo ligula eget dolor.</a:t>
            </a:r>
            <a:endParaRPr/>
          </a:p>
        </p:txBody>
      </p:sp>
      <p:sp>
        <p:nvSpPr>
          <p:cNvPr id="1122" name="Google Shape;1122;p28"/>
          <p:cNvSpPr txBox="1"/>
          <p:nvPr>
            <p:ph idx="5" type="body"/>
          </p:nvPr>
        </p:nvSpPr>
        <p:spPr>
          <a:xfrm>
            <a:off x="4713300" y="4129182"/>
            <a:ext cx="2658900" cy="16608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Lorem ipsum dolor sit amet, consectetuer adipiscing elit. Aenean commodo ligula eget dolor.</a:t>
            </a:r>
            <a:endParaRPr/>
          </a:p>
        </p:txBody>
      </p:sp>
      <p:sp>
        <p:nvSpPr>
          <p:cNvPr id="1123" name="Google Shape;1123;p28"/>
          <p:cNvSpPr txBox="1"/>
          <p:nvPr>
            <p:ph idx="6" type="body"/>
          </p:nvPr>
        </p:nvSpPr>
        <p:spPr>
          <a:xfrm>
            <a:off x="8237550" y="4129182"/>
            <a:ext cx="2658900" cy="16608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Lorem ipsum dolor sit amet, consectetuer adipiscing elit. Aenean commodo ligula eget dolor.</a:t>
            </a:r>
            <a:endParaRPr/>
          </a:p>
        </p:txBody>
      </p:sp>
      <p:sp>
        <p:nvSpPr>
          <p:cNvPr id="1124" name="Google Shape;1124;p28"/>
          <p:cNvSpPr/>
          <p:nvPr/>
        </p:nvSpPr>
        <p:spPr>
          <a:xfrm>
            <a:off x="1798642" y="1957238"/>
            <a:ext cx="1393200" cy="1393200"/>
          </a:xfrm>
          <a:prstGeom prst="ellipse">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25" name="Google Shape;1125;p28"/>
          <p:cNvSpPr/>
          <p:nvPr/>
        </p:nvSpPr>
        <p:spPr>
          <a:xfrm>
            <a:off x="5323717" y="1985967"/>
            <a:ext cx="1393200" cy="1393200"/>
          </a:xfrm>
          <a:prstGeom prst="ellipse">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26" name="Google Shape;1126;p28"/>
          <p:cNvSpPr/>
          <p:nvPr/>
        </p:nvSpPr>
        <p:spPr>
          <a:xfrm>
            <a:off x="8847142" y="1985984"/>
            <a:ext cx="1393200" cy="1393200"/>
          </a:xfrm>
          <a:prstGeom prst="ellipse">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127" name="Google Shape;1127;p28"/>
          <p:cNvPicPr preferRelativeResize="0"/>
          <p:nvPr/>
        </p:nvPicPr>
        <p:blipFill rotWithShape="1">
          <a:blip r:embed="rId3">
            <a:alphaModFix/>
          </a:blip>
          <a:srcRect b="61744" l="33005" r="25212" t="8690"/>
          <a:stretch/>
        </p:blipFill>
        <p:spPr>
          <a:xfrm>
            <a:off x="1800302" y="1978607"/>
            <a:ext cx="1389900" cy="1389900"/>
          </a:xfrm>
          <a:prstGeom prst="ellipse">
            <a:avLst/>
          </a:prstGeom>
          <a:noFill/>
          <a:ln cap="flat" cmpd="sng" w="76200">
            <a:solidFill>
              <a:srgbClr val="FFFFFF"/>
            </a:solidFill>
            <a:prstDash val="solid"/>
            <a:round/>
            <a:headEnd len="sm" w="sm" type="none"/>
            <a:tailEnd len="sm" w="sm" type="none"/>
          </a:ln>
          <a:effectLst>
            <a:outerShdw blurRad="57150" rotWithShape="0" algn="bl" dir="5400000" dist="19050">
              <a:srgbClr val="000000">
                <a:alpha val="50000"/>
              </a:srgbClr>
            </a:outerShdw>
          </a:effectLst>
        </p:spPr>
      </p:pic>
      <p:pic>
        <p:nvPicPr>
          <p:cNvPr id="1128" name="Google Shape;1128;p28"/>
          <p:cNvPicPr preferRelativeResize="0"/>
          <p:nvPr/>
        </p:nvPicPr>
        <p:blipFill rotWithShape="1">
          <a:blip r:embed="rId4">
            <a:alphaModFix/>
          </a:blip>
          <a:srcRect b="14540" l="32898" r="25727" t="19488"/>
          <a:stretch/>
        </p:blipFill>
        <p:spPr>
          <a:xfrm>
            <a:off x="5325375" y="1987613"/>
            <a:ext cx="1389900" cy="1389900"/>
          </a:xfrm>
          <a:prstGeom prst="ellipse">
            <a:avLst/>
          </a:prstGeom>
          <a:noFill/>
          <a:ln cap="flat" cmpd="sng" w="76200">
            <a:solidFill>
              <a:srgbClr val="FFFFFF"/>
            </a:solidFill>
            <a:prstDash val="solid"/>
            <a:round/>
            <a:headEnd len="sm" w="sm" type="none"/>
            <a:tailEnd len="sm" w="sm" type="none"/>
          </a:ln>
          <a:effectLst>
            <a:outerShdw blurRad="57150" rotWithShape="0" algn="bl" dir="5400000" dist="19050">
              <a:srgbClr val="000000">
                <a:alpha val="50000"/>
              </a:srgbClr>
            </a:outerShdw>
          </a:effectLst>
        </p:spPr>
      </p:pic>
      <p:pic>
        <p:nvPicPr>
          <p:cNvPr id="1129" name="Google Shape;1129;p28"/>
          <p:cNvPicPr preferRelativeResize="0"/>
          <p:nvPr/>
        </p:nvPicPr>
        <p:blipFill rotWithShape="1">
          <a:blip r:embed="rId5">
            <a:alphaModFix/>
          </a:blip>
          <a:srcRect b="50920" l="24173" r="0" t="0"/>
          <a:stretch/>
        </p:blipFill>
        <p:spPr>
          <a:xfrm>
            <a:off x="8848802" y="1989284"/>
            <a:ext cx="1389900" cy="1389900"/>
          </a:xfrm>
          <a:prstGeom prst="ellipse">
            <a:avLst/>
          </a:prstGeom>
          <a:noFill/>
          <a:ln cap="flat" cmpd="sng" w="76200">
            <a:solidFill>
              <a:srgbClr val="FFFFFF"/>
            </a:solidFill>
            <a:prstDash val="solid"/>
            <a:round/>
            <a:headEnd len="sm" w="sm" type="none"/>
            <a:tailEnd len="sm" w="sm" type="none"/>
          </a:ln>
          <a:effectLst>
            <a:outerShdw blurRad="57150" rotWithShape="0" algn="bl" dir="5400000" dist="19050">
              <a:srgbClr val="000000">
                <a:alpha val="50000"/>
              </a:srgbClr>
            </a:outerShdw>
          </a:effectLst>
        </p:spPr>
      </p:pic>
      <p:grpSp>
        <p:nvGrpSpPr>
          <p:cNvPr id="1130" name="Google Shape;1130;p28"/>
          <p:cNvGrpSpPr/>
          <p:nvPr/>
        </p:nvGrpSpPr>
        <p:grpSpPr>
          <a:xfrm>
            <a:off x="350963" y="273111"/>
            <a:ext cx="1370006" cy="1893701"/>
            <a:chOff x="5466252" y="2545094"/>
            <a:chExt cx="1370006" cy="1893701"/>
          </a:xfrm>
        </p:grpSpPr>
        <p:sp>
          <p:nvSpPr>
            <p:cNvPr id="1131" name="Google Shape;1131;p28"/>
            <p:cNvSpPr/>
            <p:nvPr/>
          </p:nvSpPr>
          <p:spPr>
            <a:xfrm>
              <a:off x="5479656" y="2572942"/>
              <a:ext cx="1333967" cy="1852439"/>
            </a:xfrm>
            <a:custGeom>
              <a:rect b="b" l="l" r="r" t="t"/>
              <a:pathLst>
                <a:path extrusionOk="0" h="1852439" w="1333967">
                  <a:moveTo>
                    <a:pt x="331937" y="0"/>
                  </a:moveTo>
                  <a:cubicBezTo>
                    <a:pt x="331937" y="0"/>
                    <a:pt x="250806" y="141306"/>
                    <a:pt x="333189" y="447250"/>
                  </a:cubicBezTo>
                  <a:cubicBezTo>
                    <a:pt x="215766" y="407971"/>
                    <a:pt x="63001" y="404977"/>
                    <a:pt x="63001" y="404977"/>
                  </a:cubicBezTo>
                  <a:cubicBezTo>
                    <a:pt x="63001" y="404977"/>
                    <a:pt x="127851" y="540396"/>
                    <a:pt x="246546" y="653191"/>
                  </a:cubicBezTo>
                  <a:cubicBezTo>
                    <a:pt x="250846" y="657283"/>
                    <a:pt x="254811" y="660163"/>
                    <a:pt x="259104" y="664074"/>
                  </a:cubicBezTo>
                  <a:cubicBezTo>
                    <a:pt x="146268" y="693743"/>
                    <a:pt x="0" y="778557"/>
                    <a:pt x="0" y="778557"/>
                  </a:cubicBezTo>
                  <a:cubicBezTo>
                    <a:pt x="0" y="778557"/>
                    <a:pt x="191227" y="836910"/>
                    <a:pt x="342190" y="840299"/>
                  </a:cubicBezTo>
                  <a:cubicBezTo>
                    <a:pt x="345706" y="840380"/>
                    <a:pt x="348847" y="840132"/>
                    <a:pt x="352236" y="840092"/>
                  </a:cubicBezTo>
                  <a:cubicBezTo>
                    <a:pt x="150039" y="1240568"/>
                    <a:pt x="392875" y="2124098"/>
                    <a:pt x="1036824" y="1770797"/>
                  </a:cubicBezTo>
                  <a:cubicBezTo>
                    <a:pt x="1657707" y="1430154"/>
                    <a:pt x="1178230" y="769576"/>
                    <a:pt x="753657" y="665333"/>
                  </a:cubicBezTo>
                  <a:cubicBezTo>
                    <a:pt x="778577" y="670744"/>
                    <a:pt x="803605" y="677415"/>
                    <a:pt x="828787" y="686262"/>
                  </a:cubicBezTo>
                  <a:cubicBezTo>
                    <a:pt x="870136" y="657926"/>
                    <a:pt x="909991" y="623971"/>
                    <a:pt x="940551" y="582662"/>
                  </a:cubicBezTo>
                  <a:cubicBezTo>
                    <a:pt x="1061396" y="419302"/>
                    <a:pt x="1045195" y="305563"/>
                    <a:pt x="1045195" y="305563"/>
                  </a:cubicBezTo>
                  <a:cubicBezTo>
                    <a:pt x="1045195" y="305563"/>
                    <a:pt x="913668" y="337013"/>
                    <a:pt x="818741" y="391790"/>
                  </a:cubicBezTo>
                  <a:cubicBezTo>
                    <a:pt x="821326" y="377692"/>
                    <a:pt x="823141" y="364251"/>
                    <a:pt x="823141" y="352236"/>
                  </a:cubicBezTo>
                  <a:cubicBezTo>
                    <a:pt x="823141" y="260550"/>
                    <a:pt x="744455" y="105690"/>
                    <a:pt x="744448" y="105690"/>
                  </a:cubicBezTo>
                  <a:cubicBezTo>
                    <a:pt x="744448" y="105690"/>
                    <a:pt x="616838" y="223729"/>
                    <a:pt x="573668" y="314564"/>
                  </a:cubicBezTo>
                  <a:cubicBezTo>
                    <a:pt x="493287" y="149550"/>
                    <a:pt x="331937" y="0"/>
                    <a:pt x="331937" y="0"/>
                  </a:cubicBezTo>
                  <a:close/>
                </a:path>
              </a:pathLst>
            </a:custGeom>
            <a:solidFill>
              <a:srgbClr val="FFFCF9"/>
            </a:solidFill>
            <a:ln cap="flat" cmpd="sng" w="167350">
              <a:solidFill>
                <a:srgbClr val="FFFCF9"/>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1132" name="Google Shape;1132;p28"/>
            <p:cNvGrpSpPr/>
            <p:nvPr/>
          </p:nvGrpSpPr>
          <p:grpSpPr>
            <a:xfrm>
              <a:off x="5466252" y="2545094"/>
              <a:ext cx="1370006" cy="1893701"/>
              <a:chOff x="5466252" y="2545094"/>
              <a:chExt cx="1370006" cy="1893701"/>
            </a:xfrm>
          </p:grpSpPr>
          <p:sp>
            <p:nvSpPr>
              <p:cNvPr id="1133" name="Google Shape;1133;p28"/>
              <p:cNvSpPr/>
              <p:nvPr/>
            </p:nvSpPr>
            <p:spPr>
              <a:xfrm>
                <a:off x="5777955" y="3230546"/>
                <a:ext cx="1051312" cy="1201512"/>
              </a:xfrm>
              <a:custGeom>
                <a:rect b="b" l="l" r="r" t="t"/>
                <a:pathLst>
                  <a:path extrusionOk="0" h="1201512" w="1051312">
                    <a:moveTo>
                      <a:pt x="187641" y="49191"/>
                    </a:moveTo>
                    <a:cubicBezTo>
                      <a:pt x="597280" y="-221894"/>
                      <a:pt x="1525983" y="696469"/>
                      <a:pt x="754243" y="1119876"/>
                    </a:cubicBezTo>
                    <a:cubicBezTo>
                      <a:pt x="15575" y="1525148"/>
                      <a:pt x="-195643" y="302837"/>
                      <a:pt x="187641" y="49191"/>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34" name="Google Shape;1134;p28"/>
              <p:cNvSpPr/>
              <p:nvPr/>
            </p:nvSpPr>
            <p:spPr>
              <a:xfrm>
                <a:off x="5757766" y="3211120"/>
                <a:ext cx="1078492" cy="1227675"/>
              </a:xfrm>
              <a:custGeom>
                <a:rect b="b" l="l" r="r" t="t"/>
                <a:pathLst>
                  <a:path extrusionOk="0" h="1227675" w="1078492">
                    <a:moveTo>
                      <a:pt x="366509" y="91"/>
                    </a:moveTo>
                    <a:cubicBezTo>
                      <a:pt x="303227" y="1430"/>
                      <a:pt x="244257" y="17517"/>
                      <a:pt x="194054" y="50742"/>
                    </a:cubicBezTo>
                    <a:cubicBezTo>
                      <a:pt x="4642" y="176088"/>
                      <a:pt x="-52706" y="542080"/>
                      <a:pt x="51322" y="848762"/>
                    </a:cubicBezTo>
                    <a:cubicBezTo>
                      <a:pt x="104017" y="1004105"/>
                      <a:pt x="192541" y="1123591"/>
                      <a:pt x="307700" y="1183833"/>
                    </a:cubicBezTo>
                    <a:cubicBezTo>
                      <a:pt x="438270" y="1252138"/>
                      <a:pt x="596520" y="1241878"/>
                      <a:pt x="774413" y="1144278"/>
                    </a:cubicBezTo>
                    <a:cubicBezTo>
                      <a:pt x="959746" y="1042600"/>
                      <a:pt x="1059308" y="906753"/>
                      <a:pt x="1076004" y="749977"/>
                    </a:cubicBezTo>
                    <a:cubicBezTo>
                      <a:pt x="1090698" y="612000"/>
                      <a:pt x="1039745" y="463568"/>
                      <a:pt x="938496" y="328886"/>
                    </a:cubicBezTo>
                    <a:cubicBezTo>
                      <a:pt x="785684" y="125618"/>
                      <a:pt x="556356" y="-3921"/>
                      <a:pt x="366509" y="91"/>
                    </a:cubicBezTo>
                    <a:close/>
                    <a:moveTo>
                      <a:pt x="375088" y="12648"/>
                    </a:moveTo>
                    <a:cubicBezTo>
                      <a:pt x="816726" y="12615"/>
                      <a:pt x="1443409" y="762072"/>
                      <a:pt x="768137" y="1132558"/>
                    </a:cubicBezTo>
                    <a:cubicBezTo>
                      <a:pt x="29469" y="1537823"/>
                      <a:pt x="-181910" y="315686"/>
                      <a:pt x="201381" y="62040"/>
                    </a:cubicBezTo>
                    <a:cubicBezTo>
                      <a:pt x="252582" y="28159"/>
                      <a:pt x="312000" y="12655"/>
                      <a:pt x="375088" y="12648"/>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1135" name="Google Shape;1135;p28"/>
              <p:cNvGrpSpPr/>
              <p:nvPr/>
            </p:nvGrpSpPr>
            <p:grpSpPr>
              <a:xfrm>
                <a:off x="5466252" y="2545094"/>
                <a:ext cx="1072857" cy="867044"/>
                <a:chOff x="5466252" y="2545094"/>
                <a:chExt cx="1072857" cy="867044"/>
              </a:xfrm>
            </p:grpSpPr>
            <p:sp>
              <p:nvSpPr>
                <p:cNvPr id="1136" name="Google Shape;1136;p28"/>
                <p:cNvSpPr/>
                <p:nvPr/>
              </p:nvSpPr>
              <p:spPr>
                <a:xfrm>
                  <a:off x="5486045" y="3218270"/>
                  <a:ext cx="506996" cy="187123"/>
                </a:xfrm>
                <a:custGeom>
                  <a:rect b="b" l="l" r="r" t="t"/>
                  <a:pathLst>
                    <a:path extrusionOk="0" h="187123" w="506996">
                      <a:moveTo>
                        <a:pt x="324463" y="0"/>
                      </a:moveTo>
                      <a:cubicBezTo>
                        <a:pt x="305483" y="0"/>
                        <a:pt x="282872" y="4668"/>
                        <a:pt x="259224" y="10883"/>
                      </a:cubicBezTo>
                      <a:cubicBezTo>
                        <a:pt x="146389" y="40552"/>
                        <a:pt x="0" y="125366"/>
                        <a:pt x="0" y="125366"/>
                      </a:cubicBezTo>
                      <a:cubicBezTo>
                        <a:pt x="0" y="125366"/>
                        <a:pt x="191200" y="183719"/>
                        <a:pt x="342170" y="187108"/>
                      </a:cubicBezTo>
                      <a:cubicBezTo>
                        <a:pt x="346128" y="187195"/>
                        <a:pt x="349724" y="186880"/>
                        <a:pt x="353623" y="186900"/>
                      </a:cubicBezTo>
                      <a:cubicBezTo>
                        <a:pt x="367566" y="160480"/>
                        <a:pt x="383586" y="136551"/>
                        <a:pt x="401575" y="114905"/>
                      </a:cubicBezTo>
                      <a:cubicBezTo>
                        <a:pt x="418271" y="94820"/>
                        <a:pt x="436896" y="77307"/>
                        <a:pt x="457095" y="62164"/>
                      </a:cubicBezTo>
                      <a:cubicBezTo>
                        <a:pt x="462841" y="57851"/>
                        <a:pt x="468347" y="53056"/>
                        <a:pt x="474374" y="49185"/>
                      </a:cubicBezTo>
                      <a:cubicBezTo>
                        <a:pt x="484862" y="42461"/>
                        <a:pt x="495879" y="37103"/>
                        <a:pt x="506997" y="31812"/>
                      </a:cubicBezTo>
                      <a:cubicBezTo>
                        <a:pt x="483369" y="24070"/>
                        <a:pt x="455769" y="16475"/>
                        <a:pt x="424908" y="10468"/>
                      </a:cubicBezTo>
                      <a:cubicBezTo>
                        <a:pt x="393438" y="4340"/>
                        <a:pt x="359476" y="0"/>
                        <a:pt x="324463" y="0"/>
                      </a:cubicBezTo>
                      <a:close/>
                    </a:path>
                  </a:pathLst>
                </a:custGeom>
                <a:solidFill>
                  <a:srgbClr val="BFDB87"/>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37" name="Google Shape;1137;p28"/>
                <p:cNvSpPr/>
                <p:nvPr/>
              </p:nvSpPr>
              <p:spPr>
                <a:xfrm>
                  <a:off x="5466252" y="3198239"/>
                  <a:ext cx="533764" cy="213899"/>
                </a:xfrm>
                <a:custGeom>
                  <a:rect b="b" l="l" r="r" t="t"/>
                  <a:pathLst>
                    <a:path extrusionOk="0" h="213899" w="533764">
                      <a:moveTo>
                        <a:pt x="337813" y="0"/>
                      </a:moveTo>
                      <a:cubicBezTo>
                        <a:pt x="319295" y="0"/>
                        <a:pt x="297703" y="3797"/>
                        <a:pt x="269166" y="11298"/>
                      </a:cubicBezTo>
                      <a:cubicBezTo>
                        <a:pt x="218762" y="24552"/>
                        <a:pt x="158935" y="49078"/>
                        <a:pt x="94822" y="80575"/>
                      </a:cubicBezTo>
                      <a:cubicBezTo>
                        <a:pt x="72467" y="91558"/>
                        <a:pt x="51130" y="102622"/>
                        <a:pt x="31620" y="113224"/>
                      </a:cubicBezTo>
                      <a:cubicBezTo>
                        <a:pt x="24782" y="116941"/>
                        <a:pt x="7035" y="126853"/>
                        <a:pt x="6713" y="127034"/>
                      </a:cubicBezTo>
                      <a:cubicBezTo>
                        <a:pt x="-3406" y="132901"/>
                        <a:pt x="-1752" y="148110"/>
                        <a:pt x="9432" y="151526"/>
                      </a:cubicBezTo>
                      <a:cubicBezTo>
                        <a:pt x="9834" y="151646"/>
                        <a:pt x="33134" y="158296"/>
                        <a:pt x="42082" y="160734"/>
                      </a:cubicBezTo>
                      <a:cubicBezTo>
                        <a:pt x="67618" y="167686"/>
                        <a:pt x="95586" y="174839"/>
                        <a:pt x="124960" y="181449"/>
                      </a:cubicBezTo>
                      <a:cubicBezTo>
                        <a:pt x="209091" y="200396"/>
                        <a:pt x="288085" y="212384"/>
                        <a:pt x="355179" y="213890"/>
                      </a:cubicBezTo>
                      <a:cubicBezTo>
                        <a:pt x="357315" y="213937"/>
                        <a:pt x="359023" y="213797"/>
                        <a:pt x="362298" y="213683"/>
                      </a:cubicBezTo>
                      <a:cubicBezTo>
                        <a:pt x="362331" y="213683"/>
                        <a:pt x="365673" y="213676"/>
                        <a:pt x="366899" y="213683"/>
                      </a:cubicBezTo>
                      <a:cubicBezTo>
                        <a:pt x="371882" y="213703"/>
                        <a:pt x="376503" y="210971"/>
                        <a:pt x="378833" y="206564"/>
                      </a:cubicBezTo>
                      <a:cubicBezTo>
                        <a:pt x="392228" y="181188"/>
                        <a:pt x="407746" y="157988"/>
                        <a:pt x="425292" y="136872"/>
                      </a:cubicBezTo>
                      <a:cubicBezTo>
                        <a:pt x="441051" y="117919"/>
                        <a:pt x="458745" y="101001"/>
                        <a:pt x="478455" y="86227"/>
                      </a:cubicBezTo>
                      <a:cubicBezTo>
                        <a:pt x="480103" y="84988"/>
                        <a:pt x="484483" y="81613"/>
                        <a:pt x="484731" y="81412"/>
                      </a:cubicBezTo>
                      <a:cubicBezTo>
                        <a:pt x="489868" y="77353"/>
                        <a:pt x="492171" y="75686"/>
                        <a:pt x="494984" y="73878"/>
                      </a:cubicBezTo>
                      <a:cubicBezTo>
                        <a:pt x="503289" y="68553"/>
                        <a:pt x="511346" y="64394"/>
                        <a:pt x="526173" y="57342"/>
                      </a:cubicBezTo>
                      <a:cubicBezTo>
                        <a:pt x="537083" y="52152"/>
                        <a:pt x="535978" y="36199"/>
                        <a:pt x="524499" y="32435"/>
                      </a:cubicBezTo>
                      <a:cubicBezTo>
                        <a:pt x="497904" y="23722"/>
                        <a:pt x="469943" y="16348"/>
                        <a:pt x="440783" y="10669"/>
                      </a:cubicBezTo>
                      <a:cubicBezTo>
                        <a:pt x="404973" y="3703"/>
                        <a:pt x="371038" y="0"/>
                        <a:pt x="337813" y="0"/>
                      </a:cubicBezTo>
                      <a:close/>
                      <a:moveTo>
                        <a:pt x="337813" y="13395"/>
                      </a:moveTo>
                      <a:cubicBezTo>
                        <a:pt x="372826" y="13395"/>
                        <a:pt x="406795" y="17734"/>
                        <a:pt x="438272" y="23856"/>
                      </a:cubicBezTo>
                      <a:cubicBezTo>
                        <a:pt x="469133" y="29863"/>
                        <a:pt x="496685" y="37458"/>
                        <a:pt x="520313" y="45207"/>
                      </a:cubicBezTo>
                      <a:cubicBezTo>
                        <a:pt x="509196" y="50491"/>
                        <a:pt x="498360" y="55848"/>
                        <a:pt x="487872" y="62572"/>
                      </a:cubicBezTo>
                      <a:cubicBezTo>
                        <a:pt x="481837" y="66444"/>
                        <a:pt x="476245" y="71246"/>
                        <a:pt x="470499" y="75552"/>
                      </a:cubicBezTo>
                      <a:cubicBezTo>
                        <a:pt x="450300" y="90694"/>
                        <a:pt x="431728" y="108208"/>
                        <a:pt x="415039" y="128293"/>
                      </a:cubicBezTo>
                      <a:cubicBezTo>
                        <a:pt x="397044" y="149938"/>
                        <a:pt x="381051" y="173874"/>
                        <a:pt x="367113" y="200288"/>
                      </a:cubicBezTo>
                      <a:cubicBezTo>
                        <a:pt x="363216" y="200275"/>
                        <a:pt x="359552" y="200583"/>
                        <a:pt x="355601" y="200496"/>
                      </a:cubicBezTo>
                      <a:cubicBezTo>
                        <a:pt x="204631" y="197107"/>
                        <a:pt x="13410" y="138754"/>
                        <a:pt x="13410" y="138754"/>
                      </a:cubicBezTo>
                      <a:cubicBezTo>
                        <a:pt x="13410" y="138754"/>
                        <a:pt x="159887" y="53940"/>
                        <a:pt x="272722" y="24278"/>
                      </a:cubicBezTo>
                      <a:cubicBezTo>
                        <a:pt x="296370" y="18056"/>
                        <a:pt x="318833" y="13395"/>
                        <a:pt x="337813" y="1339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38" name="Google Shape;1138;p28"/>
                <p:cNvSpPr/>
                <p:nvPr/>
              </p:nvSpPr>
              <p:spPr>
                <a:xfrm>
                  <a:off x="6098457" y="2870642"/>
                  <a:ext cx="433607" cy="380699"/>
                </a:xfrm>
                <a:custGeom>
                  <a:rect b="b" l="l" r="r" t="t"/>
                  <a:pathLst>
                    <a:path extrusionOk="0" h="380699" w="433607">
                      <a:moveTo>
                        <a:pt x="432898" y="0"/>
                      </a:moveTo>
                      <a:cubicBezTo>
                        <a:pt x="432898" y="0"/>
                        <a:pt x="301223" y="31450"/>
                        <a:pt x="206296" y="86227"/>
                      </a:cubicBezTo>
                      <a:cubicBezTo>
                        <a:pt x="206283" y="86288"/>
                        <a:pt x="206309" y="86375"/>
                        <a:pt x="206296" y="86435"/>
                      </a:cubicBezTo>
                      <a:cubicBezTo>
                        <a:pt x="177531" y="103044"/>
                        <a:pt x="151800" y="121415"/>
                        <a:pt x="134575" y="142109"/>
                      </a:cubicBezTo>
                      <a:cubicBezTo>
                        <a:pt x="99495" y="184262"/>
                        <a:pt x="60563" y="245863"/>
                        <a:pt x="28946" y="299287"/>
                      </a:cubicBezTo>
                      <a:cubicBezTo>
                        <a:pt x="13200" y="325896"/>
                        <a:pt x="10488" y="331186"/>
                        <a:pt x="0" y="350140"/>
                      </a:cubicBezTo>
                      <a:cubicBezTo>
                        <a:pt x="10756" y="349001"/>
                        <a:pt x="21605" y="348278"/>
                        <a:pt x="32616" y="348050"/>
                      </a:cubicBezTo>
                      <a:cubicBezTo>
                        <a:pt x="35462" y="347990"/>
                        <a:pt x="38188" y="347628"/>
                        <a:pt x="41041" y="347628"/>
                      </a:cubicBezTo>
                      <a:cubicBezTo>
                        <a:pt x="59485" y="347628"/>
                        <a:pt x="78458" y="349229"/>
                        <a:pt x="97425" y="351606"/>
                      </a:cubicBezTo>
                      <a:cubicBezTo>
                        <a:pt x="136564" y="356516"/>
                        <a:pt x="176406" y="366635"/>
                        <a:pt x="216449" y="380699"/>
                      </a:cubicBezTo>
                      <a:cubicBezTo>
                        <a:pt x="257798" y="352363"/>
                        <a:pt x="297573" y="318408"/>
                        <a:pt x="328133" y="277099"/>
                      </a:cubicBezTo>
                      <a:cubicBezTo>
                        <a:pt x="448971" y="113740"/>
                        <a:pt x="432898" y="0"/>
                        <a:pt x="432898" y="0"/>
                      </a:cubicBezTo>
                      <a:close/>
                    </a:path>
                  </a:pathLst>
                </a:custGeom>
                <a:solidFill>
                  <a:srgbClr val="BDD98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39" name="Google Shape;1139;p28"/>
                <p:cNvSpPr/>
                <p:nvPr/>
              </p:nvSpPr>
              <p:spPr>
                <a:xfrm>
                  <a:off x="6078635" y="2850652"/>
                  <a:ext cx="460474" cy="407397"/>
                </a:xfrm>
                <a:custGeom>
                  <a:rect b="b" l="l" r="r" t="t"/>
                  <a:pathLst>
                    <a:path extrusionOk="0" h="407397" w="460474">
                      <a:moveTo>
                        <a:pt x="443290" y="374"/>
                      </a:moveTo>
                      <a:cubicBezTo>
                        <a:pt x="442199" y="635"/>
                        <a:pt x="426815" y="4546"/>
                        <a:pt x="420687" y="6234"/>
                      </a:cubicBezTo>
                      <a:cubicBezTo>
                        <a:pt x="403200" y="11042"/>
                        <a:pt x="384200" y="16682"/>
                        <a:pt x="364389" y="23184"/>
                      </a:cubicBezTo>
                      <a:cubicBezTo>
                        <a:pt x="307610" y="41836"/>
                        <a:pt x="255525" y="63362"/>
                        <a:pt x="213071" y="87853"/>
                      </a:cubicBezTo>
                      <a:cubicBezTo>
                        <a:pt x="213018" y="87887"/>
                        <a:pt x="213125" y="88034"/>
                        <a:pt x="213071" y="88068"/>
                      </a:cubicBezTo>
                      <a:cubicBezTo>
                        <a:pt x="212984" y="88115"/>
                        <a:pt x="212951" y="88222"/>
                        <a:pt x="212864" y="88275"/>
                      </a:cubicBezTo>
                      <a:cubicBezTo>
                        <a:pt x="179746" y="107423"/>
                        <a:pt x="154759" y="126416"/>
                        <a:pt x="137727" y="146876"/>
                      </a:cubicBezTo>
                      <a:cubicBezTo>
                        <a:pt x="106384" y="184542"/>
                        <a:pt x="70346" y="238877"/>
                        <a:pt x="30779" y="305729"/>
                      </a:cubicBezTo>
                      <a:cubicBezTo>
                        <a:pt x="21851" y="320818"/>
                        <a:pt x="16922" y="329491"/>
                        <a:pt x="11738" y="338793"/>
                      </a:cubicBezTo>
                      <a:cubicBezTo>
                        <a:pt x="11544" y="339141"/>
                        <a:pt x="2918" y="354786"/>
                        <a:pt x="1692" y="357003"/>
                      </a:cubicBezTo>
                      <a:cubicBezTo>
                        <a:pt x="-3551" y="366480"/>
                        <a:pt x="4104" y="377818"/>
                        <a:pt x="14873" y="376673"/>
                      </a:cubicBezTo>
                      <a:cubicBezTo>
                        <a:pt x="25508" y="375548"/>
                        <a:pt x="35869" y="375012"/>
                        <a:pt x="46269" y="374791"/>
                      </a:cubicBezTo>
                      <a:cubicBezTo>
                        <a:pt x="47636" y="374764"/>
                        <a:pt x="50817" y="374590"/>
                        <a:pt x="50870" y="374584"/>
                      </a:cubicBezTo>
                      <a:cubicBezTo>
                        <a:pt x="52719" y="374456"/>
                        <a:pt x="53569" y="374376"/>
                        <a:pt x="54433" y="374376"/>
                      </a:cubicBezTo>
                      <a:cubicBezTo>
                        <a:pt x="70936" y="374376"/>
                        <a:pt x="88898" y="375588"/>
                        <a:pt x="109264" y="378140"/>
                      </a:cubicBezTo>
                      <a:cubicBezTo>
                        <a:pt x="146219" y="382774"/>
                        <a:pt x="184856" y="392358"/>
                        <a:pt x="225421" y="406603"/>
                      </a:cubicBezTo>
                      <a:cubicBezTo>
                        <a:pt x="229446" y="408016"/>
                        <a:pt x="233833" y="407554"/>
                        <a:pt x="237349" y="405136"/>
                      </a:cubicBezTo>
                      <a:cubicBezTo>
                        <a:pt x="284706" y="372688"/>
                        <a:pt x="323161" y="337728"/>
                        <a:pt x="352247" y="298402"/>
                      </a:cubicBezTo>
                      <a:cubicBezTo>
                        <a:pt x="401258" y="232153"/>
                        <a:pt x="432092" y="168957"/>
                        <a:pt x="448105" y="110249"/>
                      </a:cubicBezTo>
                      <a:cubicBezTo>
                        <a:pt x="458841" y="70876"/>
                        <a:pt x="461701" y="38970"/>
                        <a:pt x="460033" y="16072"/>
                      </a:cubicBezTo>
                      <a:cubicBezTo>
                        <a:pt x="459879" y="13936"/>
                        <a:pt x="459745" y="12389"/>
                        <a:pt x="459618" y="11464"/>
                      </a:cubicBezTo>
                      <a:cubicBezTo>
                        <a:pt x="458513" y="3655"/>
                        <a:pt x="450965" y="-1461"/>
                        <a:pt x="443290" y="374"/>
                      </a:cubicBezTo>
                      <a:close/>
                      <a:moveTo>
                        <a:pt x="446431" y="13346"/>
                      </a:moveTo>
                      <a:cubicBezTo>
                        <a:pt x="446431" y="13346"/>
                        <a:pt x="462417" y="127086"/>
                        <a:pt x="341579" y="290446"/>
                      </a:cubicBezTo>
                      <a:cubicBezTo>
                        <a:pt x="311019" y="331754"/>
                        <a:pt x="271164" y="365710"/>
                        <a:pt x="229815" y="394046"/>
                      </a:cubicBezTo>
                      <a:cubicBezTo>
                        <a:pt x="189772" y="379988"/>
                        <a:pt x="150077" y="369862"/>
                        <a:pt x="110938" y="364953"/>
                      </a:cubicBezTo>
                      <a:cubicBezTo>
                        <a:pt x="91972" y="362575"/>
                        <a:pt x="72871" y="360981"/>
                        <a:pt x="54433" y="360981"/>
                      </a:cubicBezTo>
                      <a:cubicBezTo>
                        <a:pt x="51573" y="360981"/>
                        <a:pt x="48901" y="361336"/>
                        <a:pt x="46062" y="361396"/>
                      </a:cubicBezTo>
                      <a:cubicBezTo>
                        <a:pt x="35045" y="361631"/>
                        <a:pt x="24168" y="362354"/>
                        <a:pt x="13412" y="363493"/>
                      </a:cubicBezTo>
                      <a:cubicBezTo>
                        <a:pt x="23901" y="344533"/>
                        <a:pt x="26546" y="339242"/>
                        <a:pt x="42291" y="312634"/>
                      </a:cubicBezTo>
                      <a:cubicBezTo>
                        <a:pt x="73909" y="259210"/>
                        <a:pt x="112901" y="197608"/>
                        <a:pt x="147981" y="155456"/>
                      </a:cubicBezTo>
                      <a:cubicBezTo>
                        <a:pt x="165206" y="134761"/>
                        <a:pt x="191004" y="116397"/>
                        <a:pt x="219769" y="99788"/>
                      </a:cubicBezTo>
                      <a:cubicBezTo>
                        <a:pt x="219782" y="99728"/>
                        <a:pt x="219755" y="99641"/>
                        <a:pt x="219769" y="99574"/>
                      </a:cubicBezTo>
                      <a:cubicBezTo>
                        <a:pt x="314696" y="44803"/>
                        <a:pt x="446431" y="13346"/>
                        <a:pt x="446431" y="13346"/>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40" name="Google Shape;1140;p28"/>
                <p:cNvSpPr/>
                <p:nvPr/>
              </p:nvSpPr>
              <p:spPr>
                <a:xfrm>
                  <a:off x="5549127" y="2670769"/>
                  <a:ext cx="760159" cy="662406"/>
                </a:xfrm>
                <a:custGeom>
                  <a:rect b="b" l="l" r="r" t="t"/>
                  <a:pathLst>
                    <a:path extrusionOk="0" h="662406" w="760159">
                      <a:moveTo>
                        <a:pt x="681313" y="0"/>
                      </a:moveTo>
                      <a:cubicBezTo>
                        <a:pt x="681313" y="0"/>
                        <a:pt x="553837" y="118033"/>
                        <a:pt x="510660" y="208874"/>
                      </a:cubicBezTo>
                      <a:cubicBezTo>
                        <a:pt x="509562" y="211192"/>
                        <a:pt x="507974" y="213710"/>
                        <a:pt x="506990" y="215987"/>
                      </a:cubicBezTo>
                      <a:cubicBezTo>
                        <a:pt x="467302" y="307612"/>
                        <a:pt x="477180" y="492463"/>
                        <a:pt x="477180" y="492463"/>
                      </a:cubicBezTo>
                      <a:cubicBezTo>
                        <a:pt x="477180" y="492463"/>
                        <a:pt x="415679" y="398869"/>
                        <a:pt x="296374" y="350562"/>
                      </a:cubicBezTo>
                      <a:cubicBezTo>
                        <a:pt x="288090" y="347206"/>
                        <a:pt x="278995" y="344494"/>
                        <a:pt x="270235" y="341561"/>
                      </a:cubicBezTo>
                      <a:cubicBezTo>
                        <a:pt x="152812" y="302281"/>
                        <a:pt x="0" y="299287"/>
                        <a:pt x="0" y="299287"/>
                      </a:cubicBezTo>
                      <a:cubicBezTo>
                        <a:pt x="0" y="299287"/>
                        <a:pt x="64702" y="434706"/>
                        <a:pt x="183398" y="547501"/>
                      </a:cubicBezTo>
                      <a:cubicBezTo>
                        <a:pt x="187698" y="551593"/>
                        <a:pt x="191850" y="554473"/>
                        <a:pt x="196143" y="558385"/>
                      </a:cubicBezTo>
                      <a:cubicBezTo>
                        <a:pt x="245937" y="603819"/>
                        <a:pt x="294097" y="637392"/>
                        <a:pt x="338493" y="662406"/>
                      </a:cubicBezTo>
                      <a:cubicBezTo>
                        <a:pt x="355190" y="642321"/>
                        <a:pt x="373814" y="624808"/>
                        <a:pt x="394014" y="609665"/>
                      </a:cubicBezTo>
                      <a:cubicBezTo>
                        <a:pt x="399760" y="605352"/>
                        <a:pt x="405265" y="600557"/>
                        <a:pt x="411292" y="596686"/>
                      </a:cubicBezTo>
                      <a:cubicBezTo>
                        <a:pt x="421781" y="589962"/>
                        <a:pt x="432797" y="584604"/>
                        <a:pt x="443915" y="579314"/>
                      </a:cubicBezTo>
                      <a:cubicBezTo>
                        <a:pt x="476818" y="563662"/>
                        <a:pt x="512167" y="553951"/>
                        <a:pt x="549330" y="550013"/>
                      </a:cubicBezTo>
                      <a:cubicBezTo>
                        <a:pt x="560086" y="548874"/>
                        <a:pt x="570935" y="548151"/>
                        <a:pt x="581946" y="547923"/>
                      </a:cubicBezTo>
                      <a:cubicBezTo>
                        <a:pt x="584792" y="547863"/>
                        <a:pt x="587518" y="547501"/>
                        <a:pt x="590371" y="547501"/>
                      </a:cubicBezTo>
                      <a:cubicBezTo>
                        <a:pt x="608815" y="547501"/>
                        <a:pt x="627788" y="549102"/>
                        <a:pt x="646755" y="551480"/>
                      </a:cubicBezTo>
                      <a:cubicBezTo>
                        <a:pt x="694265" y="463679"/>
                        <a:pt x="741662" y="362275"/>
                        <a:pt x="755626" y="286308"/>
                      </a:cubicBezTo>
                      <a:cubicBezTo>
                        <a:pt x="755639" y="286248"/>
                        <a:pt x="755613" y="286161"/>
                        <a:pt x="755626" y="286100"/>
                      </a:cubicBezTo>
                      <a:cubicBezTo>
                        <a:pt x="758211" y="272003"/>
                        <a:pt x="760160" y="258555"/>
                        <a:pt x="760160" y="246546"/>
                      </a:cubicBezTo>
                      <a:cubicBezTo>
                        <a:pt x="760160" y="154861"/>
                        <a:pt x="681313" y="0"/>
                        <a:pt x="681313" y="0"/>
                      </a:cubicBezTo>
                      <a:close/>
                    </a:path>
                  </a:pathLst>
                </a:custGeom>
                <a:solidFill>
                  <a:srgbClr val="9CB66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41" name="Google Shape;1141;p28"/>
                <p:cNvSpPr/>
                <p:nvPr/>
              </p:nvSpPr>
              <p:spPr>
                <a:xfrm>
                  <a:off x="5529406" y="2650734"/>
                  <a:ext cx="786785" cy="689232"/>
                </a:xfrm>
                <a:custGeom>
                  <a:rect b="b" l="l" r="r" t="t"/>
                  <a:pathLst>
                    <a:path extrusionOk="0" h="689232" w="786785">
                      <a:moveTo>
                        <a:pt x="697002" y="211"/>
                      </a:moveTo>
                      <a:cubicBezTo>
                        <a:pt x="693064" y="-492"/>
                        <a:pt x="688751" y="546"/>
                        <a:pt x="685490" y="3560"/>
                      </a:cubicBezTo>
                      <a:cubicBezTo>
                        <a:pt x="685222" y="3814"/>
                        <a:pt x="670146" y="18133"/>
                        <a:pt x="664561" y="23652"/>
                      </a:cubicBezTo>
                      <a:cubicBezTo>
                        <a:pt x="648628" y="39410"/>
                        <a:pt x="632059" y="56656"/>
                        <a:pt x="615590" y="74718"/>
                      </a:cubicBezTo>
                      <a:cubicBezTo>
                        <a:pt x="568180" y="126696"/>
                        <a:pt x="531587" y="175184"/>
                        <a:pt x="511990" y="216405"/>
                      </a:cubicBezTo>
                      <a:cubicBezTo>
                        <a:pt x="511729" y="216961"/>
                        <a:pt x="510544" y="219091"/>
                        <a:pt x="510524" y="219125"/>
                      </a:cubicBezTo>
                      <a:cubicBezTo>
                        <a:pt x="509278" y="221408"/>
                        <a:pt x="508682" y="222400"/>
                        <a:pt x="508012" y="223940"/>
                      </a:cubicBezTo>
                      <a:cubicBezTo>
                        <a:pt x="489829" y="265912"/>
                        <a:pt x="480433" y="327821"/>
                        <a:pt x="477251" y="401417"/>
                      </a:cubicBezTo>
                      <a:cubicBezTo>
                        <a:pt x="476274" y="423914"/>
                        <a:pt x="476207" y="445740"/>
                        <a:pt x="476414" y="466923"/>
                      </a:cubicBezTo>
                      <a:cubicBezTo>
                        <a:pt x="459236" y="447562"/>
                        <a:pt x="439385" y="428267"/>
                        <a:pt x="416139" y="410211"/>
                      </a:cubicBezTo>
                      <a:cubicBezTo>
                        <a:pt x="385512" y="386429"/>
                        <a:pt x="351557" y="366558"/>
                        <a:pt x="314629" y="351610"/>
                      </a:cubicBezTo>
                      <a:cubicBezTo>
                        <a:pt x="309304" y="349453"/>
                        <a:pt x="304690" y="347725"/>
                        <a:pt x="295374" y="344698"/>
                      </a:cubicBezTo>
                      <a:cubicBezTo>
                        <a:pt x="294865" y="344538"/>
                        <a:pt x="289661" y="342796"/>
                        <a:pt x="287839" y="342187"/>
                      </a:cubicBezTo>
                      <a:cubicBezTo>
                        <a:pt x="235407" y="324647"/>
                        <a:pt x="172740" y="312940"/>
                        <a:pt x="105761" y="305774"/>
                      </a:cubicBezTo>
                      <a:cubicBezTo>
                        <a:pt x="82387" y="303269"/>
                        <a:pt x="60253" y="301461"/>
                        <a:pt x="39833" y="300329"/>
                      </a:cubicBezTo>
                      <a:cubicBezTo>
                        <a:pt x="32674" y="299934"/>
                        <a:pt x="14631" y="299298"/>
                        <a:pt x="14089" y="299284"/>
                      </a:cubicBezTo>
                      <a:cubicBezTo>
                        <a:pt x="13875" y="299278"/>
                        <a:pt x="13673" y="299284"/>
                        <a:pt x="13673" y="299284"/>
                      </a:cubicBezTo>
                      <a:cubicBezTo>
                        <a:pt x="3715" y="299090"/>
                        <a:pt x="-2969" y="309343"/>
                        <a:pt x="1324" y="318331"/>
                      </a:cubicBezTo>
                      <a:cubicBezTo>
                        <a:pt x="1324" y="318331"/>
                        <a:pt x="3561" y="323046"/>
                        <a:pt x="4465" y="324821"/>
                      </a:cubicBezTo>
                      <a:cubicBezTo>
                        <a:pt x="7023" y="329837"/>
                        <a:pt x="9930" y="335537"/>
                        <a:pt x="13466" y="341979"/>
                      </a:cubicBezTo>
                      <a:cubicBezTo>
                        <a:pt x="23512" y="360330"/>
                        <a:pt x="35500" y="380361"/>
                        <a:pt x="49249" y="401625"/>
                      </a:cubicBezTo>
                      <a:cubicBezTo>
                        <a:pt x="88556" y="462403"/>
                        <a:pt x="134821" y="520381"/>
                        <a:pt x="187595" y="570523"/>
                      </a:cubicBezTo>
                      <a:cubicBezTo>
                        <a:pt x="189805" y="572626"/>
                        <a:pt x="191486" y="574220"/>
                        <a:pt x="194915" y="577013"/>
                      </a:cubicBezTo>
                      <a:cubicBezTo>
                        <a:pt x="195022" y="577093"/>
                        <a:pt x="198960" y="580342"/>
                        <a:pt x="200360" y="581614"/>
                      </a:cubicBezTo>
                      <a:cubicBezTo>
                        <a:pt x="247736" y="624838"/>
                        <a:pt x="296117" y="659872"/>
                        <a:pt x="345188" y="687518"/>
                      </a:cubicBezTo>
                      <a:cubicBezTo>
                        <a:pt x="350820" y="690693"/>
                        <a:pt x="358007" y="689353"/>
                        <a:pt x="362139" y="684377"/>
                      </a:cubicBezTo>
                      <a:cubicBezTo>
                        <a:pt x="377898" y="665424"/>
                        <a:pt x="395592" y="648506"/>
                        <a:pt x="415302" y="633732"/>
                      </a:cubicBezTo>
                      <a:cubicBezTo>
                        <a:pt x="416949" y="632493"/>
                        <a:pt x="421329" y="629118"/>
                        <a:pt x="421577" y="628917"/>
                      </a:cubicBezTo>
                      <a:cubicBezTo>
                        <a:pt x="426714" y="624858"/>
                        <a:pt x="429018" y="623191"/>
                        <a:pt x="431831" y="621383"/>
                      </a:cubicBezTo>
                      <a:cubicBezTo>
                        <a:pt x="440142" y="616058"/>
                        <a:pt x="448192" y="611899"/>
                        <a:pt x="463020" y="604847"/>
                      </a:cubicBezTo>
                      <a:cubicBezTo>
                        <a:pt x="494316" y="589959"/>
                        <a:pt x="528177" y="580402"/>
                        <a:pt x="564102" y="576591"/>
                      </a:cubicBezTo>
                      <a:cubicBezTo>
                        <a:pt x="574737" y="575466"/>
                        <a:pt x="585098" y="574930"/>
                        <a:pt x="595498" y="574709"/>
                      </a:cubicBezTo>
                      <a:cubicBezTo>
                        <a:pt x="596865" y="574682"/>
                        <a:pt x="600046" y="574508"/>
                        <a:pt x="600099" y="574502"/>
                      </a:cubicBezTo>
                      <a:cubicBezTo>
                        <a:pt x="601948" y="574374"/>
                        <a:pt x="602799" y="574294"/>
                        <a:pt x="603662" y="574294"/>
                      </a:cubicBezTo>
                      <a:cubicBezTo>
                        <a:pt x="620165" y="574294"/>
                        <a:pt x="638133" y="575506"/>
                        <a:pt x="658493" y="578058"/>
                      </a:cubicBezTo>
                      <a:cubicBezTo>
                        <a:pt x="663971" y="578748"/>
                        <a:pt x="669262" y="576008"/>
                        <a:pt x="671887" y="571153"/>
                      </a:cubicBezTo>
                      <a:cubicBezTo>
                        <a:pt x="729846" y="464057"/>
                        <a:pt x="769480" y="371126"/>
                        <a:pt x="782185" y="302003"/>
                      </a:cubicBezTo>
                      <a:cubicBezTo>
                        <a:pt x="782198" y="301816"/>
                        <a:pt x="782172" y="301963"/>
                        <a:pt x="782185" y="301796"/>
                      </a:cubicBezTo>
                      <a:cubicBezTo>
                        <a:pt x="782198" y="301608"/>
                        <a:pt x="782172" y="301755"/>
                        <a:pt x="782185" y="301588"/>
                      </a:cubicBezTo>
                      <a:cubicBezTo>
                        <a:pt x="785326" y="284410"/>
                        <a:pt x="786786" y="271625"/>
                        <a:pt x="786786" y="259938"/>
                      </a:cubicBezTo>
                      <a:cubicBezTo>
                        <a:pt x="786786" y="233798"/>
                        <a:pt x="780946" y="202000"/>
                        <a:pt x="770257" y="165761"/>
                      </a:cubicBezTo>
                      <a:cubicBezTo>
                        <a:pt x="763814" y="143941"/>
                        <a:pt x="755898" y="120983"/>
                        <a:pt x="746602" y="97321"/>
                      </a:cubicBezTo>
                      <a:cubicBezTo>
                        <a:pt x="737876" y="75107"/>
                        <a:pt x="728533" y="53448"/>
                        <a:pt x="719190" y="33275"/>
                      </a:cubicBezTo>
                      <a:cubicBezTo>
                        <a:pt x="715915" y="26217"/>
                        <a:pt x="708207" y="10692"/>
                        <a:pt x="707470" y="9212"/>
                      </a:cubicBezTo>
                      <a:cubicBezTo>
                        <a:pt x="707022" y="8308"/>
                        <a:pt x="706800" y="7658"/>
                        <a:pt x="706633" y="7324"/>
                      </a:cubicBezTo>
                      <a:cubicBezTo>
                        <a:pt x="704617" y="3372"/>
                        <a:pt x="700940" y="914"/>
                        <a:pt x="697002" y="211"/>
                      </a:cubicBezTo>
                      <a:close/>
                      <a:moveTo>
                        <a:pt x="694698" y="13398"/>
                      </a:moveTo>
                      <a:cubicBezTo>
                        <a:pt x="694698" y="13398"/>
                        <a:pt x="773391" y="168252"/>
                        <a:pt x="773391" y="259938"/>
                      </a:cubicBezTo>
                      <a:cubicBezTo>
                        <a:pt x="773398" y="271953"/>
                        <a:pt x="771583" y="285394"/>
                        <a:pt x="768998" y="299492"/>
                      </a:cubicBezTo>
                      <a:cubicBezTo>
                        <a:pt x="768984" y="299559"/>
                        <a:pt x="769011" y="299646"/>
                        <a:pt x="768998" y="299706"/>
                      </a:cubicBezTo>
                      <a:cubicBezTo>
                        <a:pt x="755034" y="375666"/>
                        <a:pt x="707678" y="477077"/>
                        <a:pt x="660167" y="564871"/>
                      </a:cubicBezTo>
                      <a:cubicBezTo>
                        <a:pt x="641201" y="562494"/>
                        <a:pt x="622100" y="560900"/>
                        <a:pt x="603662" y="560900"/>
                      </a:cubicBezTo>
                      <a:cubicBezTo>
                        <a:pt x="600803" y="560900"/>
                        <a:pt x="598130" y="561254"/>
                        <a:pt x="595291" y="561315"/>
                      </a:cubicBezTo>
                      <a:cubicBezTo>
                        <a:pt x="584274" y="561549"/>
                        <a:pt x="573397" y="562272"/>
                        <a:pt x="562642" y="563411"/>
                      </a:cubicBezTo>
                      <a:cubicBezTo>
                        <a:pt x="525479" y="567349"/>
                        <a:pt x="490063" y="577053"/>
                        <a:pt x="457160" y="592712"/>
                      </a:cubicBezTo>
                      <a:cubicBezTo>
                        <a:pt x="446042" y="597996"/>
                        <a:pt x="435206" y="603353"/>
                        <a:pt x="424718" y="610077"/>
                      </a:cubicBezTo>
                      <a:cubicBezTo>
                        <a:pt x="418684" y="613948"/>
                        <a:pt x="413092" y="618750"/>
                        <a:pt x="407345" y="623057"/>
                      </a:cubicBezTo>
                      <a:cubicBezTo>
                        <a:pt x="387147" y="638199"/>
                        <a:pt x="368575" y="655713"/>
                        <a:pt x="351885" y="675798"/>
                      </a:cubicBezTo>
                      <a:cubicBezTo>
                        <a:pt x="307482" y="650783"/>
                        <a:pt x="259363" y="617210"/>
                        <a:pt x="209568" y="571783"/>
                      </a:cubicBezTo>
                      <a:cubicBezTo>
                        <a:pt x="205276" y="567871"/>
                        <a:pt x="201103" y="564985"/>
                        <a:pt x="196803" y="560900"/>
                      </a:cubicBezTo>
                      <a:cubicBezTo>
                        <a:pt x="78108" y="448097"/>
                        <a:pt x="13252" y="312679"/>
                        <a:pt x="13252" y="312679"/>
                      </a:cubicBezTo>
                      <a:cubicBezTo>
                        <a:pt x="13252" y="312679"/>
                        <a:pt x="166230" y="315672"/>
                        <a:pt x="283654" y="354959"/>
                      </a:cubicBezTo>
                      <a:cubicBezTo>
                        <a:pt x="292414" y="357885"/>
                        <a:pt x="301328" y="360604"/>
                        <a:pt x="309606" y="363953"/>
                      </a:cubicBezTo>
                      <a:cubicBezTo>
                        <a:pt x="428911" y="412260"/>
                        <a:pt x="490432" y="505855"/>
                        <a:pt x="490432" y="505855"/>
                      </a:cubicBezTo>
                      <a:cubicBezTo>
                        <a:pt x="490432" y="505855"/>
                        <a:pt x="480674" y="321003"/>
                        <a:pt x="520362" y="229385"/>
                      </a:cubicBezTo>
                      <a:cubicBezTo>
                        <a:pt x="521347" y="227101"/>
                        <a:pt x="522820" y="224583"/>
                        <a:pt x="523918" y="222266"/>
                      </a:cubicBezTo>
                      <a:cubicBezTo>
                        <a:pt x="567096" y="131431"/>
                        <a:pt x="694698" y="13398"/>
                        <a:pt x="694698" y="13398"/>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42" name="Google Shape;1142;p28"/>
                <p:cNvSpPr/>
                <p:nvPr/>
              </p:nvSpPr>
              <p:spPr>
                <a:xfrm>
                  <a:off x="5782407" y="2565079"/>
                  <a:ext cx="348665" cy="715354"/>
                </a:xfrm>
                <a:custGeom>
                  <a:rect b="b" l="l" r="r" t="t"/>
                  <a:pathLst>
                    <a:path extrusionOk="0" h="715354" w="348665">
                      <a:moveTo>
                        <a:pt x="35662" y="0"/>
                      </a:moveTo>
                      <a:cubicBezTo>
                        <a:pt x="35655" y="0"/>
                        <a:pt x="-45429" y="141306"/>
                        <a:pt x="36954" y="447250"/>
                      </a:cubicBezTo>
                      <a:cubicBezTo>
                        <a:pt x="39359" y="456171"/>
                        <a:pt x="40531" y="463799"/>
                        <a:pt x="43217" y="472994"/>
                      </a:cubicBezTo>
                      <a:cubicBezTo>
                        <a:pt x="62745" y="539840"/>
                        <a:pt x="93801" y="604341"/>
                        <a:pt x="128546" y="663659"/>
                      </a:cubicBezTo>
                      <a:cubicBezTo>
                        <a:pt x="139001" y="681507"/>
                        <a:pt x="149783" y="698632"/>
                        <a:pt x="160733" y="715355"/>
                      </a:cubicBezTo>
                      <a:cubicBezTo>
                        <a:pt x="166480" y="711042"/>
                        <a:pt x="171985" y="706247"/>
                        <a:pt x="178012" y="702376"/>
                      </a:cubicBezTo>
                      <a:cubicBezTo>
                        <a:pt x="188500" y="695652"/>
                        <a:pt x="199517" y="690294"/>
                        <a:pt x="210635" y="685003"/>
                      </a:cubicBezTo>
                      <a:cubicBezTo>
                        <a:pt x="243538" y="669352"/>
                        <a:pt x="278886" y="659640"/>
                        <a:pt x="316050" y="655703"/>
                      </a:cubicBezTo>
                      <a:cubicBezTo>
                        <a:pt x="326806" y="654564"/>
                        <a:pt x="337655" y="653841"/>
                        <a:pt x="348665" y="653613"/>
                      </a:cubicBezTo>
                      <a:cubicBezTo>
                        <a:pt x="347660" y="637506"/>
                        <a:pt x="346489" y="621386"/>
                        <a:pt x="344995" y="604850"/>
                      </a:cubicBezTo>
                      <a:cubicBezTo>
                        <a:pt x="338948" y="537911"/>
                        <a:pt x="329062" y="468467"/>
                        <a:pt x="312159" y="403510"/>
                      </a:cubicBezTo>
                      <a:cubicBezTo>
                        <a:pt x="304423" y="373788"/>
                        <a:pt x="291745" y="344045"/>
                        <a:pt x="277380" y="314564"/>
                      </a:cubicBezTo>
                      <a:cubicBezTo>
                        <a:pt x="196999" y="149550"/>
                        <a:pt x="35662" y="0"/>
                        <a:pt x="35662" y="0"/>
                      </a:cubicBezTo>
                      <a:close/>
                    </a:path>
                  </a:pathLst>
                </a:custGeom>
                <a:solidFill>
                  <a:srgbClr val="BFD88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43" name="Google Shape;1143;p28"/>
                <p:cNvSpPr/>
                <p:nvPr/>
              </p:nvSpPr>
              <p:spPr>
                <a:xfrm>
                  <a:off x="5762273" y="2545094"/>
                  <a:ext cx="375844" cy="742057"/>
                </a:xfrm>
                <a:custGeom>
                  <a:rect b="b" l="l" r="r" t="t"/>
                  <a:pathLst>
                    <a:path extrusionOk="0" h="742057" w="375844">
                      <a:moveTo>
                        <a:pt x="47438" y="161"/>
                      </a:moveTo>
                      <a:cubicBezTo>
                        <a:pt x="43587" y="744"/>
                        <a:pt x="39957" y="2913"/>
                        <a:pt x="37814" y="6644"/>
                      </a:cubicBezTo>
                      <a:cubicBezTo>
                        <a:pt x="36434" y="9048"/>
                        <a:pt x="34251" y="13428"/>
                        <a:pt x="31532" y="19831"/>
                      </a:cubicBezTo>
                      <a:cubicBezTo>
                        <a:pt x="27132" y="30198"/>
                        <a:pt x="22825" y="42561"/>
                        <a:pt x="18767" y="57088"/>
                      </a:cubicBezTo>
                      <a:cubicBezTo>
                        <a:pt x="-8920" y="156214"/>
                        <a:pt x="-8672" y="291325"/>
                        <a:pt x="37814" y="463947"/>
                      </a:cubicBezTo>
                      <a:cubicBezTo>
                        <a:pt x="38638" y="467020"/>
                        <a:pt x="39120" y="469405"/>
                        <a:pt x="40325" y="474830"/>
                      </a:cubicBezTo>
                      <a:cubicBezTo>
                        <a:pt x="40332" y="474863"/>
                        <a:pt x="42750" y="485525"/>
                        <a:pt x="44089" y="490106"/>
                      </a:cubicBezTo>
                      <a:cubicBezTo>
                        <a:pt x="62500" y="553121"/>
                        <a:pt x="91781" y="617193"/>
                        <a:pt x="130738" y="683697"/>
                      </a:cubicBezTo>
                      <a:cubicBezTo>
                        <a:pt x="140650" y="700621"/>
                        <a:pt x="151386" y="717699"/>
                        <a:pt x="163387" y="736023"/>
                      </a:cubicBezTo>
                      <a:cubicBezTo>
                        <a:pt x="167620" y="742486"/>
                        <a:pt x="176253" y="744006"/>
                        <a:pt x="182434" y="739372"/>
                      </a:cubicBezTo>
                      <a:cubicBezTo>
                        <a:pt x="184082" y="738133"/>
                        <a:pt x="188462" y="734757"/>
                        <a:pt x="188710" y="734556"/>
                      </a:cubicBezTo>
                      <a:cubicBezTo>
                        <a:pt x="193847" y="730498"/>
                        <a:pt x="196151" y="728830"/>
                        <a:pt x="198963" y="727022"/>
                      </a:cubicBezTo>
                      <a:cubicBezTo>
                        <a:pt x="207275" y="721697"/>
                        <a:pt x="215325" y="717538"/>
                        <a:pt x="230152" y="710486"/>
                      </a:cubicBezTo>
                      <a:cubicBezTo>
                        <a:pt x="261449" y="695598"/>
                        <a:pt x="295310" y="686041"/>
                        <a:pt x="331234" y="682230"/>
                      </a:cubicBezTo>
                      <a:cubicBezTo>
                        <a:pt x="341870" y="681105"/>
                        <a:pt x="352230" y="680570"/>
                        <a:pt x="362631" y="680348"/>
                      </a:cubicBezTo>
                      <a:cubicBezTo>
                        <a:pt x="370239" y="680188"/>
                        <a:pt x="376294" y="673712"/>
                        <a:pt x="375818" y="666117"/>
                      </a:cubicBezTo>
                      <a:cubicBezTo>
                        <a:pt x="374713" y="648516"/>
                        <a:pt x="373461" y="632550"/>
                        <a:pt x="372047" y="616932"/>
                      </a:cubicBezTo>
                      <a:cubicBezTo>
                        <a:pt x="365217" y="541360"/>
                        <a:pt x="354521" y="474012"/>
                        <a:pt x="338769" y="413503"/>
                      </a:cubicBezTo>
                      <a:cubicBezTo>
                        <a:pt x="331509" y="385602"/>
                        <a:pt x="320110" y="356770"/>
                        <a:pt x="303193" y="322045"/>
                      </a:cubicBezTo>
                      <a:cubicBezTo>
                        <a:pt x="267436" y="248643"/>
                        <a:pt x="213885" y="173319"/>
                        <a:pt x="150201" y="99990"/>
                      </a:cubicBezTo>
                      <a:cubicBezTo>
                        <a:pt x="127959" y="74380"/>
                        <a:pt x="105992" y="50819"/>
                        <a:pt x="85324" y="29877"/>
                      </a:cubicBezTo>
                      <a:cubicBezTo>
                        <a:pt x="78078" y="22536"/>
                        <a:pt x="71642" y="16000"/>
                        <a:pt x="65855" y="10414"/>
                      </a:cubicBezTo>
                      <a:cubicBezTo>
                        <a:pt x="63826" y="8452"/>
                        <a:pt x="58535" y="3510"/>
                        <a:pt x="58535" y="3510"/>
                      </a:cubicBezTo>
                      <a:cubicBezTo>
                        <a:pt x="55374" y="583"/>
                        <a:pt x="51289" y="-429"/>
                        <a:pt x="47438" y="161"/>
                      </a:cubicBezTo>
                      <a:close/>
                      <a:moveTo>
                        <a:pt x="49326" y="13341"/>
                      </a:moveTo>
                      <a:cubicBezTo>
                        <a:pt x="49320" y="13341"/>
                        <a:pt x="210670" y="162891"/>
                        <a:pt x="291051" y="327905"/>
                      </a:cubicBezTo>
                      <a:cubicBezTo>
                        <a:pt x="305417" y="357393"/>
                        <a:pt x="318269" y="387129"/>
                        <a:pt x="326004" y="416851"/>
                      </a:cubicBezTo>
                      <a:cubicBezTo>
                        <a:pt x="342908" y="481808"/>
                        <a:pt x="352605" y="551259"/>
                        <a:pt x="358653" y="618191"/>
                      </a:cubicBezTo>
                      <a:cubicBezTo>
                        <a:pt x="360147" y="634734"/>
                        <a:pt x="361412" y="650847"/>
                        <a:pt x="362423" y="666954"/>
                      </a:cubicBezTo>
                      <a:cubicBezTo>
                        <a:pt x="351407" y="667188"/>
                        <a:pt x="340530" y="667912"/>
                        <a:pt x="329774" y="669050"/>
                      </a:cubicBezTo>
                      <a:cubicBezTo>
                        <a:pt x="292611" y="672988"/>
                        <a:pt x="257196" y="682693"/>
                        <a:pt x="224292" y="698351"/>
                      </a:cubicBezTo>
                      <a:cubicBezTo>
                        <a:pt x="213175" y="703635"/>
                        <a:pt x="202339" y="708993"/>
                        <a:pt x="191851" y="715717"/>
                      </a:cubicBezTo>
                      <a:cubicBezTo>
                        <a:pt x="185817" y="719588"/>
                        <a:pt x="180225" y="724390"/>
                        <a:pt x="174478" y="728696"/>
                      </a:cubicBezTo>
                      <a:cubicBezTo>
                        <a:pt x="163528" y="711980"/>
                        <a:pt x="152705" y="694848"/>
                        <a:pt x="142251" y="677000"/>
                      </a:cubicBezTo>
                      <a:cubicBezTo>
                        <a:pt x="107499" y="617682"/>
                        <a:pt x="76591" y="553181"/>
                        <a:pt x="57068" y="486335"/>
                      </a:cubicBezTo>
                      <a:cubicBezTo>
                        <a:pt x="54383" y="477140"/>
                        <a:pt x="53191" y="469512"/>
                        <a:pt x="50786" y="460598"/>
                      </a:cubicBezTo>
                      <a:cubicBezTo>
                        <a:pt x="-31596" y="154647"/>
                        <a:pt x="49326" y="13348"/>
                        <a:pt x="49326" y="13341"/>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1144" name="Google Shape;1144;p28"/>
              <p:cNvSpPr/>
              <p:nvPr/>
            </p:nvSpPr>
            <p:spPr>
              <a:xfrm>
                <a:off x="5780436" y="3262760"/>
                <a:ext cx="1032076" cy="1111551"/>
              </a:xfrm>
              <a:custGeom>
                <a:rect b="b" l="l" r="r" t="t"/>
                <a:pathLst>
                  <a:path extrusionOk="0" h="1111551" w="1032076">
                    <a:moveTo>
                      <a:pt x="270718" y="0"/>
                    </a:moveTo>
                    <a:cubicBezTo>
                      <a:pt x="260960" y="2451"/>
                      <a:pt x="251584" y="5954"/>
                      <a:pt x="242181" y="9336"/>
                    </a:cubicBezTo>
                    <a:cubicBezTo>
                      <a:pt x="242121" y="9363"/>
                      <a:pt x="242033" y="9316"/>
                      <a:pt x="241973" y="9336"/>
                    </a:cubicBezTo>
                    <a:cubicBezTo>
                      <a:pt x="236944" y="44530"/>
                      <a:pt x="231177" y="78137"/>
                      <a:pt x="224192" y="109647"/>
                    </a:cubicBezTo>
                    <a:cubicBezTo>
                      <a:pt x="194644" y="100358"/>
                      <a:pt x="165236" y="89750"/>
                      <a:pt x="135895" y="76677"/>
                    </a:cubicBezTo>
                    <a:cubicBezTo>
                      <a:pt x="129580" y="82952"/>
                      <a:pt x="123157" y="89067"/>
                      <a:pt x="117283" y="95945"/>
                    </a:cubicBezTo>
                    <a:cubicBezTo>
                      <a:pt x="118114" y="96595"/>
                      <a:pt x="118355" y="97660"/>
                      <a:pt x="119353" y="98128"/>
                    </a:cubicBezTo>
                    <a:cubicBezTo>
                      <a:pt x="151935" y="113003"/>
                      <a:pt x="184725" y="124636"/>
                      <a:pt x="217575" y="134876"/>
                    </a:cubicBezTo>
                    <a:cubicBezTo>
                      <a:pt x="208715" y="170472"/>
                      <a:pt x="198341" y="203644"/>
                      <a:pt x="186352" y="234190"/>
                    </a:cubicBezTo>
                    <a:cubicBezTo>
                      <a:pt x="137027" y="221800"/>
                      <a:pt x="94479" y="209712"/>
                      <a:pt x="72827" y="199826"/>
                    </a:cubicBezTo>
                    <a:cubicBezTo>
                      <a:pt x="66137" y="196772"/>
                      <a:pt x="58019" y="199558"/>
                      <a:pt x="54838" y="205988"/>
                    </a:cubicBezTo>
                    <a:cubicBezTo>
                      <a:pt x="51657" y="212410"/>
                      <a:pt x="54557" y="220012"/>
                      <a:pt x="61247" y="223066"/>
                    </a:cubicBezTo>
                    <a:cubicBezTo>
                      <a:pt x="83878" y="233400"/>
                      <a:pt x="127169" y="245763"/>
                      <a:pt x="177251" y="258420"/>
                    </a:cubicBezTo>
                    <a:cubicBezTo>
                      <a:pt x="165691" y="284714"/>
                      <a:pt x="153013" y="309374"/>
                      <a:pt x="138588" y="331722"/>
                    </a:cubicBezTo>
                    <a:cubicBezTo>
                      <a:pt x="119949" y="360574"/>
                      <a:pt x="98645" y="385448"/>
                      <a:pt x="75104" y="406999"/>
                    </a:cubicBezTo>
                    <a:cubicBezTo>
                      <a:pt x="68172" y="401119"/>
                      <a:pt x="60370" y="395286"/>
                      <a:pt x="54631" y="389325"/>
                    </a:cubicBezTo>
                    <a:cubicBezTo>
                      <a:pt x="52119" y="386713"/>
                      <a:pt x="48549" y="385280"/>
                      <a:pt x="45121" y="385153"/>
                    </a:cubicBezTo>
                    <a:cubicBezTo>
                      <a:pt x="41691" y="385026"/>
                      <a:pt x="38323" y="386318"/>
                      <a:pt x="35610" y="388729"/>
                    </a:cubicBezTo>
                    <a:cubicBezTo>
                      <a:pt x="30172" y="393558"/>
                      <a:pt x="29750" y="401575"/>
                      <a:pt x="34780" y="406805"/>
                    </a:cubicBezTo>
                    <a:cubicBezTo>
                      <a:pt x="40553" y="412799"/>
                      <a:pt x="48395" y="418579"/>
                      <a:pt x="55254" y="424479"/>
                    </a:cubicBezTo>
                    <a:cubicBezTo>
                      <a:pt x="38222" y="437767"/>
                      <a:pt x="19544" y="448677"/>
                      <a:pt x="41" y="458448"/>
                    </a:cubicBezTo>
                    <a:cubicBezTo>
                      <a:pt x="-220" y="467549"/>
                      <a:pt x="845" y="476892"/>
                      <a:pt x="872" y="486061"/>
                    </a:cubicBezTo>
                    <a:cubicBezTo>
                      <a:pt x="27507" y="473791"/>
                      <a:pt x="52742" y="459627"/>
                      <a:pt x="75312" y="441564"/>
                    </a:cubicBezTo>
                    <a:cubicBezTo>
                      <a:pt x="121817" y="475901"/>
                      <a:pt x="185529" y="507981"/>
                      <a:pt x="258723" y="534924"/>
                    </a:cubicBezTo>
                    <a:cubicBezTo>
                      <a:pt x="215044" y="587243"/>
                      <a:pt x="169120" y="629396"/>
                      <a:pt x="121007" y="662447"/>
                    </a:cubicBezTo>
                    <a:cubicBezTo>
                      <a:pt x="99147" y="651322"/>
                      <a:pt x="77254" y="640868"/>
                      <a:pt x="55461" y="628478"/>
                    </a:cubicBezTo>
                    <a:cubicBezTo>
                      <a:pt x="52273" y="626663"/>
                      <a:pt x="48650" y="626268"/>
                      <a:pt x="45328" y="627085"/>
                    </a:cubicBezTo>
                    <a:cubicBezTo>
                      <a:pt x="42000" y="627909"/>
                      <a:pt x="38939" y="629784"/>
                      <a:pt x="37057" y="632845"/>
                    </a:cubicBezTo>
                    <a:cubicBezTo>
                      <a:pt x="33286" y="638973"/>
                      <a:pt x="35436" y="646902"/>
                      <a:pt x="41812" y="650525"/>
                    </a:cubicBezTo>
                    <a:cubicBezTo>
                      <a:pt x="59895" y="660806"/>
                      <a:pt x="78058" y="669298"/>
                      <a:pt x="96194" y="678734"/>
                    </a:cubicBezTo>
                    <a:cubicBezTo>
                      <a:pt x="74287" y="692002"/>
                      <a:pt x="51791" y="702603"/>
                      <a:pt x="28993" y="711906"/>
                    </a:cubicBezTo>
                    <a:cubicBezTo>
                      <a:pt x="29061" y="712167"/>
                      <a:pt x="29128" y="712435"/>
                      <a:pt x="29201" y="712696"/>
                    </a:cubicBezTo>
                    <a:cubicBezTo>
                      <a:pt x="29235" y="712837"/>
                      <a:pt x="29369" y="712951"/>
                      <a:pt x="29402" y="713098"/>
                    </a:cubicBezTo>
                    <a:cubicBezTo>
                      <a:pt x="31465" y="720947"/>
                      <a:pt x="33541" y="728770"/>
                      <a:pt x="35818" y="736532"/>
                    </a:cubicBezTo>
                    <a:cubicBezTo>
                      <a:pt x="65480" y="724651"/>
                      <a:pt x="94546" y="710539"/>
                      <a:pt x="122662" y="692437"/>
                    </a:cubicBezTo>
                    <a:cubicBezTo>
                      <a:pt x="182502" y="722126"/>
                      <a:pt x="242576" y="746906"/>
                      <a:pt x="302564" y="766924"/>
                    </a:cubicBezTo>
                    <a:cubicBezTo>
                      <a:pt x="258502" y="809304"/>
                      <a:pt x="211722" y="846528"/>
                      <a:pt x="161948" y="878360"/>
                    </a:cubicBezTo>
                    <a:cubicBezTo>
                      <a:pt x="135969" y="870115"/>
                      <a:pt x="115107" y="862106"/>
                      <a:pt x="104673" y="855120"/>
                    </a:cubicBezTo>
                    <a:cubicBezTo>
                      <a:pt x="98598" y="851048"/>
                      <a:pt x="90294" y="852462"/>
                      <a:pt x="86061" y="858295"/>
                    </a:cubicBezTo>
                    <a:cubicBezTo>
                      <a:pt x="85110" y="859608"/>
                      <a:pt x="85418" y="861195"/>
                      <a:pt x="85030" y="862668"/>
                    </a:cubicBezTo>
                    <a:cubicBezTo>
                      <a:pt x="83690" y="867751"/>
                      <a:pt x="84661" y="873223"/>
                      <a:pt x="89369" y="876371"/>
                    </a:cubicBezTo>
                    <a:cubicBezTo>
                      <a:pt x="89959" y="876766"/>
                      <a:pt x="91620" y="877161"/>
                      <a:pt x="92263" y="877563"/>
                    </a:cubicBezTo>
                    <a:cubicBezTo>
                      <a:pt x="101786" y="883429"/>
                      <a:pt x="116413" y="889752"/>
                      <a:pt x="134656" y="896235"/>
                    </a:cubicBezTo>
                    <a:cubicBezTo>
                      <a:pt x="126767" y="900863"/>
                      <a:pt x="118282" y="904379"/>
                      <a:pt x="110258" y="908752"/>
                    </a:cubicBezTo>
                    <a:cubicBezTo>
                      <a:pt x="114558" y="915878"/>
                      <a:pt x="118938" y="922916"/>
                      <a:pt x="123492" y="929801"/>
                    </a:cubicBezTo>
                    <a:cubicBezTo>
                      <a:pt x="137563" y="922039"/>
                      <a:pt x="152203" y="915228"/>
                      <a:pt x="165879" y="906763"/>
                    </a:cubicBezTo>
                    <a:cubicBezTo>
                      <a:pt x="230554" y="926084"/>
                      <a:pt x="325039" y="945620"/>
                      <a:pt x="424353" y="960790"/>
                    </a:cubicBezTo>
                    <a:cubicBezTo>
                      <a:pt x="392923" y="990412"/>
                      <a:pt x="364326" y="1015426"/>
                      <a:pt x="335648" y="1035477"/>
                    </a:cubicBezTo>
                    <a:cubicBezTo>
                      <a:pt x="320298" y="1046207"/>
                      <a:pt x="295792" y="1061610"/>
                      <a:pt x="272988" y="1076398"/>
                    </a:cubicBezTo>
                    <a:cubicBezTo>
                      <a:pt x="274623" y="1077362"/>
                      <a:pt x="276330" y="1078200"/>
                      <a:pt x="277951" y="1079177"/>
                    </a:cubicBezTo>
                    <a:cubicBezTo>
                      <a:pt x="284615" y="1083175"/>
                      <a:pt x="291238" y="1087228"/>
                      <a:pt x="298217" y="1090696"/>
                    </a:cubicBezTo>
                    <a:cubicBezTo>
                      <a:pt x="298297" y="1090737"/>
                      <a:pt x="298344" y="1090857"/>
                      <a:pt x="298424" y="1090898"/>
                    </a:cubicBezTo>
                    <a:cubicBezTo>
                      <a:pt x="317378" y="1078481"/>
                      <a:pt x="338354" y="1065421"/>
                      <a:pt x="351359" y="1056333"/>
                    </a:cubicBezTo>
                    <a:cubicBezTo>
                      <a:pt x="385215" y="1032671"/>
                      <a:pt x="418620" y="1002541"/>
                      <a:pt x="456815" y="965558"/>
                    </a:cubicBezTo>
                    <a:cubicBezTo>
                      <a:pt x="506482" y="972510"/>
                      <a:pt x="556798" y="978638"/>
                      <a:pt x="604871" y="982241"/>
                    </a:cubicBezTo>
                    <a:cubicBezTo>
                      <a:pt x="651699" y="985757"/>
                      <a:pt x="694863" y="986815"/>
                      <a:pt x="735970" y="986614"/>
                    </a:cubicBezTo>
                    <a:cubicBezTo>
                      <a:pt x="698204" y="1027086"/>
                      <a:pt x="659789" y="1065334"/>
                      <a:pt x="622653" y="1095465"/>
                    </a:cubicBezTo>
                    <a:cubicBezTo>
                      <a:pt x="617429" y="1099704"/>
                      <a:pt x="607021" y="1105471"/>
                      <a:pt x="595569" y="1111552"/>
                    </a:cubicBezTo>
                    <a:cubicBezTo>
                      <a:pt x="620041" y="1105009"/>
                      <a:pt x="645108" y="1097012"/>
                      <a:pt x="671040" y="1086524"/>
                    </a:cubicBezTo>
                    <a:cubicBezTo>
                      <a:pt x="671248" y="1086444"/>
                      <a:pt x="671456" y="1086377"/>
                      <a:pt x="671663" y="1086330"/>
                    </a:cubicBezTo>
                    <a:cubicBezTo>
                      <a:pt x="671723" y="1086303"/>
                      <a:pt x="671810" y="1086350"/>
                      <a:pt x="671871" y="1086330"/>
                    </a:cubicBezTo>
                    <a:cubicBezTo>
                      <a:pt x="705096" y="1056199"/>
                      <a:pt x="738535" y="1022739"/>
                      <a:pt x="771332" y="986413"/>
                    </a:cubicBezTo>
                    <a:cubicBezTo>
                      <a:pt x="802856" y="985362"/>
                      <a:pt x="831540" y="982623"/>
                      <a:pt x="858590" y="979067"/>
                    </a:cubicBezTo>
                    <a:cubicBezTo>
                      <a:pt x="858852" y="978859"/>
                      <a:pt x="859153" y="978671"/>
                      <a:pt x="859421" y="978471"/>
                    </a:cubicBezTo>
                    <a:cubicBezTo>
                      <a:pt x="872608" y="968143"/>
                      <a:pt x="884623" y="957588"/>
                      <a:pt x="896222" y="946886"/>
                    </a:cubicBezTo>
                    <a:cubicBezTo>
                      <a:pt x="866815" y="953128"/>
                      <a:pt x="833114" y="957441"/>
                      <a:pt x="795107" y="959598"/>
                    </a:cubicBezTo>
                    <a:cubicBezTo>
                      <a:pt x="804832" y="948306"/>
                      <a:pt x="815373" y="937905"/>
                      <a:pt x="824682" y="926426"/>
                    </a:cubicBezTo>
                    <a:cubicBezTo>
                      <a:pt x="860519" y="882237"/>
                      <a:pt x="891936" y="834165"/>
                      <a:pt x="922281" y="782616"/>
                    </a:cubicBezTo>
                    <a:cubicBezTo>
                      <a:pt x="925771" y="781470"/>
                      <a:pt x="929340" y="780627"/>
                      <a:pt x="932823" y="779441"/>
                    </a:cubicBezTo>
                    <a:cubicBezTo>
                      <a:pt x="948870" y="773956"/>
                      <a:pt x="991766" y="756450"/>
                      <a:pt x="1025875" y="741099"/>
                    </a:cubicBezTo>
                    <a:cubicBezTo>
                      <a:pt x="1027763" y="733779"/>
                      <a:pt x="1028942" y="726412"/>
                      <a:pt x="1030221" y="719052"/>
                    </a:cubicBezTo>
                    <a:cubicBezTo>
                      <a:pt x="1030349" y="718389"/>
                      <a:pt x="1030476" y="717726"/>
                      <a:pt x="1030630" y="717070"/>
                    </a:cubicBezTo>
                    <a:cubicBezTo>
                      <a:pt x="1030657" y="716942"/>
                      <a:pt x="1030603" y="716795"/>
                      <a:pt x="1030630" y="716668"/>
                    </a:cubicBezTo>
                    <a:cubicBezTo>
                      <a:pt x="1030697" y="716340"/>
                      <a:pt x="1030744" y="716005"/>
                      <a:pt x="1030838" y="715676"/>
                    </a:cubicBezTo>
                    <a:cubicBezTo>
                      <a:pt x="1030851" y="715623"/>
                      <a:pt x="1030804" y="715529"/>
                      <a:pt x="1030838" y="715475"/>
                    </a:cubicBezTo>
                    <a:cubicBezTo>
                      <a:pt x="1030851" y="715402"/>
                      <a:pt x="1031032" y="715355"/>
                      <a:pt x="1031045" y="715281"/>
                    </a:cubicBezTo>
                    <a:cubicBezTo>
                      <a:pt x="1031105" y="714946"/>
                      <a:pt x="1031192" y="714618"/>
                      <a:pt x="1031253" y="714290"/>
                    </a:cubicBezTo>
                    <a:cubicBezTo>
                      <a:pt x="1031541" y="712696"/>
                      <a:pt x="1031808" y="711115"/>
                      <a:pt x="1032077" y="709522"/>
                    </a:cubicBezTo>
                    <a:cubicBezTo>
                      <a:pt x="1028139" y="711417"/>
                      <a:pt x="1026424" y="712710"/>
                      <a:pt x="1022151" y="714685"/>
                    </a:cubicBezTo>
                    <a:cubicBezTo>
                      <a:pt x="994458" y="727477"/>
                      <a:pt x="964575" y="739030"/>
                      <a:pt x="942956" y="747261"/>
                    </a:cubicBezTo>
                    <a:cubicBezTo>
                      <a:pt x="972015" y="694332"/>
                      <a:pt x="1000847" y="632135"/>
                      <a:pt x="1030014" y="564117"/>
                    </a:cubicBezTo>
                    <a:cubicBezTo>
                      <a:pt x="1030001" y="564057"/>
                      <a:pt x="1030021" y="563983"/>
                      <a:pt x="1030014" y="563923"/>
                    </a:cubicBezTo>
                    <a:cubicBezTo>
                      <a:pt x="1029913" y="563387"/>
                      <a:pt x="1029706" y="562865"/>
                      <a:pt x="1029599" y="562336"/>
                    </a:cubicBezTo>
                    <a:cubicBezTo>
                      <a:pt x="1026089" y="544053"/>
                      <a:pt x="1021588" y="525802"/>
                      <a:pt x="1015949" y="507706"/>
                    </a:cubicBezTo>
                    <a:cubicBezTo>
                      <a:pt x="956565" y="552893"/>
                      <a:pt x="871436" y="579849"/>
                      <a:pt x="766778" y="587364"/>
                    </a:cubicBezTo>
                    <a:cubicBezTo>
                      <a:pt x="777172" y="568832"/>
                      <a:pt x="787673" y="550649"/>
                      <a:pt x="797592" y="531147"/>
                    </a:cubicBezTo>
                    <a:cubicBezTo>
                      <a:pt x="830522" y="466377"/>
                      <a:pt x="860439" y="394301"/>
                      <a:pt x="891052" y="314638"/>
                    </a:cubicBezTo>
                    <a:cubicBezTo>
                      <a:pt x="898098" y="312548"/>
                      <a:pt x="903462" y="309501"/>
                      <a:pt x="909872" y="307090"/>
                    </a:cubicBezTo>
                    <a:cubicBezTo>
                      <a:pt x="909785" y="306969"/>
                      <a:pt x="909751" y="306808"/>
                      <a:pt x="909664" y="306694"/>
                    </a:cubicBezTo>
                    <a:cubicBezTo>
                      <a:pt x="909349" y="306273"/>
                      <a:pt x="908947" y="305918"/>
                      <a:pt x="908633" y="305502"/>
                    </a:cubicBezTo>
                    <a:cubicBezTo>
                      <a:pt x="899270" y="293253"/>
                      <a:pt x="889371" y="281352"/>
                      <a:pt x="879272" y="269545"/>
                    </a:cubicBezTo>
                    <a:cubicBezTo>
                      <a:pt x="876245" y="277454"/>
                      <a:pt x="872996" y="286810"/>
                      <a:pt x="869963" y="294774"/>
                    </a:cubicBezTo>
                    <a:cubicBezTo>
                      <a:pt x="813504" y="308670"/>
                      <a:pt x="734263" y="312193"/>
                      <a:pt x="636924" y="306293"/>
                    </a:cubicBezTo>
                    <a:cubicBezTo>
                      <a:pt x="660961" y="251161"/>
                      <a:pt x="683323" y="191629"/>
                      <a:pt x="705163" y="129311"/>
                    </a:cubicBezTo>
                    <a:cubicBezTo>
                      <a:pt x="706817" y="128815"/>
                      <a:pt x="708465" y="128628"/>
                      <a:pt x="710126" y="128119"/>
                    </a:cubicBezTo>
                    <a:cubicBezTo>
                      <a:pt x="711920" y="127570"/>
                      <a:pt x="716997" y="124763"/>
                      <a:pt x="719636" y="123752"/>
                    </a:cubicBezTo>
                    <a:cubicBezTo>
                      <a:pt x="708672" y="115936"/>
                      <a:pt x="697769" y="108154"/>
                      <a:pt x="686551" y="100908"/>
                    </a:cubicBezTo>
                    <a:cubicBezTo>
                      <a:pt x="686504" y="100874"/>
                      <a:pt x="686390" y="100941"/>
                      <a:pt x="686343" y="100908"/>
                    </a:cubicBezTo>
                    <a:cubicBezTo>
                      <a:pt x="685547" y="103225"/>
                      <a:pt x="684870" y="105951"/>
                      <a:pt x="684067" y="108255"/>
                    </a:cubicBezTo>
                    <a:cubicBezTo>
                      <a:pt x="625787" y="124924"/>
                      <a:pt x="569034" y="135472"/>
                      <a:pt x="513474" y="140435"/>
                    </a:cubicBezTo>
                    <a:cubicBezTo>
                      <a:pt x="527665" y="105911"/>
                      <a:pt x="540785" y="68339"/>
                      <a:pt x="554213" y="31584"/>
                    </a:cubicBezTo>
                    <a:cubicBezTo>
                      <a:pt x="554006" y="31504"/>
                      <a:pt x="553798" y="31470"/>
                      <a:pt x="553590" y="31383"/>
                    </a:cubicBezTo>
                    <a:cubicBezTo>
                      <a:pt x="545400" y="28122"/>
                      <a:pt x="537189" y="25376"/>
                      <a:pt x="528985" y="22449"/>
                    </a:cubicBezTo>
                    <a:cubicBezTo>
                      <a:pt x="513949" y="63497"/>
                      <a:pt x="499048" y="104960"/>
                      <a:pt x="483082" y="143214"/>
                    </a:cubicBezTo>
                    <a:cubicBezTo>
                      <a:pt x="403371" y="147286"/>
                      <a:pt x="325990" y="138486"/>
                      <a:pt x="249628" y="117396"/>
                    </a:cubicBezTo>
                    <a:cubicBezTo>
                      <a:pt x="257879" y="80494"/>
                      <a:pt x="265166" y="41878"/>
                      <a:pt x="270718" y="0"/>
                    </a:cubicBezTo>
                    <a:close/>
                    <a:moveTo>
                      <a:pt x="674349" y="137656"/>
                    </a:moveTo>
                    <a:cubicBezTo>
                      <a:pt x="653413" y="196364"/>
                      <a:pt x="631821" y="252065"/>
                      <a:pt x="608802" y="304310"/>
                    </a:cubicBezTo>
                    <a:cubicBezTo>
                      <a:pt x="596205" y="303346"/>
                      <a:pt x="584525" y="302797"/>
                      <a:pt x="571371" y="301524"/>
                    </a:cubicBezTo>
                    <a:cubicBezTo>
                      <a:pt x="531804" y="297720"/>
                      <a:pt x="489464" y="291746"/>
                      <a:pt x="447305" y="285437"/>
                    </a:cubicBezTo>
                    <a:cubicBezTo>
                      <a:pt x="466372" y="247477"/>
                      <a:pt x="484475" y="207883"/>
                      <a:pt x="501687" y="167452"/>
                    </a:cubicBezTo>
                    <a:cubicBezTo>
                      <a:pt x="558017" y="163373"/>
                      <a:pt x="615533" y="153421"/>
                      <a:pt x="674349" y="137656"/>
                    </a:cubicBezTo>
                    <a:close/>
                    <a:moveTo>
                      <a:pt x="243212" y="142618"/>
                    </a:moveTo>
                    <a:cubicBezTo>
                      <a:pt x="318068" y="163186"/>
                      <a:pt x="393887" y="172180"/>
                      <a:pt x="471710" y="169434"/>
                    </a:cubicBezTo>
                    <a:cubicBezTo>
                      <a:pt x="455080" y="207870"/>
                      <a:pt x="437540" y="245508"/>
                      <a:pt x="419183" y="281667"/>
                    </a:cubicBezTo>
                    <a:cubicBezTo>
                      <a:pt x="344281" y="269699"/>
                      <a:pt x="274120" y="254992"/>
                      <a:pt x="212405" y="240351"/>
                    </a:cubicBezTo>
                    <a:cubicBezTo>
                      <a:pt x="224132" y="210060"/>
                      <a:pt x="234499" y="177457"/>
                      <a:pt x="243212" y="142618"/>
                    </a:cubicBezTo>
                    <a:close/>
                    <a:moveTo>
                      <a:pt x="203303" y="264582"/>
                    </a:moveTo>
                    <a:cubicBezTo>
                      <a:pt x="264195" y="279135"/>
                      <a:pt x="333076" y="293515"/>
                      <a:pt x="406780" y="305502"/>
                    </a:cubicBezTo>
                    <a:cubicBezTo>
                      <a:pt x="395495" y="326934"/>
                      <a:pt x="384960" y="348995"/>
                      <a:pt x="372865" y="369857"/>
                    </a:cubicBezTo>
                    <a:cubicBezTo>
                      <a:pt x="341796" y="423441"/>
                      <a:pt x="309327" y="470952"/>
                      <a:pt x="275680" y="513667"/>
                    </a:cubicBezTo>
                    <a:cubicBezTo>
                      <a:pt x="203491" y="487641"/>
                      <a:pt x="140824" y="456767"/>
                      <a:pt x="95370" y="423883"/>
                    </a:cubicBezTo>
                    <a:cubicBezTo>
                      <a:pt x="119835" y="401186"/>
                      <a:pt x="141963" y="375221"/>
                      <a:pt x="161332" y="345224"/>
                    </a:cubicBezTo>
                    <a:cubicBezTo>
                      <a:pt x="177191" y="320665"/>
                      <a:pt x="190833" y="293461"/>
                      <a:pt x="203303" y="264582"/>
                    </a:cubicBezTo>
                    <a:close/>
                    <a:moveTo>
                      <a:pt x="434486" y="309668"/>
                    </a:moveTo>
                    <a:cubicBezTo>
                      <a:pt x="480108" y="316640"/>
                      <a:pt x="525844" y="323022"/>
                      <a:pt x="568686" y="327148"/>
                    </a:cubicBezTo>
                    <a:cubicBezTo>
                      <a:pt x="578745" y="328119"/>
                      <a:pt x="587840" y="328541"/>
                      <a:pt x="597638" y="329338"/>
                    </a:cubicBezTo>
                    <a:cubicBezTo>
                      <a:pt x="575584" y="377652"/>
                      <a:pt x="552251" y="424144"/>
                      <a:pt x="526915" y="469572"/>
                    </a:cubicBezTo>
                    <a:cubicBezTo>
                      <a:pt x="508183" y="503172"/>
                      <a:pt x="488553" y="535044"/>
                      <a:pt x="468401" y="565711"/>
                    </a:cubicBezTo>
                    <a:cubicBezTo>
                      <a:pt x="410296" y="554420"/>
                      <a:pt x="354240" y="539693"/>
                      <a:pt x="301941" y="522206"/>
                    </a:cubicBezTo>
                    <a:cubicBezTo>
                      <a:pt x="334529" y="480120"/>
                      <a:pt x="366194" y="434190"/>
                      <a:pt x="396231" y="382373"/>
                    </a:cubicBezTo>
                    <a:cubicBezTo>
                      <a:pt x="409894" y="358806"/>
                      <a:pt x="421855" y="333939"/>
                      <a:pt x="434486" y="309668"/>
                    </a:cubicBezTo>
                    <a:close/>
                    <a:moveTo>
                      <a:pt x="859213" y="323772"/>
                    </a:moveTo>
                    <a:cubicBezTo>
                      <a:pt x="831179" y="395507"/>
                      <a:pt x="803586" y="460658"/>
                      <a:pt x="773395" y="520023"/>
                    </a:cubicBezTo>
                    <a:cubicBezTo>
                      <a:pt x="761259" y="543898"/>
                      <a:pt x="748615" y="566381"/>
                      <a:pt x="735763" y="588750"/>
                    </a:cubicBezTo>
                    <a:cubicBezTo>
                      <a:pt x="688025" y="590471"/>
                      <a:pt x="637487" y="589199"/>
                      <a:pt x="583574" y="583586"/>
                    </a:cubicBezTo>
                    <a:cubicBezTo>
                      <a:pt x="554521" y="580559"/>
                      <a:pt x="525355" y="576434"/>
                      <a:pt x="496523" y="571471"/>
                    </a:cubicBezTo>
                    <a:cubicBezTo>
                      <a:pt x="515115" y="542760"/>
                      <a:pt x="533123" y="513037"/>
                      <a:pt x="550490" y="481888"/>
                    </a:cubicBezTo>
                    <a:cubicBezTo>
                      <a:pt x="577687" y="433105"/>
                      <a:pt x="602688" y="383378"/>
                      <a:pt x="626169" y="331320"/>
                    </a:cubicBezTo>
                    <a:cubicBezTo>
                      <a:pt x="718892" y="337415"/>
                      <a:pt x="798597" y="335700"/>
                      <a:pt x="859213" y="323772"/>
                    </a:cubicBezTo>
                    <a:close/>
                    <a:moveTo>
                      <a:pt x="1010371" y="543664"/>
                    </a:moveTo>
                    <a:cubicBezTo>
                      <a:pt x="974761" y="627641"/>
                      <a:pt x="940016" y="698987"/>
                      <a:pt x="904085" y="761164"/>
                    </a:cubicBezTo>
                    <a:cubicBezTo>
                      <a:pt x="811321" y="790331"/>
                      <a:pt x="715544" y="803123"/>
                      <a:pt x="617898" y="800296"/>
                    </a:cubicBezTo>
                    <a:cubicBezTo>
                      <a:pt x="667136" y="744274"/>
                      <a:pt x="711699" y="682699"/>
                      <a:pt x="752098" y="613979"/>
                    </a:cubicBezTo>
                    <a:cubicBezTo>
                      <a:pt x="856775" y="608560"/>
                      <a:pt x="944650" y="584866"/>
                      <a:pt x="1010371" y="543664"/>
                    </a:cubicBezTo>
                    <a:close/>
                    <a:moveTo>
                      <a:pt x="285813" y="544059"/>
                    </a:moveTo>
                    <a:cubicBezTo>
                      <a:pt x="338119" y="561894"/>
                      <a:pt x="394169" y="577003"/>
                      <a:pt x="452267" y="588750"/>
                    </a:cubicBezTo>
                    <a:cubicBezTo>
                      <a:pt x="412191" y="647077"/>
                      <a:pt x="369201" y="699643"/>
                      <a:pt x="323238" y="746464"/>
                    </a:cubicBezTo>
                    <a:cubicBezTo>
                      <a:pt x="264697" y="727597"/>
                      <a:pt x="206016" y="704519"/>
                      <a:pt x="147475" y="676149"/>
                    </a:cubicBezTo>
                    <a:cubicBezTo>
                      <a:pt x="195869" y="641196"/>
                      <a:pt x="242134" y="597483"/>
                      <a:pt x="285813" y="544059"/>
                    </a:cubicBezTo>
                    <a:close/>
                    <a:moveTo>
                      <a:pt x="480804" y="594316"/>
                    </a:moveTo>
                    <a:cubicBezTo>
                      <a:pt x="513996" y="600309"/>
                      <a:pt x="547382" y="605526"/>
                      <a:pt x="580888" y="609009"/>
                    </a:cubicBezTo>
                    <a:cubicBezTo>
                      <a:pt x="630160" y="614139"/>
                      <a:pt x="676492" y="615217"/>
                      <a:pt x="721082" y="614374"/>
                    </a:cubicBezTo>
                    <a:cubicBezTo>
                      <a:pt x="680061" y="682471"/>
                      <a:pt x="634567" y="742907"/>
                      <a:pt x="584405" y="797912"/>
                    </a:cubicBezTo>
                    <a:cubicBezTo>
                      <a:pt x="507527" y="792963"/>
                      <a:pt x="429751" y="778510"/>
                      <a:pt x="351567" y="755405"/>
                    </a:cubicBezTo>
                    <a:cubicBezTo>
                      <a:pt x="397618" y="707358"/>
                      <a:pt x="440695" y="653673"/>
                      <a:pt x="480804" y="594316"/>
                    </a:cubicBezTo>
                    <a:close/>
                    <a:moveTo>
                      <a:pt x="330886" y="775865"/>
                    </a:moveTo>
                    <a:cubicBezTo>
                      <a:pt x="408534" y="799747"/>
                      <a:pt x="485834" y="815044"/>
                      <a:pt x="562484" y="821547"/>
                    </a:cubicBezTo>
                    <a:cubicBezTo>
                      <a:pt x="558071" y="826094"/>
                      <a:pt x="554159" y="831191"/>
                      <a:pt x="549659" y="835651"/>
                    </a:cubicBezTo>
                    <a:cubicBezTo>
                      <a:pt x="548775" y="836535"/>
                      <a:pt x="490804" y="895800"/>
                      <a:pt x="484943" y="901793"/>
                    </a:cubicBezTo>
                    <a:cubicBezTo>
                      <a:pt x="470189" y="916909"/>
                      <a:pt x="459688" y="926192"/>
                      <a:pt x="447097" y="938541"/>
                    </a:cubicBezTo>
                    <a:cubicBezTo>
                      <a:pt x="350811" y="924517"/>
                      <a:pt x="261154" y="905845"/>
                      <a:pt x="195240" y="887696"/>
                    </a:cubicBezTo>
                    <a:cubicBezTo>
                      <a:pt x="243212" y="855328"/>
                      <a:pt x="288271" y="817924"/>
                      <a:pt x="330886" y="775865"/>
                    </a:cubicBezTo>
                    <a:close/>
                    <a:moveTo>
                      <a:pt x="884850" y="794135"/>
                    </a:moveTo>
                    <a:cubicBezTo>
                      <a:pt x="859361" y="835357"/>
                      <a:pt x="833027" y="874435"/>
                      <a:pt x="803586" y="910734"/>
                    </a:cubicBezTo>
                    <a:cubicBezTo>
                      <a:pt x="789528" y="928073"/>
                      <a:pt x="773864" y="944000"/>
                      <a:pt x="758922" y="960790"/>
                    </a:cubicBezTo>
                    <a:cubicBezTo>
                      <a:pt x="712871" y="961841"/>
                      <a:pt x="662756" y="960810"/>
                      <a:pt x="606941" y="956617"/>
                    </a:cubicBezTo>
                    <a:cubicBezTo>
                      <a:pt x="566027" y="953550"/>
                      <a:pt x="523064" y="948145"/>
                      <a:pt x="480597" y="942519"/>
                    </a:cubicBezTo>
                    <a:cubicBezTo>
                      <a:pt x="488989" y="934121"/>
                      <a:pt x="495103" y="928770"/>
                      <a:pt x="504379" y="919274"/>
                    </a:cubicBezTo>
                    <a:cubicBezTo>
                      <a:pt x="510259" y="913252"/>
                      <a:pt x="557234" y="865260"/>
                      <a:pt x="566409" y="856111"/>
                    </a:cubicBezTo>
                    <a:cubicBezTo>
                      <a:pt x="567300" y="855227"/>
                      <a:pt x="568016" y="854404"/>
                      <a:pt x="568894" y="853526"/>
                    </a:cubicBezTo>
                    <a:cubicBezTo>
                      <a:pt x="578082" y="844405"/>
                      <a:pt x="586501" y="834392"/>
                      <a:pt x="595361" y="824929"/>
                    </a:cubicBezTo>
                    <a:cubicBezTo>
                      <a:pt x="693757" y="829979"/>
                      <a:pt x="790734" y="820368"/>
                      <a:pt x="884850" y="794135"/>
                    </a:cubicBezTo>
                    <a:close/>
                  </a:path>
                </a:pathLst>
              </a:custGeom>
              <a:solidFill>
                <a:srgbClr val="FFED2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1145" name="Google Shape;1145;p28"/>
          <p:cNvGrpSpPr/>
          <p:nvPr/>
        </p:nvGrpSpPr>
        <p:grpSpPr>
          <a:xfrm rot="-8563742">
            <a:off x="10401687" y="353042"/>
            <a:ext cx="1421905" cy="1316183"/>
            <a:chOff x="3781812" y="3429001"/>
            <a:chExt cx="1421870" cy="1316151"/>
          </a:xfrm>
        </p:grpSpPr>
        <p:sp>
          <p:nvSpPr>
            <p:cNvPr id="1146" name="Google Shape;1146;p28"/>
            <p:cNvSpPr/>
            <p:nvPr/>
          </p:nvSpPr>
          <p:spPr>
            <a:xfrm>
              <a:off x="3787003" y="3435670"/>
              <a:ext cx="1408099" cy="1302738"/>
            </a:xfrm>
            <a:custGeom>
              <a:rect b="b" l="l" r="r" t="t"/>
              <a:pathLst>
                <a:path extrusionOk="0" h="1302738" w="1408099">
                  <a:moveTo>
                    <a:pt x="672238" y="0"/>
                  </a:moveTo>
                  <a:lnTo>
                    <a:pt x="95228" y="806813"/>
                  </a:lnTo>
                  <a:lnTo>
                    <a:pt x="0" y="939921"/>
                  </a:lnTo>
                  <a:cubicBezTo>
                    <a:pt x="0" y="939921"/>
                    <a:pt x="1621" y="941937"/>
                    <a:pt x="1674" y="942011"/>
                  </a:cubicBezTo>
                  <a:cubicBezTo>
                    <a:pt x="5800" y="948011"/>
                    <a:pt x="168302" y="1182188"/>
                    <a:pt x="484922" y="1270177"/>
                  </a:cubicBezTo>
                  <a:cubicBezTo>
                    <a:pt x="496294" y="1273338"/>
                    <a:pt x="508322" y="1275789"/>
                    <a:pt x="520083" y="1278548"/>
                  </a:cubicBezTo>
                  <a:cubicBezTo>
                    <a:pt x="533049" y="1281562"/>
                    <a:pt x="545988" y="1284650"/>
                    <a:pt x="559429" y="1287134"/>
                  </a:cubicBezTo>
                  <a:cubicBezTo>
                    <a:pt x="578202" y="1290637"/>
                    <a:pt x="597912" y="1292934"/>
                    <a:pt x="617615" y="1295291"/>
                  </a:cubicBezTo>
                  <a:cubicBezTo>
                    <a:pt x="627996" y="1296524"/>
                    <a:pt x="637948" y="1298379"/>
                    <a:pt x="648590" y="1299270"/>
                  </a:cubicBezTo>
                  <a:cubicBezTo>
                    <a:pt x="679076" y="1301842"/>
                    <a:pt x="710399" y="1303161"/>
                    <a:pt x="742981" y="1302618"/>
                  </a:cubicBezTo>
                  <a:cubicBezTo>
                    <a:pt x="773641" y="1302116"/>
                    <a:pt x="803062" y="1299987"/>
                    <a:pt x="831298" y="1296551"/>
                  </a:cubicBezTo>
                  <a:cubicBezTo>
                    <a:pt x="1250741" y="1245544"/>
                    <a:pt x="1405160" y="894166"/>
                    <a:pt x="1408100" y="887388"/>
                  </a:cubicBezTo>
                  <a:lnTo>
                    <a:pt x="1382356" y="856206"/>
                  </a:lnTo>
                  <a:lnTo>
                    <a:pt x="1294454" y="750094"/>
                  </a:lnTo>
                  <a:lnTo>
                    <a:pt x="672238" y="0"/>
                  </a:lnTo>
                  <a:close/>
                </a:path>
              </a:pathLst>
            </a:custGeom>
            <a:solidFill>
              <a:srgbClr val="FFFCF9"/>
            </a:solidFill>
            <a:ln cap="flat" cmpd="sng" w="167350">
              <a:solidFill>
                <a:srgbClr val="FFFCF9"/>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1147" name="Google Shape;1147;p28"/>
            <p:cNvGrpSpPr/>
            <p:nvPr/>
          </p:nvGrpSpPr>
          <p:grpSpPr>
            <a:xfrm>
              <a:off x="3794953" y="3442334"/>
              <a:ext cx="1408729" cy="1302751"/>
              <a:chOff x="3794953" y="3442334"/>
              <a:chExt cx="1408729" cy="1302751"/>
            </a:xfrm>
          </p:grpSpPr>
          <p:grpSp>
            <p:nvGrpSpPr>
              <p:cNvPr id="1148" name="Google Shape;1148;p28"/>
              <p:cNvGrpSpPr/>
              <p:nvPr/>
            </p:nvGrpSpPr>
            <p:grpSpPr>
              <a:xfrm>
                <a:off x="3794953" y="3442334"/>
                <a:ext cx="1408729" cy="1302751"/>
                <a:chOff x="3794953" y="3442334"/>
                <a:chExt cx="1408729" cy="1302751"/>
              </a:xfrm>
            </p:grpSpPr>
            <p:sp>
              <p:nvSpPr>
                <p:cNvPr id="1149" name="Google Shape;1149;p28"/>
                <p:cNvSpPr/>
                <p:nvPr/>
              </p:nvSpPr>
              <p:spPr>
                <a:xfrm>
                  <a:off x="3794953" y="4192428"/>
                  <a:ext cx="1408729" cy="552657"/>
                </a:xfrm>
                <a:custGeom>
                  <a:rect b="b" l="l" r="r" t="t"/>
                  <a:pathLst>
                    <a:path extrusionOk="0" h="552657" w="1408729">
                      <a:moveTo>
                        <a:pt x="1294461" y="0"/>
                      </a:moveTo>
                      <a:cubicBezTo>
                        <a:pt x="1199554" y="121321"/>
                        <a:pt x="1016558" y="282644"/>
                        <a:pt x="711585" y="287775"/>
                      </a:cubicBezTo>
                      <a:cubicBezTo>
                        <a:pt x="642944" y="288927"/>
                        <a:pt x="578945" y="282424"/>
                        <a:pt x="519668" y="270616"/>
                      </a:cubicBezTo>
                      <a:cubicBezTo>
                        <a:pt x="328347" y="232489"/>
                        <a:pt x="187296" y="138171"/>
                        <a:pt x="95228" y="56719"/>
                      </a:cubicBezTo>
                      <a:lnTo>
                        <a:pt x="0" y="189827"/>
                      </a:lnTo>
                      <a:cubicBezTo>
                        <a:pt x="0" y="189827"/>
                        <a:pt x="186740" y="464194"/>
                        <a:pt x="551064" y="535781"/>
                      </a:cubicBezTo>
                      <a:cubicBezTo>
                        <a:pt x="610335" y="547428"/>
                        <a:pt x="674348" y="553663"/>
                        <a:pt x="742981" y="552524"/>
                      </a:cubicBezTo>
                      <a:cubicBezTo>
                        <a:pt x="1233563" y="544394"/>
                        <a:pt x="1408729" y="137923"/>
                        <a:pt x="1408729" y="137923"/>
                      </a:cubicBezTo>
                      <a:lnTo>
                        <a:pt x="1294461" y="0"/>
                      </a:lnTo>
                      <a:close/>
                    </a:path>
                  </a:pathLst>
                </a:custGeom>
                <a:solidFill>
                  <a:srgbClr val="BDDA8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50" name="Google Shape;1150;p28"/>
                <p:cNvSpPr/>
                <p:nvPr/>
              </p:nvSpPr>
              <p:spPr>
                <a:xfrm>
                  <a:off x="3794953" y="4263626"/>
                  <a:ext cx="1408729" cy="481456"/>
                </a:xfrm>
                <a:custGeom>
                  <a:rect b="b" l="l" r="r" t="t"/>
                  <a:pathLst>
                    <a:path extrusionOk="0" h="481456" w="1408729">
                      <a:moveTo>
                        <a:pt x="1351609" y="0"/>
                      </a:moveTo>
                      <a:cubicBezTo>
                        <a:pt x="1254351" y="106627"/>
                        <a:pt x="1086008" y="333095"/>
                        <a:pt x="709287" y="339639"/>
                      </a:cubicBezTo>
                      <a:cubicBezTo>
                        <a:pt x="643768" y="340777"/>
                        <a:pt x="582528" y="334542"/>
                        <a:pt x="525950" y="322895"/>
                      </a:cubicBezTo>
                      <a:cubicBezTo>
                        <a:pt x="288445" y="274012"/>
                        <a:pt x="132077" y="132043"/>
                        <a:pt x="55467" y="46004"/>
                      </a:cubicBezTo>
                      <a:lnTo>
                        <a:pt x="0" y="122815"/>
                      </a:lnTo>
                      <a:cubicBezTo>
                        <a:pt x="0" y="122815"/>
                        <a:pt x="252447" y="489369"/>
                        <a:pt x="742981" y="481326"/>
                      </a:cubicBezTo>
                      <a:cubicBezTo>
                        <a:pt x="1233616" y="473282"/>
                        <a:pt x="1408729" y="64863"/>
                        <a:pt x="1408729" y="64863"/>
                      </a:cubicBezTo>
                      <a:lnTo>
                        <a:pt x="1351609" y="0"/>
                      </a:lnTo>
                      <a:close/>
                    </a:path>
                  </a:pathLst>
                </a:custGeom>
                <a:solidFill>
                  <a:srgbClr val="9BB66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51" name="Google Shape;1151;p28"/>
                <p:cNvSpPr/>
                <p:nvPr/>
              </p:nvSpPr>
              <p:spPr>
                <a:xfrm>
                  <a:off x="3890181" y="3442334"/>
                  <a:ext cx="1199232" cy="1037999"/>
                </a:xfrm>
                <a:custGeom>
                  <a:rect b="b" l="l" r="r" t="t"/>
                  <a:pathLst>
                    <a:path extrusionOk="0" h="1037999" w="1199232">
                      <a:moveTo>
                        <a:pt x="577010" y="0"/>
                      </a:moveTo>
                      <a:lnTo>
                        <a:pt x="0" y="806813"/>
                      </a:lnTo>
                      <a:cubicBezTo>
                        <a:pt x="92067" y="888265"/>
                        <a:pt x="233118" y="982583"/>
                        <a:pt x="424439" y="1020710"/>
                      </a:cubicBezTo>
                      <a:cubicBezTo>
                        <a:pt x="483717" y="1032517"/>
                        <a:pt x="547716" y="1039020"/>
                        <a:pt x="616356" y="1037869"/>
                      </a:cubicBezTo>
                      <a:cubicBezTo>
                        <a:pt x="921329" y="1032738"/>
                        <a:pt x="1104326" y="871415"/>
                        <a:pt x="1199233" y="750094"/>
                      </a:cubicBezTo>
                      <a:lnTo>
                        <a:pt x="577010" y="0"/>
                      </a:lnTo>
                      <a:close/>
                    </a:path>
                  </a:pathLst>
                </a:custGeom>
                <a:solidFill>
                  <a:srgbClr val="F47C7E"/>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1152" name="Google Shape;1152;p28"/>
              <p:cNvGrpSpPr/>
              <p:nvPr/>
            </p:nvGrpSpPr>
            <p:grpSpPr>
              <a:xfrm>
                <a:off x="4033898" y="3626323"/>
                <a:ext cx="884186" cy="760472"/>
                <a:chOff x="4033898" y="3626323"/>
                <a:chExt cx="884186" cy="760472"/>
              </a:xfrm>
            </p:grpSpPr>
            <p:sp>
              <p:nvSpPr>
                <p:cNvPr id="1153" name="Google Shape;1153;p28"/>
                <p:cNvSpPr/>
                <p:nvPr/>
              </p:nvSpPr>
              <p:spPr>
                <a:xfrm>
                  <a:off x="4230710" y="4111692"/>
                  <a:ext cx="45514" cy="73529"/>
                </a:xfrm>
                <a:custGeom>
                  <a:rect b="b" l="l" r="r" t="t"/>
                  <a:pathLst>
                    <a:path extrusionOk="0" h="73529" w="45514">
                      <a:moveTo>
                        <a:pt x="0" y="36761"/>
                      </a:moveTo>
                      <a:cubicBezTo>
                        <a:pt x="0" y="16462"/>
                        <a:pt x="10187" y="0"/>
                        <a:pt x="22757" y="0"/>
                      </a:cubicBezTo>
                      <a:cubicBezTo>
                        <a:pt x="35328" y="0"/>
                        <a:pt x="45515" y="16462"/>
                        <a:pt x="45515" y="36761"/>
                      </a:cubicBezTo>
                      <a:cubicBezTo>
                        <a:pt x="45515" y="57067"/>
                        <a:pt x="35328" y="73529"/>
                        <a:pt x="22757" y="73529"/>
                      </a:cubicBezTo>
                      <a:cubicBezTo>
                        <a:pt x="10187" y="73529"/>
                        <a:pt x="0" y="57067"/>
                        <a:pt x="0" y="36761"/>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54" name="Google Shape;1154;p28"/>
                <p:cNvSpPr/>
                <p:nvPr/>
              </p:nvSpPr>
              <p:spPr>
                <a:xfrm>
                  <a:off x="4453260" y="4020180"/>
                  <a:ext cx="45521" cy="73529"/>
                </a:xfrm>
                <a:custGeom>
                  <a:rect b="b" l="l" r="r" t="t"/>
                  <a:pathLst>
                    <a:path extrusionOk="0" h="73529" w="45521">
                      <a:moveTo>
                        <a:pt x="0" y="36761"/>
                      </a:moveTo>
                      <a:cubicBezTo>
                        <a:pt x="0" y="16455"/>
                        <a:pt x="10193" y="0"/>
                        <a:pt x="22764" y="0"/>
                      </a:cubicBezTo>
                      <a:cubicBezTo>
                        <a:pt x="35328" y="0"/>
                        <a:pt x="45521" y="16455"/>
                        <a:pt x="45521" y="36761"/>
                      </a:cubicBezTo>
                      <a:cubicBezTo>
                        <a:pt x="45521" y="57068"/>
                        <a:pt x="35328" y="73529"/>
                        <a:pt x="22764" y="73529"/>
                      </a:cubicBezTo>
                      <a:cubicBezTo>
                        <a:pt x="10193" y="73529"/>
                        <a:pt x="0" y="57068"/>
                        <a:pt x="0" y="36761"/>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55" name="Google Shape;1155;p28"/>
                <p:cNvSpPr/>
                <p:nvPr/>
              </p:nvSpPr>
              <p:spPr>
                <a:xfrm>
                  <a:off x="4579012" y="3780459"/>
                  <a:ext cx="47633" cy="72203"/>
                </a:xfrm>
                <a:custGeom>
                  <a:rect b="b" l="l" r="r" t="t"/>
                  <a:pathLst>
                    <a:path extrusionOk="0" h="72203" w="47633">
                      <a:moveTo>
                        <a:pt x="1738" y="30585"/>
                      </a:moveTo>
                      <a:cubicBezTo>
                        <a:pt x="6660" y="10882"/>
                        <a:pt x="20530" y="-2613"/>
                        <a:pt x="32726" y="428"/>
                      </a:cubicBezTo>
                      <a:cubicBezTo>
                        <a:pt x="44922" y="3475"/>
                        <a:pt x="50815" y="21919"/>
                        <a:pt x="45899" y="41616"/>
                      </a:cubicBezTo>
                      <a:cubicBezTo>
                        <a:pt x="40977" y="61319"/>
                        <a:pt x="27100" y="74821"/>
                        <a:pt x="14904" y="71774"/>
                      </a:cubicBezTo>
                      <a:cubicBezTo>
                        <a:pt x="2709" y="68726"/>
                        <a:pt x="-3185" y="50289"/>
                        <a:pt x="1738" y="30585"/>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56" name="Google Shape;1156;p28"/>
                <p:cNvSpPr/>
                <p:nvPr/>
              </p:nvSpPr>
              <p:spPr>
                <a:xfrm>
                  <a:off x="4689225" y="3945807"/>
                  <a:ext cx="45514" cy="73529"/>
                </a:xfrm>
                <a:custGeom>
                  <a:rect b="b" l="l" r="r" t="t"/>
                  <a:pathLst>
                    <a:path extrusionOk="0" h="73529" w="45514">
                      <a:moveTo>
                        <a:pt x="0" y="36761"/>
                      </a:moveTo>
                      <a:cubicBezTo>
                        <a:pt x="0" y="16462"/>
                        <a:pt x="10187" y="0"/>
                        <a:pt x="22757" y="0"/>
                      </a:cubicBezTo>
                      <a:cubicBezTo>
                        <a:pt x="35321" y="0"/>
                        <a:pt x="45515" y="16462"/>
                        <a:pt x="45515" y="36761"/>
                      </a:cubicBezTo>
                      <a:cubicBezTo>
                        <a:pt x="45515" y="57067"/>
                        <a:pt x="35321" y="73529"/>
                        <a:pt x="22757" y="73529"/>
                      </a:cubicBezTo>
                      <a:cubicBezTo>
                        <a:pt x="10187" y="73529"/>
                        <a:pt x="0" y="57067"/>
                        <a:pt x="0" y="36761"/>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57" name="Google Shape;1157;p28"/>
                <p:cNvSpPr/>
                <p:nvPr/>
              </p:nvSpPr>
              <p:spPr>
                <a:xfrm>
                  <a:off x="4361179" y="4313266"/>
                  <a:ext cx="45521" cy="73529"/>
                </a:xfrm>
                <a:custGeom>
                  <a:rect b="b" l="l" r="r" t="t"/>
                  <a:pathLst>
                    <a:path extrusionOk="0" h="73529" w="45521">
                      <a:moveTo>
                        <a:pt x="0" y="36761"/>
                      </a:moveTo>
                      <a:cubicBezTo>
                        <a:pt x="0" y="16455"/>
                        <a:pt x="10193" y="0"/>
                        <a:pt x="22764" y="0"/>
                      </a:cubicBezTo>
                      <a:cubicBezTo>
                        <a:pt x="35328" y="0"/>
                        <a:pt x="45521" y="16455"/>
                        <a:pt x="45521" y="36761"/>
                      </a:cubicBezTo>
                      <a:cubicBezTo>
                        <a:pt x="45521" y="57067"/>
                        <a:pt x="35328" y="73529"/>
                        <a:pt x="22764" y="73529"/>
                      </a:cubicBezTo>
                      <a:cubicBezTo>
                        <a:pt x="10193" y="73529"/>
                        <a:pt x="0" y="57067"/>
                        <a:pt x="0" y="36761"/>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58" name="Google Shape;1158;p28"/>
                <p:cNvSpPr/>
                <p:nvPr/>
              </p:nvSpPr>
              <p:spPr>
                <a:xfrm>
                  <a:off x="4627918" y="4170431"/>
                  <a:ext cx="47162" cy="72502"/>
                </a:xfrm>
                <a:custGeom>
                  <a:rect b="b" l="l" r="r" t="t"/>
                  <a:pathLst>
                    <a:path extrusionOk="0" h="72502" w="47162">
                      <a:moveTo>
                        <a:pt x="1347" y="41097"/>
                      </a:moveTo>
                      <a:cubicBezTo>
                        <a:pt x="-2980" y="21259"/>
                        <a:pt x="3463" y="3009"/>
                        <a:pt x="15746" y="330"/>
                      </a:cubicBezTo>
                      <a:cubicBezTo>
                        <a:pt x="28029" y="-2348"/>
                        <a:pt x="41490" y="11562"/>
                        <a:pt x="45816" y="31399"/>
                      </a:cubicBezTo>
                      <a:cubicBezTo>
                        <a:pt x="50143" y="51243"/>
                        <a:pt x="43693" y="69493"/>
                        <a:pt x="31411" y="72172"/>
                      </a:cubicBezTo>
                      <a:cubicBezTo>
                        <a:pt x="19135" y="74851"/>
                        <a:pt x="5673" y="60941"/>
                        <a:pt x="1347" y="41097"/>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59" name="Google Shape;1159;p28"/>
                <p:cNvSpPr/>
                <p:nvPr/>
              </p:nvSpPr>
              <p:spPr>
                <a:xfrm>
                  <a:off x="4870855" y="4170431"/>
                  <a:ext cx="47229" cy="72462"/>
                </a:xfrm>
                <a:custGeom>
                  <a:rect b="b" l="l" r="r" t="t"/>
                  <a:pathLst>
                    <a:path extrusionOk="0" h="72462" w="47229">
                      <a:moveTo>
                        <a:pt x="1400" y="41177"/>
                      </a:moveTo>
                      <a:cubicBezTo>
                        <a:pt x="-3014" y="21353"/>
                        <a:pt x="3355" y="3070"/>
                        <a:pt x="15625" y="344"/>
                      </a:cubicBezTo>
                      <a:cubicBezTo>
                        <a:pt x="27894" y="-2389"/>
                        <a:pt x="41416" y="11462"/>
                        <a:pt x="45830" y="31285"/>
                      </a:cubicBezTo>
                      <a:cubicBezTo>
                        <a:pt x="50243" y="51102"/>
                        <a:pt x="43874" y="69386"/>
                        <a:pt x="31604" y="72118"/>
                      </a:cubicBezTo>
                      <a:cubicBezTo>
                        <a:pt x="19335" y="74851"/>
                        <a:pt x="5813" y="60995"/>
                        <a:pt x="1400" y="41177"/>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60" name="Google Shape;1160;p28"/>
                <p:cNvSpPr/>
                <p:nvPr/>
              </p:nvSpPr>
              <p:spPr>
                <a:xfrm>
                  <a:off x="4033898" y="4153986"/>
                  <a:ext cx="53450" cy="68001"/>
                </a:xfrm>
                <a:custGeom>
                  <a:rect b="b" l="l" r="r" t="t"/>
                  <a:pathLst>
                    <a:path extrusionOk="0" h="68001" w="53450">
                      <a:moveTo>
                        <a:pt x="6824" y="22957"/>
                      </a:moveTo>
                      <a:cubicBezTo>
                        <a:pt x="16676" y="5203"/>
                        <a:pt x="33573" y="-4247"/>
                        <a:pt x="44564" y="1854"/>
                      </a:cubicBezTo>
                      <a:cubicBezTo>
                        <a:pt x="55554" y="7948"/>
                        <a:pt x="56478" y="27290"/>
                        <a:pt x="46626" y="45045"/>
                      </a:cubicBezTo>
                      <a:cubicBezTo>
                        <a:pt x="36775" y="62799"/>
                        <a:pt x="19877" y="72249"/>
                        <a:pt x="8887" y="66148"/>
                      </a:cubicBezTo>
                      <a:cubicBezTo>
                        <a:pt x="-2103" y="60053"/>
                        <a:pt x="-3027" y="40712"/>
                        <a:pt x="6824" y="22957"/>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61" name="Google Shape;1161;p28"/>
                <p:cNvSpPr/>
                <p:nvPr/>
              </p:nvSpPr>
              <p:spPr>
                <a:xfrm>
                  <a:off x="4295283" y="3851790"/>
                  <a:ext cx="55651" cy="66212"/>
                </a:xfrm>
                <a:custGeom>
                  <a:rect b="b" l="l" r="r" t="t"/>
                  <a:pathLst>
                    <a:path extrusionOk="0" h="66212" w="55651">
                      <a:moveTo>
                        <a:pt x="8889" y="20488"/>
                      </a:moveTo>
                      <a:cubicBezTo>
                        <a:pt x="20148" y="3591"/>
                        <a:pt x="37755" y="-4459"/>
                        <a:pt x="48209" y="2506"/>
                      </a:cubicBezTo>
                      <a:cubicBezTo>
                        <a:pt x="58670" y="9478"/>
                        <a:pt x="58027" y="28826"/>
                        <a:pt x="46762" y="45724"/>
                      </a:cubicBezTo>
                      <a:cubicBezTo>
                        <a:pt x="35504" y="62621"/>
                        <a:pt x="17897" y="70671"/>
                        <a:pt x="7443" y="63706"/>
                      </a:cubicBezTo>
                      <a:cubicBezTo>
                        <a:pt x="-3018" y="56734"/>
                        <a:pt x="-2375" y="37386"/>
                        <a:pt x="8889" y="20488"/>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62" name="Google Shape;1162;p28"/>
                <p:cNvSpPr/>
                <p:nvPr/>
              </p:nvSpPr>
              <p:spPr>
                <a:xfrm>
                  <a:off x="4453262" y="3626323"/>
                  <a:ext cx="46056" cy="73203"/>
                </a:xfrm>
                <a:custGeom>
                  <a:rect b="b" l="l" r="r" t="t"/>
                  <a:pathLst>
                    <a:path extrusionOk="0" h="73203" w="46056">
                      <a:moveTo>
                        <a:pt x="434" y="39345"/>
                      </a:moveTo>
                      <a:cubicBezTo>
                        <a:pt x="-2011" y="19186"/>
                        <a:pt x="6120" y="1619"/>
                        <a:pt x="18597" y="105"/>
                      </a:cubicBezTo>
                      <a:cubicBezTo>
                        <a:pt x="31074" y="-1415"/>
                        <a:pt x="43176" y="13701"/>
                        <a:pt x="45620" y="33859"/>
                      </a:cubicBezTo>
                      <a:cubicBezTo>
                        <a:pt x="48072" y="54012"/>
                        <a:pt x="39941" y="71585"/>
                        <a:pt x="27464" y="73099"/>
                      </a:cubicBezTo>
                      <a:cubicBezTo>
                        <a:pt x="14987" y="74612"/>
                        <a:pt x="2885" y="59503"/>
                        <a:pt x="434" y="39345"/>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1163" name="Google Shape;1163;p28"/>
            <p:cNvGrpSpPr/>
            <p:nvPr/>
          </p:nvGrpSpPr>
          <p:grpSpPr>
            <a:xfrm>
              <a:off x="3781812" y="3429001"/>
              <a:ext cx="1421867" cy="1316151"/>
              <a:chOff x="3781812" y="3429001"/>
              <a:chExt cx="1421867" cy="1316151"/>
            </a:xfrm>
          </p:grpSpPr>
          <p:sp>
            <p:nvSpPr>
              <p:cNvPr id="1164" name="Google Shape;1164;p28"/>
              <p:cNvSpPr/>
              <p:nvPr/>
            </p:nvSpPr>
            <p:spPr>
              <a:xfrm>
                <a:off x="3781812" y="4179099"/>
                <a:ext cx="1421701" cy="566051"/>
              </a:xfrm>
              <a:custGeom>
                <a:rect b="b" l="l" r="r" t="t"/>
                <a:pathLst>
                  <a:path extrusionOk="0" h="566051" w="1421701">
                    <a:moveTo>
                      <a:pt x="1301098" y="1"/>
                    </a:moveTo>
                    <a:cubicBezTo>
                      <a:pt x="1299163" y="28"/>
                      <a:pt x="1297187" y="825"/>
                      <a:pt x="1295868" y="2512"/>
                    </a:cubicBezTo>
                    <a:cubicBezTo>
                      <a:pt x="1239141" y="75024"/>
                      <a:pt x="1169262" y="139016"/>
                      <a:pt x="1085111" y="188361"/>
                    </a:cubicBezTo>
                    <a:cubicBezTo>
                      <a:pt x="979562" y="250258"/>
                      <a:pt x="857692" y="285425"/>
                      <a:pt x="718228" y="287769"/>
                    </a:cubicBezTo>
                    <a:cubicBezTo>
                      <a:pt x="652749" y="288874"/>
                      <a:pt x="589326" y="282873"/>
                      <a:pt x="527778" y="270611"/>
                    </a:cubicBezTo>
                    <a:cubicBezTo>
                      <a:pt x="362931" y="237761"/>
                      <a:pt x="223374" y="161813"/>
                      <a:pt x="106473" y="58388"/>
                    </a:cubicBezTo>
                    <a:cubicBezTo>
                      <a:pt x="103499" y="55763"/>
                      <a:pt x="98744" y="56204"/>
                      <a:pt x="96427" y="59439"/>
                    </a:cubicBezTo>
                    <a:lnTo>
                      <a:pt x="1206" y="192547"/>
                    </a:lnTo>
                    <a:cubicBezTo>
                      <a:pt x="-429" y="194831"/>
                      <a:pt x="-375" y="197972"/>
                      <a:pt x="1206" y="200289"/>
                    </a:cubicBezTo>
                    <a:cubicBezTo>
                      <a:pt x="1721" y="201053"/>
                      <a:pt x="2652" y="202426"/>
                      <a:pt x="4132" y="204475"/>
                    </a:cubicBezTo>
                    <a:cubicBezTo>
                      <a:pt x="6584" y="207857"/>
                      <a:pt x="9510" y="211795"/>
                      <a:pt x="12926" y="216195"/>
                    </a:cubicBezTo>
                    <a:cubicBezTo>
                      <a:pt x="22637" y="228726"/>
                      <a:pt x="34350" y="242623"/>
                      <a:pt x="47872" y="257631"/>
                    </a:cubicBezTo>
                    <a:cubicBezTo>
                      <a:pt x="86475" y="300474"/>
                      <a:pt x="132579" y="343243"/>
                      <a:pt x="186218" y="383205"/>
                    </a:cubicBezTo>
                    <a:cubicBezTo>
                      <a:pt x="293588" y="463217"/>
                      <a:pt x="417025" y="521571"/>
                      <a:pt x="556449" y="548962"/>
                    </a:cubicBezTo>
                    <a:cubicBezTo>
                      <a:pt x="618466" y="561151"/>
                      <a:pt x="683021" y="567025"/>
                      <a:pt x="749833" y="565920"/>
                    </a:cubicBezTo>
                    <a:cubicBezTo>
                      <a:pt x="966268" y="562330"/>
                      <a:pt x="1138609" y="483135"/>
                      <a:pt x="1271175" y="353697"/>
                    </a:cubicBezTo>
                    <a:cubicBezTo>
                      <a:pt x="1317560" y="308410"/>
                      <a:pt x="1355694" y="260016"/>
                      <a:pt x="1386073" y="211802"/>
                    </a:cubicBezTo>
                    <a:cubicBezTo>
                      <a:pt x="1396715" y="194905"/>
                      <a:pt x="1405589" y="179206"/>
                      <a:pt x="1412862" y="165129"/>
                    </a:cubicBezTo>
                    <a:cubicBezTo>
                      <a:pt x="1415414" y="160186"/>
                      <a:pt x="1417563" y="155739"/>
                      <a:pt x="1419352" y="151942"/>
                    </a:cubicBezTo>
                    <a:cubicBezTo>
                      <a:pt x="1420436" y="149638"/>
                      <a:pt x="1421281" y="147991"/>
                      <a:pt x="1421649" y="147126"/>
                    </a:cubicBezTo>
                    <a:cubicBezTo>
                      <a:pt x="1421877" y="142137"/>
                      <a:pt x="1421334" y="141099"/>
                      <a:pt x="1420604" y="140221"/>
                    </a:cubicBezTo>
                    <a:cubicBezTo>
                      <a:pt x="1417034" y="135915"/>
                      <a:pt x="1309905" y="6611"/>
                      <a:pt x="1306335" y="2298"/>
                    </a:cubicBezTo>
                    <a:cubicBezTo>
                      <a:pt x="1304969" y="657"/>
                      <a:pt x="1303040" y="-26"/>
                      <a:pt x="1301098" y="1"/>
                    </a:cubicBezTo>
                    <a:close/>
                    <a:moveTo>
                      <a:pt x="1301312" y="17159"/>
                    </a:moveTo>
                    <a:cubicBezTo>
                      <a:pt x="1313033" y="31311"/>
                      <a:pt x="1399936" y="136377"/>
                      <a:pt x="1407631" y="145666"/>
                    </a:cubicBezTo>
                    <a:cubicBezTo>
                      <a:pt x="1407511" y="145914"/>
                      <a:pt x="1407551" y="146008"/>
                      <a:pt x="1407417" y="146289"/>
                    </a:cubicBezTo>
                    <a:cubicBezTo>
                      <a:pt x="1405702" y="149946"/>
                      <a:pt x="1403620" y="154266"/>
                      <a:pt x="1401142" y="159061"/>
                    </a:cubicBezTo>
                    <a:cubicBezTo>
                      <a:pt x="1394043" y="172804"/>
                      <a:pt x="1385202" y="188121"/>
                      <a:pt x="1374768" y="204683"/>
                    </a:cubicBezTo>
                    <a:cubicBezTo>
                      <a:pt x="1344932" y="252052"/>
                      <a:pt x="1307554" y="299556"/>
                      <a:pt x="1261966" y="344073"/>
                    </a:cubicBezTo>
                    <a:cubicBezTo>
                      <a:pt x="1131737" y="471221"/>
                      <a:pt x="962451" y="548996"/>
                      <a:pt x="749625" y="552525"/>
                    </a:cubicBezTo>
                    <a:cubicBezTo>
                      <a:pt x="683757" y="553617"/>
                      <a:pt x="620267" y="547784"/>
                      <a:pt x="559168" y="535782"/>
                    </a:cubicBezTo>
                    <a:cubicBezTo>
                      <a:pt x="421827" y="508792"/>
                      <a:pt x="300011" y="451403"/>
                      <a:pt x="194167" y="372536"/>
                    </a:cubicBezTo>
                    <a:cubicBezTo>
                      <a:pt x="141272" y="333123"/>
                      <a:pt x="95959" y="290843"/>
                      <a:pt x="57918" y="248637"/>
                    </a:cubicBezTo>
                    <a:cubicBezTo>
                      <a:pt x="44624" y="233876"/>
                      <a:pt x="33111" y="220307"/>
                      <a:pt x="23594" y="208031"/>
                    </a:cubicBezTo>
                    <a:cubicBezTo>
                      <a:pt x="20279" y="203752"/>
                      <a:pt x="17386" y="199787"/>
                      <a:pt x="15015" y="196519"/>
                    </a:cubicBezTo>
                    <a:lnTo>
                      <a:pt x="103124" y="73249"/>
                    </a:lnTo>
                    <a:cubicBezTo>
                      <a:pt x="220548" y="175650"/>
                      <a:pt x="360313" y="250968"/>
                      <a:pt x="525052" y="283797"/>
                    </a:cubicBezTo>
                    <a:cubicBezTo>
                      <a:pt x="587531" y="296248"/>
                      <a:pt x="651992" y="302282"/>
                      <a:pt x="718436" y="301164"/>
                    </a:cubicBezTo>
                    <a:cubicBezTo>
                      <a:pt x="860237" y="298779"/>
                      <a:pt x="984505" y="262915"/>
                      <a:pt x="1092023" y="199867"/>
                    </a:cubicBezTo>
                    <a:cubicBezTo>
                      <a:pt x="1175236" y="151071"/>
                      <a:pt x="1244513" y="88304"/>
                      <a:pt x="1301312" y="17159"/>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65" name="Google Shape;1165;p28"/>
              <p:cNvSpPr/>
              <p:nvPr/>
            </p:nvSpPr>
            <p:spPr>
              <a:xfrm>
                <a:off x="3781892" y="4250258"/>
                <a:ext cx="1421787" cy="494894"/>
              </a:xfrm>
              <a:custGeom>
                <a:rect b="b" l="l" r="r" t="t"/>
                <a:pathLst>
                  <a:path extrusionOk="0" h="494894" w="1421787">
                    <a:moveTo>
                      <a:pt x="1358367" y="0"/>
                    </a:moveTo>
                    <a:cubicBezTo>
                      <a:pt x="1356538" y="-20"/>
                      <a:pt x="1354690" y="617"/>
                      <a:pt x="1353344" y="2090"/>
                    </a:cubicBezTo>
                    <a:cubicBezTo>
                      <a:pt x="1346660" y="9417"/>
                      <a:pt x="1307387" y="53766"/>
                      <a:pt x="1294535" y="67810"/>
                    </a:cubicBezTo>
                    <a:cubicBezTo>
                      <a:pt x="1268255" y="96522"/>
                      <a:pt x="1244118" y="121081"/>
                      <a:pt x="1218354" y="144407"/>
                    </a:cubicBezTo>
                    <a:cubicBezTo>
                      <a:pt x="1083705" y="266304"/>
                      <a:pt x="926018" y="336023"/>
                      <a:pt x="715844" y="339673"/>
                    </a:cubicBezTo>
                    <a:cubicBezTo>
                      <a:pt x="652984" y="340764"/>
                      <a:pt x="592226" y="334924"/>
                      <a:pt x="533973" y="322929"/>
                    </a:cubicBezTo>
                    <a:cubicBezTo>
                      <a:pt x="426221" y="300755"/>
                      <a:pt x="328541" y="258106"/>
                      <a:pt x="240760" y="199452"/>
                    </a:cubicBezTo>
                    <a:cubicBezTo>
                      <a:pt x="173125" y="154259"/>
                      <a:pt x="115434" y="102683"/>
                      <a:pt x="67047" y="48341"/>
                    </a:cubicBezTo>
                    <a:cubicBezTo>
                      <a:pt x="64200" y="45147"/>
                      <a:pt x="59305" y="45294"/>
                      <a:pt x="56793" y="48763"/>
                    </a:cubicBezTo>
                    <a:lnTo>
                      <a:pt x="1333" y="125574"/>
                    </a:lnTo>
                    <a:cubicBezTo>
                      <a:pt x="-328" y="127871"/>
                      <a:pt x="-482" y="130986"/>
                      <a:pt x="1126" y="133316"/>
                    </a:cubicBezTo>
                    <a:cubicBezTo>
                      <a:pt x="1641" y="134073"/>
                      <a:pt x="2780" y="135479"/>
                      <a:pt x="4260" y="137502"/>
                    </a:cubicBezTo>
                    <a:cubicBezTo>
                      <a:pt x="6711" y="140844"/>
                      <a:pt x="9644" y="144668"/>
                      <a:pt x="13053" y="149015"/>
                    </a:cubicBezTo>
                    <a:cubicBezTo>
                      <a:pt x="22764" y="161398"/>
                      <a:pt x="34264" y="175201"/>
                      <a:pt x="47792" y="190035"/>
                    </a:cubicBezTo>
                    <a:cubicBezTo>
                      <a:pt x="86402" y="232376"/>
                      <a:pt x="132492" y="274642"/>
                      <a:pt x="186138" y="314142"/>
                    </a:cubicBezTo>
                    <a:cubicBezTo>
                      <a:pt x="343476" y="430005"/>
                      <a:pt x="531582" y="498337"/>
                      <a:pt x="749753" y="494761"/>
                    </a:cubicBezTo>
                    <a:cubicBezTo>
                      <a:pt x="966215" y="491212"/>
                      <a:pt x="1138750" y="411527"/>
                      <a:pt x="1271302" y="281493"/>
                    </a:cubicBezTo>
                    <a:cubicBezTo>
                      <a:pt x="1317681" y="235992"/>
                      <a:pt x="1355621" y="187410"/>
                      <a:pt x="1385993" y="138969"/>
                    </a:cubicBezTo>
                    <a:cubicBezTo>
                      <a:pt x="1396635" y="121998"/>
                      <a:pt x="1405515" y="106232"/>
                      <a:pt x="1412782" y="92088"/>
                    </a:cubicBezTo>
                    <a:cubicBezTo>
                      <a:pt x="1415334" y="87118"/>
                      <a:pt x="1417691" y="82718"/>
                      <a:pt x="1419479" y="78901"/>
                    </a:cubicBezTo>
                    <a:cubicBezTo>
                      <a:pt x="1420564" y="76591"/>
                      <a:pt x="1421201" y="75164"/>
                      <a:pt x="1421569" y="74293"/>
                    </a:cubicBezTo>
                    <a:cubicBezTo>
                      <a:pt x="1422111" y="70027"/>
                      <a:pt x="1421602" y="68407"/>
                      <a:pt x="1420524" y="67181"/>
                    </a:cubicBezTo>
                    <a:cubicBezTo>
                      <a:pt x="1413385" y="59070"/>
                      <a:pt x="1370529" y="10408"/>
                      <a:pt x="1363390" y="2298"/>
                    </a:cubicBezTo>
                    <a:cubicBezTo>
                      <a:pt x="1362070" y="804"/>
                      <a:pt x="1360195" y="14"/>
                      <a:pt x="1358367" y="0"/>
                    </a:cubicBezTo>
                    <a:close/>
                    <a:moveTo>
                      <a:pt x="1358367" y="16744"/>
                    </a:moveTo>
                    <a:cubicBezTo>
                      <a:pt x="1369464" y="29348"/>
                      <a:pt x="1398765" y="62613"/>
                      <a:pt x="1407759" y="72833"/>
                    </a:cubicBezTo>
                    <a:cubicBezTo>
                      <a:pt x="1407551" y="73262"/>
                      <a:pt x="1407611" y="72673"/>
                      <a:pt x="1407337" y="73249"/>
                    </a:cubicBezTo>
                    <a:cubicBezTo>
                      <a:pt x="1405622" y="76919"/>
                      <a:pt x="1403540" y="81198"/>
                      <a:pt x="1401062" y="86014"/>
                    </a:cubicBezTo>
                    <a:cubicBezTo>
                      <a:pt x="1393963" y="99830"/>
                      <a:pt x="1385122" y="115214"/>
                      <a:pt x="1374688" y="131850"/>
                    </a:cubicBezTo>
                    <a:cubicBezTo>
                      <a:pt x="1344852" y="179447"/>
                      <a:pt x="1307474" y="227353"/>
                      <a:pt x="1261886" y="272077"/>
                    </a:cubicBezTo>
                    <a:cubicBezTo>
                      <a:pt x="1131671" y="399814"/>
                      <a:pt x="962384" y="477877"/>
                      <a:pt x="749545" y="481366"/>
                    </a:cubicBezTo>
                    <a:cubicBezTo>
                      <a:pt x="534509" y="484889"/>
                      <a:pt x="349196" y="417682"/>
                      <a:pt x="194087" y="303467"/>
                    </a:cubicBezTo>
                    <a:cubicBezTo>
                      <a:pt x="141192" y="264516"/>
                      <a:pt x="95671" y="222752"/>
                      <a:pt x="57630" y="181034"/>
                    </a:cubicBezTo>
                    <a:cubicBezTo>
                      <a:pt x="44336" y="166448"/>
                      <a:pt x="33031" y="152980"/>
                      <a:pt x="23514" y="140851"/>
                    </a:cubicBezTo>
                    <a:cubicBezTo>
                      <a:pt x="20199" y="136618"/>
                      <a:pt x="17299" y="132774"/>
                      <a:pt x="14935" y="129546"/>
                    </a:cubicBezTo>
                    <a:lnTo>
                      <a:pt x="62861" y="63203"/>
                    </a:lnTo>
                    <a:cubicBezTo>
                      <a:pt x="110813" y="116111"/>
                      <a:pt x="167117" y="166367"/>
                      <a:pt x="233226" y="210542"/>
                    </a:cubicBezTo>
                    <a:cubicBezTo>
                      <a:pt x="322387" y="270121"/>
                      <a:pt x="421727" y="313573"/>
                      <a:pt x="531254" y="336116"/>
                    </a:cubicBezTo>
                    <a:cubicBezTo>
                      <a:pt x="590471" y="348305"/>
                      <a:pt x="652207" y="354179"/>
                      <a:pt x="716059" y="353067"/>
                    </a:cubicBezTo>
                    <a:cubicBezTo>
                      <a:pt x="929681" y="349364"/>
                      <a:pt x="1090423" y="278205"/>
                      <a:pt x="1227348" y="154245"/>
                    </a:cubicBezTo>
                    <a:cubicBezTo>
                      <a:pt x="1253467" y="130604"/>
                      <a:pt x="1277825" y="106018"/>
                      <a:pt x="1304367" y="77019"/>
                    </a:cubicBezTo>
                    <a:cubicBezTo>
                      <a:pt x="1316254" y="64033"/>
                      <a:pt x="1347738" y="28571"/>
                      <a:pt x="1358367" y="16744"/>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66" name="Google Shape;1166;p28"/>
              <p:cNvSpPr/>
              <p:nvPr/>
            </p:nvSpPr>
            <p:spPr>
              <a:xfrm>
                <a:off x="3877005" y="3429001"/>
                <a:ext cx="1212731" cy="1051393"/>
              </a:xfrm>
              <a:custGeom>
                <a:rect b="b" l="l" r="r" t="t"/>
                <a:pathLst>
                  <a:path extrusionOk="0" h="1051393" w="1212731">
                    <a:moveTo>
                      <a:pt x="583482" y="5"/>
                    </a:moveTo>
                    <a:cubicBezTo>
                      <a:pt x="581499" y="72"/>
                      <a:pt x="579524" y="937"/>
                      <a:pt x="578251" y="2724"/>
                    </a:cubicBezTo>
                    <a:lnTo>
                      <a:pt x="1235" y="809537"/>
                    </a:lnTo>
                    <a:cubicBezTo>
                      <a:pt x="-761" y="812324"/>
                      <a:pt x="-286" y="816262"/>
                      <a:pt x="2286" y="818532"/>
                    </a:cubicBezTo>
                    <a:cubicBezTo>
                      <a:pt x="120848" y="923431"/>
                      <a:pt x="262495" y="1000543"/>
                      <a:pt x="429860" y="1033896"/>
                    </a:cubicBezTo>
                    <a:cubicBezTo>
                      <a:pt x="492345" y="1046346"/>
                      <a:pt x="556800" y="1052380"/>
                      <a:pt x="623243" y="1051262"/>
                    </a:cubicBezTo>
                    <a:cubicBezTo>
                      <a:pt x="765044" y="1048885"/>
                      <a:pt x="889319" y="1013014"/>
                      <a:pt x="996830" y="949966"/>
                    </a:cubicBezTo>
                    <a:cubicBezTo>
                      <a:pt x="1082529" y="899716"/>
                      <a:pt x="1153633" y="834753"/>
                      <a:pt x="1211350" y="760982"/>
                    </a:cubicBezTo>
                    <a:cubicBezTo>
                      <a:pt x="1213292" y="758498"/>
                      <a:pt x="1213152" y="754827"/>
                      <a:pt x="1211143" y="752396"/>
                    </a:cubicBezTo>
                    <a:cubicBezTo>
                      <a:pt x="1206280" y="746536"/>
                      <a:pt x="593782" y="8163"/>
                      <a:pt x="588920" y="2303"/>
                    </a:cubicBezTo>
                    <a:cubicBezTo>
                      <a:pt x="587520" y="615"/>
                      <a:pt x="585464" y="-68"/>
                      <a:pt x="583482" y="5"/>
                    </a:cubicBezTo>
                    <a:close/>
                    <a:moveTo>
                      <a:pt x="584319" y="17586"/>
                    </a:moveTo>
                    <a:cubicBezTo>
                      <a:pt x="599776" y="36218"/>
                      <a:pt x="1185633" y="742485"/>
                      <a:pt x="1197326" y="756582"/>
                    </a:cubicBezTo>
                    <a:cubicBezTo>
                      <a:pt x="1141176" y="827426"/>
                      <a:pt x="1072496" y="890039"/>
                      <a:pt x="989919" y="938460"/>
                    </a:cubicBezTo>
                    <a:cubicBezTo>
                      <a:pt x="884370" y="1000356"/>
                      <a:pt x="762499" y="1035523"/>
                      <a:pt x="623036" y="1037867"/>
                    </a:cubicBezTo>
                    <a:cubicBezTo>
                      <a:pt x="557557" y="1038972"/>
                      <a:pt x="494133" y="1032972"/>
                      <a:pt x="432586" y="1020709"/>
                    </a:cubicBezTo>
                    <a:cubicBezTo>
                      <a:pt x="269835" y="988281"/>
                      <a:pt x="131872" y="913673"/>
                      <a:pt x="15888" y="812256"/>
                    </a:cubicBezTo>
                    <a:lnTo>
                      <a:pt x="584319" y="17586"/>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70" name="Shape 1170"/>
        <p:cNvGrpSpPr/>
        <p:nvPr/>
      </p:nvGrpSpPr>
      <p:grpSpPr>
        <a:xfrm>
          <a:off x="0" y="0"/>
          <a:ext cx="0" cy="0"/>
          <a:chOff x="0" y="0"/>
          <a:chExt cx="0" cy="0"/>
        </a:xfrm>
      </p:grpSpPr>
      <p:sp>
        <p:nvSpPr>
          <p:cNvPr id="1171" name="Google Shape;1171;p29"/>
          <p:cNvSpPr/>
          <p:nvPr/>
        </p:nvSpPr>
        <p:spPr>
          <a:xfrm>
            <a:off x="201225" y="2375100"/>
            <a:ext cx="11821667" cy="641075"/>
          </a:xfrm>
          <a:custGeom>
            <a:rect b="b" l="l" r="r" t="t"/>
            <a:pathLst>
              <a:path extrusionOk="0" h="25643" w="367104">
                <a:moveTo>
                  <a:pt x="0" y="25643"/>
                </a:moveTo>
                <a:cubicBezTo>
                  <a:pt x="7545" y="24000"/>
                  <a:pt x="25624" y="16529"/>
                  <a:pt x="45271" y="15782"/>
                </a:cubicBezTo>
                <a:cubicBezTo>
                  <a:pt x="64919" y="15035"/>
                  <a:pt x="95548" y="22654"/>
                  <a:pt x="117885" y="21160"/>
                </a:cubicBezTo>
                <a:cubicBezTo>
                  <a:pt x="140222" y="19666"/>
                  <a:pt x="158750" y="6966"/>
                  <a:pt x="179294" y="6817"/>
                </a:cubicBezTo>
                <a:cubicBezTo>
                  <a:pt x="199838" y="6668"/>
                  <a:pt x="218066" y="21385"/>
                  <a:pt x="241150" y="20264"/>
                </a:cubicBezTo>
                <a:cubicBezTo>
                  <a:pt x="264234" y="19143"/>
                  <a:pt x="296806" y="840"/>
                  <a:pt x="317798" y="93"/>
                </a:cubicBezTo>
                <a:cubicBezTo>
                  <a:pt x="338790" y="-654"/>
                  <a:pt x="358886" y="13167"/>
                  <a:pt x="367104" y="15782"/>
                </a:cubicBezTo>
              </a:path>
            </a:pathLst>
          </a:custGeom>
          <a:noFill/>
          <a:ln cap="flat" cmpd="sng" w="28575">
            <a:solidFill>
              <a:schemeClr val="accent4"/>
            </a:solidFill>
            <a:prstDash val="solid"/>
            <a:round/>
            <a:headEnd len="med" w="med" type="none"/>
            <a:tailEnd len="med" w="med" type="none"/>
          </a:ln>
        </p:spPr>
      </p:sp>
      <p:sp>
        <p:nvSpPr>
          <p:cNvPr id="1172" name="Google Shape;1172;p29"/>
          <p:cNvSpPr/>
          <p:nvPr/>
        </p:nvSpPr>
        <p:spPr>
          <a:xfrm>
            <a:off x="2697480" y="777240"/>
            <a:ext cx="6779240" cy="653708"/>
          </a:xfrm>
          <a:prstGeom prst="rect">
            <a:avLst/>
          </a:prstGeom>
        </p:spPr>
        <p:txBody>
          <a:bodyPr>
            <a:prstTxWarp prst="textPlain"/>
          </a:bodyPr>
          <a:lstStyle/>
          <a:p>
            <a:pPr lvl="0" algn="ctr"/>
            <a:r>
              <a:rPr b="0" i="0">
                <a:ln cap="flat" cmpd="sng" w="152400">
                  <a:solidFill>
                    <a:srgbClr val="FFFFFF"/>
                  </a:solidFill>
                  <a:prstDash val="solid"/>
                  <a:round/>
                  <a:headEnd len="sm" w="sm" type="none"/>
                  <a:tailEnd len="sm" w="sm" type="none"/>
                </a:ln>
                <a:solidFill>
                  <a:srgbClr val="FFFFFF"/>
                </a:solidFill>
                <a:latin typeface="Spicy Rice"/>
              </a:rPr>
              <a:t>And this is a timeline.</a:t>
            </a:r>
          </a:p>
        </p:txBody>
      </p:sp>
      <p:grpSp>
        <p:nvGrpSpPr>
          <p:cNvPr id="1173" name="Google Shape;1173;p29"/>
          <p:cNvGrpSpPr/>
          <p:nvPr/>
        </p:nvGrpSpPr>
        <p:grpSpPr>
          <a:xfrm rot="7877083">
            <a:off x="7832460" y="2150671"/>
            <a:ext cx="1342127" cy="1242357"/>
            <a:chOff x="1800137" y="386015"/>
            <a:chExt cx="1421864" cy="1316154"/>
          </a:xfrm>
        </p:grpSpPr>
        <p:sp>
          <p:nvSpPr>
            <p:cNvPr id="1174" name="Google Shape;1174;p29"/>
            <p:cNvSpPr/>
            <p:nvPr/>
          </p:nvSpPr>
          <p:spPr>
            <a:xfrm>
              <a:off x="1806885" y="392710"/>
              <a:ext cx="1408097" cy="1302736"/>
            </a:xfrm>
            <a:custGeom>
              <a:rect b="b" l="l" r="r" t="t"/>
              <a:pathLst>
                <a:path extrusionOk="0" h="1302736" w="1408097">
                  <a:moveTo>
                    <a:pt x="672235" y="0"/>
                  </a:moveTo>
                  <a:lnTo>
                    <a:pt x="95226" y="806810"/>
                  </a:lnTo>
                  <a:lnTo>
                    <a:pt x="0" y="939918"/>
                  </a:lnTo>
                  <a:cubicBezTo>
                    <a:pt x="0" y="939918"/>
                    <a:pt x="1621" y="941934"/>
                    <a:pt x="1674" y="942015"/>
                  </a:cubicBezTo>
                  <a:cubicBezTo>
                    <a:pt x="5798" y="948009"/>
                    <a:pt x="168299" y="1182185"/>
                    <a:pt x="484926" y="1270181"/>
                  </a:cubicBezTo>
                  <a:cubicBezTo>
                    <a:pt x="496292" y="1273335"/>
                    <a:pt x="508320" y="1275793"/>
                    <a:pt x="520087" y="1278552"/>
                  </a:cubicBezTo>
                  <a:cubicBezTo>
                    <a:pt x="533046" y="1281559"/>
                    <a:pt x="545992" y="1284647"/>
                    <a:pt x="559433" y="1287131"/>
                  </a:cubicBezTo>
                  <a:cubicBezTo>
                    <a:pt x="578199" y="1290634"/>
                    <a:pt x="597909" y="1292938"/>
                    <a:pt x="617613" y="1295295"/>
                  </a:cubicBezTo>
                  <a:cubicBezTo>
                    <a:pt x="628000" y="1296528"/>
                    <a:pt x="637945" y="1298376"/>
                    <a:pt x="648587" y="1299267"/>
                  </a:cubicBezTo>
                  <a:cubicBezTo>
                    <a:pt x="679073" y="1301845"/>
                    <a:pt x="710396" y="1303158"/>
                    <a:pt x="742979" y="1302615"/>
                  </a:cubicBezTo>
                  <a:cubicBezTo>
                    <a:pt x="834972" y="1301109"/>
                    <a:pt x="915855" y="1285511"/>
                    <a:pt x="986592" y="1261180"/>
                  </a:cubicBezTo>
                  <a:cubicBezTo>
                    <a:pt x="1289710" y="1156923"/>
                    <a:pt x="1405553" y="893252"/>
                    <a:pt x="1408098" y="887385"/>
                  </a:cubicBezTo>
                  <a:lnTo>
                    <a:pt x="1382360" y="856203"/>
                  </a:lnTo>
                  <a:lnTo>
                    <a:pt x="1294458" y="750091"/>
                  </a:lnTo>
                  <a:lnTo>
                    <a:pt x="1040170" y="443691"/>
                  </a:lnTo>
                  <a:cubicBezTo>
                    <a:pt x="1026059" y="457923"/>
                    <a:pt x="1004299" y="473019"/>
                    <a:pt x="972775" y="472992"/>
                  </a:cubicBezTo>
                  <a:cubicBezTo>
                    <a:pt x="913705" y="472958"/>
                    <a:pt x="890111" y="423814"/>
                    <a:pt x="890111" y="423814"/>
                  </a:cubicBezTo>
                  <a:cubicBezTo>
                    <a:pt x="890111" y="423814"/>
                    <a:pt x="810032" y="463662"/>
                    <a:pt x="766627" y="403092"/>
                  </a:cubicBezTo>
                  <a:cubicBezTo>
                    <a:pt x="723222" y="342522"/>
                    <a:pt x="789652" y="277097"/>
                    <a:pt x="789652" y="277097"/>
                  </a:cubicBezTo>
                  <a:cubicBezTo>
                    <a:pt x="789652" y="277097"/>
                    <a:pt x="731627" y="270418"/>
                    <a:pt x="748209" y="197151"/>
                  </a:cubicBezTo>
                  <a:cubicBezTo>
                    <a:pt x="755228" y="166146"/>
                    <a:pt x="773284" y="152075"/>
                    <a:pt x="793623" y="146294"/>
                  </a:cubicBezTo>
                  <a:lnTo>
                    <a:pt x="672235" y="0"/>
                  </a:lnTo>
                  <a:close/>
                </a:path>
              </a:pathLst>
            </a:custGeom>
            <a:solidFill>
              <a:srgbClr val="FFFCF9"/>
            </a:solidFill>
            <a:ln cap="flat" cmpd="sng" w="167350">
              <a:solidFill>
                <a:srgbClr val="FFFCF9"/>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1175" name="Google Shape;1175;p29"/>
            <p:cNvGrpSpPr/>
            <p:nvPr/>
          </p:nvGrpSpPr>
          <p:grpSpPr>
            <a:xfrm>
              <a:off x="1813274" y="399386"/>
              <a:ext cx="1408727" cy="1302783"/>
              <a:chOff x="1813274" y="399386"/>
              <a:chExt cx="1408727" cy="1302783"/>
            </a:xfrm>
          </p:grpSpPr>
          <p:grpSp>
            <p:nvGrpSpPr>
              <p:cNvPr id="1176" name="Google Shape;1176;p29"/>
              <p:cNvGrpSpPr/>
              <p:nvPr/>
            </p:nvGrpSpPr>
            <p:grpSpPr>
              <a:xfrm>
                <a:off x="1813274" y="399386"/>
                <a:ext cx="1408727" cy="1302783"/>
                <a:chOff x="1813274" y="399386"/>
                <a:chExt cx="1408727" cy="1302783"/>
              </a:xfrm>
            </p:grpSpPr>
            <p:sp>
              <p:nvSpPr>
                <p:cNvPr id="1177" name="Google Shape;1177;p29"/>
                <p:cNvSpPr/>
                <p:nvPr/>
              </p:nvSpPr>
              <p:spPr>
                <a:xfrm>
                  <a:off x="1813274" y="1149512"/>
                  <a:ext cx="1408727" cy="552657"/>
                </a:xfrm>
                <a:custGeom>
                  <a:rect b="b" l="l" r="r" t="t"/>
                  <a:pathLst>
                    <a:path extrusionOk="0" h="552657" w="1408727">
                      <a:moveTo>
                        <a:pt x="1294459" y="0"/>
                      </a:moveTo>
                      <a:cubicBezTo>
                        <a:pt x="1199552" y="121314"/>
                        <a:pt x="1016556" y="282645"/>
                        <a:pt x="711583" y="287768"/>
                      </a:cubicBezTo>
                      <a:cubicBezTo>
                        <a:pt x="642942" y="288927"/>
                        <a:pt x="578943" y="282424"/>
                        <a:pt x="519666" y="270610"/>
                      </a:cubicBezTo>
                      <a:cubicBezTo>
                        <a:pt x="328344" y="232482"/>
                        <a:pt x="187293" y="138171"/>
                        <a:pt x="95226" y="56712"/>
                      </a:cubicBezTo>
                      <a:lnTo>
                        <a:pt x="0" y="189821"/>
                      </a:lnTo>
                      <a:cubicBezTo>
                        <a:pt x="0" y="189821"/>
                        <a:pt x="186739" y="464194"/>
                        <a:pt x="551062" y="535781"/>
                      </a:cubicBezTo>
                      <a:cubicBezTo>
                        <a:pt x="610333" y="547428"/>
                        <a:pt x="674346" y="553663"/>
                        <a:pt x="742979" y="552524"/>
                      </a:cubicBezTo>
                      <a:cubicBezTo>
                        <a:pt x="1233561" y="544387"/>
                        <a:pt x="1408728" y="137923"/>
                        <a:pt x="1408728" y="137917"/>
                      </a:cubicBezTo>
                      <a:lnTo>
                        <a:pt x="1294459" y="0"/>
                      </a:lnTo>
                      <a:close/>
                    </a:path>
                  </a:pathLst>
                </a:custGeom>
                <a:solidFill>
                  <a:srgbClr val="BDDA8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78" name="Google Shape;1178;p29"/>
                <p:cNvSpPr/>
                <p:nvPr/>
              </p:nvSpPr>
              <p:spPr>
                <a:xfrm>
                  <a:off x="1813274" y="1220703"/>
                  <a:ext cx="1408727" cy="481462"/>
                </a:xfrm>
                <a:custGeom>
                  <a:rect b="b" l="l" r="r" t="t"/>
                  <a:pathLst>
                    <a:path extrusionOk="0" h="481462" w="1408727">
                      <a:moveTo>
                        <a:pt x="1351607" y="0"/>
                      </a:moveTo>
                      <a:cubicBezTo>
                        <a:pt x="1254349" y="106634"/>
                        <a:pt x="1086007" y="333102"/>
                        <a:pt x="709285" y="339638"/>
                      </a:cubicBezTo>
                      <a:cubicBezTo>
                        <a:pt x="643766" y="340777"/>
                        <a:pt x="582526" y="334542"/>
                        <a:pt x="525948" y="322895"/>
                      </a:cubicBezTo>
                      <a:cubicBezTo>
                        <a:pt x="288443" y="274012"/>
                        <a:pt x="132076" y="132050"/>
                        <a:pt x="55461" y="46010"/>
                      </a:cubicBezTo>
                      <a:lnTo>
                        <a:pt x="0" y="122814"/>
                      </a:lnTo>
                      <a:cubicBezTo>
                        <a:pt x="0" y="122814"/>
                        <a:pt x="252443" y="489369"/>
                        <a:pt x="742979" y="481333"/>
                      </a:cubicBezTo>
                      <a:cubicBezTo>
                        <a:pt x="1233614" y="473289"/>
                        <a:pt x="1408728" y="64870"/>
                        <a:pt x="1408728" y="64863"/>
                      </a:cubicBezTo>
                      <a:lnTo>
                        <a:pt x="1351607" y="0"/>
                      </a:lnTo>
                      <a:close/>
                    </a:path>
                  </a:pathLst>
                </a:custGeom>
                <a:solidFill>
                  <a:srgbClr val="9BB66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79" name="Google Shape;1179;p29"/>
                <p:cNvSpPr/>
                <p:nvPr/>
              </p:nvSpPr>
              <p:spPr>
                <a:xfrm>
                  <a:off x="1908427" y="399386"/>
                  <a:ext cx="1199231" cy="1037997"/>
                </a:xfrm>
                <a:custGeom>
                  <a:rect b="b" l="l" r="r" t="t"/>
                  <a:pathLst>
                    <a:path extrusionOk="0" h="1037997" w="1199231">
                      <a:moveTo>
                        <a:pt x="577009" y="0"/>
                      </a:moveTo>
                      <a:lnTo>
                        <a:pt x="0" y="806811"/>
                      </a:lnTo>
                      <a:cubicBezTo>
                        <a:pt x="92066" y="888263"/>
                        <a:pt x="233118" y="982581"/>
                        <a:pt x="424439" y="1020708"/>
                      </a:cubicBezTo>
                      <a:cubicBezTo>
                        <a:pt x="483716" y="1032515"/>
                        <a:pt x="547715" y="1039018"/>
                        <a:pt x="616355" y="1037867"/>
                      </a:cubicBezTo>
                      <a:cubicBezTo>
                        <a:pt x="921329" y="1032737"/>
                        <a:pt x="1104325" y="871413"/>
                        <a:pt x="1199232" y="750092"/>
                      </a:cubicBezTo>
                      <a:lnTo>
                        <a:pt x="944943" y="443692"/>
                      </a:lnTo>
                      <a:cubicBezTo>
                        <a:pt x="930832" y="457924"/>
                        <a:pt x="909073" y="473012"/>
                        <a:pt x="877549" y="472992"/>
                      </a:cubicBezTo>
                      <a:cubicBezTo>
                        <a:pt x="818479" y="472959"/>
                        <a:pt x="794884" y="423814"/>
                        <a:pt x="794884" y="423814"/>
                      </a:cubicBezTo>
                      <a:cubicBezTo>
                        <a:pt x="794884" y="423814"/>
                        <a:pt x="714805" y="463656"/>
                        <a:pt x="671400" y="403093"/>
                      </a:cubicBezTo>
                      <a:cubicBezTo>
                        <a:pt x="627995" y="342523"/>
                        <a:pt x="694425" y="277097"/>
                        <a:pt x="694425" y="277097"/>
                      </a:cubicBezTo>
                      <a:cubicBezTo>
                        <a:pt x="694425" y="277097"/>
                        <a:pt x="636400" y="270420"/>
                        <a:pt x="652983" y="197151"/>
                      </a:cubicBezTo>
                      <a:cubicBezTo>
                        <a:pt x="660001" y="166146"/>
                        <a:pt x="678057" y="152073"/>
                        <a:pt x="698397" y="146294"/>
                      </a:cubicBezTo>
                      <a:lnTo>
                        <a:pt x="577009" y="0"/>
                      </a:lnTo>
                      <a:close/>
                    </a:path>
                  </a:pathLst>
                </a:custGeom>
                <a:solidFill>
                  <a:srgbClr val="F47C7E"/>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1180" name="Google Shape;1180;p29"/>
              <p:cNvGrpSpPr/>
              <p:nvPr/>
            </p:nvGrpSpPr>
            <p:grpSpPr>
              <a:xfrm>
                <a:off x="2040710" y="579350"/>
                <a:ext cx="884187" cy="760477"/>
                <a:chOff x="2040710" y="579350"/>
                <a:chExt cx="884187" cy="760477"/>
              </a:xfrm>
            </p:grpSpPr>
            <p:sp>
              <p:nvSpPr>
                <p:cNvPr id="1181" name="Google Shape;1181;p29"/>
                <p:cNvSpPr/>
                <p:nvPr/>
              </p:nvSpPr>
              <p:spPr>
                <a:xfrm>
                  <a:off x="2237523" y="1064717"/>
                  <a:ext cx="45514" cy="73535"/>
                </a:xfrm>
                <a:custGeom>
                  <a:rect b="b" l="l" r="r" t="t"/>
                  <a:pathLst>
                    <a:path extrusionOk="0" h="73535" w="45514">
                      <a:moveTo>
                        <a:pt x="0" y="36768"/>
                      </a:moveTo>
                      <a:cubicBezTo>
                        <a:pt x="0" y="16462"/>
                        <a:pt x="10187" y="0"/>
                        <a:pt x="22757" y="0"/>
                      </a:cubicBezTo>
                      <a:cubicBezTo>
                        <a:pt x="35328" y="0"/>
                        <a:pt x="45515" y="16462"/>
                        <a:pt x="45515" y="36768"/>
                      </a:cubicBezTo>
                      <a:cubicBezTo>
                        <a:pt x="45515" y="57074"/>
                        <a:pt x="35328" y="73536"/>
                        <a:pt x="22757" y="73536"/>
                      </a:cubicBezTo>
                      <a:cubicBezTo>
                        <a:pt x="10187" y="73536"/>
                        <a:pt x="0" y="57074"/>
                        <a:pt x="0" y="36768"/>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82" name="Google Shape;1182;p29"/>
                <p:cNvSpPr/>
                <p:nvPr/>
              </p:nvSpPr>
              <p:spPr>
                <a:xfrm>
                  <a:off x="2460074" y="973206"/>
                  <a:ext cx="45521" cy="73536"/>
                </a:xfrm>
                <a:custGeom>
                  <a:rect b="b" l="l" r="r" t="t"/>
                  <a:pathLst>
                    <a:path extrusionOk="0" h="73536" w="45521">
                      <a:moveTo>
                        <a:pt x="0" y="36768"/>
                      </a:moveTo>
                      <a:cubicBezTo>
                        <a:pt x="0" y="16462"/>
                        <a:pt x="10193" y="0"/>
                        <a:pt x="22764" y="0"/>
                      </a:cubicBezTo>
                      <a:cubicBezTo>
                        <a:pt x="35328" y="0"/>
                        <a:pt x="45521" y="16462"/>
                        <a:pt x="45521" y="36768"/>
                      </a:cubicBezTo>
                      <a:cubicBezTo>
                        <a:pt x="45521" y="57074"/>
                        <a:pt x="35328" y="73536"/>
                        <a:pt x="22764" y="73536"/>
                      </a:cubicBezTo>
                      <a:cubicBezTo>
                        <a:pt x="10193" y="73536"/>
                        <a:pt x="0" y="57074"/>
                        <a:pt x="0" y="36768"/>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83" name="Google Shape;1183;p29"/>
                <p:cNvSpPr/>
                <p:nvPr/>
              </p:nvSpPr>
              <p:spPr>
                <a:xfrm>
                  <a:off x="2696038" y="898833"/>
                  <a:ext cx="45514" cy="73535"/>
                </a:xfrm>
                <a:custGeom>
                  <a:rect b="b" l="l" r="r" t="t"/>
                  <a:pathLst>
                    <a:path extrusionOk="0" h="73535" w="45514">
                      <a:moveTo>
                        <a:pt x="0" y="36768"/>
                      </a:moveTo>
                      <a:cubicBezTo>
                        <a:pt x="0" y="16462"/>
                        <a:pt x="10187" y="0"/>
                        <a:pt x="22757" y="0"/>
                      </a:cubicBezTo>
                      <a:cubicBezTo>
                        <a:pt x="35321" y="0"/>
                        <a:pt x="45515" y="16462"/>
                        <a:pt x="45515" y="36768"/>
                      </a:cubicBezTo>
                      <a:cubicBezTo>
                        <a:pt x="45515" y="57074"/>
                        <a:pt x="35321" y="73536"/>
                        <a:pt x="22757" y="73536"/>
                      </a:cubicBezTo>
                      <a:cubicBezTo>
                        <a:pt x="10187" y="73536"/>
                        <a:pt x="0" y="57074"/>
                        <a:pt x="0" y="36768"/>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84" name="Google Shape;1184;p29"/>
                <p:cNvSpPr/>
                <p:nvPr/>
              </p:nvSpPr>
              <p:spPr>
                <a:xfrm>
                  <a:off x="2367993" y="1266292"/>
                  <a:ext cx="45521" cy="73535"/>
                </a:xfrm>
                <a:custGeom>
                  <a:rect b="b" l="l" r="r" t="t"/>
                  <a:pathLst>
                    <a:path extrusionOk="0" h="73535" w="45521">
                      <a:moveTo>
                        <a:pt x="0" y="36768"/>
                      </a:moveTo>
                      <a:cubicBezTo>
                        <a:pt x="0" y="16462"/>
                        <a:pt x="10193" y="0"/>
                        <a:pt x="22764" y="0"/>
                      </a:cubicBezTo>
                      <a:cubicBezTo>
                        <a:pt x="35328" y="0"/>
                        <a:pt x="45521" y="16462"/>
                        <a:pt x="45521" y="36768"/>
                      </a:cubicBezTo>
                      <a:cubicBezTo>
                        <a:pt x="45521" y="57074"/>
                        <a:pt x="35328" y="73536"/>
                        <a:pt x="22764" y="73536"/>
                      </a:cubicBezTo>
                      <a:cubicBezTo>
                        <a:pt x="10193" y="73536"/>
                        <a:pt x="0" y="57074"/>
                        <a:pt x="0" y="36768"/>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85" name="Google Shape;1185;p29"/>
                <p:cNvSpPr/>
                <p:nvPr/>
              </p:nvSpPr>
              <p:spPr>
                <a:xfrm>
                  <a:off x="2634728" y="1123457"/>
                  <a:ext cx="47164" cy="72508"/>
                </a:xfrm>
                <a:custGeom>
                  <a:rect b="b" l="l" r="r" t="t"/>
                  <a:pathLst>
                    <a:path extrusionOk="0" h="72508" w="47164">
                      <a:moveTo>
                        <a:pt x="1349" y="41103"/>
                      </a:moveTo>
                      <a:cubicBezTo>
                        <a:pt x="-2984" y="21266"/>
                        <a:pt x="3466" y="3009"/>
                        <a:pt x="15748" y="330"/>
                      </a:cubicBezTo>
                      <a:cubicBezTo>
                        <a:pt x="28031" y="-2349"/>
                        <a:pt x="41493" y="11568"/>
                        <a:pt x="45819" y="31405"/>
                      </a:cubicBezTo>
                      <a:cubicBezTo>
                        <a:pt x="50146" y="51243"/>
                        <a:pt x="43696" y="69500"/>
                        <a:pt x="31413" y="72178"/>
                      </a:cubicBezTo>
                      <a:cubicBezTo>
                        <a:pt x="19137" y="74857"/>
                        <a:pt x="5676" y="60940"/>
                        <a:pt x="1349" y="41103"/>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86" name="Google Shape;1186;p29"/>
                <p:cNvSpPr/>
                <p:nvPr/>
              </p:nvSpPr>
              <p:spPr>
                <a:xfrm>
                  <a:off x="2877668" y="1123457"/>
                  <a:ext cx="47229" cy="72462"/>
                </a:xfrm>
                <a:custGeom>
                  <a:rect b="b" l="l" r="r" t="t"/>
                  <a:pathLst>
                    <a:path extrusionOk="0" h="72462" w="47229">
                      <a:moveTo>
                        <a:pt x="1400" y="41177"/>
                      </a:moveTo>
                      <a:cubicBezTo>
                        <a:pt x="-3014" y="21360"/>
                        <a:pt x="3356" y="3076"/>
                        <a:pt x="15625" y="344"/>
                      </a:cubicBezTo>
                      <a:cubicBezTo>
                        <a:pt x="27894" y="-2389"/>
                        <a:pt x="41416" y="11468"/>
                        <a:pt x="45830" y="31285"/>
                      </a:cubicBezTo>
                      <a:cubicBezTo>
                        <a:pt x="50243" y="51109"/>
                        <a:pt x="43874" y="69393"/>
                        <a:pt x="31605" y="72118"/>
                      </a:cubicBezTo>
                      <a:cubicBezTo>
                        <a:pt x="19335" y="74851"/>
                        <a:pt x="5814" y="61001"/>
                        <a:pt x="1400" y="41177"/>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87" name="Google Shape;1187;p29"/>
                <p:cNvSpPr/>
                <p:nvPr/>
              </p:nvSpPr>
              <p:spPr>
                <a:xfrm>
                  <a:off x="2040710" y="1107015"/>
                  <a:ext cx="53450" cy="68005"/>
                </a:xfrm>
                <a:custGeom>
                  <a:rect b="b" l="l" r="r" t="t"/>
                  <a:pathLst>
                    <a:path extrusionOk="0" h="68005" w="53450">
                      <a:moveTo>
                        <a:pt x="6826" y="22961"/>
                      </a:moveTo>
                      <a:cubicBezTo>
                        <a:pt x="16677" y="5206"/>
                        <a:pt x="33574" y="-4244"/>
                        <a:pt x="44564" y="1851"/>
                      </a:cubicBezTo>
                      <a:cubicBezTo>
                        <a:pt x="55555" y="7952"/>
                        <a:pt x="56477" y="27287"/>
                        <a:pt x="46625" y="45041"/>
                      </a:cubicBezTo>
                      <a:cubicBezTo>
                        <a:pt x="36773" y="62803"/>
                        <a:pt x="19877" y="72252"/>
                        <a:pt x="8886" y="66151"/>
                      </a:cubicBezTo>
                      <a:cubicBezTo>
                        <a:pt x="-2104" y="60050"/>
                        <a:pt x="-3027" y="40715"/>
                        <a:pt x="6826" y="22961"/>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88" name="Google Shape;1188;p29"/>
                <p:cNvSpPr/>
                <p:nvPr/>
              </p:nvSpPr>
              <p:spPr>
                <a:xfrm>
                  <a:off x="2302095" y="804818"/>
                  <a:ext cx="55651" cy="66213"/>
                </a:xfrm>
                <a:custGeom>
                  <a:rect b="b" l="l" r="r" t="t"/>
                  <a:pathLst>
                    <a:path extrusionOk="0" h="66213" w="55651">
                      <a:moveTo>
                        <a:pt x="8884" y="20486"/>
                      </a:moveTo>
                      <a:cubicBezTo>
                        <a:pt x="20149" y="3588"/>
                        <a:pt x="37756" y="-4462"/>
                        <a:pt x="48211" y="2510"/>
                      </a:cubicBezTo>
                      <a:cubicBezTo>
                        <a:pt x="58672" y="9482"/>
                        <a:pt x="58022" y="28830"/>
                        <a:pt x="46764" y="45728"/>
                      </a:cubicBezTo>
                      <a:cubicBezTo>
                        <a:pt x="35506" y="62625"/>
                        <a:pt x="17899" y="70675"/>
                        <a:pt x="7438" y="63703"/>
                      </a:cubicBezTo>
                      <a:cubicBezTo>
                        <a:pt x="-3017" y="56738"/>
                        <a:pt x="-2374" y="37389"/>
                        <a:pt x="8884" y="20486"/>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89" name="Google Shape;1189;p29"/>
                <p:cNvSpPr/>
                <p:nvPr/>
              </p:nvSpPr>
              <p:spPr>
                <a:xfrm>
                  <a:off x="2460075" y="579350"/>
                  <a:ext cx="46056" cy="73206"/>
                </a:xfrm>
                <a:custGeom>
                  <a:rect b="b" l="l" r="r" t="t"/>
                  <a:pathLst>
                    <a:path extrusionOk="0" h="73206" w="46056">
                      <a:moveTo>
                        <a:pt x="434" y="39347"/>
                      </a:moveTo>
                      <a:cubicBezTo>
                        <a:pt x="-2011" y="19190"/>
                        <a:pt x="6120" y="1620"/>
                        <a:pt x="18597" y="105"/>
                      </a:cubicBezTo>
                      <a:cubicBezTo>
                        <a:pt x="31074" y="-1411"/>
                        <a:pt x="43169" y="13701"/>
                        <a:pt x="45620" y="33858"/>
                      </a:cubicBezTo>
                      <a:cubicBezTo>
                        <a:pt x="48072" y="54016"/>
                        <a:pt x="39941" y="71585"/>
                        <a:pt x="27464" y="73102"/>
                      </a:cubicBezTo>
                      <a:cubicBezTo>
                        <a:pt x="14987" y="74617"/>
                        <a:pt x="2885" y="59505"/>
                        <a:pt x="434" y="39347"/>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1190" name="Google Shape;1190;p29"/>
            <p:cNvGrpSpPr/>
            <p:nvPr/>
          </p:nvGrpSpPr>
          <p:grpSpPr>
            <a:xfrm>
              <a:off x="1800137" y="386015"/>
              <a:ext cx="1421838" cy="1316151"/>
              <a:chOff x="1800137" y="386015"/>
              <a:chExt cx="1421838" cy="1316151"/>
            </a:xfrm>
          </p:grpSpPr>
          <p:sp>
            <p:nvSpPr>
              <p:cNvPr id="1191" name="Google Shape;1191;p29"/>
              <p:cNvSpPr/>
              <p:nvPr/>
            </p:nvSpPr>
            <p:spPr>
              <a:xfrm>
                <a:off x="1800137" y="1136110"/>
                <a:ext cx="1421706" cy="566056"/>
              </a:xfrm>
              <a:custGeom>
                <a:rect b="b" l="l" r="r" t="t"/>
                <a:pathLst>
                  <a:path extrusionOk="0" h="566056" w="1421706">
                    <a:moveTo>
                      <a:pt x="1301106" y="1"/>
                    </a:moveTo>
                    <a:cubicBezTo>
                      <a:pt x="1299164" y="27"/>
                      <a:pt x="1297188" y="831"/>
                      <a:pt x="1295869" y="2512"/>
                    </a:cubicBezTo>
                    <a:cubicBezTo>
                      <a:pt x="1239143" y="75030"/>
                      <a:pt x="1169263" y="139016"/>
                      <a:pt x="1085119" y="188361"/>
                    </a:cubicBezTo>
                    <a:cubicBezTo>
                      <a:pt x="979563" y="250257"/>
                      <a:pt x="857693" y="285431"/>
                      <a:pt x="718229" y="287775"/>
                    </a:cubicBezTo>
                    <a:cubicBezTo>
                      <a:pt x="652750" y="288874"/>
                      <a:pt x="589327" y="283087"/>
                      <a:pt x="527779" y="270825"/>
                    </a:cubicBezTo>
                    <a:cubicBezTo>
                      <a:pt x="362933" y="237975"/>
                      <a:pt x="223378" y="161820"/>
                      <a:pt x="106478" y="58394"/>
                    </a:cubicBezTo>
                    <a:cubicBezTo>
                      <a:pt x="103503" y="55762"/>
                      <a:pt x="98743" y="56211"/>
                      <a:pt x="96432" y="59439"/>
                    </a:cubicBezTo>
                    <a:lnTo>
                      <a:pt x="1205" y="192547"/>
                    </a:lnTo>
                    <a:cubicBezTo>
                      <a:pt x="-429" y="194831"/>
                      <a:pt x="-375" y="197972"/>
                      <a:pt x="1205" y="200296"/>
                    </a:cubicBezTo>
                    <a:cubicBezTo>
                      <a:pt x="1724" y="201053"/>
                      <a:pt x="2651" y="202432"/>
                      <a:pt x="4135" y="204481"/>
                    </a:cubicBezTo>
                    <a:cubicBezTo>
                      <a:pt x="6585" y="207857"/>
                      <a:pt x="9516" y="211802"/>
                      <a:pt x="12926" y="216202"/>
                    </a:cubicBezTo>
                    <a:cubicBezTo>
                      <a:pt x="22638" y="228732"/>
                      <a:pt x="34352" y="242629"/>
                      <a:pt x="47877" y="257638"/>
                    </a:cubicBezTo>
                    <a:cubicBezTo>
                      <a:pt x="86477" y="300473"/>
                      <a:pt x="132582" y="343457"/>
                      <a:pt x="186217" y="383419"/>
                    </a:cubicBezTo>
                    <a:cubicBezTo>
                      <a:pt x="293588" y="463425"/>
                      <a:pt x="417027" y="521785"/>
                      <a:pt x="556450" y="549176"/>
                    </a:cubicBezTo>
                    <a:cubicBezTo>
                      <a:pt x="618467" y="561365"/>
                      <a:pt x="683022" y="567031"/>
                      <a:pt x="749834" y="565920"/>
                    </a:cubicBezTo>
                    <a:cubicBezTo>
                      <a:pt x="966269" y="562336"/>
                      <a:pt x="1138610" y="483135"/>
                      <a:pt x="1271176" y="353703"/>
                    </a:cubicBezTo>
                    <a:cubicBezTo>
                      <a:pt x="1317561" y="308410"/>
                      <a:pt x="1355695" y="260022"/>
                      <a:pt x="1386074" y="211802"/>
                    </a:cubicBezTo>
                    <a:cubicBezTo>
                      <a:pt x="1396716" y="194911"/>
                      <a:pt x="1405590" y="179213"/>
                      <a:pt x="1412863" y="165135"/>
                    </a:cubicBezTo>
                    <a:cubicBezTo>
                      <a:pt x="1415415" y="160186"/>
                      <a:pt x="1417565" y="155953"/>
                      <a:pt x="1419353" y="152156"/>
                    </a:cubicBezTo>
                    <a:cubicBezTo>
                      <a:pt x="1420438" y="149852"/>
                      <a:pt x="1421282" y="148204"/>
                      <a:pt x="1421657" y="147340"/>
                    </a:cubicBezTo>
                    <a:cubicBezTo>
                      <a:pt x="1421878" y="142351"/>
                      <a:pt x="1421335" y="141313"/>
                      <a:pt x="1420605" y="140436"/>
                    </a:cubicBezTo>
                    <a:cubicBezTo>
                      <a:pt x="1417036" y="136122"/>
                      <a:pt x="1309906" y="6825"/>
                      <a:pt x="1306336" y="2512"/>
                    </a:cubicBezTo>
                    <a:cubicBezTo>
                      <a:pt x="1304970" y="871"/>
                      <a:pt x="1303041" y="-26"/>
                      <a:pt x="1301106" y="1"/>
                    </a:cubicBezTo>
                    <a:close/>
                    <a:moveTo>
                      <a:pt x="1301106" y="17166"/>
                    </a:moveTo>
                    <a:cubicBezTo>
                      <a:pt x="1312558" y="30989"/>
                      <a:pt x="1399924" y="136578"/>
                      <a:pt x="1407633" y="145880"/>
                    </a:cubicBezTo>
                    <a:cubicBezTo>
                      <a:pt x="1407539" y="146075"/>
                      <a:pt x="1407525" y="146081"/>
                      <a:pt x="1407425" y="146296"/>
                    </a:cubicBezTo>
                    <a:cubicBezTo>
                      <a:pt x="1405704" y="149946"/>
                      <a:pt x="1403621" y="154265"/>
                      <a:pt x="1401143" y="159061"/>
                    </a:cubicBezTo>
                    <a:cubicBezTo>
                      <a:pt x="1394044" y="172810"/>
                      <a:pt x="1385203" y="188127"/>
                      <a:pt x="1374776" y="204689"/>
                    </a:cubicBezTo>
                    <a:cubicBezTo>
                      <a:pt x="1344933" y="252052"/>
                      <a:pt x="1307555" y="299563"/>
                      <a:pt x="1261967" y="344073"/>
                    </a:cubicBezTo>
                    <a:cubicBezTo>
                      <a:pt x="1131739" y="471227"/>
                      <a:pt x="962452" y="549002"/>
                      <a:pt x="749626" y="552525"/>
                    </a:cubicBezTo>
                    <a:cubicBezTo>
                      <a:pt x="683759" y="553617"/>
                      <a:pt x="620268" y="547998"/>
                      <a:pt x="559169" y="535996"/>
                    </a:cubicBezTo>
                    <a:cubicBezTo>
                      <a:pt x="421828" y="509006"/>
                      <a:pt x="300014" y="451403"/>
                      <a:pt x="194170" y="372536"/>
                    </a:cubicBezTo>
                    <a:cubicBezTo>
                      <a:pt x="141277" y="333123"/>
                      <a:pt x="95749" y="291057"/>
                      <a:pt x="57714" y="248851"/>
                    </a:cubicBezTo>
                    <a:cubicBezTo>
                      <a:pt x="44415" y="234090"/>
                      <a:pt x="33114" y="220314"/>
                      <a:pt x="23599" y="208038"/>
                    </a:cubicBezTo>
                    <a:cubicBezTo>
                      <a:pt x="20279" y="203752"/>
                      <a:pt x="17384" y="200001"/>
                      <a:pt x="15018" y="196733"/>
                    </a:cubicBezTo>
                    <a:lnTo>
                      <a:pt x="103339" y="73255"/>
                    </a:lnTo>
                    <a:cubicBezTo>
                      <a:pt x="220736" y="175603"/>
                      <a:pt x="360361" y="250981"/>
                      <a:pt x="525060" y="283797"/>
                    </a:cubicBezTo>
                    <a:cubicBezTo>
                      <a:pt x="587539" y="296247"/>
                      <a:pt x="651993" y="302288"/>
                      <a:pt x="718444" y="301170"/>
                    </a:cubicBezTo>
                    <a:cubicBezTo>
                      <a:pt x="860245" y="298786"/>
                      <a:pt x="984506" y="262922"/>
                      <a:pt x="1092024" y="199874"/>
                    </a:cubicBezTo>
                    <a:cubicBezTo>
                      <a:pt x="1175197" y="151098"/>
                      <a:pt x="1244320" y="88264"/>
                      <a:pt x="1301106" y="17166"/>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92" name="Google Shape;1192;p29"/>
              <p:cNvSpPr/>
              <p:nvPr/>
            </p:nvSpPr>
            <p:spPr>
              <a:xfrm>
                <a:off x="1800219" y="1207269"/>
                <a:ext cx="1421756" cy="494894"/>
              </a:xfrm>
              <a:custGeom>
                <a:rect b="b" l="l" r="r" t="t"/>
                <a:pathLst>
                  <a:path extrusionOk="0" h="494894" w="1421756">
                    <a:moveTo>
                      <a:pt x="1358366" y="0"/>
                    </a:moveTo>
                    <a:cubicBezTo>
                      <a:pt x="1356537" y="-13"/>
                      <a:pt x="1354689" y="831"/>
                      <a:pt x="1353343" y="2304"/>
                    </a:cubicBezTo>
                    <a:cubicBezTo>
                      <a:pt x="1346659" y="9631"/>
                      <a:pt x="1307386" y="53973"/>
                      <a:pt x="1294534" y="68024"/>
                    </a:cubicBezTo>
                    <a:cubicBezTo>
                      <a:pt x="1268254" y="96735"/>
                      <a:pt x="1244117" y="121087"/>
                      <a:pt x="1218353" y="144413"/>
                    </a:cubicBezTo>
                    <a:cubicBezTo>
                      <a:pt x="1083704" y="266304"/>
                      <a:pt x="926017" y="336029"/>
                      <a:pt x="715850" y="339679"/>
                    </a:cubicBezTo>
                    <a:cubicBezTo>
                      <a:pt x="652990" y="340770"/>
                      <a:pt x="592225" y="335138"/>
                      <a:pt x="533972" y="323143"/>
                    </a:cubicBezTo>
                    <a:cubicBezTo>
                      <a:pt x="426220" y="300962"/>
                      <a:pt x="328539" y="258320"/>
                      <a:pt x="240759" y="199666"/>
                    </a:cubicBezTo>
                    <a:cubicBezTo>
                      <a:pt x="173122" y="154473"/>
                      <a:pt x="115433" y="102683"/>
                      <a:pt x="67049" y="48348"/>
                    </a:cubicBezTo>
                    <a:cubicBezTo>
                      <a:pt x="64201" y="45146"/>
                      <a:pt x="59301" y="45294"/>
                      <a:pt x="56794" y="48770"/>
                    </a:cubicBezTo>
                    <a:lnTo>
                      <a:pt x="1332" y="125574"/>
                    </a:lnTo>
                    <a:cubicBezTo>
                      <a:pt x="-325" y="127871"/>
                      <a:pt x="-483" y="130985"/>
                      <a:pt x="1123" y="133323"/>
                    </a:cubicBezTo>
                    <a:cubicBezTo>
                      <a:pt x="1643" y="134073"/>
                      <a:pt x="2569" y="135479"/>
                      <a:pt x="4053" y="137508"/>
                    </a:cubicBezTo>
                    <a:cubicBezTo>
                      <a:pt x="6503" y="140844"/>
                      <a:pt x="9433" y="144668"/>
                      <a:pt x="12843" y="149014"/>
                    </a:cubicBezTo>
                    <a:cubicBezTo>
                      <a:pt x="22558" y="161404"/>
                      <a:pt x="34268" y="175201"/>
                      <a:pt x="47794" y="190035"/>
                    </a:cubicBezTo>
                    <a:cubicBezTo>
                      <a:pt x="86400" y="232375"/>
                      <a:pt x="132493" y="274856"/>
                      <a:pt x="186135" y="314356"/>
                    </a:cubicBezTo>
                    <a:cubicBezTo>
                      <a:pt x="343475" y="430212"/>
                      <a:pt x="531581" y="498337"/>
                      <a:pt x="749752" y="494761"/>
                    </a:cubicBezTo>
                    <a:cubicBezTo>
                      <a:pt x="966214" y="491211"/>
                      <a:pt x="1138749" y="411741"/>
                      <a:pt x="1271301" y="281707"/>
                    </a:cubicBezTo>
                    <a:cubicBezTo>
                      <a:pt x="1317680" y="236206"/>
                      <a:pt x="1355620" y="187624"/>
                      <a:pt x="1385992" y="139183"/>
                    </a:cubicBezTo>
                    <a:cubicBezTo>
                      <a:pt x="1396634" y="122205"/>
                      <a:pt x="1405514" y="106446"/>
                      <a:pt x="1412781" y="92302"/>
                    </a:cubicBezTo>
                    <a:cubicBezTo>
                      <a:pt x="1415333" y="87332"/>
                      <a:pt x="1417482" y="82926"/>
                      <a:pt x="1419271" y="79115"/>
                    </a:cubicBezTo>
                    <a:cubicBezTo>
                      <a:pt x="1420356" y="76798"/>
                      <a:pt x="1421199" y="75164"/>
                      <a:pt x="1421575" y="74300"/>
                    </a:cubicBezTo>
                    <a:cubicBezTo>
                      <a:pt x="1422110" y="70033"/>
                      <a:pt x="1421394" y="68406"/>
                      <a:pt x="1420315" y="67187"/>
                    </a:cubicBezTo>
                    <a:cubicBezTo>
                      <a:pt x="1413176" y="59077"/>
                      <a:pt x="1370528" y="10414"/>
                      <a:pt x="1363389" y="2304"/>
                    </a:cubicBezTo>
                    <a:cubicBezTo>
                      <a:pt x="1362069" y="811"/>
                      <a:pt x="1360194" y="20"/>
                      <a:pt x="1358366" y="0"/>
                    </a:cubicBezTo>
                    <a:close/>
                    <a:moveTo>
                      <a:pt x="1358366" y="16743"/>
                    </a:moveTo>
                    <a:cubicBezTo>
                      <a:pt x="1369490" y="29381"/>
                      <a:pt x="1398636" y="62921"/>
                      <a:pt x="1407550" y="73047"/>
                    </a:cubicBezTo>
                    <a:cubicBezTo>
                      <a:pt x="1407376" y="73409"/>
                      <a:pt x="1407550" y="73014"/>
                      <a:pt x="1407343" y="73462"/>
                    </a:cubicBezTo>
                    <a:cubicBezTo>
                      <a:pt x="1405622" y="77133"/>
                      <a:pt x="1403331" y="81412"/>
                      <a:pt x="1400853" y="86227"/>
                    </a:cubicBezTo>
                    <a:cubicBezTo>
                      <a:pt x="1393754" y="100044"/>
                      <a:pt x="1385121" y="115421"/>
                      <a:pt x="1374694" y="132064"/>
                    </a:cubicBezTo>
                    <a:cubicBezTo>
                      <a:pt x="1344851" y="179661"/>
                      <a:pt x="1307473" y="227359"/>
                      <a:pt x="1261885" y="272077"/>
                    </a:cubicBezTo>
                    <a:cubicBezTo>
                      <a:pt x="1131670" y="399820"/>
                      <a:pt x="962383" y="477877"/>
                      <a:pt x="749544" y="481366"/>
                    </a:cubicBezTo>
                    <a:cubicBezTo>
                      <a:pt x="534508" y="484896"/>
                      <a:pt x="349194" y="417689"/>
                      <a:pt x="194088" y="303473"/>
                    </a:cubicBezTo>
                    <a:cubicBezTo>
                      <a:pt x="141189" y="264522"/>
                      <a:pt x="95669" y="222758"/>
                      <a:pt x="57631" y="181041"/>
                    </a:cubicBezTo>
                    <a:cubicBezTo>
                      <a:pt x="44333" y="166454"/>
                      <a:pt x="33032" y="152986"/>
                      <a:pt x="23517" y="140857"/>
                    </a:cubicBezTo>
                    <a:cubicBezTo>
                      <a:pt x="20197" y="136618"/>
                      <a:pt x="17302" y="132780"/>
                      <a:pt x="14936" y="129552"/>
                    </a:cubicBezTo>
                    <a:lnTo>
                      <a:pt x="62863" y="63209"/>
                    </a:lnTo>
                    <a:cubicBezTo>
                      <a:pt x="110815" y="116117"/>
                      <a:pt x="167114" y="166581"/>
                      <a:pt x="233225" y="210756"/>
                    </a:cubicBezTo>
                    <a:cubicBezTo>
                      <a:pt x="322387" y="270335"/>
                      <a:pt x="421726" y="313580"/>
                      <a:pt x="531253" y="336123"/>
                    </a:cubicBezTo>
                    <a:cubicBezTo>
                      <a:pt x="590471" y="348312"/>
                      <a:pt x="652206" y="354185"/>
                      <a:pt x="716058" y="353073"/>
                    </a:cubicBezTo>
                    <a:cubicBezTo>
                      <a:pt x="929680" y="349363"/>
                      <a:pt x="1090422" y="278412"/>
                      <a:pt x="1227354" y="154459"/>
                    </a:cubicBezTo>
                    <a:cubicBezTo>
                      <a:pt x="1253466" y="130818"/>
                      <a:pt x="1277824" y="106025"/>
                      <a:pt x="1304372" y="77019"/>
                    </a:cubicBezTo>
                    <a:cubicBezTo>
                      <a:pt x="1316253" y="64039"/>
                      <a:pt x="1347737" y="28571"/>
                      <a:pt x="1358366" y="16743"/>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93" name="Google Shape;1193;p29"/>
              <p:cNvSpPr/>
              <p:nvPr/>
            </p:nvSpPr>
            <p:spPr>
              <a:xfrm>
                <a:off x="1895333" y="386015"/>
                <a:ext cx="1212622" cy="1051396"/>
              </a:xfrm>
              <a:custGeom>
                <a:rect b="b" l="l" r="r" t="t"/>
                <a:pathLst>
                  <a:path extrusionOk="0" h="1051396" w="1212622">
                    <a:moveTo>
                      <a:pt x="583479" y="4"/>
                    </a:moveTo>
                    <a:cubicBezTo>
                      <a:pt x="581497" y="75"/>
                      <a:pt x="579521" y="939"/>
                      <a:pt x="578249" y="2724"/>
                    </a:cubicBezTo>
                    <a:lnTo>
                      <a:pt x="1236" y="809534"/>
                    </a:lnTo>
                    <a:cubicBezTo>
                      <a:pt x="-760" y="812327"/>
                      <a:pt x="-287" y="816265"/>
                      <a:pt x="2283" y="818535"/>
                    </a:cubicBezTo>
                    <a:cubicBezTo>
                      <a:pt x="120846" y="923434"/>
                      <a:pt x="262496" y="1000540"/>
                      <a:pt x="429864" y="1033892"/>
                    </a:cubicBezTo>
                    <a:cubicBezTo>
                      <a:pt x="492343" y="1046342"/>
                      <a:pt x="556798" y="1052384"/>
                      <a:pt x="623248" y="1051265"/>
                    </a:cubicBezTo>
                    <a:cubicBezTo>
                      <a:pt x="765049" y="1048881"/>
                      <a:pt x="889103" y="1013017"/>
                      <a:pt x="996620" y="949969"/>
                    </a:cubicBezTo>
                    <a:cubicBezTo>
                      <a:pt x="1082319" y="899713"/>
                      <a:pt x="1153423" y="834756"/>
                      <a:pt x="1211141" y="760979"/>
                    </a:cubicBezTo>
                    <a:cubicBezTo>
                      <a:pt x="1213083" y="758501"/>
                      <a:pt x="1213150" y="755032"/>
                      <a:pt x="1211141" y="752607"/>
                    </a:cubicBezTo>
                    <a:lnTo>
                      <a:pt x="956852" y="446207"/>
                    </a:lnTo>
                    <a:cubicBezTo>
                      <a:pt x="954327" y="443167"/>
                      <a:pt x="949592" y="442772"/>
                      <a:pt x="946806" y="445584"/>
                    </a:cubicBezTo>
                    <a:cubicBezTo>
                      <a:pt x="929688" y="462837"/>
                      <a:pt x="909509" y="473016"/>
                      <a:pt x="884227" y="472996"/>
                    </a:cubicBezTo>
                    <a:cubicBezTo>
                      <a:pt x="860184" y="472983"/>
                      <a:pt x="840849" y="464457"/>
                      <a:pt x="825418" y="450185"/>
                    </a:cubicBezTo>
                    <a:cubicBezTo>
                      <a:pt x="819993" y="445169"/>
                      <a:pt x="815466" y="439852"/>
                      <a:pt x="811816" y="434487"/>
                    </a:cubicBezTo>
                    <a:cubicBezTo>
                      <a:pt x="809660" y="431326"/>
                      <a:pt x="808226" y="428835"/>
                      <a:pt x="807630" y="427582"/>
                    </a:cubicBezTo>
                    <a:cubicBezTo>
                      <a:pt x="806010" y="424213"/>
                      <a:pt x="801971" y="422780"/>
                      <a:pt x="798629" y="424441"/>
                    </a:cubicBezTo>
                    <a:cubicBezTo>
                      <a:pt x="798629" y="424441"/>
                      <a:pt x="795635" y="425827"/>
                      <a:pt x="794443" y="426330"/>
                    </a:cubicBezTo>
                    <a:cubicBezTo>
                      <a:pt x="791001" y="427756"/>
                      <a:pt x="787217" y="429169"/>
                      <a:pt x="782931" y="430516"/>
                    </a:cubicBezTo>
                    <a:cubicBezTo>
                      <a:pt x="764306" y="436356"/>
                      <a:pt x="745239" y="438525"/>
                      <a:pt x="727678" y="434909"/>
                    </a:cubicBezTo>
                    <a:cubicBezTo>
                      <a:pt x="710064" y="431272"/>
                      <a:pt x="695076" y="421943"/>
                      <a:pt x="683523" y="405816"/>
                    </a:cubicBezTo>
                    <a:cubicBezTo>
                      <a:pt x="680797" y="402019"/>
                      <a:pt x="678487" y="398235"/>
                      <a:pt x="676612" y="394303"/>
                    </a:cubicBezTo>
                    <a:cubicBezTo>
                      <a:pt x="664094" y="368070"/>
                      <a:pt x="670062" y="339473"/>
                      <a:pt x="687917" y="311425"/>
                    </a:cubicBezTo>
                    <a:cubicBezTo>
                      <a:pt x="691868" y="305216"/>
                      <a:pt x="696027" y="299684"/>
                      <a:pt x="700266" y="294682"/>
                    </a:cubicBezTo>
                    <a:cubicBezTo>
                      <a:pt x="701740" y="292940"/>
                      <a:pt x="703233" y="291380"/>
                      <a:pt x="704452" y="290081"/>
                    </a:cubicBezTo>
                    <a:cubicBezTo>
                      <a:pt x="705162" y="289317"/>
                      <a:pt x="705684" y="288842"/>
                      <a:pt x="705912" y="288614"/>
                    </a:cubicBezTo>
                    <a:cubicBezTo>
                      <a:pt x="709924" y="284662"/>
                      <a:pt x="707526" y="277747"/>
                      <a:pt x="701941" y="277103"/>
                    </a:cubicBezTo>
                    <a:cubicBezTo>
                      <a:pt x="701941" y="277103"/>
                      <a:pt x="700621" y="277014"/>
                      <a:pt x="700052" y="276894"/>
                    </a:cubicBezTo>
                    <a:cubicBezTo>
                      <a:pt x="698371" y="276541"/>
                      <a:pt x="696402" y="275902"/>
                      <a:pt x="694406" y="275219"/>
                    </a:cubicBezTo>
                    <a:cubicBezTo>
                      <a:pt x="688700" y="273269"/>
                      <a:pt x="683229" y="270342"/>
                      <a:pt x="678500" y="266220"/>
                    </a:cubicBezTo>
                    <a:cubicBezTo>
                      <a:pt x="664891" y="254372"/>
                      <a:pt x="659420" y="235059"/>
                      <a:pt x="666150" y="205317"/>
                    </a:cubicBezTo>
                    <a:cubicBezTo>
                      <a:pt x="671964" y="179606"/>
                      <a:pt x="685961" y="165450"/>
                      <a:pt x="706964" y="159483"/>
                    </a:cubicBezTo>
                    <a:cubicBezTo>
                      <a:pt x="711618" y="158160"/>
                      <a:pt x="713400" y="152533"/>
                      <a:pt x="710312" y="148808"/>
                    </a:cubicBezTo>
                    <a:cubicBezTo>
                      <a:pt x="706515" y="144237"/>
                      <a:pt x="592715" y="7087"/>
                      <a:pt x="588924" y="2515"/>
                    </a:cubicBezTo>
                    <a:cubicBezTo>
                      <a:pt x="587518" y="826"/>
                      <a:pt x="585462" y="-67"/>
                      <a:pt x="583479" y="4"/>
                    </a:cubicBezTo>
                    <a:close/>
                    <a:moveTo>
                      <a:pt x="584109" y="17584"/>
                    </a:moveTo>
                    <a:cubicBezTo>
                      <a:pt x="596204" y="32162"/>
                      <a:pt x="682023" y="135357"/>
                      <a:pt x="694406" y="150274"/>
                    </a:cubicBezTo>
                    <a:cubicBezTo>
                      <a:pt x="673772" y="159010"/>
                      <a:pt x="659226" y="175636"/>
                      <a:pt x="653171" y="202387"/>
                    </a:cubicBezTo>
                    <a:cubicBezTo>
                      <a:pt x="645396" y="236754"/>
                      <a:pt x="652227" y="261042"/>
                      <a:pt x="669707" y="276266"/>
                    </a:cubicBezTo>
                    <a:cubicBezTo>
                      <a:pt x="675533" y="281343"/>
                      <a:pt x="682324" y="284884"/>
                      <a:pt x="689169" y="287361"/>
                    </a:cubicBezTo>
                    <a:cubicBezTo>
                      <a:pt x="684930" y="292472"/>
                      <a:pt x="680576" y="298084"/>
                      <a:pt x="676612" y="304312"/>
                    </a:cubicBezTo>
                    <a:cubicBezTo>
                      <a:pt x="656533" y="335856"/>
                      <a:pt x="649581" y="368961"/>
                      <a:pt x="664476" y="400164"/>
                    </a:cubicBezTo>
                    <a:cubicBezTo>
                      <a:pt x="666693" y="404811"/>
                      <a:pt x="669459" y="409339"/>
                      <a:pt x="672640" y="413772"/>
                    </a:cubicBezTo>
                    <a:cubicBezTo>
                      <a:pt x="686209" y="432706"/>
                      <a:pt x="704124" y="443796"/>
                      <a:pt x="724959" y="448096"/>
                    </a:cubicBezTo>
                    <a:cubicBezTo>
                      <a:pt x="745078" y="452241"/>
                      <a:pt x="766295" y="449750"/>
                      <a:pt x="786909" y="443281"/>
                    </a:cubicBezTo>
                    <a:cubicBezTo>
                      <a:pt x="791296" y="441901"/>
                      <a:pt x="795220" y="440367"/>
                      <a:pt x="798837" y="438887"/>
                    </a:cubicBezTo>
                    <a:cubicBezTo>
                      <a:pt x="799540" y="440026"/>
                      <a:pt x="799794" y="440655"/>
                      <a:pt x="800725" y="442021"/>
                    </a:cubicBezTo>
                    <a:cubicBezTo>
                      <a:pt x="804918" y="448190"/>
                      <a:pt x="810001" y="454277"/>
                      <a:pt x="816209" y="460024"/>
                    </a:cubicBezTo>
                    <a:cubicBezTo>
                      <a:pt x="833984" y="476466"/>
                      <a:pt x="856607" y="486377"/>
                      <a:pt x="884227" y="486391"/>
                    </a:cubicBezTo>
                    <a:cubicBezTo>
                      <a:pt x="910875" y="486411"/>
                      <a:pt x="932601" y="476392"/>
                      <a:pt x="950992" y="459816"/>
                    </a:cubicBezTo>
                    <a:lnTo>
                      <a:pt x="1197324" y="756585"/>
                    </a:lnTo>
                    <a:cubicBezTo>
                      <a:pt x="1141174" y="827422"/>
                      <a:pt x="1072494" y="890035"/>
                      <a:pt x="989923" y="938456"/>
                    </a:cubicBezTo>
                    <a:cubicBezTo>
                      <a:pt x="884368" y="1000352"/>
                      <a:pt x="762497" y="1035526"/>
                      <a:pt x="623034" y="1037870"/>
                    </a:cubicBezTo>
                    <a:cubicBezTo>
                      <a:pt x="557554" y="1038969"/>
                      <a:pt x="493924" y="1033182"/>
                      <a:pt x="432376" y="1020920"/>
                    </a:cubicBezTo>
                    <a:cubicBezTo>
                      <a:pt x="269668" y="988498"/>
                      <a:pt x="131640" y="913844"/>
                      <a:pt x="15677" y="812467"/>
                    </a:cubicBezTo>
                    <a:lnTo>
                      <a:pt x="584109" y="17584"/>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1194" name="Google Shape;1194;p29"/>
          <p:cNvGrpSpPr/>
          <p:nvPr/>
        </p:nvGrpSpPr>
        <p:grpSpPr>
          <a:xfrm flipH="1" rot="3163223">
            <a:off x="5435417" y="2000198"/>
            <a:ext cx="1344157" cy="1238503"/>
            <a:chOff x="3781812" y="3429001"/>
            <a:chExt cx="1421870" cy="1316151"/>
          </a:xfrm>
        </p:grpSpPr>
        <p:sp>
          <p:nvSpPr>
            <p:cNvPr id="1195" name="Google Shape;1195;p29"/>
            <p:cNvSpPr/>
            <p:nvPr/>
          </p:nvSpPr>
          <p:spPr>
            <a:xfrm>
              <a:off x="3787003" y="3435670"/>
              <a:ext cx="1408099" cy="1302738"/>
            </a:xfrm>
            <a:custGeom>
              <a:rect b="b" l="l" r="r" t="t"/>
              <a:pathLst>
                <a:path extrusionOk="0" h="1302738" w="1408099">
                  <a:moveTo>
                    <a:pt x="672238" y="0"/>
                  </a:moveTo>
                  <a:lnTo>
                    <a:pt x="95228" y="806813"/>
                  </a:lnTo>
                  <a:lnTo>
                    <a:pt x="0" y="939921"/>
                  </a:lnTo>
                  <a:cubicBezTo>
                    <a:pt x="0" y="939921"/>
                    <a:pt x="1621" y="941937"/>
                    <a:pt x="1674" y="942011"/>
                  </a:cubicBezTo>
                  <a:cubicBezTo>
                    <a:pt x="5800" y="948011"/>
                    <a:pt x="168302" y="1182188"/>
                    <a:pt x="484922" y="1270177"/>
                  </a:cubicBezTo>
                  <a:cubicBezTo>
                    <a:pt x="496294" y="1273338"/>
                    <a:pt x="508322" y="1275789"/>
                    <a:pt x="520083" y="1278548"/>
                  </a:cubicBezTo>
                  <a:cubicBezTo>
                    <a:pt x="533049" y="1281562"/>
                    <a:pt x="545988" y="1284650"/>
                    <a:pt x="559429" y="1287134"/>
                  </a:cubicBezTo>
                  <a:cubicBezTo>
                    <a:pt x="578202" y="1290637"/>
                    <a:pt x="597912" y="1292934"/>
                    <a:pt x="617615" y="1295291"/>
                  </a:cubicBezTo>
                  <a:cubicBezTo>
                    <a:pt x="627996" y="1296524"/>
                    <a:pt x="637948" y="1298379"/>
                    <a:pt x="648590" y="1299270"/>
                  </a:cubicBezTo>
                  <a:cubicBezTo>
                    <a:pt x="679076" y="1301842"/>
                    <a:pt x="710399" y="1303161"/>
                    <a:pt x="742981" y="1302618"/>
                  </a:cubicBezTo>
                  <a:cubicBezTo>
                    <a:pt x="773641" y="1302116"/>
                    <a:pt x="803062" y="1299987"/>
                    <a:pt x="831298" y="1296551"/>
                  </a:cubicBezTo>
                  <a:cubicBezTo>
                    <a:pt x="1250741" y="1245544"/>
                    <a:pt x="1405160" y="894166"/>
                    <a:pt x="1408100" y="887388"/>
                  </a:cubicBezTo>
                  <a:lnTo>
                    <a:pt x="1382356" y="856206"/>
                  </a:lnTo>
                  <a:lnTo>
                    <a:pt x="1294454" y="750094"/>
                  </a:lnTo>
                  <a:lnTo>
                    <a:pt x="672238" y="0"/>
                  </a:lnTo>
                  <a:close/>
                </a:path>
              </a:pathLst>
            </a:custGeom>
            <a:solidFill>
              <a:srgbClr val="FFFCF9"/>
            </a:solidFill>
            <a:ln cap="flat" cmpd="sng" w="167350">
              <a:solidFill>
                <a:srgbClr val="FFFCF9"/>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1196" name="Google Shape;1196;p29"/>
            <p:cNvGrpSpPr/>
            <p:nvPr/>
          </p:nvGrpSpPr>
          <p:grpSpPr>
            <a:xfrm>
              <a:off x="3794953" y="3442334"/>
              <a:ext cx="1408729" cy="1302751"/>
              <a:chOff x="3794953" y="3442334"/>
              <a:chExt cx="1408729" cy="1302751"/>
            </a:xfrm>
          </p:grpSpPr>
          <p:grpSp>
            <p:nvGrpSpPr>
              <p:cNvPr id="1197" name="Google Shape;1197;p29"/>
              <p:cNvGrpSpPr/>
              <p:nvPr/>
            </p:nvGrpSpPr>
            <p:grpSpPr>
              <a:xfrm>
                <a:off x="3794953" y="3442334"/>
                <a:ext cx="1408729" cy="1302751"/>
                <a:chOff x="3794953" y="3442334"/>
                <a:chExt cx="1408729" cy="1302751"/>
              </a:xfrm>
            </p:grpSpPr>
            <p:sp>
              <p:nvSpPr>
                <p:cNvPr id="1198" name="Google Shape;1198;p29"/>
                <p:cNvSpPr/>
                <p:nvPr/>
              </p:nvSpPr>
              <p:spPr>
                <a:xfrm>
                  <a:off x="3794953" y="4192428"/>
                  <a:ext cx="1408729" cy="552657"/>
                </a:xfrm>
                <a:custGeom>
                  <a:rect b="b" l="l" r="r" t="t"/>
                  <a:pathLst>
                    <a:path extrusionOk="0" h="552657" w="1408729">
                      <a:moveTo>
                        <a:pt x="1294461" y="0"/>
                      </a:moveTo>
                      <a:cubicBezTo>
                        <a:pt x="1199554" y="121321"/>
                        <a:pt x="1016558" y="282644"/>
                        <a:pt x="711585" y="287775"/>
                      </a:cubicBezTo>
                      <a:cubicBezTo>
                        <a:pt x="642944" y="288927"/>
                        <a:pt x="578945" y="282424"/>
                        <a:pt x="519668" y="270616"/>
                      </a:cubicBezTo>
                      <a:cubicBezTo>
                        <a:pt x="328347" y="232489"/>
                        <a:pt x="187296" y="138171"/>
                        <a:pt x="95228" y="56719"/>
                      </a:cubicBezTo>
                      <a:lnTo>
                        <a:pt x="0" y="189827"/>
                      </a:lnTo>
                      <a:cubicBezTo>
                        <a:pt x="0" y="189827"/>
                        <a:pt x="186740" y="464194"/>
                        <a:pt x="551064" y="535781"/>
                      </a:cubicBezTo>
                      <a:cubicBezTo>
                        <a:pt x="610335" y="547428"/>
                        <a:pt x="674348" y="553663"/>
                        <a:pt x="742981" y="552524"/>
                      </a:cubicBezTo>
                      <a:cubicBezTo>
                        <a:pt x="1233563" y="544394"/>
                        <a:pt x="1408729" y="137923"/>
                        <a:pt x="1408729" y="137923"/>
                      </a:cubicBezTo>
                      <a:lnTo>
                        <a:pt x="1294461" y="0"/>
                      </a:lnTo>
                      <a:close/>
                    </a:path>
                  </a:pathLst>
                </a:custGeom>
                <a:solidFill>
                  <a:srgbClr val="BDDA8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99" name="Google Shape;1199;p29"/>
                <p:cNvSpPr/>
                <p:nvPr/>
              </p:nvSpPr>
              <p:spPr>
                <a:xfrm>
                  <a:off x="3794953" y="4263626"/>
                  <a:ext cx="1408729" cy="481456"/>
                </a:xfrm>
                <a:custGeom>
                  <a:rect b="b" l="l" r="r" t="t"/>
                  <a:pathLst>
                    <a:path extrusionOk="0" h="481456" w="1408729">
                      <a:moveTo>
                        <a:pt x="1351609" y="0"/>
                      </a:moveTo>
                      <a:cubicBezTo>
                        <a:pt x="1254351" y="106627"/>
                        <a:pt x="1086008" y="333095"/>
                        <a:pt x="709287" y="339639"/>
                      </a:cubicBezTo>
                      <a:cubicBezTo>
                        <a:pt x="643768" y="340777"/>
                        <a:pt x="582528" y="334542"/>
                        <a:pt x="525950" y="322895"/>
                      </a:cubicBezTo>
                      <a:cubicBezTo>
                        <a:pt x="288445" y="274012"/>
                        <a:pt x="132077" y="132043"/>
                        <a:pt x="55467" y="46004"/>
                      </a:cubicBezTo>
                      <a:lnTo>
                        <a:pt x="0" y="122815"/>
                      </a:lnTo>
                      <a:cubicBezTo>
                        <a:pt x="0" y="122815"/>
                        <a:pt x="252447" y="489369"/>
                        <a:pt x="742981" y="481326"/>
                      </a:cubicBezTo>
                      <a:cubicBezTo>
                        <a:pt x="1233616" y="473282"/>
                        <a:pt x="1408729" y="64863"/>
                        <a:pt x="1408729" y="64863"/>
                      </a:cubicBezTo>
                      <a:lnTo>
                        <a:pt x="1351609" y="0"/>
                      </a:lnTo>
                      <a:close/>
                    </a:path>
                  </a:pathLst>
                </a:custGeom>
                <a:solidFill>
                  <a:srgbClr val="9BB66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00" name="Google Shape;1200;p29"/>
                <p:cNvSpPr/>
                <p:nvPr/>
              </p:nvSpPr>
              <p:spPr>
                <a:xfrm>
                  <a:off x="3890181" y="3442334"/>
                  <a:ext cx="1199232" cy="1037999"/>
                </a:xfrm>
                <a:custGeom>
                  <a:rect b="b" l="l" r="r" t="t"/>
                  <a:pathLst>
                    <a:path extrusionOk="0" h="1037999" w="1199232">
                      <a:moveTo>
                        <a:pt x="577010" y="0"/>
                      </a:moveTo>
                      <a:lnTo>
                        <a:pt x="0" y="806813"/>
                      </a:lnTo>
                      <a:cubicBezTo>
                        <a:pt x="92067" y="888265"/>
                        <a:pt x="233118" y="982583"/>
                        <a:pt x="424439" y="1020710"/>
                      </a:cubicBezTo>
                      <a:cubicBezTo>
                        <a:pt x="483717" y="1032517"/>
                        <a:pt x="547716" y="1039020"/>
                        <a:pt x="616356" y="1037869"/>
                      </a:cubicBezTo>
                      <a:cubicBezTo>
                        <a:pt x="921329" y="1032738"/>
                        <a:pt x="1104326" y="871415"/>
                        <a:pt x="1199233" y="750094"/>
                      </a:cubicBezTo>
                      <a:lnTo>
                        <a:pt x="577010" y="0"/>
                      </a:lnTo>
                      <a:close/>
                    </a:path>
                  </a:pathLst>
                </a:custGeom>
                <a:solidFill>
                  <a:srgbClr val="F47C7E"/>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1201" name="Google Shape;1201;p29"/>
              <p:cNvGrpSpPr/>
              <p:nvPr/>
            </p:nvGrpSpPr>
            <p:grpSpPr>
              <a:xfrm>
                <a:off x="4033898" y="3626323"/>
                <a:ext cx="884186" cy="760472"/>
                <a:chOff x="4033898" y="3626323"/>
                <a:chExt cx="884186" cy="760472"/>
              </a:xfrm>
            </p:grpSpPr>
            <p:sp>
              <p:nvSpPr>
                <p:cNvPr id="1202" name="Google Shape;1202;p29"/>
                <p:cNvSpPr/>
                <p:nvPr/>
              </p:nvSpPr>
              <p:spPr>
                <a:xfrm>
                  <a:off x="4230710" y="4111692"/>
                  <a:ext cx="45514" cy="73529"/>
                </a:xfrm>
                <a:custGeom>
                  <a:rect b="b" l="l" r="r" t="t"/>
                  <a:pathLst>
                    <a:path extrusionOk="0" h="73529" w="45514">
                      <a:moveTo>
                        <a:pt x="0" y="36761"/>
                      </a:moveTo>
                      <a:cubicBezTo>
                        <a:pt x="0" y="16462"/>
                        <a:pt x="10187" y="0"/>
                        <a:pt x="22757" y="0"/>
                      </a:cubicBezTo>
                      <a:cubicBezTo>
                        <a:pt x="35328" y="0"/>
                        <a:pt x="45515" y="16462"/>
                        <a:pt x="45515" y="36761"/>
                      </a:cubicBezTo>
                      <a:cubicBezTo>
                        <a:pt x="45515" y="57067"/>
                        <a:pt x="35328" y="73529"/>
                        <a:pt x="22757" y="73529"/>
                      </a:cubicBezTo>
                      <a:cubicBezTo>
                        <a:pt x="10187" y="73529"/>
                        <a:pt x="0" y="57067"/>
                        <a:pt x="0" y="36761"/>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03" name="Google Shape;1203;p29"/>
                <p:cNvSpPr/>
                <p:nvPr/>
              </p:nvSpPr>
              <p:spPr>
                <a:xfrm>
                  <a:off x="4453260" y="4020180"/>
                  <a:ext cx="45521" cy="73529"/>
                </a:xfrm>
                <a:custGeom>
                  <a:rect b="b" l="l" r="r" t="t"/>
                  <a:pathLst>
                    <a:path extrusionOk="0" h="73529" w="45521">
                      <a:moveTo>
                        <a:pt x="0" y="36761"/>
                      </a:moveTo>
                      <a:cubicBezTo>
                        <a:pt x="0" y="16455"/>
                        <a:pt x="10193" y="0"/>
                        <a:pt x="22764" y="0"/>
                      </a:cubicBezTo>
                      <a:cubicBezTo>
                        <a:pt x="35328" y="0"/>
                        <a:pt x="45521" y="16455"/>
                        <a:pt x="45521" y="36761"/>
                      </a:cubicBezTo>
                      <a:cubicBezTo>
                        <a:pt x="45521" y="57068"/>
                        <a:pt x="35328" y="73529"/>
                        <a:pt x="22764" y="73529"/>
                      </a:cubicBezTo>
                      <a:cubicBezTo>
                        <a:pt x="10193" y="73529"/>
                        <a:pt x="0" y="57068"/>
                        <a:pt x="0" y="36761"/>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04" name="Google Shape;1204;p29"/>
                <p:cNvSpPr/>
                <p:nvPr/>
              </p:nvSpPr>
              <p:spPr>
                <a:xfrm>
                  <a:off x="4579012" y="3780459"/>
                  <a:ext cx="47633" cy="72203"/>
                </a:xfrm>
                <a:custGeom>
                  <a:rect b="b" l="l" r="r" t="t"/>
                  <a:pathLst>
                    <a:path extrusionOk="0" h="72203" w="47633">
                      <a:moveTo>
                        <a:pt x="1738" y="30585"/>
                      </a:moveTo>
                      <a:cubicBezTo>
                        <a:pt x="6660" y="10882"/>
                        <a:pt x="20530" y="-2613"/>
                        <a:pt x="32726" y="428"/>
                      </a:cubicBezTo>
                      <a:cubicBezTo>
                        <a:pt x="44922" y="3475"/>
                        <a:pt x="50815" y="21919"/>
                        <a:pt x="45899" y="41616"/>
                      </a:cubicBezTo>
                      <a:cubicBezTo>
                        <a:pt x="40977" y="61319"/>
                        <a:pt x="27100" y="74821"/>
                        <a:pt x="14904" y="71774"/>
                      </a:cubicBezTo>
                      <a:cubicBezTo>
                        <a:pt x="2709" y="68726"/>
                        <a:pt x="-3185" y="50289"/>
                        <a:pt x="1738" y="30585"/>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05" name="Google Shape;1205;p29"/>
                <p:cNvSpPr/>
                <p:nvPr/>
              </p:nvSpPr>
              <p:spPr>
                <a:xfrm>
                  <a:off x="4689225" y="3945807"/>
                  <a:ext cx="45514" cy="73529"/>
                </a:xfrm>
                <a:custGeom>
                  <a:rect b="b" l="l" r="r" t="t"/>
                  <a:pathLst>
                    <a:path extrusionOk="0" h="73529" w="45514">
                      <a:moveTo>
                        <a:pt x="0" y="36761"/>
                      </a:moveTo>
                      <a:cubicBezTo>
                        <a:pt x="0" y="16462"/>
                        <a:pt x="10187" y="0"/>
                        <a:pt x="22757" y="0"/>
                      </a:cubicBezTo>
                      <a:cubicBezTo>
                        <a:pt x="35321" y="0"/>
                        <a:pt x="45515" y="16462"/>
                        <a:pt x="45515" y="36761"/>
                      </a:cubicBezTo>
                      <a:cubicBezTo>
                        <a:pt x="45515" y="57067"/>
                        <a:pt x="35321" y="73529"/>
                        <a:pt x="22757" y="73529"/>
                      </a:cubicBezTo>
                      <a:cubicBezTo>
                        <a:pt x="10187" y="73529"/>
                        <a:pt x="0" y="57067"/>
                        <a:pt x="0" y="36761"/>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06" name="Google Shape;1206;p29"/>
                <p:cNvSpPr/>
                <p:nvPr/>
              </p:nvSpPr>
              <p:spPr>
                <a:xfrm>
                  <a:off x="4361179" y="4313266"/>
                  <a:ext cx="45521" cy="73529"/>
                </a:xfrm>
                <a:custGeom>
                  <a:rect b="b" l="l" r="r" t="t"/>
                  <a:pathLst>
                    <a:path extrusionOk="0" h="73529" w="45521">
                      <a:moveTo>
                        <a:pt x="0" y="36761"/>
                      </a:moveTo>
                      <a:cubicBezTo>
                        <a:pt x="0" y="16455"/>
                        <a:pt x="10193" y="0"/>
                        <a:pt x="22764" y="0"/>
                      </a:cubicBezTo>
                      <a:cubicBezTo>
                        <a:pt x="35328" y="0"/>
                        <a:pt x="45521" y="16455"/>
                        <a:pt x="45521" y="36761"/>
                      </a:cubicBezTo>
                      <a:cubicBezTo>
                        <a:pt x="45521" y="57067"/>
                        <a:pt x="35328" y="73529"/>
                        <a:pt x="22764" y="73529"/>
                      </a:cubicBezTo>
                      <a:cubicBezTo>
                        <a:pt x="10193" y="73529"/>
                        <a:pt x="0" y="57067"/>
                        <a:pt x="0" y="36761"/>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07" name="Google Shape;1207;p29"/>
                <p:cNvSpPr/>
                <p:nvPr/>
              </p:nvSpPr>
              <p:spPr>
                <a:xfrm>
                  <a:off x="4627918" y="4170431"/>
                  <a:ext cx="47162" cy="72502"/>
                </a:xfrm>
                <a:custGeom>
                  <a:rect b="b" l="l" r="r" t="t"/>
                  <a:pathLst>
                    <a:path extrusionOk="0" h="72502" w="47162">
                      <a:moveTo>
                        <a:pt x="1347" y="41097"/>
                      </a:moveTo>
                      <a:cubicBezTo>
                        <a:pt x="-2980" y="21259"/>
                        <a:pt x="3463" y="3009"/>
                        <a:pt x="15746" y="330"/>
                      </a:cubicBezTo>
                      <a:cubicBezTo>
                        <a:pt x="28029" y="-2348"/>
                        <a:pt x="41490" y="11562"/>
                        <a:pt x="45816" y="31399"/>
                      </a:cubicBezTo>
                      <a:cubicBezTo>
                        <a:pt x="50143" y="51243"/>
                        <a:pt x="43693" y="69493"/>
                        <a:pt x="31411" y="72172"/>
                      </a:cubicBezTo>
                      <a:cubicBezTo>
                        <a:pt x="19135" y="74851"/>
                        <a:pt x="5673" y="60941"/>
                        <a:pt x="1347" y="41097"/>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08" name="Google Shape;1208;p29"/>
                <p:cNvSpPr/>
                <p:nvPr/>
              </p:nvSpPr>
              <p:spPr>
                <a:xfrm>
                  <a:off x="4870855" y="4170431"/>
                  <a:ext cx="47229" cy="72462"/>
                </a:xfrm>
                <a:custGeom>
                  <a:rect b="b" l="l" r="r" t="t"/>
                  <a:pathLst>
                    <a:path extrusionOk="0" h="72462" w="47229">
                      <a:moveTo>
                        <a:pt x="1400" y="41177"/>
                      </a:moveTo>
                      <a:cubicBezTo>
                        <a:pt x="-3014" y="21353"/>
                        <a:pt x="3355" y="3070"/>
                        <a:pt x="15625" y="344"/>
                      </a:cubicBezTo>
                      <a:cubicBezTo>
                        <a:pt x="27894" y="-2389"/>
                        <a:pt x="41416" y="11462"/>
                        <a:pt x="45830" y="31285"/>
                      </a:cubicBezTo>
                      <a:cubicBezTo>
                        <a:pt x="50243" y="51102"/>
                        <a:pt x="43874" y="69386"/>
                        <a:pt x="31604" y="72118"/>
                      </a:cubicBezTo>
                      <a:cubicBezTo>
                        <a:pt x="19335" y="74851"/>
                        <a:pt x="5813" y="60995"/>
                        <a:pt x="1400" y="41177"/>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09" name="Google Shape;1209;p29"/>
                <p:cNvSpPr/>
                <p:nvPr/>
              </p:nvSpPr>
              <p:spPr>
                <a:xfrm>
                  <a:off x="4033898" y="4153986"/>
                  <a:ext cx="53450" cy="68001"/>
                </a:xfrm>
                <a:custGeom>
                  <a:rect b="b" l="l" r="r" t="t"/>
                  <a:pathLst>
                    <a:path extrusionOk="0" h="68001" w="53450">
                      <a:moveTo>
                        <a:pt x="6824" y="22957"/>
                      </a:moveTo>
                      <a:cubicBezTo>
                        <a:pt x="16676" y="5203"/>
                        <a:pt x="33573" y="-4247"/>
                        <a:pt x="44564" y="1854"/>
                      </a:cubicBezTo>
                      <a:cubicBezTo>
                        <a:pt x="55554" y="7948"/>
                        <a:pt x="56478" y="27290"/>
                        <a:pt x="46626" y="45045"/>
                      </a:cubicBezTo>
                      <a:cubicBezTo>
                        <a:pt x="36775" y="62799"/>
                        <a:pt x="19877" y="72249"/>
                        <a:pt x="8887" y="66148"/>
                      </a:cubicBezTo>
                      <a:cubicBezTo>
                        <a:pt x="-2103" y="60053"/>
                        <a:pt x="-3027" y="40712"/>
                        <a:pt x="6824" y="22957"/>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10" name="Google Shape;1210;p29"/>
                <p:cNvSpPr/>
                <p:nvPr/>
              </p:nvSpPr>
              <p:spPr>
                <a:xfrm>
                  <a:off x="4295283" y="3851790"/>
                  <a:ext cx="55651" cy="66212"/>
                </a:xfrm>
                <a:custGeom>
                  <a:rect b="b" l="l" r="r" t="t"/>
                  <a:pathLst>
                    <a:path extrusionOk="0" h="66212" w="55651">
                      <a:moveTo>
                        <a:pt x="8889" y="20488"/>
                      </a:moveTo>
                      <a:cubicBezTo>
                        <a:pt x="20148" y="3591"/>
                        <a:pt x="37755" y="-4459"/>
                        <a:pt x="48209" y="2506"/>
                      </a:cubicBezTo>
                      <a:cubicBezTo>
                        <a:pt x="58670" y="9478"/>
                        <a:pt x="58027" y="28826"/>
                        <a:pt x="46762" y="45724"/>
                      </a:cubicBezTo>
                      <a:cubicBezTo>
                        <a:pt x="35504" y="62621"/>
                        <a:pt x="17897" y="70671"/>
                        <a:pt x="7443" y="63706"/>
                      </a:cubicBezTo>
                      <a:cubicBezTo>
                        <a:pt x="-3018" y="56734"/>
                        <a:pt x="-2375" y="37386"/>
                        <a:pt x="8889" y="20488"/>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11" name="Google Shape;1211;p29"/>
                <p:cNvSpPr/>
                <p:nvPr/>
              </p:nvSpPr>
              <p:spPr>
                <a:xfrm>
                  <a:off x="4453262" y="3626323"/>
                  <a:ext cx="46056" cy="73203"/>
                </a:xfrm>
                <a:custGeom>
                  <a:rect b="b" l="l" r="r" t="t"/>
                  <a:pathLst>
                    <a:path extrusionOk="0" h="73203" w="46056">
                      <a:moveTo>
                        <a:pt x="434" y="39345"/>
                      </a:moveTo>
                      <a:cubicBezTo>
                        <a:pt x="-2011" y="19186"/>
                        <a:pt x="6120" y="1619"/>
                        <a:pt x="18597" y="105"/>
                      </a:cubicBezTo>
                      <a:cubicBezTo>
                        <a:pt x="31074" y="-1415"/>
                        <a:pt x="43176" y="13701"/>
                        <a:pt x="45620" y="33859"/>
                      </a:cubicBezTo>
                      <a:cubicBezTo>
                        <a:pt x="48072" y="54012"/>
                        <a:pt x="39941" y="71585"/>
                        <a:pt x="27464" y="73099"/>
                      </a:cubicBezTo>
                      <a:cubicBezTo>
                        <a:pt x="14987" y="74612"/>
                        <a:pt x="2885" y="59503"/>
                        <a:pt x="434" y="39345"/>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1212" name="Google Shape;1212;p29"/>
            <p:cNvGrpSpPr/>
            <p:nvPr/>
          </p:nvGrpSpPr>
          <p:grpSpPr>
            <a:xfrm>
              <a:off x="3781812" y="3429001"/>
              <a:ext cx="1421867" cy="1316151"/>
              <a:chOff x="3781812" y="3429001"/>
              <a:chExt cx="1421867" cy="1316151"/>
            </a:xfrm>
          </p:grpSpPr>
          <p:sp>
            <p:nvSpPr>
              <p:cNvPr id="1213" name="Google Shape;1213;p29"/>
              <p:cNvSpPr/>
              <p:nvPr/>
            </p:nvSpPr>
            <p:spPr>
              <a:xfrm>
                <a:off x="3781812" y="4179099"/>
                <a:ext cx="1421701" cy="566051"/>
              </a:xfrm>
              <a:custGeom>
                <a:rect b="b" l="l" r="r" t="t"/>
                <a:pathLst>
                  <a:path extrusionOk="0" h="566051" w="1421701">
                    <a:moveTo>
                      <a:pt x="1301098" y="1"/>
                    </a:moveTo>
                    <a:cubicBezTo>
                      <a:pt x="1299163" y="28"/>
                      <a:pt x="1297187" y="825"/>
                      <a:pt x="1295868" y="2512"/>
                    </a:cubicBezTo>
                    <a:cubicBezTo>
                      <a:pt x="1239141" y="75024"/>
                      <a:pt x="1169262" y="139016"/>
                      <a:pt x="1085111" y="188361"/>
                    </a:cubicBezTo>
                    <a:cubicBezTo>
                      <a:pt x="979562" y="250258"/>
                      <a:pt x="857692" y="285425"/>
                      <a:pt x="718228" y="287769"/>
                    </a:cubicBezTo>
                    <a:cubicBezTo>
                      <a:pt x="652749" y="288874"/>
                      <a:pt x="589326" y="282873"/>
                      <a:pt x="527778" y="270611"/>
                    </a:cubicBezTo>
                    <a:cubicBezTo>
                      <a:pt x="362931" y="237761"/>
                      <a:pt x="223374" y="161813"/>
                      <a:pt x="106473" y="58388"/>
                    </a:cubicBezTo>
                    <a:cubicBezTo>
                      <a:pt x="103499" y="55763"/>
                      <a:pt x="98744" y="56204"/>
                      <a:pt x="96427" y="59439"/>
                    </a:cubicBezTo>
                    <a:lnTo>
                      <a:pt x="1206" y="192547"/>
                    </a:lnTo>
                    <a:cubicBezTo>
                      <a:pt x="-429" y="194831"/>
                      <a:pt x="-375" y="197972"/>
                      <a:pt x="1206" y="200289"/>
                    </a:cubicBezTo>
                    <a:cubicBezTo>
                      <a:pt x="1721" y="201053"/>
                      <a:pt x="2652" y="202426"/>
                      <a:pt x="4132" y="204475"/>
                    </a:cubicBezTo>
                    <a:cubicBezTo>
                      <a:pt x="6584" y="207857"/>
                      <a:pt x="9510" y="211795"/>
                      <a:pt x="12926" y="216195"/>
                    </a:cubicBezTo>
                    <a:cubicBezTo>
                      <a:pt x="22637" y="228726"/>
                      <a:pt x="34350" y="242623"/>
                      <a:pt x="47872" y="257631"/>
                    </a:cubicBezTo>
                    <a:cubicBezTo>
                      <a:pt x="86475" y="300474"/>
                      <a:pt x="132579" y="343243"/>
                      <a:pt x="186218" y="383205"/>
                    </a:cubicBezTo>
                    <a:cubicBezTo>
                      <a:pt x="293588" y="463217"/>
                      <a:pt x="417025" y="521571"/>
                      <a:pt x="556449" y="548962"/>
                    </a:cubicBezTo>
                    <a:cubicBezTo>
                      <a:pt x="618466" y="561151"/>
                      <a:pt x="683021" y="567025"/>
                      <a:pt x="749833" y="565920"/>
                    </a:cubicBezTo>
                    <a:cubicBezTo>
                      <a:pt x="966268" y="562330"/>
                      <a:pt x="1138609" y="483135"/>
                      <a:pt x="1271175" y="353697"/>
                    </a:cubicBezTo>
                    <a:cubicBezTo>
                      <a:pt x="1317560" y="308410"/>
                      <a:pt x="1355694" y="260016"/>
                      <a:pt x="1386073" y="211802"/>
                    </a:cubicBezTo>
                    <a:cubicBezTo>
                      <a:pt x="1396715" y="194905"/>
                      <a:pt x="1405589" y="179206"/>
                      <a:pt x="1412862" y="165129"/>
                    </a:cubicBezTo>
                    <a:cubicBezTo>
                      <a:pt x="1415414" y="160186"/>
                      <a:pt x="1417563" y="155739"/>
                      <a:pt x="1419352" y="151942"/>
                    </a:cubicBezTo>
                    <a:cubicBezTo>
                      <a:pt x="1420436" y="149638"/>
                      <a:pt x="1421281" y="147991"/>
                      <a:pt x="1421649" y="147126"/>
                    </a:cubicBezTo>
                    <a:cubicBezTo>
                      <a:pt x="1421877" y="142137"/>
                      <a:pt x="1421334" y="141099"/>
                      <a:pt x="1420604" y="140221"/>
                    </a:cubicBezTo>
                    <a:cubicBezTo>
                      <a:pt x="1417034" y="135915"/>
                      <a:pt x="1309905" y="6611"/>
                      <a:pt x="1306335" y="2298"/>
                    </a:cubicBezTo>
                    <a:cubicBezTo>
                      <a:pt x="1304969" y="657"/>
                      <a:pt x="1303040" y="-26"/>
                      <a:pt x="1301098" y="1"/>
                    </a:cubicBezTo>
                    <a:close/>
                    <a:moveTo>
                      <a:pt x="1301312" y="17159"/>
                    </a:moveTo>
                    <a:cubicBezTo>
                      <a:pt x="1313033" y="31311"/>
                      <a:pt x="1399936" y="136377"/>
                      <a:pt x="1407631" y="145666"/>
                    </a:cubicBezTo>
                    <a:cubicBezTo>
                      <a:pt x="1407511" y="145914"/>
                      <a:pt x="1407551" y="146008"/>
                      <a:pt x="1407417" y="146289"/>
                    </a:cubicBezTo>
                    <a:cubicBezTo>
                      <a:pt x="1405702" y="149946"/>
                      <a:pt x="1403620" y="154266"/>
                      <a:pt x="1401142" y="159061"/>
                    </a:cubicBezTo>
                    <a:cubicBezTo>
                      <a:pt x="1394043" y="172804"/>
                      <a:pt x="1385202" y="188121"/>
                      <a:pt x="1374768" y="204683"/>
                    </a:cubicBezTo>
                    <a:cubicBezTo>
                      <a:pt x="1344932" y="252052"/>
                      <a:pt x="1307554" y="299556"/>
                      <a:pt x="1261966" y="344073"/>
                    </a:cubicBezTo>
                    <a:cubicBezTo>
                      <a:pt x="1131737" y="471221"/>
                      <a:pt x="962451" y="548996"/>
                      <a:pt x="749625" y="552525"/>
                    </a:cubicBezTo>
                    <a:cubicBezTo>
                      <a:pt x="683757" y="553617"/>
                      <a:pt x="620267" y="547784"/>
                      <a:pt x="559168" y="535782"/>
                    </a:cubicBezTo>
                    <a:cubicBezTo>
                      <a:pt x="421827" y="508792"/>
                      <a:pt x="300011" y="451403"/>
                      <a:pt x="194167" y="372536"/>
                    </a:cubicBezTo>
                    <a:cubicBezTo>
                      <a:pt x="141272" y="333123"/>
                      <a:pt x="95959" y="290843"/>
                      <a:pt x="57918" y="248637"/>
                    </a:cubicBezTo>
                    <a:cubicBezTo>
                      <a:pt x="44624" y="233876"/>
                      <a:pt x="33111" y="220307"/>
                      <a:pt x="23594" y="208031"/>
                    </a:cubicBezTo>
                    <a:cubicBezTo>
                      <a:pt x="20279" y="203752"/>
                      <a:pt x="17386" y="199787"/>
                      <a:pt x="15015" y="196519"/>
                    </a:cubicBezTo>
                    <a:lnTo>
                      <a:pt x="103124" y="73249"/>
                    </a:lnTo>
                    <a:cubicBezTo>
                      <a:pt x="220548" y="175650"/>
                      <a:pt x="360313" y="250968"/>
                      <a:pt x="525052" y="283797"/>
                    </a:cubicBezTo>
                    <a:cubicBezTo>
                      <a:pt x="587531" y="296248"/>
                      <a:pt x="651992" y="302282"/>
                      <a:pt x="718436" y="301164"/>
                    </a:cubicBezTo>
                    <a:cubicBezTo>
                      <a:pt x="860237" y="298779"/>
                      <a:pt x="984505" y="262915"/>
                      <a:pt x="1092023" y="199867"/>
                    </a:cubicBezTo>
                    <a:cubicBezTo>
                      <a:pt x="1175236" y="151071"/>
                      <a:pt x="1244513" y="88304"/>
                      <a:pt x="1301312" y="17159"/>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14" name="Google Shape;1214;p29"/>
              <p:cNvSpPr/>
              <p:nvPr/>
            </p:nvSpPr>
            <p:spPr>
              <a:xfrm>
                <a:off x="3781892" y="4250258"/>
                <a:ext cx="1421787" cy="494894"/>
              </a:xfrm>
              <a:custGeom>
                <a:rect b="b" l="l" r="r" t="t"/>
                <a:pathLst>
                  <a:path extrusionOk="0" h="494894" w="1421787">
                    <a:moveTo>
                      <a:pt x="1358367" y="0"/>
                    </a:moveTo>
                    <a:cubicBezTo>
                      <a:pt x="1356538" y="-20"/>
                      <a:pt x="1354690" y="617"/>
                      <a:pt x="1353344" y="2090"/>
                    </a:cubicBezTo>
                    <a:cubicBezTo>
                      <a:pt x="1346660" y="9417"/>
                      <a:pt x="1307387" y="53766"/>
                      <a:pt x="1294535" y="67810"/>
                    </a:cubicBezTo>
                    <a:cubicBezTo>
                      <a:pt x="1268255" y="96522"/>
                      <a:pt x="1244118" y="121081"/>
                      <a:pt x="1218354" y="144407"/>
                    </a:cubicBezTo>
                    <a:cubicBezTo>
                      <a:pt x="1083705" y="266304"/>
                      <a:pt x="926018" y="336023"/>
                      <a:pt x="715844" y="339673"/>
                    </a:cubicBezTo>
                    <a:cubicBezTo>
                      <a:pt x="652984" y="340764"/>
                      <a:pt x="592226" y="334924"/>
                      <a:pt x="533973" y="322929"/>
                    </a:cubicBezTo>
                    <a:cubicBezTo>
                      <a:pt x="426221" y="300755"/>
                      <a:pt x="328541" y="258106"/>
                      <a:pt x="240760" y="199452"/>
                    </a:cubicBezTo>
                    <a:cubicBezTo>
                      <a:pt x="173125" y="154259"/>
                      <a:pt x="115434" y="102683"/>
                      <a:pt x="67047" y="48341"/>
                    </a:cubicBezTo>
                    <a:cubicBezTo>
                      <a:pt x="64200" y="45147"/>
                      <a:pt x="59305" y="45294"/>
                      <a:pt x="56793" y="48763"/>
                    </a:cubicBezTo>
                    <a:lnTo>
                      <a:pt x="1333" y="125574"/>
                    </a:lnTo>
                    <a:cubicBezTo>
                      <a:pt x="-328" y="127871"/>
                      <a:pt x="-482" y="130986"/>
                      <a:pt x="1126" y="133316"/>
                    </a:cubicBezTo>
                    <a:cubicBezTo>
                      <a:pt x="1641" y="134073"/>
                      <a:pt x="2780" y="135479"/>
                      <a:pt x="4260" y="137502"/>
                    </a:cubicBezTo>
                    <a:cubicBezTo>
                      <a:pt x="6711" y="140844"/>
                      <a:pt x="9644" y="144668"/>
                      <a:pt x="13053" y="149015"/>
                    </a:cubicBezTo>
                    <a:cubicBezTo>
                      <a:pt x="22764" y="161398"/>
                      <a:pt x="34264" y="175201"/>
                      <a:pt x="47792" y="190035"/>
                    </a:cubicBezTo>
                    <a:cubicBezTo>
                      <a:pt x="86402" y="232376"/>
                      <a:pt x="132492" y="274642"/>
                      <a:pt x="186138" y="314142"/>
                    </a:cubicBezTo>
                    <a:cubicBezTo>
                      <a:pt x="343476" y="430005"/>
                      <a:pt x="531582" y="498337"/>
                      <a:pt x="749753" y="494761"/>
                    </a:cubicBezTo>
                    <a:cubicBezTo>
                      <a:pt x="966215" y="491212"/>
                      <a:pt x="1138750" y="411527"/>
                      <a:pt x="1271302" y="281493"/>
                    </a:cubicBezTo>
                    <a:cubicBezTo>
                      <a:pt x="1317681" y="235992"/>
                      <a:pt x="1355621" y="187410"/>
                      <a:pt x="1385993" y="138969"/>
                    </a:cubicBezTo>
                    <a:cubicBezTo>
                      <a:pt x="1396635" y="121998"/>
                      <a:pt x="1405515" y="106232"/>
                      <a:pt x="1412782" y="92088"/>
                    </a:cubicBezTo>
                    <a:cubicBezTo>
                      <a:pt x="1415334" y="87118"/>
                      <a:pt x="1417691" y="82718"/>
                      <a:pt x="1419479" y="78901"/>
                    </a:cubicBezTo>
                    <a:cubicBezTo>
                      <a:pt x="1420564" y="76591"/>
                      <a:pt x="1421201" y="75164"/>
                      <a:pt x="1421569" y="74293"/>
                    </a:cubicBezTo>
                    <a:cubicBezTo>
                      <a:pt x="1422111" y="70027"/>
                      <a:pt x="1421602" y="68407"/>
                      <a:pt x="1420524" y="67181"/>
                    </a:cubicBezTo>
                    <a:cubicBezTo>
                      <a:pt x="1413385" y="59070"/>
                      <a:pt x="1370529" y="10408"/>
                      <a:pt x="1363390" y="2298"/>
                    </a:cubicBezTo>
                    <a:cubicBezTo>
                      <a:pt x="1362070" y="804"/>
                      <a:pt x="1360195" y="14"/>
                      <a:pt x="1358367" y="0"/>
                    </a:cubicBezTo>
                    <a:close/>
                    <a:moveTo>
                      <a:pt x="1358367" y="16744"/>
                    </a:moveTo>
                    <a:cubicBezTo>
                      <a:pt x="1369464" y="29348"/>
                      <a:pt x="1398765" y="62613"/>
                      <a:pt x="1407759" y="72833"/>
                    </a:cubicBezTo>
                    <a:cubicBezTo>
                      <a:pt x="1407551" y="73262"/>
                      <a:pt x="1407611" y="72673"/>
                      <a:pt x="1407337" y="73249"/>
                    </a:cubicBezTo>
                    <a:cubicBezTo>
                      <a:pt x="1405622" y="76919"/>
                      <a:pt x="1403540" y="81198"/>
                      <a:pt x="1401062" y="86014"/>
                    </a:cubicBezTo>
                    <a:cubicBezTo>
                      <a:pt x="1393963" y="99830"/>
                      <a:pt x="1385122" y="115214"/>
                      <a:pt x="1374688" y="131850"/>
                    </a:cubicBezTo>
                    <a:cubicBezTo>
                      <a:pt x="1344852" y="179447"/>
                      <a:pt x="1307474" y="227353"/>
                      <a:pt x="1261886" y="272077"/>
                    </a:cubicBezTo>
                    <a:cubicBezTo>
                      <a:pt x="1131671" y="399814"/>
                      <a:pt x="962384" y="477877"/>
                      <a:pt x="749545" y="481366"/>
                    </a:cubicBezTo>
                    <a:cubicBezTo>
                      <a:pt x="534509" y="484889"/>
                      <a:pt x="349196" y="417682"/>
                      <a:pt x="194087" y="303467"/>
                    </a:cubicBezTo>
                    <a:cubicBezTo>
                      <a:pt x="141192" y="264516"/>
                      <a:pt x="95671" y="222752"/>
                      <a:pt x="57630" y="181034"/>
                    </a:cubicBezTo>
                    <a:cubicBezTo>
                      <a:pt x="44336" y="166448"/>
                      <a:pt x="33031" y="152980"/>
                      <a:pt x="23514" y="140851"/>
                    </a:cubicBezTo>
                    <a:cubicBezTo>
                      <a:pt x="20199" y="136618"/>
                      <a:pt x="17299" y="132774"/>
                      <a:pt x="14935" y="129546"/>
                    </a:cubicBezTo>
                    <a:lnTo>
                      <a:pt x="62861" y="63203"/>
                    </a:lnTo>
                    <a:cubicBezTo>
                      <a:pt x="110813" y="116111"/>
                      <a:pt x="167117" y="166367"/>
                      <a:pt x="233226" y="210542"/>
                    </a:cubicBezTo>
                    <a:cubicBezTo>
                      <a:pt x="322387" y="270121"/>
                      <a:pt x="421727" y="313573"/>
                      <a:pt x="531254" y="336116"/>
                    </a:cubicBezTo>
                    <a:cubicBezTo>
                      <a:pt x="590471" y="348305"/>
                      <a:pt x="652207" y="354179"/>
                      <a:pt x="716059" y="353067"/>
                    </a:cubicBezTo>
                    <a:cubicBezTo>
                      <a:pt x="929681" y="349364"/>
                      <a:pt x="1090423" y="278205"/>
                      <a:pt x="1227348" y="154245"/>
                    </a:cubicBezTo>
                    <a:cubicBezTo>
                      <a:pt x="1253467" y="130604"/>
                      <a:pt x="1277825" y="106018"/>
                      <a:pt x="1304367" y="77019"/>
                    </a:cubicBezTo>
                    <a:cubicBezTo>
                      <a:pt x="1316254" y="64033"/>
                      <a:pt x="1347738" y="28571"/>
                      <a:pt x="1358367" y="16744"/>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15" name="Google Shape;1215;p29"/>
              <p:cNvSpPr/>
              <p:nvPr/>
            </p:nvSpPr>
            <p:spPr>
              <a:xfrm>
                <a:off x="3877005" y="3429001"/>
                <a:ext cx="1212731" cy="1051393"/>
              </a:xfrm>
              <a:custGeom>
                <a:rect b="b" l="l" r="r" t="t"/>
                <a:pathLst>
                  <a:path extrusionOk="0" h="1051393" w="1212731">
                    <a:moveTo>
                      <a:pt x="583482" y="5"/>
                    </a:moveTo>
                    <a:cubicBezTo>
                      <a:pt x="581499" y="72"/>
                      <a:pt x="579524" y="937"/>
                      <a:pt x="578251" y="2724"/>
                    </a:cubicBezTo>
                    <a:lnTo>
                      <a:pt x="1235" y="809537"/>
                    </a:lnTo>
                    <a:cubicBezTo>
                      <a:pt x="-761" y="812324"/>
                      <a:pt x="-286" y="816262"/>
                      <a:pt x="2286" y="818532"/>
                    </a:cubicBezTo>
                    <a:cubicBezTo>
                      <a:pt x="120848" y="923431"/>
                      <a:pt x="262495" y="1000543"/>
                      <a:pt x="429860" y="1033896"/>
                    </a:cubicBezTo>
                    <a:cubicBezTo>
                      <a:pt x="492345" y="1046346"/>
                      <a:pt x="556800" y="1052380"/>
                      <a:pt x="623243" y="1051262"/>
                    </a:cubicBezTo>
                    <a:cubicBezTo>
                      <a:pt x="765044" y="1048885"/>
                      <a:pt x="889319" y="1013014"/>
                      <a:pt x="996830" y="949966"/>
                    </a:cubicBezTo>
                    <a:cubicBezTo>
                      <a:pt x="1082529" y="899716"/>
                      <a:pt x="1153633" y="834753"/>
                      <a:pt x="1211350" y="760982"/>
                    </a:cubicBezTo>
                    <a:cubicBezTo>
                      <a:pt x="1213292" y="758498"/>
                      <a:pt x="1213152" y="754827"/>
                      <a:pt x="1211143" y="752396"/>
                    </a:cubicBezTo>
                    <a:cubicBezTo>
                      <a:pt x="1206280" y="746536"/>
                      <a:pt x="593782" y="8163"/>
                      <a:pt x="588920" y="2303"/>
                    </a:cubicBezTo>
                    <a:cubicBezTo>
                      <a:pt x="587520" y="615"/>
                      <a:pt x="585464" y="-68"/>
                      <a:pt x="583482" y="5"/>
                    </a:cubicBezTo>
                    <a:close/>
                    <a:moveTo>
                      <a:pt x="584319" y="17586"/>
                    </a:moveTo>
                    <a:cubicBezTo>
                      <a:pt x="599776" y="36218"/>
                      <a:pt x="1185633" y="742485"/>
                      <a:pt x="1197326" y="756582"/>
                    </a:cubicBezTo>
                    <a:cubicBezTo>
                      <a:pt x="1141176" y="827426"/>
                      <a:pt x="1072496" y="890039"/>
                      <a:pt x="989919" y="938460"/>
                    </a:cubicBezTo>
                    <a:cubicBezTo>
                      <a:pt x="884370" y="1000356"/>
                      <a:pt x="762499" y="1035523"/>
                      <a:pt x="623036" y="1037867"/>
                    </a:cubicBezTo>
                    <a:cubicBezTo>
                      <a:pt x="557557" y="1038972"/>
                      <a:pt x="494133" y="1032972"/>
                      <a:pt x="432586" y="1020709"/>
                    </a:cubicBezTo>
                    <a:cubicBezTo>
                      <a:pt x="269835" y="988281"/>
                      <a:pt x="131872" y="913673"/>
                      <a:pt x="15888" y="812256"/>
                    </a:cubicBezTo>
                    <a:lnTo>
                      <a:pt x="584319" y="17586"/>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1216" name="Google Shape;1216;p29"/>
          <p:cNvGrpSpPr/>
          <p:nvPr/>
        </p:nvGrpSpPr>
        <p:grpSpPr>
          <a:xfrm flipH="1" rot="-3776985">
            <a:off x="10184749" y="2000219"/>
            <a:ext cx="1344107" cy="1238461"/>
            <a:chOff x="3781812" y="3429001"/>
            <a:chExt cx="1421870" cy="1316151"/>
          </a:xfrm>
        </p:grpSpPr>
        <p:sp>
          <p:nvSpPr>
            <p:cNvPr id="1217" name="Google Shape;1217;p29"/>
            <p:cNvSpPr/>
            <p:nvPr/>
          </p:nvSpPr>
          <p:spPr>
            <a:xfrm>
              <a:off x="3787003" y="3435670"/>
              <a:ext cx="1408099" cy="1302738"/>
            </a:xfrm>
            <a:custGeom>
              <a:rect b="b" l="l" r="r" t="t"/>
              <a:pathLst>
                <a:path extrusionOk="0" h="1302738" w="1408099">
                  <a:moveTo>
                    <a:pt x="672238" y="0"/>
                  </a:moveTo>
                  <a:lnTo>
                    <a:pt x="95228" y="806813"/>
                  </a:lnTo>
                  <a:lnTo>
                    <a:pt x="0" y="939921"/>
                  </a:lnTo>
                  <a:cubicBezTo>
                    <a:pt x="0" y="939921"/>
                    <a:pt x="1621" y="941937"/>
                    <a:pt x="1674" y="942011"/>
                  </a:cubicBezTo>
                  <a:cubicBezTo>
                    <a:pt x="5800" y="948011"/>
                    <a:pt x="168302" y="1182188"/>
                    <a:pt x="484922" y="1270177"/>
                  </a:cubicBezTo>
                  <a:cubicBezTo>
                    <a:pt x="496294" y="1273338"/>
                    <a:pt x="508322" y="1275789"/>
                    <a:pt x="520083" y="1278548"/>
                  </a:cubicBezTo>
                  <a:cubicBezTo>
                    <a:pt x="533049" y="1281562"/>
                    <a:pt x="545988" y="1284650"/>
                    <a:pt x="559429" y="1287134"/>
                  </a:cubicBezTo>
                  <a:cubicBezTo>
                    <a:pt x="578202" y="1290637"/>
                    <a:pt x="597912" y="1292934"/>
                    <a:pt x="617615" y="1295291"/>
                  </a:cubicBezTo>
                  <a:cubicBezTo>
                    <a:pt x="627996" y="1296524"/>
                    <a:pt x="637948" y="1298379"/>
                    <a:pt x="648590" y="1299270"/>
                  </a:cubicBezTo>
                  <a:cubicBezTo>
                    <a:pt x="679076" y="1301842"/>
                    <a:pt x="710399" y="1303161"/>
                    <a:pt x="742981" y="1302618"/>
                  </a:cubicBezTo>
                  <a:cubicBezTo>
                    <a:pt x="773641" y="1302116"/>
                    <a:pt x="803062" y="1299987"/>
                    <a:pt x="831298" y="1296551"/>
                  </a:cubicBezTo>
                  <a:cubicBezTo>
                    <a:pt x="1250741" y="1245544"/>
                    <a:pt x="1405160" y="894166"/>
                    <a:pt x="1408100" y="887388"/>
                  </a:cubicBezTo>
                  <a:lnTo>
                    <a:pt x="1382356" y="856206"/>
                  </a:lnTo>
                  <a:lnTo>
                    <a:pt x="1294454" y="750094"/>
                  </a:lnTo>
                  <a:lnTo>
                    <a:pt x="672238" y="0"/>
                  </a:lnTo>
                  <a:close/>
                </a:path>
              </a:pathLst>
            </a:custGeom>
            <a:solidFill>
              <a:srgbClr val="FFFCF9"/>
            </a:solidFill>
            <a:ln cap="flat" cmpd="sng" w="167350">
              <a:solidFill>
                <a:srgbClr val="FFFCF9"/>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1218" name="Google Shape;1218;p29"/>
            <p:cNvGrpSpPr/>
            <p:nvPr/>
          </p:nvGrpSpPr>
          <p:grpSpPr>
            <a:xfrm>
              <a:off x="3794953" y="3442334"/>
              <a:ext cx="1408729" cy="1302751"/>
              <a:chOff x="3794953" y="3442334"/>
              <a:chExt cx="1408729" cy="1302751"/>
            </a:xfrm>
          </p:grpSpPr>
          <p:grpSp>
            <p:nvGrpSpPr>
              <p:cNvPr id="1219" name="Google Shape;1219;p29"/>
              <p:cNvGrpSpPr/>
              <p:nvPr/>
            </p:nvGrpSpPr>
            <p:grpSpPr>
              <a:xfrm>
                <a:off x="3794953" y="3442334"/>
                <a:ext cx="1408729" cy="1302751"/>
                <a:chOff x="3794953" y="3442334"/>
                <a:chExt cx="1408729" cy="1302751"/>
              </a:xfrm>
            </p:grpSpPr>
            <p:sp>
              <p:nvSpPr>
                <p:cNvPr id="1220" name="Google Shape;1220;p29"/>
                <p:cNvSpPr/>
                <p:nvPr/>
              </p:nvSpPr>
              <p:spPr>
                <a:xfrm>
                  <a:off x="3794953" y="4192428"/>
                  <a:ext cx="1408729" cy="552657"/>
                </a:xfrm>
                <a:custGeom>
                  <a:rect b="b" l="l" r="r" t="t"/>
                  <a:pathLst>
                    <a:path extrusionOk="0" h="552657" w="1408729">
                      <a:moveTo>
                        <a:pt x="1294461" y="0"/>
                      </a:moveTo>
                      <a:cubicBezTo>
                        <a:pt x="1199554" y="121321"/>
                        <a:pt x="1016558" y="282644"/>
                        <a:pt x="711585" y="287775"/>
                      </a:cubicBezTo>
                      <a:cubicBezTo>
                        <a:pt x="642944" y="288927"/>
                        <a:pt x="578945" y="282424"/>
                        <a:pt x="519668" y="270616"/>
                      </a:cubicBezTo>
                      <a:cubicBezTo>
                        <a:pt x="328347" y="232489"/>
                        <a:pt x="187296" y="138171"/>
                        <a:pt x="95228" y="56719"/>
                      </a:cubicBezTo>
                      <a:lnTo>
                        <a:pt x="0" y="189827"/>
                      </a:lnTo>
                      <a:cubicBezTo>
                        <a:pt x="0" y="189827"/>
                        <a:pt x="186740" y="464194"/>
                        <a:pt x="551064" y="535781"/>
                      </a:cubicBezTo>
                      <a:cubicBezTo>
                        <a:pt x="610335" y="547428"/>
                        <a:pt x="674348" y="553663"/>
                        <a:pt x="742981" y="552524"/>
                      </a:cubicBezTo>
                      <a:cubicBezTo>
                        <a:pt x="1233563" y="544394"/>
                        <a:pt x="1408729" y="137923"/>
                        <a:pt x="1408729" y="137923"/>
                      </a:cubicBezTo>
                      <a:lnTo>
                        <a:pt x="1294461" y="0"/>
                      </a:lnTo>
                      <a:close/>
                    </a:path>
                  </a:pathLst>
                </a:custGeom>
                <a:solidFill>
                  <a:srgbClr val="BDDA8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21" name="Google Shape;1221;p29"/>
                <p:cNvSpPr/>
                <p:nvPr/>
              </p:nvSpPr>
              <p:spPr>
                <a:xfrm>
                  <a:off x="3794953" y="4263626"/>
                  <a:ext cx="1408729" cy="481456"/>
                </a:xfrm>
                <a:custGeom>
                  <a:rect b="b" l="l" r="r" t="t"/>
                  <a:pathLst>
                    <a:path extrusionOk="0" h="481456" w="1408729">
                      <a:moveTo>
                        <a:pt x="1351609" y="0"/>
                      </a:moveTo>
                      <a:cubicBezTo>
                        <a:pt x="1254351" y="106627"/>
                        <a:pt x="1086008" y="333095"/>
                        <a:pt x="709287" y="339639"/>
                      </a:cubicBezTo>
                      <a:cubicBezTo>
                        <a:pt x="643768" y="340777"/>
                        <a:pt x="582528" y="334542"/>
                        <a:pt x="525950" y="322895"/>
                      </a:cubicBezTo>
                      <a:cubicBezTo>
                        <a:pt x="288445" y="274012"/>
                        <a:pt x="132077" y="132043"/>
                        <a:pt x="55467" y="46004"/>
                      </a:cubicBezTo>
                      <a:lnTo>
                        <a:pt x="0" y="122815"/>
                      </a:lnTo>
                      <a:cubicBezTo>
                        <a:pt x="0" y="122815"/>
                        <a:pt x="252447" y="489369"/>
                        <a:pt x="742981" y="481326"/>
                      </a:cubicBezTo>
                      <a:cubicBezTo>
                        <a:pt x="1233616" y="473282"/>
                        <a:pt x="1408729" y="64863"/>
                        <a:pt x="1408729" y="64863"/>
                      </a:cubicBezTo>
                      <a:lnTo>
                        <a:pt x="1351609" y="0"/>
                      </a:lnTo>
                      <a:close/>
                    </a:path>
                  </a:pathLst>
                </a:custGeom>
                <a:solidFill>
                  <a:srgbClr val="9BB66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22" name="Google Shape;1222;p29"/>
                <p:cNvSpPr/>
                <p:nvPr/>
              </p:nvSpPr>
              <p:spPr>
                <a:xfrm>
                  <a:off x="3890181" y="3442334"/>
                  <a:ext cx="1199232" cy="1037999"/>
                </a:xfrm>
                <a:custGeom>
                  <a:rect b="b" l="l" r="r" t="t"/>
                  <a:pathLst>
                    <a:path extrusionOk="0" h="1037999" w="1199232">
                      <a:moveTo>
                        <a:pt x="577010" y="0"/>
                      </a:moveTo>
                      <a:lnTo>
                        <a:pt x="0" y="806813"/>
                      </a:lnTo>
                      <a:cubicBezTo>
                        <a:pt x="92067" y="888265"/>
                        <a:pt x="233118" y="982583"/>
                        <a:pt x="424439" y="1020710"/>
                      </a:cubicBezTo>
                      <a:cubicBezTo>
                        <a:pt x="483717" y="1032517"/>
                        <a:pt x="547716" y="1039020"/>
                        <a:pt x="616356" y="1037869"/>
                      </a:cubicBezTo>
                      <a:cubicBezTo>
                        <a:pt x="921329" y="1032738"/>
                        <a:pt x="1104326" y="871415"/>
                        <a:pt x="1199233" y="750094"/>
                      </a:cubicBezTo>
                      <a:lnTo>
                        <a:pt x="577010" y="0"/>
                      </a:lnTo>
                      <a:close/>
                    </a:path>
                  </a:pathLst>
                </a:custGeom>
                <a:solidFill>
                  <a:srgbClr val="F47C7E"/>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1223" name="Google Shape;1223;p29"/>
              <p:cNvGrpSpPr/>
              <p:nvPr/>
            </p:nvGrpSpPr>
            <p:grpSpPr>
              <a:xfrm>
                <a:off x="4033898" y="3626323"/>
                <a:ext cx="884186" cy="760472"/>
                <a:chOff x="4033898" y="3626323"/>
                <a:chExt cx="884186" cy="760472"/>
              </a:xfrm>
            </p:grpSpPr>
            <p:sp>
              <p:nvSpPr>
                <p:cNvPr id="1224" name="Google Shape;1224;p29"/>
                <p:cNvSpPr/>
                <p:nvPr/>
              </p:nvSpPr>
              <p:spPr>
                <a:xfrm>
                  <a:off x="4230710" y="4111692"/>
                  <a:ext cx="45514" cy="73529"/>
                </a:xfrm>
                <a:custGeom>
                  <a:rect b="b" l="l" r="r" t="t"/>
                  <a:pathLst>
                    <a:path extrusionOk="0" h="73529" w="45514">
                      <a:moveTo>
                        <a:pt x="0" y="36761"/>
                      </a:moveTo>
                      <a:cubicBezTo>
                        <a:pt x="0" y="16462"/>
                        <a:pt x="10187" y="0"/>
                        <a:pt x="22757" y="0"/>
                      </a:cubicBezTo>
                      <a:cubicBezTo>
                        <a:pt x="35328" y="0"/>
                        <a:pt x="45515" y="16462"/>
                        <a:pt x="45515" y="36761"/>
                      </a:cubicBezTo>
                      <a:cubicBezTo>
                        <a:pt x="45515" y="57067"/>
                        <a:pt x="35328" y="73529"/>
                        <a:pt x="22757" y="73529"/>
                      </a:cubicBezTo>
                      <a:cubicBezTo>
                        <a:pt x="10187" y="73529"/>
                        <a:pt x="0" y="57067"/>
                        <a:pt x="0" y="36761"/>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25" name="Google Shape;1225;p29"/>
                <p:cNvSpPr/>
                <p:nvPr/>
              </p:nvSpPr>
              <p:spPr>
                <a:xfrm>
                  <a:off x="4453260" y="4020180"/>
                  <a:ext cx="45521" cy="73529"/>
                </a:xfrm>
                <a:custGeom>
                  <a:rect b="b" l="l" r="r" t="t"/>
                  <a:pathLst>
                    <a:path extrusionOk="0" h="73529" w="45521">
                      <a:moveTo>
                        <a:pt x="0" y="36761"/>
                      </a:moveTo>
                      <a:cubicBezTo>
                        <a:pt x="0" y="16455"/>
                        <a:pt x="10193" y="0"/>
                        <a:pt x="22764" y="0"/>
                      </a:cubicBezTo>
                      <a:cubicBezTo>
                        <a:pt x="35328" y="0"/>
                        <a:pt x="45521" y="16455"/>
                        <a:pt x="45521" y="36761"/>
                      </a:cubicBezTo>
                      <a:cubicBezTo>
                        <a:pt x="45521" y="57068"/>
                        <a:pt x="35328" y="73529"/>
                        <a:pt x="22764" y="73529"/>
                      </a:cubicBezTo>
                      <a:cubicBezTo>
                        <a:pt x="10193" y="73529"/>
                        <a:pt x="0" y="57068"/>
                        <a:pt x="0" y="36761"/>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26" name="Google Shape;1226;p29"/>
                <p:cNvSpPr/>
                <p:nvPr/>
              </p:nvSpPr>
              <p:spPr>
                <a:xfrm>
                  <a:off x="4579012" y="3780459"/>
                  <a:ext cx="47633" cy="72203"/>
                </a:xfrm>
                <a:custGeom>
                  <a:rect b="b" l="l" r="r" t="t"/>
                  <a:pathLst>
                    <a:path extrusionOk="0" h="72203" w="47633">
                      <a:moveTo>
                        <a:pt x="1738" y="30585"/>
                      </a:moveTo>
                      <a:cubicBezTo>
                        <a:pt x="6660" y="10882"/>
                        <a:pt x="20530" y="-2613"/>
                        <a:pt x="32726" y="428"/>
                      </a:cubicBezTo>
                      <a:cubicBezTo>
                        <a:pt x="44922" y="3475"/>
                        <a:pt x="50815" y="21919"/>
                        <a:pt x="45899" y="41616"/>
                      </a:cubicBezTo>
                      <a:cubicBezTo>
                        <a:pt x="40977" y="61319"/>
                        <a:pt x="27100" y="74821"/>
                        <a:pt x="14904" y="71774"/>
                      </a:cubicBezTo>
                      <a:cubicBezTo>
                        <a:pt x="2709" y="68726"/>
                        <a:pt x="-3185" y="50289"/>
                        <a:pt x="1738" y="30585"/>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27" name="Google Shape;1227;p29"/>
                <p:cNvSpPr/>
                <p:nvPr/>
              </p:nvSpPr>
              <p:spPr>
                <a:xfrm>
                  <a:off x="4689225" y="3945807"/>
                  <a:ext cx="45514" cy="73529"/>
                </a:xfrm>
                <a:custGeom>
                  <a:rect b="b" l="l" r="r" t="t"/>
                  <a:pathLst>
                    <a:path extrusionOk="0" h="73529" w="45514">
                      <a:moveTo>
                        <a:pt x="0" y="36761"/>
                      </a:moveTo>
                      <a:cubicBezTo>
                        <a:pt x="0" y="16462"/>
                        <a:pt x="10187" y="0"/>
                        <a:pt x="22757" y="0"/>
                      </a:cubicBezTo>
                      <a:cubicBezTo>
                        <a:pt x="35321" y="0"/>
                        <a:pt x="45515" y="16462"/>
                        <a:pt x="45515" y="36761"/>
                      </a:cubicBezTo>
                      <a:cubicBezTo>
                        <a:pt x="45515" y="57067"/>
                        <a:pt x="35321" y="73529"/>
                        <a:pt x="22757" y="73529"/>
                      </a:cubicBezTo>
                      <a:cubicBezTo>
                        <a:pt x="10187" y="73529"/>
                        <a:pt x="0" y="57067"/>
                        <a:pt x="0" y="36761"/>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28" name="Google Shape;1228;p29"/>
                <p:cNvSpPr/>
                <p:nvPr/>
              </p:nvSpPr>
              <p:spPr>
                <a:xfrm>
                  <a:off x="4361179" y="4313266"/>
                  <a:ext cx="45521" cy="73529"/>
                </a:xfrm>
                <a:custGeom>
                  <a:rect b="b" l="l" r="r" t="t"/>
                  <a:pathLst>
                    <a:path extrusionOk="0" h="73529" w="45521">
                      <a:moveTo>
                        <a:pt x="0" y="36761"/>
                      </a:moveTo>
                      <a:cubicBezTo>
                        <a:pt x="0" y="16455"/>
                        <a:pt x="10193" y="0"/>
                        <a:pt x="22764" y="0"/>
                      </a:cubicBezTo>
                      <a:cubicBezTo>
                        <a:pt x="35328" y="0"/>
                        <a:pt x="45521" y="16455"/>
                        <a:pt x="45521" y="36761"/>
                      </a:cubicBezTo>
                      <a:cubicBezTo>
                        <a:pt x="45521" y="57067"/>
                        <a:pt x="35328" y="73529"/>
                        <a:pt x="22764" y="73529"/>
                      </a:cubicBezTo>
                      <a:cubicBezTo>
                        <a:pt x="10193" y="73529"/>
                        <a:pt x="0" y="57067"/>
                        <a:pt x="0" y="36761"/>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29" name="Google Shape;1229;p29"/>
                <p:cNvSpPr/>
                <p:nvPr/>
              </p:nvSpPr>
              <p:spPr>
                <a:xfrm>
                  <a:off x="4627918" y="4170431"/>
                  <a:ext cx="47162" cy="72502"/>
                </a:xfrm>
                <a:custGeom>
                  <a:rect b="b" l="l" r="r" t="t"/>
                  <a:pathLst>
                    <a:path extrusionOk="0" h="72502" w="47162">
                      <a:moveTo>
                        <a:pt x="1347" y="41097"/>
                      </a:moveTo>
                      <a:cubicBezTo>
                        <a:pt x="-2980" y="21259"/>
                        <a:pt x="3463" y="3009"/>
                        <a:pt x="15746" y="330"/>
                      </a:cubicBezTo>
                      <a:cubicBezTo>
                        <a:pt x="28029" y="-2348"/>
                        <a:pt x="41490" y="11562"/>
                        <a:pt x="45816" y="31399"/>
                      </a:cubicBezTo>
                      <a:cubicBezTo>
                        <a:pt x="50143" y="51243"/>
                        <a:pt x="43693" y="69493"/>
                        <a:pt x="31411" y="72172"/>
                      </a:cubicBezTo>
                      <a:cubicBezTo>
                        <a:pt x="19135" y="74851"/>
                        <a:pt x="5673" y="60941"/>
                        <a:pt x="1347" y="41097"/>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30" name="Google Shape;1230;p29"/>
                <p:cNvSpPr/>
                <p:nvPr/>
              </p:nvSpPr>
              <p:spPr>
                <a:xfrm>
                  <a:off x="4870855" y="4170431"/>
                  <a:ext cx="47229" cy="72462"/>
                </a:xfrm>
                <a:custGeom>
                  <a:rect b="b" l="l" r="r" t="t"/>
                  <a:pathLst>
                    <a:path extrusionOk="0" h="72462" w="47229">
                      <a:moveTo>
                        <a:pt x="1400" y="41177"/>
                      </a:moveTo>
                      <a:cubicBezTo>
                        <a:pt x="-3014" y="21353"/>
                        <a:pt x="3355" y="3070"/>
                        <a:pt x="15625" y="344"/>
                      </a:cubicBezTo>
                      <a:cubicBezTo>
                        <a:pt x="27894" y="-2389"/>
                        <a:pt x="41416" y="11462"/>
                        <a:pt x="45830" y="31285"/>
                      </a:cubicBezTo>
                      <a:cubicBezTo>
                        <a:pt x="50243" y="51102"/>
                        <a:pt x="43874" y="69386"/>
                        <a:pt x="31604" y="72118"/>
                      </a:cubicBezTo>
                      <a:cubicBezTo>
                        <a:pt x="19335" y="74851"/>
                        <a:pt x="5813" y="60995"/>
                        <a:pt x="1400" y="41177"/>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31" name="Google Shape;1231;p29"/>
                <p:cNvSpPr/>
                <p:nvPr/>
              </p:nvSpPr>
              <p:spPr>
                <a:xfrm>
                  <a:off x="4033898" y="4153986"/>
                  <a:ext cx="53450" cy="68001"/>
                </a:xfrm>
                <a:custGeom>
                  <a:rect b="b" l="l" r="r" t="t"/>
                  <a:pathLst>
                    <a:path extrusionOk="0" h="68001" w="53450">
                      <a:moveTo>
                        <a:pt x="6824" y="22957"/>
                      </a:moveTo>
                      <a:cubicBezTo>
                        <a:pt x="16676" y="5203"/>
                        <a:pt x="33573" y="-4247"/>
                        <a:pt x="44564" y="1854"/>
                      </a:cubicBezTo>
                      <a:cubicBezTo>
                        <a:pt x="55554" y="7948"/>
                        <a:pt x="56478" y="27290"/>
                        <a:pt x="46626" y="45045"/>
                      </a:cubicBezTo>
                      <a:cubicBezTo>
                        <a:pt x="36775" y="62799"/>
                        <a:pt x="19877" y="72249"/>
                        <a:pt x="8887" y="66148"/>
                      </a:cubicBezTo>
                      <a:cubicBezTo>
                        <a:pt x="-2103" y="60053"/>
                        <a:pt x="-3027" y="40712"/>
                        <a:pt x="6824" y="22957"/>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32" name="Google Shape;1232;p29"/>
                <p:cNvSpPr/>
                <p:nvPr/>
              </p:nvSpPr>
              <p:spPr>
                <a:xfrm>
                  <a:off x="4295283" y="3851790"/>
                  <a:ext cx="55651" cy="66212"/>
                </a:xfrm>
                <a:custGeom>
                  <a:rect b="b" l="l" r="r" t="t"/>
                  <a:pathLst>
                    <a:path extrusionOk="0" h="66212" w="55651">
                      <a:moveTo>
                        <a:pt x="8889" y="20488"/>
                      </a:moveTo>
                      <a:cubicBezTo>
                        <a:pt x="20148" y="3591"/>
                        <a:pt x="37755" y="-4459"/>
                        <a:pt x="48209" y="2506"/>
                      </a:cubicBezTo>
                      <a:cubicBezTo>
                        <a:pt x="58670" y="9478"/>
                        <a:pt x="58027" y="28826"/>
                        <a:pt x="46762" y="45724"/>
                      </a:cubicBezTo>
                      <a:cubicBezTo>
                        <a:pt x="35504" y="62621"/>
                        <a:pt x="17897" y="70671"/>
                        <a:pt x="7443" y="63706"/>
                      </a:cubicBezTo>
                      <a:cubicBezTo>
                        <a:pt x="-3018" y="56734"/>
                        <a:pt x="-2375" y="37386"/>
                        <a:pt x="8889" y="20488"/>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33" name="Google Shape;1233;p29"/>
                <p:cNvSpPr/>
                <p:nvPr/>
              </p:nvSpPr>
              <p:spPr>
                <a:xfrm>
                  <a:off x="4453262" y="3626323"/>
                  <a:ext cx="46056" cy="73203"/>
                </a:xfrm>
                <a:custGeom>
                  <a:rect b="b" l="l" r="r" t="t"/>
                  <a:pathLst>
                    <a:path extrusionOk="0" h="73203" w="46056">
                      <a:moveTo>
                        <a:pt x="434" y="39345"/>
                      </a:moveTo>
                      <a:cubicBezTo>
                        <a:pt x="-2011" y="19186"/>
                        <a:pt x="6120" y="1619"/>
                        <a:pt x="18597" y="105"/>
                      </a:cubicBezTo>
                      <a:cubicBezTo>
                        <a:pt x="31074" y="-1415"/>
                        <a:pt x="43176" y="13701"/>
                        <a:pt x="45620" y="33859"/>
                      </a:cubicBezTo>
                      <a:cubicBezTo>
                        <a:pt x="48072" y="54012"/>
                        <a:pt x="39941" y="71585"/>
                        <a:pt x="27464" y="73099"/>
                      </a:cubicBezTo>
                      <a:cubicBezTo>
                        <a:pt x="14987" y="74612"/>
                        <a:pt x="2885" y="59503"/>
                        <a:pt x="434" y="39345"/>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1234" name="Google Shape;1234;p29"/>
            <p:cNvGrpSpPr/>
            <p:nvPr/>
          </p:nvGrpSpPr>
          <p:grpSpPr>
            <a:xfrm>
              <a:off x="3781812" y="3429001"/>
              <a:ext cx="1421867" cy="1316151"/>
              <a:chOff x="3781812" y="3429001"/>
              <a:chExt cx="1421867" cy="1316151"/>
            </a:xfrm>
          </p:grpSpPr>
          <p:sp>
            <p:nvSpPr>
              <p:cNvPr id="1235" name="Google Shape;1235;p29"/>
              <p:cNvSpPr/>
              <p:nvPr/>
            </p:nvSpPr>
            <p:spPr>
              <a:xfrm>
                <a:off x="3781812" y="4179099"/>
                <a:ext cx="1421701" cy="566051"/>
              </a:xfrm>
              <a:custGeom>
                <a:rect b="b" l="l" r="r" t="t"/>
                <a:pathLst>
                  <a:path extrusionOk="0" h="566051" w="1421701">
                    <a:moveTo>
                      <a:pt x="1301098" y="1"/>
                    </a:moveTo>
                    <a:cubicBezTo>
                      <a:pt x="1299163" y="28"/>
                      <a:pt x="1297187" y="825"/>
                      <a:pt x="1295868" y="2512"/>
                    </a:cubicBezTo>
                    <a:cubicBezTo>
                      <a:pt x="1239141" y="75024"/>
                      <a:pt x="1169262" y="139016"/>
                      <a:pt x="1085111" y="188361"/>
                    </a:cubicBezTo>
                    <a:cubicBezTo>
                      <a:pt x="979562" y="250258"/>
                      <a:pt x="857692" y="285425"/>
                      <a:pt x="718228" y="287769"/>
                    </a:cubicBezTo>
                    <a:cubicBezTo>
                      <a:pt x="652749" y="288874"/>
                      <a:pt x="589326" y="282873"/>
                      <a:pt x="527778" y="270611"/>
                    </a:cubicBezTo>
                    <a:cubicBezTo>
                      <a:pt x="362931" y="237761"/>
                      <a:pt x="223374" y="161813"/>
                      <a:pt x="106473" y="58388"/>
                    </a:cubicBezTo>
                    <a:cubicBezTo>
                      <a:pt x="103499" y="55763"/>
                      <a:pt x="98744" y="56204"/>
                      <a:pt x="96427" y="59439"/>
                    </a:cubicBezTo>
                    <a:lnTo>
                      <a:pt x="1206" y="192547"/>
                    </a:lnTo>
                    <a:cubicBezTo>
                      <a:pt x="-429" y="194831"/>
                      <a:pt x="-375" y="197972"/>
                      <a:pt x="1206" y="200289"/>
                    </a:cubicBezTo>
                    <a:cubicBezTo>
                      <a:pt x="1721" y="201053"/>
                      <a:pt x="2652" y="202426"/>
                      <a:pt x="4132" y="204475"/>
                    </a:cubicBezTo>
                    <a:cubicBezTo>
                      <a:pt x="6584" y="207857"/>
                      <a:pt x="9510" y="211795"/>
                      <a:pt x="12926" y="216195"/>
                    </a:cubicBezTo>
                    <a:cubicBezTo>
                      <a:pt x="22637" y="228726"/>
                      <a:pt x="34350" y="242623"/>
                      <a:pt x="47872" y="257631"/>
                    </a:cubicBezTo>
                    <a:cubicBezTo>
                      <a:pt x="86475" y="300474"/>
                      <a:pt x="132579" y="343243"/>
                      <a:pt x="186218" y="383205"/>
                    </a:cubicBezTo>
                    <a:cubicBezTo>
                      <a:pt x="293588" y="463217"/>
                      <a:pt x="417025" y="521571"/>
                      <a:pt x="556449" y="548962"/>
                    </a:cubicBezTo>
                    <a:cubicBezTo>
                      <a:pt x="618466" y="561151"/>
                      <a:pt x="683021" y="567025"/>
                      <a:pt x="749833" y="565920"/>
                    </a:cubicBezTo>
                    <a:cubicBezTo>
                      <a:pt x="966268" y="562330"/>
                      <a:pt x="1138609" y="483135"/>
                      <a:pt x="1271175" y="353697"/>
                    </a:cubicBezTo>
                    <a:cubicBezTo>
                      <a:pt x="1317560" y="308410"/>
                      <a:pt x="1355694" y="260016"/>
                      <a:pt x="1386073" y="211802"/>
                    </a:cubicBezTo>
                    <a:cubicBezTo>
                      <a:pt x="1396715" y="194905"/>
                      <a:pt x="1405589" y="179206"/>
                      <a:pt x="1412862" y="165129"/>
                    </a:cubicBezTo>
                    <a:cubicBezTo>
                      <a:pt x="1415414" y="160186"/>
                      <a:pt x="1417563" y="155739"/>
                      <a:pt x="1419352" y="151942"/>
                    </a:cubicBezTo>
                    <a:cubicBezTo>
                      <a:pt x="1420436" y="149638"/>
                      <a:pt x="1421281" y="147991"/>
                      <a:pt x="1421649" y="147126"/>
                    </a:cubicBezTo>
                    <a:cubicBezTo>
                      <a:pt x="1421877" y="142137"/>
                      <a:pt x="1421334" y="141099"/>
                      <a:pt x="1420604" y="140221"/>
                    </a:cubicBezTo>
                    <a:cubicBezTo>
                      <a:pt x="1417034" y="135915"/>
                      <a:pt x="1309905" y="6611"/>
                      <a:pt x="1306335" y="2298"/>
                    </a:cubicBezTo>
                    <a:cubicBezTo>
                      <a:pt x="1304969" y="657"/>
                      <a:pt x="1303040" y="-26"/>
                      <a:pt x="1301098" y="1"/>
                    </a:cubicBezTo>
                    <a:close/>
                    <a:moveTo>
                      <a:pt x="1301312" y="17159"/>
                    </a:moveTo>
                    <a:cubicBezTo>
                      <a:pt x="1313033" y="31311"/>
                      <a:pt x="1399936" y="136377"/>
                      <a:pt x="1407631" y="145666"/>
                    </a:cubicBezTo>
                    <a:cubicBezTo>
                      <a:pt x="1407511" y="145914"/>
                      <a:pt x="1407551" y="146008"/>
                      <a:pt x="1407417" y="146289"/>
                    </a:cubicBezTo>
                    <a:cubicBezTo>
                      <a:pt x="1405702" y="149946"/>
                      <a:pt x="1403620" y="154266"/>
                      <a:pt x="1401142" y="159061"/>
                    </a:cubicBezTo>
                    <a:cubicBezTo>
                      <a:pt x="1394043" y="172804"/>
                      <a:pt x="1385202" y="188121"/>
                      <a:pt x="1374768" y="204683"/>
                    </a:cubicBezTo>
                    <a:cubicBezTo>
                      <a:pt x="1344932" y="252052"/>
                      <a:pt x="1307554" y="299556"/>
                      <a:pt x="1261966" y="344073"/>
                    </a:cubicBezTo>
                    <a:cubicBezTo>
                      <a:pt x="1131737" y="471221"/>
                      <a:pt x="962451" y="548996"/>
                      <a:pt x="749625" y="552525"/>
                    </a:cubicBezTo>
                    <a:cubicBezTo>
                      <a:pt x="683757" y="553617"/>
                      <a:pt x="620267" y="547784"/>
                      <a:pt x="559168" y="535782"/>
                    </a:cubicBezTo>
                    <a:cubicBezTo>
                      <a:pt x="421827" y="508792"/>
                      <a:pt x="300011" y="451403"/>
                      <a:pt x="194167" y="372536"/>
                    </a:cubicBezTo>
                    <a:cubicBezTo>
                      <a:pt x="141272" y="333123"/>
                      <a:pt x="95959" y="290843"/>
                      <a:pt x="57918" y="248637"/>
                    </a:cubicBezTo>
                    <a:cubicBezTo>
                      <a:pt x="44624" y="233876"/>
                      <a:pt x="33111" y="220307"/>
                      <a:pt x="23594" y="208031"/>
                    </a:cubicBezTo>
                    <a:cubicBezTo>
                      <a:pt x="20279" y="203752"/>
                      <a:pt x="17386" y="199787"/>
                      <a:pt x="15015" y="196519"/>
                    </a:cubicBezTo>
                    <a:lnTo>
                      <a:pt x="103124" y="73249"/>
                    </a:lnTo>
                    <a:cubicBezTo>
                      <a:pt x="220548" y="175650"/>
                      <a:pt x="360313" y="250968"/>
                      <a:pt x="525052" y="283797"/>
                    </a:cubicBezTo>
                    <a:cubicBezTo>
                      <a:pt x="587531" y="296248"/>
                      <a:pt x="651992" y="302282"/>
                      <a:pt x="718436" y="301164"/>
                    </a:cubicBezTo>
                    <a:cubicBezTo>
                      <a:pt x="860237" y="298779"/>
                      <a:pt x="984505" y="262915"/>
                      <a:pt x="1092023" y="199867"/>
                    </a:cubicBezTo>
                    <a:cubicBezTo>
                      <a:pt x="1175236" y="151071"/>
                      <a:pt x="1244513" y="88304"/>
                      <a:pt x="1301312" y="17159"/>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36" name="Google Shape;1236;p29"/>
              <p:cNvSpPr/>
              <p:nvPr/>
            </p:nvSpPr>
            <p:spPr>
              <a:xfrm>
                <a:off x="3781892" y="4250258"/>
                <a:ext cx="1421787" cy="494894"/>
              </a:xfrm>
              <a:custGeom>
                <a:rect b="b" l="l" r="r" t="t"/>
                <a:pathLst>
                  <a:path extrusionOk="0" h="494894" w="1421787">
                    <a:moveTo>
                      <a:pt x="1358367" y="0"/>
                    </a:moveTo>
                    <a:cubicBezTo>
                      <a:pt x="1356538" y="-20"/>
                      <a:pt x="1354690" y="617"/>
                      <a:pt x="1353344" y="2090"/>
                    </a:cubicBezTo>
                    <a:cubicBezTo>
                      <a:pt x="1346660" y="9417"/>
                      <a:pt x="1307387" y="53766"/>
                      <a:pt x="1294535" y="67810"/>
                    </a:cubicBezTo>
                    <a:cubicBezTo>
                      <a:pt x="1268255" y="96522"/>
                      <a:pt x="1244118" y="121081"/>
                      <a:pt x="1218354" y="144407"/>
                    </a:cubicBezTo>
                    <a:cubicBezTo>
                      <a:pt x="1083705" y="266304"/>
                      <a:pt x="926018" y="336023"/>
                      <a:pt x="715844" y="339673"/>
                    </a:cubicBezTo>
                    <a:cubicBezTo>
                      <a:pt x="652984" y="340764"/>
                      <a:pt x="592226" y="334924"/>
                      <a:pt x="533973" y="322929"/>
                    </a:cubicBezTo>
                    <a:cubicBezTo>
                      <a:pt x="426221" y="300755"/>
                      <a:pt x="328541" y="258106"/>
                      <a:pt x="240760" y="199452"/>
                    </a:cubicBezTo>
                    <a:cubicBezTo>
                      <a:pt x="173125" y="154259"/>
                      <a:pt x="115434" y="102683"/>
                      <a:pt x="67047" y="48341"/>
                    </a:cubicBezTo>
                    <a:cubicBezTo>
                      <a:pt x="64200" y="45147"/>
                      <a:pt x="59305" y="45294"/>
                      <a:pt x="56793" y="48763"/>
                    </a:cubicBezTo>
                    <a:lnTo>
                      <a:pt x="1333" y="125574"/>
                    </a:lnTo>
                    <a:cubicBezTo>
                      <a:pt x="-328" y="127871"/>
                      <a:pt x="-482" y="130986"/>
                      <a:pt x="1126" y="133316"/>
                    </a:cubicBezTo>
                    <a:cubicBezTo>
                      <a:pt x="1641" y="134073"/>
                      <a:pt x="2780" y="135479"/>
                      <a:pt x="4260" y="137502"/>
                    </a:cubicBezTo>
                    <a:cubicBezTo>
                      <a:pt x="6711" y="140844"/>
                      <a:pt x="9644" y="144668"/>
                      <a:pt x="13053" y="149015"/>
                    </a:cubicBezTo>
                    <a:cubicBezTo>
                      <a:pt x="22764" y="161398"/>
                      <a:pt x="34264" y="175201"/>
                      <a:pt x="47792" y="190035"/>
                    </a:cubicBezTo>
                    <a:cubicBezTo>
                      <a:pt x="86402" y="232376"/>
                      <a:pt x="132492" y="274642"/>
                      <a:pt x="186138" y="314142"/>
                    </a:cubicBezTo>
                    <a:cubicBezTo>
                      <a:pt x="343476" y="430005"/>
                      <a:pt x="531582" y="498337"/>
                      <a:pt x="749753" y="494761"/>
                    </a:cubicBezTo>
                    <a:cubicBezTo>
                      <a:pt x="966215" y="491212"/>
                      <a:pt x="1138750" y="411527"/>
                      <a:pt x="1271302" y="281493"/>
                    </a:cubicBezTo>
                    <a:cubicBezTo>
                      <a:pt x="1317681" y="235992"/>
                      <a:pt x="1355621" y="187410"/>
                      <a:pt x="1385993" y="138969"/>
                    </a:cubicBezTo>
                    <a:cubicBezTo>
                      <a:pt x="1396635" y="121998"/>
                      <a:pt x="1405515" y="106232"/>
                      <a:pt x="1412782" y="92088"/>
                    </a:cubicBezTo>
                    <a:cubicBezTo>
                      <a:pt x="1415334" y="87118"/>
                      <a:pt x="1417691" y="82718"/>
                      <a:pt x="1419479" y="78901"/>
                    </a:cubicBezTo>
                    <a:cubicBezTo>
                      <a:pt x="1420564" y="76591"/>
                      <a:pt x="1421201" y="75164"/>
                      <a:pt x="1421569" y="74293"/>
                    </a:cubicBezTo>
                    <a:cubicBezTo>
                      <a:pt x="1422111" y="70027"/>
                      <a:pt x="1421602" y="68407"/>
                      <a:pt x="1420524" y="67181"/>
                    </a:cubicBezTo>
                    <a:cubicBezTo>
                      <a:pt x="1413385" y="59070"/>
                      <a:pt x="1370529" y="10408"/>
                      <a:pt x="1363390" y="2298"/>
                    </a:cubicBezTo>
                    <a:cubicBezTo>
                      <a:pt x="1362070" y="804"/>
                      <a:pt x="1360195" y="14"/>
                      <a:pt x="1358367" y="0"/>
                    </a:cubicBezTo>
                    <a:close/>
                    <a:moveTo>
                      <a:pt x="1358367" y="16744"/>
                    </a:moveTo>
                    <a:cubicBezTo>
                      <a:pt x="1369464" y="29348"/>
                      <a:pt x="1398765" y="62613"/>
                      <a:pt x="1407759" y="72833"/>
                    </a:cubicBezTo>
                    <a:cubicBezTo>
                      <a:pt x="1407551" y="73262"/>
                      <a:pt x="1407611" y="72673"/>
                      <a:pt x="1407337" y="73249"/>
                    </a:cubicBezTo>
                    <a:cubicBezTo>
                      <a:pt x="1405622" y="76919"/>
                      <a:pt x="1403540" y="81198"/>
                      <a:pt x="1401062" y="86014"/>
                    </a:cubicBezTo>
                    <a:cubicBezTo>
                      <a:pt x="1393963" y="99830"/>
                      <a:pt x="1385122" y="115214"/>
                      <a:pt x="1374688" y="131850"/>
                    </a:cubicBezTo>
                    <a:cubicBezTo>
                      <a:pt x="1344852" y="179447"/>
                      <a:pt x="1307474" y="227353"/>
                      <a:pt x="1261886" y="272077"/>
                    </a:cubicBezTo>
                    <a:cubicBezTo>
                      <a:pt x="1131671" y="399814"/>
                      <a:pt x="962384" y="477877"/>
                      <a:pt x="749545" y="481366"/>
                    </a:cubicBezTo>
                    <a:cubicBezTo>
                      <a:pt x="534509" y="484889"/>
                      <a:pt x="349196" y="417682"/>
                      <a:pt x="194087" y="303467"/>
                    </a:cubicBezTo>
                    <a:cubicBezTo>
                      <a:pt x="141192" y="264516"/>
                      <a:pt x="95671" y="222752"/>
                      <a:pt x="57630" y="181034"/>
                    </a:cubicBezTo>
                    <a:cubicBezTo>
                      <a:pt x="44336" y="166448"/>
                      <a:pt x="33031" y="152980"/>
                      <a:pt x="23514" y="140851"/>
                    </a:cubicBezTo>
                    <a:cubicBezTo>
                      <a:pt x="20199" y="136618"/>
                      <a:pt x="17299" y="132774"/>
                      <a:pt x="14935" y="129546"/>
                    </a:cubicBezTo>
                    <a:lnTo>
                      <a:pt x="62861" y="63203"/>
                    </a:lnTo>
                    <a:cubicBezTo>
                      <a:pt x="110813" y="116111"/>
                      <a:pt x="167117" y="166367"/>
                      <a:pt x="233226" y="210542"/>
                    </a:cubicBezTo>
                    <a:cubicBezTo>
                      <a:pt x="322387" y="270121"/>
                      <a:pt x="421727" y="313573"/>
                      <a:pt x="531254" y="336116"/>
                    </a:cubicBezTo>
                    <a:cubicBezTo>
                      <a:pt x="590471" y="348305"/>
                      <a:pt x="652207" y="354179"/>
                      <a:pt x="716059" y="353067"/>
                    </a:cubicBezTo>
                    <a:cubicBezTo>
                      <a:pt x="929681" y="349364"/>
                      <a:pt x="1090423" y="278205"/>
                      <a:pt x="1227348" y="154245"/>
                    </a:cubicBezTo>
                    <a:cubicBezTo>
                      <a:pt x="1253467" y="130604"/>
                      <a:pt x="1277825" y="106018"/>
                      <a:pt x="1304367" y="77019"/>
                    </a:cubicBezTo>
                    <a:cubicBezTo>
                      <a:pt x="1316254" y="64033"/>
                      <a:pt x="1347738" y="28571"/>
                      <a:pt x="1358367" y="16744"/>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37" name="Google Shape;1237;p29"/>
              <p:cNvSpPr/>
              <p:nvPr/>
            </p:nvSpPr>
            <p:spPr>
              <a:xfrm>
                <a:off x="3877005" y="3429001"/>
                <a:ext cx="1212731" cy="1051393"/>
              </a:xfrm>
              <a:custGeom>
                <a:rect b="b" l="l" r="r" t="t"/>
                <a:pathLst>
                  <a:path extrusionOk="0" h="1051393" w="1212731">
                    <a:moveTo>
                      <a:pt x="583482" y="5"/>
                    </a:moveTo>
                    <a:cubicBezTo>
                      <a:pt x="581499" y="72"/>
                      <a:pt x="579524" y="937"/>
                      <a:pt x="578251" y="2724"/>
                    </a:cubicBezTo>
                    <a:lnTo>
                      <a:pt x="1235" y="809537"/>
                    </a:lnTo>
                    <a:cubicBezTo>
                      <a:pt x="-761" y="812324"/>
                      <a:pt x="-286" y="816262"/>
                      <a:pt x="2286" y="818532"/>
                    </a:cubicBezTo>
                    <a:cubicBezTo>
                      <a:pt x="120848" y="923431"/>
                      <a:pt x="262495" y="1000543"/>
                      <a:pt x="429860" y="1033896"/>
                    </a:cubicBezTo>
                    <a:cubicBezTo>
                      <a:pt x="492345" y="1046346"/>
                      <a:pt x="556800" y="1052380"/>
                      <a:pt x="623243" y="1051262"/>
                    </a:cubicBezTo>
                    <a:cubicBezTo>
                      <a:pt x="765044" y="1048885"/>
                      <a:pt x="889319" y="1013014"/>
                      <a:pt x="996830" y="949966"/>
                    </a:cubicBezTo>
                    <a:cubicBezTo>
                      <a:pt x="1082529" y="899716"/>
                      <a:pt x="1153633" y="834753"/>
                      <a:pt x="1211350" y="760982"/>
                    </a:cubicBezTo>
                    <a:cubicBezTo>
                      <a:pt x="1213292" y="758498"/>
                      <a:pt x="1213152" y="754827"/>
                      <a:pt x="1211143" y="752396"/>
                    </a:cubicBezTo>
                    <a:cubicBezTo>
                      <a:pt x="1206280" y="746536"/>
                      <a:pt x="593782" y="8163"/>
                      <a:pt x="588920" y="2303"/>
                    </a:cubicBezTo>
                    <a:cubicBezTo>
                      <a:pt x="587520" y="615"/>
                      <a:pt x="585464" y="-68"/>
                      <a:pt x="583482" y="5"/>
                    </a:cubicBezTo>
                    <a:close/>
                    <a:moveTo>
                      <a:pt x="584319" y="17586"/>
                    </a:moveTo>
                    <a:cubicBezTo>
                      <a:pt x="599776" y="36218"/>
                      <a:pt x="1185633" y="742485"/>
                      <a:pt x="1197326" y="756582"/>
                    </a:cubicBezTo>
                    <a:cubicBezTo>
                      <a:pt x="1141176" y="827426"/>
                      <a:pt x="1072496" y="890039"/>
                      <a:pt x="989919" y="938460"/>
                    </a:cubicBezTo>
                    <a:cubicBezTo>
                      <a:pt x="884370" y="1000356"/>
                      <a:pt x="762499" y="1035523"/>
                      <a:pt x="623036" y="1037867"/>
                    </a:cubicBezTo>
                    <a:cubicBezTo>
                      <a:pt x="557557" y="1038972"/>
                      <a:pt x="494133" y="1032972"/>
                      <a:pt x="432586" y="1020709"/>
                    </a:cubicBezTo>
                    <a:cubicBezTo>
                      <a:pt x="269835" y="988281"/>
                      <a:pt x="131872" y="913673"/>
                      <a:pt x="15888" y="812256"/>
                    </a:cubicBezTo>
                    <a:lnTo>
                      <a:pt x="584319" y="17586"/>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1238" name="Google Shape;1238;p29"/>
          <p:cNvGrpSpPr/>
          <p:nvPr/>
        </p:nvGrpSpPr>
        <p:grpSpPr>
          <a:xfrm flipH="1" rot="-7877083">
            <a:off x="3040403" y="2150671"/>
            <a:ext cx="1342127" cy="1242357"/>
            <a:chOff x="1800137" y="386015"/>
            <a:chExt cx="1421864" cy="1316154"/>
          </a:xfrm>
        </p:grpSpPr>
        <p:sp>
          <p:nvSpPr>
            <p:cNvPr id="1239" name="Google Shape;1239;p29"/>
            <p:cNvSpPr/>
            <p:nvPr/>
          </p:nvSpPr>
          <p:spPr>
            <a:xfrm>
              <a:off x="1806885" y="392710"/>
              <a:ext cx="1408097" cy="1302736"/>
            </a:xfrm>
            <a:custGeom>
              <a:rect b="b" l="l" r="r" t="t"/>
              <a:pathLst>
                <a:path extrusionOk="0" h="1302736" w="1408097">
                  <a:moveTo>
                    <a:pt x="672235" y="0"/>
                  </a:moveTo>
                  <a:lnTo>
                    <a:pt x="95226" y="806810"/>
                  </a:lnTo>
                  <a:lnTo>
                    <a:pt x="0" y="939918"/>
                  </a:lnTo>
                  <a:cubicBezTo>
                    <a:pt x="0" y="939918"/>
                    <a:pt x="1621" y="941934"/>
                    <a:pt x="1674" y="942015"/>
                  </a:cubicBezTo>
                  <a:cubicBezTo>
                    <a:pt x="5798" y="948009"/>
                    <a:pt x="168299" y="1182185"/>
                    <a:pt x="484926" y="1270181"/>
                  </a:cubicBezTo>
                  <a:cubicBezTo>
                    <a:pt x="496292" y="1273335"/>
                    <a:pt x="508320" y="1275793"/>
                    <a:pt x="520087" y="1278552"/>
                  </a:cubicBezTo>
                  <a:cubicBezTo>
                    <a:pt x="533046" y="1281559"/>
                    <a:pt x="545992" y="1284647"/>
                    <a:pt x="559433" y="1287131"/>
                  </a:cubicBezTo>
                  <a:cubicBezTo>
                    <a:pt x="578199" y="1290634"/>
                    <a:pt x="597909" y="1292938"/>
                    <a:pt x="617613" y="1295295"/>
                  </a:cubicBezTo>
                  <a:cubicBezTo>
                    <a:pt x="628000" y="1296528"/>
                    <a:pt x="637945" y="1298376"/>
                    <a:pt x="648587" y="1299267"/>
                  </a:cubicBezTo>
                  <a:cubicBezTo>
                    <a:pt x="679073" y="1301845"/>
                    <a:pt x="710396" y="1303158"/>
                    <a:pt x="742979" y="1302615"/>
                  </a:cubicBezTo>
                  <a:cubicBezTo>
                    <a:pt x="834972" y="1301109"/>
                    <a:pt x="915855" y="1285511"/>
                    <a:pt x="986592" y="1261180"/>
                  </a:cubicBezTo>
                  <a:cubicBezTo>
                    <a:pt x="1289710" y="1156923"/>
                    <a:pt x="1405553" y="893252"/>
                    <a:pt x="1408098" y="887385"/>
                  </a:cubicBezTo>
                  <a:lnTo>
                    <a:pt x="1382360" y="856203"/>
                  </a:lnTo>
                  <a:lnTo>
                    <a:pt x="1294458" y="750091"/>
                  </a:lnTo>
                  <a:lnTo>
                    <a:pt x="1040170" y="443691"/>
                  </a:lnTo>
                  <a:cubicBezTo>
                    <a:pt x="1026059" y="457923"/>
                    <a:pt x="1004299" y="473019"/>
                    <a:pt x="972775" y="472992"/>
                  </a:cubicBezTo>
                  <a:cubicBezTo>
                    <a:pt x="913705" y="472958"/>
                    <a:pt x="890111" y="423814"/>
                    <a:pt x="890111" y="423814"/>
                  </a:cubicBezTo>
                  <a:cubicBezTo>
                    <a:pt x="890111" y="423814"/>
                    <a:pt x="810032" y="463662"/>
                    <a:pt x="766627" y="403092"/>
                  </a:cubicBezTo>
                  <a:cubicBezTo>
                    <a:pt x="723222" y="342522"/>
                    <a:pt x="789652" y="277097"/>
                    <a:pt x="789652" y="277097"/>
                  </a:cubicBezTo>
                  <a:cubicBezTo>
                    <a:pt x="789652" y="277097"/>
                    <a:pt x="731627" y="270418"/>
                    <a:pt x="748209" y="197151"/>
                  </a:cubicBezTo>
                  <a:cubicBezTo>
                    <a:pt x="755228" y="166146"/>
                    <a:pt x="773284" y="152075"/>
                    <a:pt x="793623" y="146294"/>
                  </a:cubicBezTo>
                  <a:lnTo>
                    <a:pt x="672235" y="0"/>
                  </a:lnTo>
                  <a:close/>
                </a:path>
              </a:pathLst>
            </a:custGeom>
            <a:solidFill>
              <a:srgbClr val="FFFCF9"/>
            </a:solidFill>
            <a:ln cap="flat" cmpd="sng" w="167350">
              <a:solidFill>
                <a:srgbClr val="FFFCF9"/>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1240" name="Google Shape;1240;p29"/>
            <p:cNvGrpSpPr/>
            <p:nvPr/>
          </p:nvGrpSpPr>
          <p:grpSpPr>
            <a:xfrm>
              <a:off x="1813274" y="399386"/>
              <a:ext cx="1408727" cy="1302783"/>
              <a:chOff x="1813274" y="399386"/>
              <a:chExt cx="1408727" cy="1302783"/>
            </a:xfrm>
          </p:grpSpPr>
          <p:grpSp>
            <p:nvGrpSpPr>
              <p:cNvPr id="1241" name="Google Shape;1241;p29"/>
              <p:cNvGrpSpPr/>
              <p:nvPr/>
            </p:nvGrpSpPr>
            <p:grpSpPr>
              <a:xfrm>
                <a:off x="1813274" y="399386"/>
                <a:ext cx="1408727" cy="1302783"/>
                <a:chOff x="1813274" y="399386"/>
                <a:chExt cx="1408727" cy="1302783"/>
              </a:xfrm>
            </p:grpSpPr>
            <p:sp>
              <p:nvSpPr>
                <p:cNvPr id="1242" name="Google Shape;1242;p29"/>
                <p:cNvSpPr/>
                <p:nvPr/>
              </p:nvSpPr>
              <p:spPr>
                <a:xfrm>
                  <a:off x="1813274" y="1149512"/>
                  <a:ext cx="1408727" cy="552657"/>
                </a:xfrm>
                <a:custGeom>
                  <a:rect b="b" l="l" r="r" t="t"/>
                  <a:pathLst>
                    <a:path extrusionOk="0" h="552657" w="1408727">
                      <a:moveTo>
                        <a:pt x="1294459" y="0"/>
                      </a:moveTo>
                      <a:cubicBezTo>
                        <a:pt x="1199552" y="121314"/>
                        <a:pt x="1016556" y="282645"/>
                        <a:pt x="711583" y="287768"/>
                      </a:cubicBezTo>
                      <a:cubicBezTo>
                        <a:pt x="642942" y="288927"/>
                        <a:pt x="578943" y="282424"/>
                        <a:pt x="519666" y="270610"/>
                      </a:cubicBezTo>
                      <a:cubicBezTo>
                        <a:pt x="328344" y="232482"/>
                        <a:pt x="187293" y="138171"/>
                        <a:pt x="95226" y="56712"/>
                      </a:cubicBezTo>
                      <a:lnTo>
                        <a:pt x="0" y="189821"/>
                      </a:lnTo>
                      <a:cubicBezTo>
                        <a:pt x="0" y="189821"/>
                        <a:pt x="186739" y="464194"/>
                        <a:pt x="551062" y="535781"/>
                      </a:cubicBezTo>
                      <a:cubicBezTo>
                        <a:pt x="610333" y="547428"/>
                        <a:pt x="674346" y="553663"/>
                        <a:pt x="742979" y="552524"/>
                      </a:cubicBezTo>
                      <a:cubicBezTo>
                        <a:pt x="1233561" y="544387"/>
                        <a:pt x="1408728" y="137923"/>
                        <a:pt x="1408728" y="137917"/>
                      </a:cubicBezTo>
                      <a:lnTo>
                        <a:pt x="1294459" y="0"/>
                      </a:lnTo>
                      <a:close/>
                    </a:path>
                  </a:pathLst>
                </a:custGeom>
                <a:solidFill>
                  <a:srgbClr val="BDDA8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43" name="Google Shape;1243;p29"/>
                <p:cNvSpPr/>
                <p:nvPr/>
              </p:nvSpPr>
              <p:spPr>
                <a:xfrm>
                  <a:off x="1813274" y="1220703"/>
                  <a:ext cx="1408727" cy="481462"/>
                </a:xfrm>
                <a:custGeom>
                  <a:rect b="b" l="l" r="r" t="t"/>
                  <a:pathLst>
                    <a:path extrusionOk="0" h="481462" w="1408727">
                      <a:moveTo>
                        <a:pt x="1351607" y="0"/>
                      </a:moveTo>
                      <a:cubicBezTo>
                        <a:pt x="1254349" y="106634"/>
                        <a:pt x="1086007" y="333102"/>
                        <a:pt x="709285" y="339638"/>
                      </a:cubicBezTo>
                      <a:cubicBezTo>
                        <a:pt x="643766" y="340777"/>
                        <a:pt x="582526" y="334542"/>
                        <a:pt x="525948" y="322895"/>
                      </a:cubicBezTo>
                      <a:cubicBezTo>
                        <a:pt x="288443" y="274012"/>
                        <a:pt x="132076" y="132050"/>
                        <a:pt x="55461" y="46010"/>
                      </a:cubicBezTo>
                      <a:lnTo>
                        <a:pt x="0" y="122814"/>
                      </a:lnTo>
                      <a:cubicBezTo>
                        <a:pt x="0" y="122814"/>
                        <a:pt x="252443" y="489369"/>
                        <a:pt x="742979" y="481333"/>
                      </a:cubicBezTo>
                      <a:cubicBezTo>
                        <a:pt x="1233614" y="473289"/>
                        <a:pt x="1408728" y="64870"/>
                        <a:pt x="1408728" y="64863"/>
                      </a:cubicBezTo>
                      <a:lnTo>
                        <a:pt x="1351607" y="0"/>
                      </a:lnTo>
                      <a:close/>
                    </a:path>
                  </a:pathLst>
                </a:custGeom>
                <a:solidFill>
                  <a:srgbClr val="9BB66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44" name="Google Shape;1244;p29"/>
                <p:cNvSpPr/>
                <p:nvPr/>
              </p:nvSpPr>
              <p:spPr>
                <a:xfrm>
                  <a:off x="1908427" y="399386"/>
                  <a:ext cx="1199231" cy="1037997"/>
                </a:xfrm>
                <a:custGeom>
                  <a:rect b="b" l="l" r="r" t="t"/>
                  <a:pathLst>
                    <a:path extrusionOk="0" h="1037997" w="1199231">
                      <a:moveTo>
                        <a:pt x="577009" y="0"/>
                      </a:moveTo>
                      <a:lnTo>
                        <a:pt x="0" y="806811"/>
                      </a:lnTo>
                      <a:cubicBezTo>
                        <a:pt x="92066" y="888263"/>
                        <a:pt x="233118" y="982581"/>
                        <a:pt x="424439" y="1020708"/>
                      </a:cubicBezTo>
                      <a:cubicBezTo>
                        <a:pt x="483716" y="1032515"/>
                        <a:pt x="547715" y="1039018"/>
                        <a:pt x="616355" y="1037867"/>
                      </a:cubicBezTo>
                      <a:cubicBezTo>
                        <a:pt x="921329" y="1032737"/>
                        <a:pt x="1104325" y="871413"/>
                        <a:pt x="1199232" y="750092"/>
                      </a:cubicBezTo>
                      <a:lnTo>
                        <a:pt x="944943" y="443692"/>
                      </a:lnTo>
                      <a:cubicBezTo>
                        <a:pt x="930832" y="457924"/>
                        <a:pt x="909073" y="473012"/>
                        <a:pt x="877549" y="472992"/>
                      </a:cubicBezTo>
                      <a:cubicBezTo>
                        <a:pt x="818479" y="472959"/>
                        <a:pt x="794884" y="423814"/>
                        <a:pt x="794884" y="423814"/>
                      </a:cubicBezTo>
                      <a:cubicBezTo>
                        <a:pt x="794884" y="423814"/>
                        <a:pt x="714805" y="463656"/>
                        <a:pt x="671400" y="403093"/>
                      </a:cubicBezTo>
                      <a:cubicBezTo>
                        <a:pt x="627995" y="342523"/>
                        <a:pt x="694425" y="277097"/>
                        <a:pt x="694425" y="277097"/>
                      </a:cubicBezTo>
                      <a:cubicBezTo>
                        <a:pt x="694425" y="277097"/>
                        <a:pt x="636400" y="270420"/>
                        <a:pt x="652983" y="197151"/>
                      </a:cubicBezTo>
                      <a:cubicBezTo>
                        <a:pt x="660001" y="166146"/>
                        <a:pt x="678057" y="152073"/>
                        <a:pt x="698397" y="146294"/>
                      </a:cubicBezTo>
                      <a:lnTo>
                        <a:pt x="577009" y="0"/>
                      </a:lnTo>
                      <a:close/>
                    </a:path>
                  </a:pathLst>
                </a:custGeom>
                <a:solidFill>
                  <a:srgbClr val="F47C7E"/>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1245" name="Google Shape;1245;p29"/>
              <p:cNvGrpSpPr/>
              <p:nvPr/>
            </p:nvGrpSpPr>
            <p:grpSpPr>
              <a:xfrm>
                <a:off x="2040710" y="579350"/>
                <a:ext cx="884187" cy="760477"/>
                <a:chOff x="2040710" y="579350"/>
                <a:chExt cx="884187" cy="760477"/>
              </a:xfrm>
            </p:grpSpPr>
            <p:sp>
              <p:nvSpPr>
                <p:cNvPr id="1246" name="Google Shape;1246;p29"/>
                <p:cNvSpPr/>
                <p:nvPr/>
              </p:nvSpPr>
              <p:spPr>
                <a:xfrm>
                  <a:off x="2237523" y="1064717"/>
                  <a:ext cx="45514" cy="73535"/>
                </a:xfrm>
                <a:custGeom>
                  <a:rect b="b" l="l" r="r" t="t"/>
                  <a:pathLst>
                    <a:path extrusionOk="0" h="73535" w="45514">
                      <a:moveTo>
                        <a:pt x="0" y="36768"/>
                      </a:moveTo>
                      <a:cubicBezTo>
                        <a:pt x="0" y="16462"/>
                        <a:pt x="10187" y="0"/>
                        <a:pt x="22757" y="0"/>
                      </a:cubicBezTo>
                      <a:cubicBezTo>
                        <a:pt x="35328" y="0"/>
                        <a:pt x="45515" y="16462"/>
                        <a:pt x="45515" y="36768"/>
                      </a:cubicBezTo>
                      <a:cubicBezTo>
                        <a:pt x="45515" y="57074"/>
                        <a:pt x="35328" y="73536"/>
                        <a:pt x="22757" y="73536"/>
                      </a:cubicBezTo>
                      <a:cubicBezTo>
                        <a:pt x="10187" y="73536"/>
                        <a:pt x="0" y="57074"/>
                        <a:pt x="0" y="36768"/>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47" name="Google Shape;1247;p29"/>
                <p:cNvSpPr/>
                <p:nvPr/>
              </p:nvSpPr>
              <p:spPr>
                <a:xfrm>
                  <a:off x="2460074" y="973206"/>
                  <a:ext cx="45521" cy="73536"/>
                </a:xfrm>
                <a:custGeom>
                  <a:rect b="b" l="l" r="r" t="t"/>
                  <a:pathLst>
                    <a:path extrusionOk="0" h="73536" w="45521">
                      <a:moveTo>
                        <a:pt x="0" y="36768"/>
                      </a:moveTo>
                      <a:cubicBezTo>
                        <a:pt x="0" y="16462"/>
                        <a:pt x="10193" y="0"/>
                        <a:pt x="22764" y="0"/>
                      </a:cubicBezTo>
                      <a:cubicBezTo>
                        <a:pt x="35328" y="0"/>
                        <a:pt x="45521" y="16462"/>
                        <a:pt x="45521" y="36768"/>
                      </a:cubicBezTo>
                      <a:cubicBezTo>
                        <a:pt x="45521" y="57074"/>
                        <a:pt x="35328" y="73536"/>
                        <a:pt x="22764" y="73536"/>
                      </a:cubicBezTo>
                      <a:cubicBezTo>
                        <a:pt x="10193" y="73536"/>
                        <a:pt x="0" y="57074"/>
                        <a:pt x="0" y="36768"/>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48" name="Google Shape;1248;p29"/>
                <p:cNvSpPr/>
                <p:nvPr/>
              </p:nvSpPr>
              <p:spPr>
                <a:xfrm>
                  <a:off x="2696038" y="898833"/>
                  <a:ext cx="45514" cy="73535"/>
                </a:xfrm>
                <a:custGeom>
                  <a:rect b="b" l="l" r="r" t="t"/>
                  <a:pathLst>
                    <a:path extrusionOk="0" h="73535" w="45514">
                      <a:moveTo>
                        <a:pt x="0" y="36768"/>
                      </a:moveTo>
                      <a:cubicBezTo>
                        <a:pt x="0" y="16462"/>
                        <a:pt x="10187" y="0"/>
                        <a:pt x="22757" y="0"/>
                      </a:cubicBezTo>
                      <a:cubicBezTo>
                        <a:pt x="35321" y="0"/>
                        <a:pt x="45515" y="16462"/>
                        <a:pt x="45515" y="36768"/>
                      </a:cubicBezTo>
                      <a:cubicBezTo>
                        <a:pt x="45515" y="57074"/>
                        <a:pt x="35321" y="73536"/>
                        <a:pt x="22757" y="73536"/>
                      </a:cubicBezTo>
                      <a:cubicBezTo>
                        <a:pt x="10187" y="73536"/>
                        <a:pt x="0" y="57074"/>
                        <a:pt x="0" y="36768"/>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49" name="Google Shape;1249;p29"/>
                <p:cNvSpPr/>
                <p:nvPr/>
              </p:nvSpPr>
              <p:spPr>
                <a:xfrm>
                  <a:off x="2367993" y="1266292"/>
                  <a:ext cx="45521" cy="73535"/>
                </a:xfrm>
                <a:custGeom>
                  <a:rect b="b" l="l" r="r" t="t"/>
                  <a:pathLst>
                    <a:path extrusionOk="0" h="73535" w="45521">
                      <a:moveTo>
                        <a:pt x="0" y="36768"/>
                      </a:moveTo>
                      <a:cubicBezTo>
                        <a:pt x="0" y="16462"/>
                        <a:pt x="10193" y="0"/>
                        <a:pt x="22764" y="0"/>
                      </a:cubicBezTo>
                      <a:cubicBezTo>
                        <a:pt x="35328" y="0"/>
                        <a:pt x="45521" y="16462"/>
                        <a:pt x="45521" y="36768"/>
                      </a:cubicBezTo>
                      <a:cubicBezTo>
                        <a:pt x="45521" y="57074"/>
                        <a:pt x="35328" y="73536"/>
                        <a:pt x="22764" y="73536"/>
                      </a:cubicBezTo>
                      <a:cubicBezTo>
                        <a:pt x="10193" y="73536"/>
                        <a:pt x="0" y="57074"/>
                        <a:pt x="0" y="36768"/>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50" name="Google Shape;1250;p29"/>
                <p:cNvSpPr/>
                <p:nvPr/>
              </p:nvSpPr>
              <p:spPr>
                <a:xfrm>
                  <a:off x="2634728" y="1123457"/>
                  <a:ext cx="47164" cy="72508"/>
                </a:xfrm>
                <a:custGeom>
                  <a:rect b="b" l="l" r="r" t="t"/>
                  <a:pathLst>
                    <a:path extrusionOk="0" h="72508" w="47164">
                      <a:moveTo>
                        <a:pt x="1349" y="41103"/>
                      </a:moveTo>
                      <a:cubicBezTo>
                        <a:pt x="-2984" y="21266"/>
                        <a:pt x="3466" y="3009"/>
                        <a:pt x="15748" y="330"/>
                      </a:cubicBezTo>
                      <a:cubicBezTo>
                        <a:pt x="28031" y="-2349"/>
                        <a:pt x="41493" y="11568"/>
                        <a:pt x="45819" y="31405"/>
                      </a:cubicBezTo>
                      <a:cubicBezTo>
                        <a:pt x="50146" y="51243"/>
                        <a:pt x="43696" y="69500"/>
                        <a:pt x="31413" y="72178"/>
                      </a:cubicBezTo>
                      <a:cubicBezTo>
                        <a:pt x="19137" y="74857"/>
                        <a:pt x="5676" y="60940"/>
                        <a:pt x="1349" y="41103"/>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51" name="Google Shape;1251;p29"/>
                <p:cNvSpPr/>
                <p:nvPr/>
              </p:nvSpPr>
              <p:spPr>
                <a:xfrm>
                  <a:off x="2877668" y="1123457"/>
                  <a:ext cx="47229" cy="72462"/>
                </a:xfrm>
                <a:custGeom>
                  <a:rect b="b" l="l" r="r" t="t"/>
                  <a:pathLst>
                    <a:path extrusionOk="0" h="72462" w="47229">
                      <a:moveTo>
                        <a:pt x="1400" y="41177"/>
                      </a:moveTo>
                      <a:cubicBezTo>
                        <a:pt x="-3014" y="21360"/>
                        <a:pt x="3356" y="3076"/>
                        <a:pt x="15625" y="344"/>
                      </a:cubicBezTo>
                      <a:cubicBezTo>
                        <a:pt x="27894" y="-2389"/>
                        <a:pt x="41416" y="11468"/>
                        <a:pt x="45830" y="31285"/>
                      </a:cubicBezTo>
                      <a:cubicBezTo>
                        <a:pt x="50243" y="51109"/>
                        <a:pt x="43874" y="69393"/>
                        <a:pt x="31605" y="72118"/>
                      </a:cubicBezTo>
                      <a:cubicBezTo>
                        <a:pt x="19335" y="74851"/>
                        <a:pt x="5814" y="61001"/>
                        <a:pt x="1400" y="41177"/>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52" name="Google Shape;1252;p29"/>
                <p:cNvSpPr/>
                <p:nvPr/>
              </p:nvSpPr>
              <p:spPr>
                <a:xfrm>
                  <a:off x="2040710" y="1107015"/>
                  <a:ext cx="53450" cy="68005"/>
                </a:xfrm>
                <a:custGeom>
                  <a:rect b="b" l="l" r="r" t="t"/>
                  <a:pathLst>
                    <a:path extrusionOk="0" h="68005" w="53450">
                      <a:moveTo>
                        <a:pt x="6826" y="22961"/>
                      </a:moveTo>
                      <a:cubicBezTo>
                        <a:pt x="16677" y="5206"/>
                        <a:pt x="33574" y="-4244"/>
                        <a:pt x="44564" y="1851"/>
                      </a:cubicBezTo>
                      <a:cubicBezTo>
                        <a:pt x="55555" y="7952"/>
                        <a:pt x="56477" y="27287"/>
                        <a:pt x="46625" y="45041"/>
                      </a:cubicBezTo>
                      <a:cubicBezTo>
                        <a:pt x="36773" y="62803"/>
                        <a:pt x="19877" y="72252"/>
                        <a:pt x="8886" y="66151"/>
                      </a:cubicBezTo>
                      <a:cubicBezTo>
                        <a:pt x="-2104" y="60050"/>
                        <a:pt x="-3027" y="40715"/>
                        <a:pt x="6826" y="22961"/>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53" name="Google Shape;1253;p29"/>
                <p:cNvSpPr/>
                <p:nvPr/>
              </p:nvSpPr>
              <p:spPr>
                <a:xfrm>
                  <a:off x="2302095" y="804818"/>
                  <a:ext cx="55651" cy="66213"/>
                </a:xfrm>
                <a:custGeom>
                  <a:rect b="b" l="l" r="r" t="t"/>
                  <a:pathLst>
                    <a:path extrusionOk="0" h="66213" w="55651">
                      <a:moveTo>
                        <a:pt x="8884" y="20486"/>
                      </a:moveTo>
                      <a:cubicBezTo>
                        <a:pt x="20149" y="3588"/>
                        <a:pt x="37756" y="-4462"/>
                        <a:pt x="48211" y="2510"/>
                      </a:cubicBezTo>
                      <a:cubicBezTo>
                        <a:pt x="58672" y="9482"/>
                        <a:pt x="58022" y="28830"/>
                        <a:pt x="46764" y="45728"/>
                      </a:cubicBezTo>
                      <a:cubicBezTo>
                        <a:pt x="35506" y="62625"/>
                        <a:pt x="17899" y="70675"/>
                        <a:pt x="7438" y="63703"/>
                      </a:cubicBezTo>
                      <a:cubicBezTo>
                        <a:pt x="-3017" y="56738"/>
                        <a:pt x="-2374" y="37389"/>
                        <a:pt x="8884" y="20486"/>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54" name="Google Shape;1254;p29"/>
                <p:cNvSpPr/>
                <p:nvPr/>
              </p:nvSpPr>
              <p:spPr>
                <a:xfrm>
                  <a:off x="2460075" y="579350"/>
                  <a:ext cx="46056" cy="73206"/>
                </a:xfrm>
                <a:custGeom>
                  <a:rect b="b" l="l" r="r" t="t"/>
                  <a:pathLst>
                    <a:path extrusionOk="0" h="73206" w="46056">
                      <a:moveTo>
                        <a:pt x="434" y="39347"/>
                      </a:moveTo>
                      <a:cubicBezTo>
                        <a:pt x="-2011" y="19190"/>
                        <a:pt x="6120" y="1620"/>
                        <a:pt x="18597" y="105"/>
                      </a:cubicBezTo>
                      <a:cubicBezTo>
                        <a:pt x="31074" y="-1411"/>
                        <a:pt x="43169" y="13701"/>
                        <a:pt x="45620" y="33858"/>
                      </a:cubicBezTo>
                      <a:cubicBezTo>
                        <a:pt x="48072" y="54016"/>
                        <a:pt x="39941" y="71585"/>
                        <a:pt x="27464" y="73102"/>
                      </a:cubicBezTo>
                      <a:cubicBezTo>
                        <a:pt x="14987" y="74617"/>
                        <a:pt x="2885" y="59505"/>
                        <a:pt x="434" y="39347"/>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1255" name="Google Shape;1255;p29"/>
            <p:cNvGrpSpPr/>
            <p:nvPr/>
          </p:nvGrpSpPr>
          <p:grpSpPr>
            <a:xfrm>
              <a:off x="1800137" y="386015"/>
              <a:ext cx="1421838" cy="1316151"/>
              <a:chOff x="1800137" y="386015"/>
              <a:chExt cx="1421838" cy="1316151"/>
            </a:xfrm>
          </p:grpSpPr>
          <p:sp>
            <p:nvSpPr>
              <p:cNvPr id="1256" name="Google Shape;1256;p29"/>
              <p:cNvSpPr/>
              <p:nvPr/>
            </p:nvSpPr>
            <p:spPr>
              <a:xfrm>
                <a:off x="1800137" y="1136110"/>
                <a:ext cx="1421706" cy="566056"/>
              </a:xfrm>
              <a:custGeom>
                <a:rect b="b" l="l" r="r" t="t"/>
                <a:pathLst>
                  <a:path extrusionOk="0" h="566056" w="1421706">
                    <a:moveTo>
                      <a:pt x="1301106" y="1"/>
                    </a:moveTo>
                    <a:cubicBezTo>
                      <a:pt x="1299164" y="27"/>
                      <a:pt x="1297188" y="831"/>
                      <a:pt x="1295869" y="2512"/>
                    </a:cubicBezTo>
                    <a:cubicBezTo>
                      <a:pt x="1239143" y="75030"/>
                      <a:pt x="1169263" y="139016"/>
                      <a:pt x="1085119" y="188361"/>
                    </a:cubicBezTo>
                    <a:cubicBezTo>
                      <a:pt x="979563" y="250257"/>
                      <a:pt x="857693" y="285431"/>
                      <a:pt x="718229" y="287775"/>
                    </a:cubicBezTo>
                    <a:cubicBezTo>
                      <a:pt x="652750" y="288874"/>
                      <a:pt x="589327" y="283087"/>
                      <a:pt x="527779" y="270825"/>
                    </a:cubicBezTo>
                    <a:cubicBezTo>
                      <a:pt x="362933" y="237975"/>
                      <a:pt x="223378" y="161820"/>
                      <a:pt x="106478" y="58394"/>
                    </a:cubicBezTo>
                    <a:cubicBezTo>
                      <a:pt x="103503" y="55762"/>
                      <a:pt x="98743" y="56211"/>
                      <a:pt x="96432" y="59439"/>
                    </a:cubicBezTo>
                    <a:lnTo>
                      <a:pt x="1205" y="192547"/>
                    </a:lnTo>
                    <a:cubicBezTo>
                      <a:pt x="-429" y="194831"/>
                      <a:pt x="-375" y="197972"/>
                      <a:pt x="1205" y="200296"/>
                    </a:cubicBezTo>
                    <a:cubicBezTo>
                      <a:pt x="1724" y="201053"/>
                      <a:pt x="2651" y="202432"/>
                      <a:pt x="4135" y="204481"/>
                    </a:cubicBezTo>
                    <a:cubicBezTo>
                      <a:pt x="6585" y="207857"/>
                      <a:pt x="9516" y="211802"/>
                      <a:pt x="12926" y="216202"/>
                    </a:cubicBezTo>
                    <a:cubicBezTo>
                      <a:pt x="22638" y="228732"/>
                      <a:pt x="34352" y="242629"/>
                      <a:pt x="47877" y="257638"/>
                    </a:cubicBezTo>
                    <a:cubicBezTo>
                      <a:pt x="86477" y="300473"/>
                      <a:pt x="132582" y="343457"/>
                      <a:pt x="186217" y="383419"/>
                    </a:cubicBezTo>
                    <a:cubicBezTo>
                      <a:pt x="293588" y="463425"/>
                      <a:pt x="417027" y="521785"/>
                      <a:pt x="556450" y="549176"/>
                    </a:cubicBezTo>
                    <a:cubicBezTo>
                      <a:pt x="618467" y="561365"/>
                      <a:pt x="683022" y="567031"/>
                      <a:pt x="749834" y="565920"/>
                    </a:cubicBezTo>
                    <a:cubicBezTo>
                      <a:pt x="966269" y="562336"/>
                      <a:pt x="1138610" y="483135"/>
                      <a:pt x="1271176" y="353703"/>
                    </a:cubicBezTo>
                    <a:cubicBezTo>
                      <a:pt x="1317561" y="308410"/>
                      <a:pt x="1355695" y="260022"/>
                      <a:pt x="1386074" y="211802"/>
                    </a:cubicBezTo>
                    <a:cubicBezTo>
                      <a:pt x="1396716" y="194911"/>
                      <a:pt x="1405590" y="179213"/>
                      <a:pt x="1412863" y="165135"/>
                    </a:cubicBezTo>
                    <a:cubicBezTo>
                      <a:pt x="1415415" y="160186"/>
                      <a:pt x="1417565" y="155953"/>
                      <a:pt x="1419353" y="152156"/>
                    </a:cubicBezTo>
                    <a:cubicBezTo>
                      <a:pt x="1420438" y="149852"/>
                      <a:pt x="1421282" y="148204"/>
                      <a:pt x="1421657" y="147340"/>
                    </a:cubicBezTo>
                    <a:cubicBezTo>
                      <a:pt x="1421878" y="142351"/>
                      <a:pt x="1421335" y="141313"/>
                      <a:pt x="1420605" y="140436"/>
                    </a:cubicBezTo>
                    <a:cubicBezTo>
                      <a:pt x="1417036" y="136122"/>
                      <a:pt x="1309906" y="6825"/>
                      <a:pt x="1306336" y="2512"/>
                    </a:cubicBezTo>
                    <a:cubicBezTo>
                      <a:pt x="1304970" y="871"/>
                      <a:pt x="1303041" y="-26"/>
                      <a:pt x="1301106" y="1"/>
                    </a:cubicBezTo>
                    <a:close/>
                    <a:moveTo>
                      <a:pt x="1301106" y="17166"/>
                    </a:moveTo>
                    <a:cubicBezTo>
                      <a:pt x="1312558" y="30989"/>
                      <a:pt x="1399924" y="136578"/>
                      <a:pt x="1407633" y="145880"/>
                    </a:cubicBezTo>
                    <a:cubicBezTo>
                      <a:pt x="1407539" y="146075"/>
                      <a:pt x="1407525" y="146081"/>
                      <a:pt x="1407425" y="146296"/>
                    </a:cubicBezTo>
                    <a:cubicBezTo>
                      <a:pt x="1405704" y="149946"/>
                      <a:pt x="1403621" y="154265"/>
                      <a:pt x="1401143" y="159061"/>
                    </a:cubicBezTo>
                    <a:cubicBezTo>
                      <a:pt x="1394044" y="172810"/>
                      <a:pt x="1385203" y="188127"/>
                      <a:pt x="1374776" y="204689"/>
                    </a:cubicBezTo>
                    <a:cubicBezTo>
                      <a:pt x="1344933" y="252052"/>
                      <a:pt x="1307555" y="299563"/>
                      <a:pt x="1261967" y="344073"/>
                    </a:cubicBezTo>
                    <a:cubicBezTo>
                      <a:pt x="1131739" y="471227"/>
                      <a:pt x="962452" y="549002"/>
                      <a:pt x="749626" y="552525"/>
                    </a:cubicBezTo>
                    <a:cubicBezTo>
                      <a:pt x="683759" y="553617"/>
                      <a:pt x="620268" y="547998"/>
                      <a:pt x="559169" y="535996"/>
                    </a:cubicBezTo>
                    <a:cubicBezTo>
                      <a:pt x="421828" y="509006"/>
                      <a:pt x="300014" y="451403"/>
                      <a:pt x="194170" y="372536"/>
                    </a:cubicBezTo>
                    <a:cubicBezTo>
                      <a:pt x="141277" y="333123"/>
                      <a:pt x="95749" y="291057"/>
                      <a:pt x="57714" y="248851"/>
                    </a:cubicBezTo>
                    <a:cubicBezTo>
                      <a:pt x="44415" y="234090"/>
                      <a:pt x="33114" y="220314"/>
                      <a:pt x="23599" y="208038"/>
                    </a:cubicBezTo>
                    <a:cubicBezTo>
                      <a:pt x="20279" y="203752"/>
                      <a:pt x="17384" y="200001"/>
                      <a:pt x="15018" y="196733"/>
                    </a:cubicBezTo>
                    <a:lnTo>
                      <a:pt x="103339" y="73255"/>
                    </a:lnTo>
                    <a:cubicBezTo>
                      <a:pt x="220736" y="175603"/>
                      <a:pt x="360361" y="250981"/>
                      <a:pt x="525060" y="283797"/>
                    </a:cubicBezTo>
                    <a:cubicBezTo>
                      <a:pt x="587539" y="296247"/>
                      <a:pt x="651993" y="302288"/>
                      <a:pt x="718444" y="301170"/>
                    </a:cubicBezTo>
                    <a:cubicBezTo>
                      <a:pt x="860245" y="298786"/>
                      <a:pt x="984506" y="262922"/>
                      <a:pt x="1092024" y="199874"/>
                    </a:cubicBezTo>
                    <a:cubicBezTo>
                      <a:pt x="1175197" y="151098"/>
                      <a:pt x="1244320" y="88264"/>
                      <a:pt x="1301106" y="17166"/>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57" name="Google Shape;1257;p29"/>
              <p:cNvSpPr/>
              <p:nvPr/>
            </p:nvSpPr>
            <p:spPr>
              <a:xfrm>
                <a:off x="1800219" y="1207269"/>
                <a:ext cx="1421756" cy="494894"/>
              </a:xfrm>
              <a:custGeom>
                <a:rect b="b" l="l" r="r" t="t"/>
                <a:pathLst>
                  <a:path extrusionOk="0" h="494894" w="1421756">
                    <a:moveTo>
                      <a:pt x="1358366" y="0"/>
                    </a:moveTo>
                    <a:cubicBezTo>
                      <a:pt x="1356537" y="-13"/>
                      <a:pt x="1354689" y="831"/>
                      <a:pt x="1353343" y="2304"/>
                    </a:cubicBezTo>
                    <a:cubicBezTo>
                      <a:pt x="1346659" y="9631"/>
                      <a:pt x="1307386" y="53973"/>
                      <a:pt x="1294534" y="68024"/>
                    </a:cubicBezTo>
                    <a:cubicBezTo>
                      <a:pt x="1268254" y="96735"/>
                      <a:pt x="1244117" y="121087"/>
                      <a:pt x="1218353" y="144413"/>
                    </a:cubicBezTo>
                    <a:cubicBezTo>
                      <a:pt x="1083704" y="266304"/>
                      <a:pt x="926017" y="336029"/>
                      <a:pt x="715850" y="339679"/>
                    </a:cubicBezTo>
                    <a:cubicBezTo>
                      <a:pt x="652990" y="340770"/>
                      <a:pt x="592225" y="335138"/>
                      <a:pt x="533972" y="323143"/>
                    </a:cubicBezTo>
                    <a:cubicBezTo>
                      <a:pt x="426220" y="300962"/>
                      <a:pt x="328539" y="258320"/>
                      <a:pt x="240759" y="199666"/>
                    </a:cubicBezTo>
                    <a:cubicBezTo>
                      <a:pt x="173122" y="154473"/>
                      <a:pt x="115433" y="102683"/>
                      <a:pt x="67049" y="48348"/>
                    </a:cubicBezTo>
                    <a:cubicBezTo>
                      <a:pt x="64201" y="45146"/>
                      <a:pt x="59301" y="45294"/>
                      <a:pt x="56794" y="48770"/>
                    </a:cubicBezTo>
                    <a:lnTo>
                      <a:pt x="1332" y="125574"/>
                    </a:lnTo>
                    <a:cubicBezTo>
                      <a:pt x="-325" y="127871"/>
                      <a:pt x="-483" y="130985"/>
                      <a:pt x="1123" y="133323"/>
                    </a:cubicBezTo>
                    <a:cubicBezTo>
                      <a:pt x="1643" y="134073"/>
                      <a:pt x="2569" y="135479"/>
                      <a:pt x="4053" y="137508"/>
                    </a:cubicBezTo>
                    <a:cubicBezTo>
                      <a:pt x="6503" y="140844"/>
                      <a:pt x="9433" y="144668"/>
                      <a:pt x="12843" y="149014"/>
                    </a:cubicBezTo>
                    <a:cubicBezTo>
                      <a:pt x="22558" y="161404"/>
                      <a:pt x="34268" y="175201"/>
                      <a:pt x="47794" y="190035"/>
                    </a:cubicBezTo>
                    <a:cubicBezTo>
                      <a:pt x="86400" y="232375"/>
                      <a:pt x="132493" y="274856"/>
                      <a:pt x="186135" y="314356"/>
                    </a:cubicBezTo>
                    <a:cubicBezTo>
                      <a:pt x="343475" y="430212"/>
                      <a:pt x="531581" y="498337"/>
                      <a:pt x="749752" y="494761"/>
                    </a:cubicBezTo>
                    <a:cubicBezTo>
                      <a:pt x="966214" y="491211"/>
                      <a:pt x="1138749" y="411741"/>
                      <a:pt x="1271301" y="281707"/>
                    </a:cubicBezTo>
                    <a:cubicBezTo>
                      <a:pt x="1317680" y="236206"/>
                      <a:pt x="1355620" y="187624"/>
                      <a:pt x="1385992" y="139183"/>
                    </a:cubicBezTo>
                    <a:cubicBezTo>
                      <a:pt x="1396634" y="122205"/>
                      <a:pt x="1405514" y="106446"/>
                      <a:pt x="1412781" y="92302"/>
                    </a:cubicBezTo>
                    <a:cubicBezTo>
                      <a:pt x="1415333" y="87332"/>
                      <a:pt x="1417482" y="82926"/>
                      <a:pt x="1419271" y="79115"/>
                    </a:cubicBezTo>
                    <a:cubicBezTo>
                      <a:pt x="1420356" y="76798"/>
                      <a:pt x="1421199" y="75164"/>
                      <a:pt x="1421575" y="74300"/>
                    </a:cubicBezTo>
                    <a:cubicBezTo>
                      <a:pt x="1422110" y="70033"/>
                      <a:pt x="1421394" y="68406"/>
                      <a:pt x="1420315" y="67187"/>
                    </a:cubicBezTo>
                    <a:cubicBezTo>
                      <a:pt x="1413176" y="59077"/>
                      <a:pt x="1370528" y="10414"/>
                      <a:pt x="1363389" y="2304"/>
                    </a:cubicBezTo>
                    <a:cubicBezTo>
                      <a:pt x="1362069" y="811"/>
                      <a:pt x="1360194" y="20"/>
                      <a:pt x="1358366" y="0"/>
                    </a:cubicBezTo>
                    <a:close/>
                    <a:moveTo>
                      <a:pt x="1358366" y="16743"/>
                    </a:moveTo>
                    <a:cubicBezTo>
                      <a:pt x="1369490" y="29381"/>
                      <a:pt x="1398636" y="62921"/>
                      <a:pt x="1407550" y="73047"/>
                    </a:cubicBezTo>
                    <a:cubicBezTo>
                      <a:pt x="1407376" y="73409"/>
                      <a:pt x="1407550" y="73014"/>
                      <a:pt x="1407343" y="73462"/>
                    </a:cubicBezTo>
                    <a:cubicBezTo>
                      <a:pt x="1405622" y="77133"/>
                      <a:pt x="1403331" y="81412"/>
                      <a:pt x="1400853" y="86227"/>
                    </a:cubicBezTo>
                    <a:cubicBezTo>
                      <a:pt x="1393754" y="100044"/>
                      <a:pt x="1385121" y="115421"/>
                      <a:pt x="1374694" y="132064"/>
                    </a:cubicBezTo>
                    <a:cubicBezTo>
                      <a:pt x="1344851" y="179661"/>
                      <a:pt x="1307473" y="227359"/>
                      <a:pt x="1261885" y="272077"/>
                    </a:cubicBezTo>
                    <a:cubicBezTo>
                      <a:pt x="1131670" y="399820"/>
                      <a:pt x="962383" y="477877"/>
                      <a:pt x="749544" y="481366"/>
                    </a:cubicBezTo>
                    <a:cubicBezTo>
                      <a:pt x="534508" y="484896"/>
                      <a:pt x="349194" y="417689"/>
                      <a:pt x="194088" y="303473"/>
                    </a:cubicBezTo>
                    <a:cubicBezTo>
                      <a:pt x="141189" y="264522"/>
                      <a:pt x="95669" y="222758"/>
                      <a:pt x="57631" y="181041"/>
                    </a:cubicBezTo>
                    <a:cubicBezTo>
                      <a:pt x="44333" y="166454"/>
                      <a:pt x="33032" y="152986"/>
                      <a:pt x="23517" y="140857"/>
                    </a:cubicBezTo>
                    <a:cubicBezTo>
                      <a:pt x="20197" y="136618"/>
                      <a:pt x="17302" y="132780"/>
                      <a:pt x="14936" y="129552"/>
                    </a:cubicBezTo>
                    <a:lnTo>
                      <a:pt x="62863" y="63209"/>
                    </a:lnTo>
                    <a:cubicBezTo>
                      <a:pt x="110815" y="116117"/>
                      <a:pt x="167114" y="166581"/>
                      <a:pt x="233225" y="210756"/>
                    </a:cubicBezTo>
                    <a:cubicBezTo>
                      <a:pt x="322387" y="270335"/>
                      <a:pt x="421726" y="313580"/>
                      <a:pt x="531253" y="336123"/>
                    </a:cubicBezTo>
                    <a:cubicBezTo>
                      <a:pt x="590471" y="348312"/>
                      <a:pt x="652206" y="354185"/>
                      <a:pt x="716058" y="353073"/>
                    </a:cubicBezTo>
                    <a:cubicBezTo>
                      <a:pt x="929680" y="349363"/>
                      <a:pt x="1090422" y="278412"/>
                      <a:pt x="1227354" y="154459"/>
                    </a:cubicBezTo>
                    <a:cubicBezTo>
                      <a:pt x="1253466" y="130818"/>
                      <a:pt x="1277824" y="106025"/>
                      <a:pt x="1304372" y="77019"/>
                    </a:cubicBezTo>
                    <a:cubicBezTo>
                      <a:pt x="1316253" y="64039"/>
                      <a:pt x="1347737" y="28571"/>
                      <a:pt x="1358366" y="16743"/>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58" name="Google Shape;1258;p29"/>
              <p:cNvSpPr/>
              <p:nvPr/>
            </p:nvSpPr>
            <p:spPr>
              <a:xfrm>
                <a:off x="1895333" y="386015"/>
                <a:ext cx="1212622" cy="1051396"/>
              </a:xfrm>
              <a:custGeom>
                <a:rect b="b" l="l" r="r" t="t"/>
                <a:pathLst>
                  <a:path extrusionOk="0" h="1051396" w="1212622">
                    <a:moveTo>
                      <a:pt x="583479" y="4"/>
                    </a:moveTo>
                    <a:cubicBezTo>
                      <a:pt x="581497" y="75"/>
                      <a:pt x="579521" y="939"/>
                      <a:pt x="578249" y="2724"/>
                    </a:cubicBezTo>
                    <a:lnTo>
                      <a:pt x="1236" y="809534"/>
                    </a:lnTo>
                    <a:cubicBezTo>
                      <a:pt x="-760" y="812327"/>
                      <a:pt x="-287" y="816265"/>
                      <a:pt x="2283" y="818535"/>
                    </a:cubicBezTo>
                    <a:cubicBezTo>
                      <a:pt x="120846" y="923434"/>
                      <a:pt x="262496" y="1000540"/>
                      <a:pt x="429864" y="1033892"/>
                    </a:cubicBezTo>
                    <a:cubicBezTo>
                      <a:pt x="492343" y="1046342"/>
                      <a:pt x="556798" y="1052384"/>
                      <a:pt x="623248" y="1051265"/>
                    </a:cubicBezTo>
                    <a:cubicBezTo>
                      <a:pt x="765049" y="1048881"/>
                      <a:pt x="889103" y="1013017"/>
                      <a:pt x="996620" y="949969"/>
                    </a:cubicBezTo>
                    <a:cubicBezTo>
                      <a:pt x="1082319" y="899713"/>
                      <a:pt x="1153423" y="834756"/>
                      <a:pt x="1211141" y="760979"/>
                    </a:cubicBezTo>
                    <a:cubicBezTo>
                      <a:pt x="1213083" y="758501"/>
                      <a:pt x="1213150" y="755032"/>
                      <a:pt x="1211141" y="752607"/>
                    </a:cubicBezTo>
                    <a:lnTo>
                      <a:pt x="956852" y="446207"/>
                    </a:lnTo>
                    <a:cubicBezTo>
                      <a:pt x="954327" y="443167"/>
                      <a:pt x="949592" y="442772"/>
                      <a:pt x="946806" y="445584"/>
                    </a:cubicBezTo>
                    <a:cubicBezTo>
                      <a:pt x="929688" y="462837"/>
                      <a:pt x="909509" y="473016"/>
                      <a:pt x="884227" y="472996"/>
                    </a:cubicBezTo>
                    <a:cubicBezTo>
                      <a:pt x="860184" y="472983"/>
                      <a:pt x="840849" y="464457"/>
                      <a:pt x="825418" y="450185"/>
                    </a:cubicBezTo>
                    <a:cubicBezTo>
                      <a:pt x="819993" y="445169"/>
                      <a:pt x="815466" y="439852"/>
                      <a:pt x="811816" y="434487"/>
                    </a:cubicBezTo>
                    <a:cubicBezTo>
                      <a:pt x="809660" y="431326"/>
                      <a:pt x="808226" y="428835"/>
                      <a:pt x="807630" y="427582"/>
                    </a:cubicBezTo>
                    <a:cubicBezTo>
                      <a:pt x="806010" y="424213"/>
                      <a:pt x="801971" y="422780"/>
                      <a:pt x="798629" y="424441"/>
                    </a:cubicBezTo>
                    <a:cubicBezTo>
                      <a:pt x="798629" y="424441"/>
                      <a:pt x="795635" y="425827"/>
                      <a:pt x="794443" y="426330"/>
                    </a:cubicBezTo>
                    <a:cubicBezTo>
                      <a:pt x="791001" y="427756"/>
                      <a:pt x="787217" y="429169"/>
                      <a:pt x="782931" y="430516"/>
                    </a:cubicBezTo>
                    <a:cubicBezTo>
                      <a:pt x="764306" y="436356"/>
                      <a:pt x="745239" y="438525"/>
                      <a:pt x="727678" y="434909"/>
                    </a:cubicBezTo>
                    <a:cubicBezTo>
                      <a:pt x="710064" y="431272"/>
                      <a:pt x="695076" y="421943"/>
                      <a:pt x="683523" y="405816"/>
                    </a:cubicBezTo>
                    <a:cubicBezTo>
                      <a:pt x="680797" y="402019"/>
                      <a:pt x="678487" y="398235"/>
                      <a:pt x="676612" y="394303"/>
                    </a:cubicBezTo>
                    <a:cubicBezTo>
                      <a:pt x="664094" y="368070"/>
                      <a:pt x="670062" y="339473"/>
                      <a:pt x="687917" y="311425"/>
                    </a:cubicBezTo>
                    <a:cubicBezTo>
                      <a:pt x="691868" y="305216"/>
                      <a:pt x="696027" y="299684"/>
                      <a:pt x="700266" y="294682"/>
                    </a:cubicBezTo>
                    <a:cubicBezTo>
                      <a:pt x="701740" y="292940"/>
                      <a:pt x="703233" y="291380"/>
                      <a:pt x="704452" y="290081"/>
                    </a:cubicBezTo>
                    <a:cubicBezTo>
                      <a:pt x="705162" y="289317"/>
                      <a:pt x="705684" y="288842"/>
                      <a:pt x="705912" y="288614"/>
                    </a:cubicBezTo>
                    <a:cubicBezTo>
                      <a:pt x="709924" y="284662"/>
                      <a:pt x="707526" y="277747"/>
                      <a:pt x="701941" y="277103"/>
                    </a:cubicBezTo>
                    <a:cubicBezTo>
                      <a:pt x="701941" y="277103"/>
                      <a:pt x="700621" y="277014"/>
                      <a:pt x="700052" y="276894"/>
                    </a:cubicBezTo>
                    <a:cubicBezTo>
                      <a:pt x="698371" y="276541"/>
                      <a:pt x="696402" y="275902"/>
                      <a:pt x="694406" y="275219"/>
                    </a:cubicBezTo>
                    <a:cubicBezTo>
                      <a:pt x="688700" y="273269"/>
                      <a:pt x="683229" y="270342"/>
                      <a:pt x="678500" y="266220"/>
                    </a:cubicBezTo>
                    <a:cubicBezTo>
                      <a:pt x="664891" y="254372"/>
                      <a:pt x="659420" y="235059"/>
                      <a:pt x="666150" y="205317"/>
                    </a:cubicBezTo>
                    <a:cubicBezTo>
                      <a:pt x="671964" y="179606"/>
                      <a:pt x="685961" y="165450"/>
                      <a:pt x="706964" y="159483"/>
                    </a:cubicBezTo>
                    <a:cubicBezTo>
                      <a:pt x="711618" y="158160"/>
                      <a:pt x="713400" y="152533"/>
                      <a:pt x="710312" y="148808"/>
                    </a:cubicBezTo>
                    <a:cubicBezTo>
                      <a:pt x="706515" y="144237"/>
                      <a:pt x="592715" y="7087"/>
                      <a:pt x="588924" y="2515"/>
                    </a:cubicBezTo>
                    <a:cubicBezTo>
                      <a:pt x="587518" y="826"/>
                      <a:pt x="585462" y="-67"/>
                      <a:pt x="583479" y="4"/>
                    </a:cubicBezTo>
                    <a:close/>
                    <a:moveTo>
                      <a:pt x="584109" y="17584"/>
                    </a:moveTo>
                    <a:cubicBezTo>
                      <a:pt x="596204" y="32162"/>
                      <a:pt x="682023" y="135357"/>
                      <a:pt x="694406" y="150274"/>
                    </a:cubicBezTo>
                    <a:cubicBezTo>
                      <a:pt x="673772" y="159010"/>
                      <a:pt x="659226" y="175636"/>
                      <a:pt x="653171" y="202387"/>
                    </a:cubicBezTo>
                    <a:cubicBezTo>
                      <a:pt x="645396" y="236754"/>
                      <a:pt x="652227" y="261042"/>
                      <a:pt x="669707" y="276266"/>
                    </a:cubicBezTo>
                    <a:cubicBezTo>
                      <a:pt x="675533" y="281343"/>
                      <a:pt x="682324" y="284884"/>
                      <a:pt x="689169" y="287361"/>
                    </a:cubicBezTo>
                    <a:cubicBezTo>
                      <a:pt x="684930" y="292472"/>
                      <a:pt x="680576" y="298084"/>
                      <a:pt x="676612" y="304312"/>
                    </a:cubicBezTo>
                    <a:cubicBezTo>
                      <a:pt x="656533" y="335856"/>
                      <a:pt x="649581" y="368961"/>
                      <a:pt x="664476" y="400164"/>
                    </a:cubicBezTo>
                    <a:cubicBezTo>
                      <a:pt x="666693" y="404811"/>
                      <a:pt x="669459" y="409339"/>
                      <a:pt x="672640" y="413772"/>
                    </a:cubicBezTo>
                    <a:cubicBezTo>
                      <a:pt x="686209" y="432706"/>
                      <a:pt x="704124" y="443796"/>
                      <a:pt x="724959" y="448096"/>
                    </a:cubicBezTo>
                    <a:cubicBezTo>
                      <a:pt x="745078" y="452241"/>
                      <a:pt x="766295" y="449750"/>
                      <a:pt x="786909" y="443281"/>
                    </a:cubicBezTo>
                    <a:cubicBezTo>
                      <a:pt x="791296" y="441901"/>
                      <a:pt x="795220" y="440367"/>
                      <a:pt x="798837" y="438887"/>
                    </a:cubicBezTo>
                    <a:cubicBezTo>
                      <a:pt x="799540" y="440026"/>
                      <a:pt x="799794" y="440655"/>
                      <a:pt x="800725" y="442021"/>
                    </a:cubicBezTo>
                    <a:cubicBezTo>
                      <a:pt x="804918" y="448190"/>
                      <a:pt x="810001" y="454277"/>
                      <a:pt x="816209" y="460024"/>
                    </a:cubicBezTo>
                    <a:cubicBezTo>
                      <a:pt x="833984" y="476466"/>
                      <a:pt x="856607" y="486377"/>
                      <a:pt x="884227" y="486391"/>
                    </a:cubicBezTo>
                    <a:cubicBezTo>
                      <a:pt x="910875" y="486411"/>
                      <a:pt x="932601" y="476392"/>
                      <a:pt x="950992" y="459816"/>
                    </a:cubicBezTo>
                    <a:lnTo>
                      <a:pt x="1197324" y="756585"/>
                    </a:lnTo>
                    <a:cubicBezTo>
                      <a:pt x="1141174" y="827422"/>
                      <a:pt x="1072494" y="890035"/>
                      <a:pt x="989923" y="938456"/>
                    </a:cubicBezTo>
                    <a:cubicBezTo>
                      <a:pt x="884368" y="1000352"/>
                      <a:pt x="762497" y="1035526"/>
                      <a:pt x="623034" y="1037870"/>
                    </a:cubicBezTo>
                    <a:cubicBezTo>
                      <a:pt x="557554" y="1038969"/>
                      <a:pt x="493924" y="1033182"/>
                      <a:pt x="432376" y="1020920"/>
                    </a:cubicBezTo>
                    <a:cubicBezTo>
                      <a:pt x="269668" y="988498"/>
                      <a:pt x="131640" y="913844"/>
                      <a:pt x="15677" y="812467"/>
                    </a:cubicBezTo>
                    <a:lnTo>
                      <a:pt x="584109" y="17584"/>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1259" name="Google Shape;1259;p29"/>
          <p:cNvGrpSpPr/>
          <p:nvPr/>
        </p:nvGrpSpPr>
        <p:grpSpPr>
          <a:xfrm rot="-3163223">
            <a:off x="643359" y="2000198"/>
            <a:ext cx="1344157" cy="1238503"/>
            <a:chOff x="3781812" y="3429001"/>
            <a:chExt cx="1421870" cy="1316151"/>
          </a:xfrm>
        </p:grpSpPr>
        <p:sp>
          <p:nvSpPr>
            <p:cNvPr id="1260" name="Google Shape;1260;p29"/>
            <p:cNvSpPr/>
            <p:nvPr/>
          </p:nvSpPr>
          <p:spPr>
            <a:xfrm>
              <a:off x="3787003" y="3435670"/>
              <a:ext cx="1408099" cy="1302738"/>
            </a:xfrm>
            <a:custGeom>
              <a:rect b="b" l="l" r="r" t="t"/>
              <a:pathLst>
                <a:path extrusionOk="0" h="1302738" w="1408099">
                  <a:moveTo>
                    <a:pt x="672238" y="0"/>
                  </a:moveTo>
                  <a:lnTo>
                    <a:pt x="95228" y="806813"/>
                  </a:lnTo>
                  <a:lnTo>
                    <a:pt x="0" y="939921"/>
                  </a:lnTo>
                  <a:cubicBezTo>
                    <a:pt x="0" y="939921"/>
                    <a:pt x="1621" y="941937"/>
                    <a:pt x="1674" y="942011"/>
                  </a:cubicBezTo>
                  <a:cubicBezTo>
                    <a:pt x="5800" y="948011"/>
                    <a:pt x="168302" y="1182188"/>
                    <a:pt x="484922" y="1270177"/>
                  </a:cubicBezTo>
                  <a:cubicBezTo>
                    <a:pt x="496294" y="1273338"/>
                    <a:pt x="508322" y="1275789"/>
                    <a:pt x="520083" y="1278548"/>
                  </a:cubicBezTo>
                  <a:cubicBezTo>
                    <a:pt x="533049" y="1281562"/>
                    <a:pt x="545988" y="1284650"/>
                    <a:pt x="559429" y="1287134"/>
                  </a:cubicBezTo>
                  <a:cubicBezTo>
                    <a:pt x="578202" y="1290637"/>
                    <a:pt x="597912" y="1292934"/>
                    <a:pt x="617615" y="1295291"/>
                  </a:cubicBezTo>
                  <a:cubicBezTo>
                    <a:pt x="627996" y="1296524"/>
                    <a:pt x="637948" y="1298379"/>
                    <a:pt x="648590" y="1299270"/>
                  </a:cubicBezTo>
                  <a:cubicBezTo>
                    <a:pt x="679076" y="1301842"/>
                    <a:pt x="710399" y="1303161"/>
                    <a:pt x="742981" y="1302618"/>
                  </a:cubicBezTo>
                  <a:cubicBezTo>
                    <a:pt x="773641" y="1302116"/>
                    <a:pt x="803062" y="1299987"/>
                    <a:pt x="831298" y="1296551"/>
                  </a:cubicBezTo>
                  <a:cubicBezTo>
                    <a:pt x="1250741" y="1245544"/>
                    <a:pt x="1405160" y="894166"/>
                    <a:pt x="1408100" y="887388"/>
                  </a:cubicBezTo>
                  <a:lnTo>
                    <a:pt x="1382356" y="856206"/>
                  </a:lnTo>
                  <a:lnTo>
                    <a:pt x="1294454" y="750094"/>
                  </a:lnTo>
                  <a:lnTo>
                    <a:pt x="672238" y="0"/>
                  </a:lnTo>
                  <a:close/>
                </a:path>
              </a:pathLst>
            </a:custGeom>
            <a:solidFill>
              <a:srgbClr val="FFFCF9"/>
            </a:solidFill>
            <a:ln cap="flat" cmpd="sng" w="167350">
              <a:solidFill>
                <a:srgbClr val="FFFCF9"/>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1261" name="Google Shape;1261;p29"/>
            <p:cNvGrpSpPr/>
            <p:nvPr/>
          </p:nvGrpSpPr>
          <p:grpSpPr>
            <a:xfrm>
              <a:off x="3794953" y="3442334"/>
              <a:ext cx="1408729" cy="1302751"/>
              <a:chOff x="3794953" y="3442334"/>
              <a:chExt cx="1408729" cy="1302751"/>
            </a:xfrm>
          </p:grpSpPr>
          <p:grpSp>
            <p:nvGrpSpPr>
              <p:cNvPr id="1262" name="Google Shape;1262;p29"/>
              <p:cNvGrpSpPr/>
              <p:nvPr/>
            </p:nvGrpSpPr>
            <p:grpSpPr>
              <a:xfrm>
                <a:off x="3794953" y="3442334"/>
                <a:ext cx="1408729" cy="1302751"/>
                <a:chOff x="3794953" y="3442334"/>
                <a:chExt cx="1408729" cy="1302751"/>
              </a:xfrm>
            </p:grpSpPr>
            <p:sp>
              <p:nvSpPr>
                <p:cNvPr id="1263" name="Google Shape;1263;p29"/>
                <p:cNvSpPr/>
                <p:nvPr/>
              </p:nvSpPr>
              <p:spPr>
                <a:xfrm>
                  <a:off x="3794953" y="4192428"/>
                  <a:ext cx="1408729" cy="552657"/>
                </a:xfrm>
                <a:custGeom>
                  <a:rect b="b" l="l" r="r" t="t"/>
                  <a:pathLst>
                    <a:path extrusionOk="0" h="552657" w="1408729">
                      <a:moveTo>
                        <a:pt x="1294461" y="0"/>
                      </a:moveTo>
                      <a:cubicBezTo>
                        <a:pt x="1199554" y="121321"/>
                        <a:pt x="1016558" y="282644"/>
                        <a:pt x="711585" y="287775"/>
                      </a:cubicBezTo>
                      <a:cubicBezTo>
                        <a:pt x="642944" y="288927"/>
                        <a:pt x="578945" y="282424"/>
                        <a:pt x="519668" y="270616"/>
                      </a:cubicBezTo>
                      <a:cubicBezTo>
                        <a:pt x="328347" y="232489"/>
                        <a:pt x="187296" y="138171"/>
                        <a:pt x="95228" y="56719"/>
                      </a:cubicBezTo>
                      <a:lnTo>
                        <a:pt x="0" y="189827"/>
                      </a:lnTo>
                      <a:cubicBezTo>
                        <a:pt x="0" y="189827"/>
                        <a:pt x="186740" y="464194"/>
                        <a:pt x="551064" y="535781"/>
                      </a:cubicBezTo>
                      <a:cubicBezTo>
                        <a:pt x="610335" y="547428"/>
                        <a:pt x="674348" y="553663"/>
                        <a:pt x="742981" y="552524"/>
                      </a:cubicBezTo>
                      <a:cubicBezTo>
                        <a:pt x="1233563" y="544394"/>
                        <a:pt x="1408729" y="137923"/>
                        <a:pt x="1408729" y="137923"/>
                      </a:cubicBezTo>
                      <a:lnTo>
                        <a:pt x="1294461" y="0"/>
                      </a:lnTo>
                      <a:close/>
                    </a:path>
                  </a:pathLst>
                </a:custGeom>
                <a:solidFill>
                  <a:srgbClr val="BDDA8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64" name="Google Shape;1264;p29"/>
                <p:cNvSpPr/>
                <p:nvPr/>
              </p:nvSpPr>
              <p:spPr>
                <a:xfrm>
                  <a:off x="3794953" y="4263626"/>
                  <a:ext cx="1408729" cy="481456"/>
                </a:xfrm>
                <a:custGeom>
                  <a:rect b="b" l="l" r="r" t="t"/>
                  <a:pathLst>
                    <a:path extrusionOk="0" h="481456" w="1408729">
                      <a:moveTo>
                        <a:pt x="1351609" y="0"/>
                      </a:moveTo>
                      <a:cubicBezTo>
                        <a:pt x="1254351" y="106627"/>
                        <a:pt x="1086008" y="333095"/>
                        <a:pt x="709287" y="339639"/>
                      </a:cubicBezTo>
                      <a:cubicBezTo>
                        <a:pt x="643768" y="340777"/>
                        <a:pt x="582528" y="334542"/>
                        <a:pt x="525950" y="322895"/>
                      </a:cubicBezTo>
                      <a:cubicBezTo>
                        <a:pt x="288445" y="274012"/>
                        <a:pt x="132077" y="132043"/>
                        <a:pt x="55467" y="46004"/>
                      </a:cubicBezTo>
                      <a:lnTo>
                        <a:pt x="0" y="122815"/>
                      </a:lnTo>
                      <a:cubicBezTo>
                        <a:pt x="0" y="122815"/>
                        <a:pt x="252447" y="489369"/>
                        <a:pt x="742981" y="481326"/>
                      </a:cubicBezTo>
                      <a:cubicBezTo>
                        <a:pt x="1233616" y="473282"/>
                        <a:pt x="1408729" y="64863"/>
                        <a:pt x="1408729" y="64863"/>
                      </a:cubicBezTo>
                      <a:lnTo>
                        <a:pt x="1351609" y="0"/>
                      </a:lnTo>
                      <a:close/>
                    </a:path>
                  </a:pathLst>
                </a:custGeom>
                <a:solidFill>
                  <a:srgbClr val="9BB66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65" name="Google Shape;1265;p29"/>
                <p:cNvSpPr/>
                <p:nvPr/>
              </p:nvSpPr>
              <p:spPr>
                <a:xfrm>
                  <a:off x="3890181" y="3442334"/>
                  <a:ext cx="1199232" cy="1037999"/>
                </a:xfrm>
                <a:custGeom>
                  <a:rect b="b" l="l" r="r" t="t"/>
                  <a:pathLst>
                    <a:path extrusionOk="0" h="1037999" w="1199232">
                      <a:moveTo>
                        <a:pt x="577010" y="0"/>
                      </a:moveTo>
                      <a:lnTo>
                        <a:pt x="0" y="806813"/>
                      </a:lnTo>
                      <a:cubicBezTo>
                        <a:pt x="92067" y="888265"/>
                        <a:pt x="233118" y="982583"/>
                        <a:pt x="424439" y="1020710"/>
                      </a:cubicBezTo>
                      <a:cubicBezTo>
                        <a:pt x="483717" y="1032517"/>
                        <a:pt x="547716" y="1039020"/>
                        <a:pt x="616356" y="1037869"/>
                      </a:cubicBezTo>
                      <a:cubicBezTo>
                        <a:pt x="921329" y="1032738"/>
                        <a:pt x="1104326" y="871415"/>
                        <a:pt x="1199233" y="750094"/>
                      </a:cubicBezTo>
                      <a:lnTo>
                        <a:pt x="577010" y="0"/>
                      </a:lnTo>
                      <a:close/>
                    </a:path>
                  </a:pathLst>
                </a:custGeom>
                <a:solidFill>
                  <a:srgbClr val="F47C7E"/>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1266" name="Google Shape;1266;p29"/>
              <p:cNvGrpSpPr/>
              <p:nvPr/>
            </p:nvGrpSpPr>
            <p:grpSpPr>
              <a:xfrm>
                <a:off x="4033898" y="3626323"/>
                <a:ext cx="884186" cy="760472"/>
                <a:chOff x="4033898" y="3626323"/>
                <a:chExt cx="884186" cy="760472"/>
              </a:xfrm>
            </p:grpSpPr>
            <p:sp>
              <p:nvSpPr>
                <p:cNvPr id="1267" name="Google Shape;1267;p29"/>
                <p:cNvSpPr/>
                <p:nvPr/>
              </p:nvSpPr>
              <p:spPr>
                <a:xfrm>
                  <a:off x="4230710" y="4111692"/>
                  <a:ext cx="45514" cy="73529"/>
                </a:xfrm>
                <a:custGeom>
                  <a:rect b="b" l="l" r="r" t="t"/>
                  <a:pathLst>
                    <a:path extrusionOk="0" h="73529" w="45514">
                      <a:moveTo>
                        <a:pt x="0" y="36761"/>
                      </a:moveTo>
                      <a:cubicBezTo>
                        <a:pt x="0" y="16462"/>
                        <a:pt x="10187" y="0"/>
                        <a:pt x="22757" y="0"/>
                      </a:cubicBezTo>
                      <a:cubicBezTo>
                        <a:pt x="35328" y="0"/>
                        <a:pt x="45515" y="16462"/>
                        <a:pt x="45515" y="36761"/>
                      </a:cubicBezTo>
                      <a:cubicBezTo>
                        <a:pt x="45515" y="57067"/>
                        <a:pt x="35328" y="73529"/>
                        <a:pt x="22757" y="73529"/>
                      </a:cubicBezTo>
                      <a:cubicBezTo>
                        <a:pt x="10187" y="73529"/>
                        <a:pt x="0" y="57067"/>
                        <a:pt x="0" y="36761"/>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68" name="Google Shape;1268;p29"/>
                <p:cNvSpPr/>
                <p:nvPr/>
              </p:nvSpPr>
              <p:spPr>
                <a:xfrm>
                  <a:off x="4453260" y="4020180"/>
                  <a:ext cx="45521" cy="73529"/>
                </a:xfrm>
                <a:custGeom>
                  <a:rect b="b" l="l" r="r" t="t"/>
                  <a:pathLst>
                    <a:path extrusionOk="0" h="73529" w="45521">
                      <a:moveTo>
                        <a:pt x="0" y="36761"/>
                      </a:moveTo>
                      <a:cubicBezTo>
                        <a:pt x="0" y="16455"/>
                        <a:pt x="10193" y="0"/>
                        <a:pt x="22764" y="0"/>
                      </a:cubicBezTo>
                      <a:cubicBezTo>
                        <a:pt x="35328" y="0"/>
                        <a:pt x="45521" y="16455"/>
                        <a:pt x="45521" y="36761"/>
                      </a:cubicBezTo>
                      <a:cubicBezTo>
                        <a:pt x="45521" y="57068"/>
                        <a:pt x="35328" y="73529"/>
                        <a:pt x="22764" y="73529"/>
                      </a:cubicBezTo>
                      <a:cubicBezTo>
                        <a:pt x="10193" y="73529"/>
                        <a:pt x="0" y="57068"/>
                        <a:pt x="0" y="36761"/>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69" name="Google Shape;1269;p29"/>
                <p:cNvSpPr/>
                <p:nvPr/>
              </p:nvSpPr>
              <p:spPr>
                <a:xfrm>
                  <a:off x="4579012" y="3780459"/>
                  <a:ext cx="47633" cy="72203"/>
                </a:xfrm>
                <a:custGeom>
                  <a:rect b="b" l="l" r="r" t="t"/>
                  <a:pathLst>
                    <a:path extrusionOk="0" h="72203" w="47633">
                      <a:moveTo>
                        <a:pt x="1738" y="30585"/>
                      </a:moveTo>
                      <a:cubicBezTo>
                        <a:pt x="6660" y="10882"/>
                        <a:pt x="20530" y="-2613"/>
                        <a:pt x="32726" y="428"/>
                      </a:cubicBezTo>
                      <a:cubicBezTo>
                        <a:pt x="44922" y="3475"/>
                        <a:pt x="50815" y="21919"/>
                        <a:pt x="45899" y="41616"/>
                      </a:cubicBezTo>
                      <a:cubicBezTo>
                        <a:pt x="40977" y="61319"/>
                        <a:pt x="27100" y="74821"/>
                        <a:pt x="14904" y="71774"/>
                      </a:cubicBezTo>
                      <a:cubicBezTo>
                        <a:pt x="2709" y="68726"/>
                        <a:pt x="-3185" y="50289"/>
                        <a:pt x="1738" y="30585"/>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70" name="Google Shape;1270;p29"/>
                <p:cNvSpPr/>
                <p:nvPr/>
              </p:nvSpPr>
              <p:spPr>
                <a:xfrm>
                  <a:off x="4689225" y="3945807"/>
                  <a:ext cx="45514" cy="73529"/>
                </a:xfrm>
                <a:custGeom>
                  <a:rect b="b" l="l" r="r" t="t"/>
                  <a:pathLst>
                    <a:path extrusionOk="0" h="73529" w="45514">
                      <a:moveTo>
                        <a:pt x="0" y="36761"/>
                      </a:moveTo>
                      <a:cubicBezTo>
                        <a:pt x="0" y="16462"/>
                        <a:pt x="10187" y="0"/>
                        <a:pt x="22757" y="0"/>
                      </a:cubicBezTo>
                      <a:cubicBezTo>
                        <a:pt x="35321" y="0"/>
                        <a:pt x="45515" y="16462"/>
                        <a:pt x="45515" y="36761"/>
                      </a:cubicBezTo>
                      <a:cubicBezTo>
                        <a:pt x="45515" y="57067"/>
                        <a:pt x="35321" y="73529"/>
                        <a:pt x="22757" y="73529"/>
                      </a:cubicBezTo>
                      <a:cubicBezTo>
                        <a:pt x="10187" y="73529"/>
                        <a:pt x="0" y="57067"/>
                        <a:pt x="0" y="36761"/>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71" name="Google Shape;1271;p29"/>
                <p:cNvSpPr/>
                <p:nvPr/>
              </p:nvSpPr>
              <p:spPr>
                <a:xfrm>
                  <a:off x="4361179" y="4313266"/>
                  <a:ext cx="45521" cy="73529"/>
                </a:xfrm>
                <a:custGeom>
                  <a:rect b="b" l="l" r="r" t="t"/>
                  <a:pathLst>
                    <a:path extrusionOk="0" h="73529" w="45521">
                      <a:moveTo>
                        <a:pt x="0" y="36761"/>
                      </a:moveTo>
                      <a:cubicBezTo>
                        <a:pt x="0" y="16455"/>
                        <a:pt x="10193" y="0"/>
                        <a:pt x="22764" y="0"/>
                      </a:cubicBezTo>
                      <a:cubicBezTo>
                        <a:pt x="35328" y="0"/>
                        <a:pt x="45521" y="16455"/>
                        <a:pt x="45521" y="36761"/>
                      </a:cubicBezTo>
                      <a:cubicBezTo>
                        <a:pt x="45521" y="57067"/>
                        <a:pt x="35328" y="73529"/>
                        <a:pt x="22764" y="73529"/>
                      </a:cubicBezTo>
                      <a:cubicBezTo>
                        <a:pt x="10193" y="73529"/>
                        <a:pt x="0" y="57067"/>
                        <a:pt x="0" y="36761"/>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72" name="Google Shape;1272;p29"/>
                <p:cNvSpPr/>
                <p:nvPr/>
              </p:nvSpPr>
              <p:spPr>
                <a:xfrm>
                  <a:off x="4627918" y="4170431"/>
                  <a:ext cx="47162" cy="72502"/>
                </a:xfrm>
                <a:custGeom>
                  <a:rect b="b" l="l" r="r" t="t"/>
                  <a:pathLst>
                    <a:path extrusionOk="0" h="72502" w="47162">
                      <a:moveTo>
                        <a:pt x="1347" y="41097"/>
                      </a:moveTo>
                      <a:cubicBezTo>
                        <a:pt x="-2980" y="21259"/>
                        <a:pt x="3463" y="3009"/>
                        <a:pt x="15746" y="330"/>
                      </a:cubicBezTo>
                      <a:cubicBezTo>
                        <a:pt x="28029" y="-2348"/>
                        <a:pt x="41490" y="11562"/>
                        <a:pt x="45816" y="31399"/>
                      </a:cubicBezTo>
                      <a:cubicBezTo>
                        <a:pt x="50143" y="51243"/>
                        <a:pt x="43693" y="69493"/>
                        <a:pt x="31411" y="72172"/>
                      </a:cubicBezTo>
                      <a:cubicBezTo>
                        <a:pt x="19135" y="74851"/>
                        <a:pt x="5673" y="60941"/>
                        <a:pt x="1347" y="41097"/>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73" name="Google Shape;1273;p29"/>
                <p:cNvSpPr/>
                <p:nvPr/>
              </p:nvSpPr>
              <p:spPr>
                <a:xfrm>
                  <a:off x="4870855" y="4170431"/>
                  <a:ext cx="47229" cy="72462"/>
                </a:xfrm>
                <a:custGeom>
                  <a:rect b="b" l="l" r="r" t="t"/>
                  <a:pathLst>
                    <a:path extrusionOk="0" h="72462" w="47229">
                      <a:moveTo>
                        <a:pt x="1400" y="41177"/>
                      </a:moveTo>
                      <a:cubicBezTo>
                        <a:pt x="-3014" y="21353"/>
                        <a:pt x="3355" y="3070"/>
                        <a:pt x="15625" y="344"/>
                      </a:cubicBezTo>
                      <a:cubicBezTo>
                        <a:pt x="27894" y="-2389"/>
                        <a:pt x="41416" y="11462"/>
                        <a:pt x="45830" y="31285"/>
                      </a:cubicBezTo>
                      <a:cubicBezTo>
                        <a:pt x="50243" y="51102"/>
                        <a:pt x="43874" y="69386"/>
                        <a:pt x="31604" y="72118"/>
                      </a:cubicBezTo>
                      <a:cubicBezTo>
                        <a:pt x="19335" y="74851"/>
                        <a:pt x="5813" y="60995"/>
                        <a:pt x="1400" y="41177"/>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74" name="Google Shape;1274;p29"/>
                <p:cNvSpPr/>
                <p:nvPr/>
              </p:nvSpPr>
              <p:spPr>
                <a:xfrm>
                  <a:off x="4033898" y="4153986"/>
                  <a:ext cx="53450" cy="68001"/>
                </a:xfrm>
                <a:custGeom>
                  <a:rect b="b" l="l" r="r" t="t"/>
                  <a:pathLst>
                    <a:path extrusionOk="0" h="68001" w="53450">
                      <a:moveTo>
                        <a:pt x="6824" y="22957"/>
                      </a:moveTo>
                      <a:cubicBezTo>
                        <a:pt x="16676" y="5203"/>
                        <a:pt x="33573" y="-4247"/>
                        <a:pt x="44564" y="1854"/>
                      </a:cubicBezTo>
                      <a:cubicBezTo>
                        <a:pt x="55554" y="7948"/>
                        <a:pt x="56478" y="27290"/>
                        <a:pt x="46626" y="45045"/>
                      </a:cubicBezTo>
                      <a:cubicBezTo>
                        <a:pt x="36775" y="62799"/>
                        <a:pt x="19877" y="72249"/>
                        <a:pt x="8887" y="66148"/>
                      </a:cubicBezTo>
                      <a:cubicBezTo>
                        <a:pt x="-2103" y="60053"/>
                        <a:pt x="-3027" y="40712"/>
                        <a:pt x="6824" y="22957"/>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75" name="Google Shape;1275;p29"/>
                <p:cNvSpPr/>
                <p:nvPr/>
              </p:nvSpPr>
              <p:spPr>
                <a:xfrm>
                  <a:off x="4295283" y="3851790"/>
                  <a:ext cx="55651" cy="66212"/>
                </a:xfrm>
                <a:custGeom>
                  <a:rect b="b" l="l" r="r" t="t"/>
                  <a:pathLst>
                    <a:path extrusionOk="0" h="66212" w="55651">
                      <a:moveTo>
                        <a:pt x="8889" y="20488"/>
                      </a:moveTo>
                      <a:cubicBezTo>
                        <a:pt x="20148" y="3591"/>
                        <a:pt x="37755" y="-4459"/>
                        <a:pt x="48209" y="2506"/>
                      </a:cubicBezTo>
                      <a:cubicBezTo>
                        <a:pt x="58670" y="9478"/>
                        <a:pt x="58027" y="28826"/>
                        <a:pt x="46762" y="45724"/>
                      </a:cubicBezTo>
                      <a:cubicBezTo>
                        <a:pt x="35504" y="62621"/>
                        <a:pt x="17897" y="70671"/>
                        <a:pt x="7443" y="63706"/>
                      </a:cubicBezTo>
                      <a:cubicBezTo>
                        <a:pt x="-3018" y="56734"/>
                        <a:pt x="-2375" y="37386"/>
                        <a:pt x="8889" y="20488"/>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76" name="Google Shape;1276;p29"/>
                <p:cNvSpPr/>
                <p:nvPr/>
              </p:nvSpPr>
              <p:spPr>
                <a:xfrm>
                  <a:off x="4453262" y="3626323"/>
                  <a:ext cx="46056" cy="73203"/>
                </a:xfrm>
                <a:custGeom>
                  <a:rect b="b" l="l" r="r" t="t"/>
                  <a:pathLst>
                    <a:path extrusionOk="0" h="73203" w="46056">
                      <a:moveTo>
                        <a:pt x="434" y="39345"/>
                      </a:moveTo>
                      <a:cubicBezTo>
                        <a:pt x="-2011" y="19186"/>
                        <a:pt x="6120" y="1619"/>
                        <a:pt x="18597" y="105"/>
                      </a:cubicBezTo>
                      <a:cubicBezTo>
                        <a:pt x="31074" y="-1415"/>
                        <a:pt x="43176" y="13701"/>
                        <a:pt x="45620" y="33859"/>
                      </a:cubicBezTo>
                      <a:cubicBezTo>
                        <a:pt x="48072" y="54012"/>
                        <a:pt x="39941" y="71585"/>
                        <a:pt x="27464" y="73099"/>
                      </a:cubicBezTo>
                      <a:cubicBezTo>
                        <a:pt x="14987" y="74612"/>
                        <a:pt x="2885" y="59503"/>
                        <a:pt x="434" y="39345"/>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1277" name="Google Shape;1277;p29"/>
            <p:cNvGrpSpPr/>
            <p:nvPr/>
          </p:nvGrpSpPr>
          <p:grpSpPr>
            <a:xfrm>
              <a:off x="3781812" y="3429001"/>
              <a:ext cx="1421867" cy="1316151"/>
              <a:chOff x="3781812" y="3429001"/>
              <a:chExt cx="1421867" cy="1316151"/>
            </a:xfrm>
          </p:grpSpPr>
          <p:sp>
            <p:nvSpPr>
              <p:cNvPr id="1278" name="Google Shape;1278;p29"/>
              <p:cNvSpPr/>
              <p:nvPr/>
            </p:nvSpPr>
            <p:spPr>
              <a:xfrm>
                <a:off x="3781812" y="4179099"/>
                <a:ext cx="1421701" cy="566051"/>
              </a:xfrm>
              <a:custGeom>
                <a:rect b="b" l="l" r="r" t="t"/>
                <a:pathLst>
                  <a:path extrusionOk="0" h="566051" w="1421701">
                    <a:moveTo>
                      <a:pt x="1301098" y="1"/>
                    </a:moveTo>
                    <a:cubicBezTo>
                      <a:pt x="1299163" y="28"/>
                      <a:pt x="1297187" y="825"/>
                      <a:pt x="1295868" y="2512"/>
                    </a:cubicBezTo>
                    <a:cubicBezTo>
                      <a:pt x="1239141" y="75024"/>
                      <a:pt x="1169262" y="139016"/>
                      <a:pt x="1085111" y="188361"/>
                    </a:cubicBezTo>
                    <a:cubicBezTo>
                      <a:pt x="979562" y="250258"/>
                      <a:pt x="857692" y="285425"/>
                      <a:pt x="718228" y="287769"/>
                    </a:cubicBezTo>
                    <a:cubicBezTo>
                      <a:pt x="652749" y="288874"/>
                      <a:pt x="589326" y="282873"/>
                      <a:pt x="527778" y="270611"/>
                    </a:cubicBezTo>
                    <a:cubicBezTo>
                      <a:pt x="362931" y="237761"/>
                      <a:pt x="223374" y="161813"/>
                      <a:pt x="106473" y="58388"/>
                    </a:cubicBezTo>
                    <a:cubicBezTo>
                      <a:pt x="103499" y="55763"/>
                      <a:pt x="98744" y="56204"/>
                      <a:pt x="96427" y="59439"/>
                    </a:cubicBezTo>
                    <a:lnTo>
                      <a:pt x="1206" y="192547"/>
                    </a:lnTo>
                    <a:cubicBezTo>
                      <a:pt x="-429" y="194831"/>
                      <a:pt x="-375" y="197972"/>
                      <a:pt x="1206" y="200289"/>
                    </a:cubicBezTo>
                    <a:cubicBezTo>
                      <a:pt x="1721" y="201053"/>
                      <a:pt x="2652" y="202426"/>
                      <a:pt x="4132" y="204475"/>
                    </a:cubicBezTo>
                    <a:cubicBezTo>
                      <a:pt x="6584" y="207857"/>
                      <a:pt x="9510" y="211795"/>
                      <a:pt x="12926" y="216195"/>
                    </a:cubicBezTo>
                    <a:cubicBezTo>
                      <a:pt x="22637" y="228726"/>
                      <a:pt x="34350" y="242623"/>
                      <a:pt x="47872" y="257631"/>
                    </a:cubicBezTo>
                    <a:cubicBezTo>
                      <a:pt x="86475" y="300474"/>
                      <a:pt x="132579" y="343243"/>
                      <a:pt x="186218" y="383205"/>
                    </a:cubicBezTo>
                    <a:cubicBezTo>
                      <a:pt x="293588" y="463217"/>
                      <a:pt x="417025" y="521571"/>
                      <a:pt x="556449" y="548962"/>
                    </a:cubicBezTo>
                    <a:cubicBezTo>
                      <a:pt x="618466" y="561151"/>
                      <a:pt x="683021" y="567025"/>
                      <a:pt x="749833" y="565920"/>
                    </a:cubicBezTo>
                    <a:cubicBezTo>
                      <a:pt x="966268" y="562330"/>
                      <a:pt x="1138609" y="483135"/>
                      <a:pt x="1271175" y="353697"/>
                    </a:cubicBezTo>
                    <a:cubicBezTo>
                      <a:pt x="1317560" y="308410"/>
                      <a:pt x="1355694" y="260016"/>
                      <a:pt x="1386073" y="211802"/>
                    </a:cubicBezTo>
                    <a:cubicBezTo>
                      <a:pt x="1396715" y="194905"/>
                      <a:pt x="1405589" y="179206"/>
                      <a:pt x="1412862" y="165129"/>
                    </a:cubicBezTo>
                    <a:cubicBezTo>
                      <a:pt x="1415414" y="160186"/>
                      <a:pt x="1417563" y="155739"/>
                      <a:pt x="1419352" y="151942"/>
                    </a:cubicBezTo>
                    <a:cubicBezTo>
                      <a:pt x="1420436" y="149638"/>
                      <a:pt x="1421281" y="147991"/>
                      <a:pt x="1421649" y="147126"/>
                    </a:cubicBezTo>
                    <a:cubicBezTo>
                      <a:pt x="1421877" y="142137"/>
                      <a:pt x="1421334" y="141099"/>
                      <a:pt x="1420604" y="140221"/>
                    </a:cubicBezTo>
                    <a:cubicBezTo>
                      <a:pt x="1417034" y="135915"/>
                      <a:pt x="1309905" y="6611"/>
                      <a:pt x="1306335" y="2298"/>
                    </a:cubicBezTo>
                    <a:cubicBezTo>
                      <a:pt x="1304969" y="657"/>
                      <a:pt x="1303040" y="-26"/>
                      <a:pt x="1301098" y="1"/>
                    </a:cubicBezTo>
                    <a:close/>
                    <a:moveTo>
                      <a:pt x="1301312" y="17159"/>
                    </a:moveTo>
                    <a:cubicBezTo>
                      <a:pt x="1313033" y="31311"/>
                      <a:pt x="1399936" y="136377"/>
                      <a:pt x="1407631" y="145666"/>
                    </a:cubicBezTo>
                    <a:cubicBezTo>
                      <a:pt x="1407511" y="145914"/>
                      <a:pt x="1407551" y="146008"/>
                      <a:pt x="1407417" y="146289"/>
                    </a:cubicBezTo>
                    <a:cubicBezTo>
                      <a:pt x="1405702" y="149946"/>
                      <a:pt x="1403620" y="154266"/>
                      <a:pt x="1401142" y="159061"/>
                    </a:cubicBezTo>
                    <a:cubicBezTo>
                      <a:pt x="1394043" y="172804"/>
                      <a:pt x="1385202" y="188121"/>
                      <a:pt x="1374768" y="204683"/>
                    </a:cubicBezTo>
                    <a:cubicBezTo>
                      <a:pt x="1344932" y="252052"/>
                      <a:pt x="1307554" y="299556"/>
                      <a:pt x="1261966" y="344073"/>
                    </a:cubicBezTo>
                    <a:cubicBezTo>
                      <a:pt x="1131737" y="471221"/>
                      <a:pt x="962451" y="548996"/>
                      <a:pt x="749625" y="552525"/>
                    </a:cubicBezTo>
                    <a:cubicBezTo>
                      <a:pt x="683757" y="553617"/>
                      <a:pt x="620267" y="547784"/>
                      <a:pt x="559168" y="535782"/>
                    </a:cubicBezTo>
                    <a:cubicBezTo>
                      <a:pt x="421827" y="508792"/>
                      <a:pt x="300011" y="451403"/>
                      <a:pt x="194167" y="372536"/>
                    </a:cubicBezTo>
                    <a:cubicBezTo>
                      <a:pt x="141272" y="333123"/>
                      <a:pt x="95959" y="290843"/>
                      <a:pt x="57918" y="248637"/>
                    </a:cubicBezTo>
                    <a:cubicBezTo>
                      <a:pt x="44624" y="233876"/>
                      <a:pt x="33111" y="220307"/>
                      <a:pt x="23594" y="208031"/>
                    </a:cubicBezTo>
                    <a:cubicBezTo>
                      <a:pt x="20279" y="203752"/>
                      <a:pt x="17386" y="199787"/>
                      <a:pt x="15015" y="196519"/>
                    </a:cubicBezTo>
                    <a:lnTo>
                      <a:pt x="103124" y="73249"/>
                    </a:lnTo>
                    <a:cubicBezTo>
                      <a:pt x="220548" y="175650"/>
                      <a:pt x="360313" y="250968"/>
                      <a:pt x="525052" y="283797"/>
                    </a:cubicBezTo>
                    <a:cubicBezTo>
                      <a:pt x="587531" y="296248"/>
                      <a:pt x="651992" y="302282"/>
                      <a:pt x="718436" y="301164"/>
                    </a:cubicBezTo>
                    <a:cubicBezTo>
                      <a:pt x="860237" y="298779"/>
                      <a:pt x="984505" y="262915"/>
                      <a:pt x="1092023" y="199867"/>
                    </a:cubicBezTo>
                    <a:cubicBezTo>
                      <a:pt x="1175236" y="151071"/>
                      <a:pt x="1244513" y="88304"/>
                      <a:pt x="1301312" y="17159"/>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79" name="Google Shape;1279;p29"/>
              <p:cNvSpPr/>
              <p:nvPr/>
            </p:nvSpPr>
            <p:spPr>
              <a:xfrm>
                <a:off x="3781892" y="4250258"/>
                <a:ext cx="1421787" cy="494894"/>
              </a:xfrm>
              <a:custGeom>
                <a:rect b="b" l="l" r="r" t="t"/>
                <a:pathLst>
                  <a:path extrusionOk="0" h="494894" w="1421787">
                    <a:moveTo>
                      <a:pt x="1358367" y="0"/>
                    </a:moveTo>
                    <a:cubicBezTo>
                      <a:pt x="1356538" y="-20"/>
                      <a:pt x="1354690" y="617"/>
                      <a:pt x="1353344" y="2090"/>
                    </a:cubicBezTo>
                    <a:cubicBezTo>
                      <a:pt x="1346660" y="9417"/>
                      <a:pt x="1307387" y="53766"/>
                      <a:pt x="1294535" y="67810"/>
                    </a:cubicBezTo>
                    <a:cubicBezTo>
                      <a:pt x="1268255" y="96522"/>
                      <a:pt x="1244118" y="121081"/>
                      <a:pt x="1218354" y="144407"/>
                    </a:cubicBezTo>
                    <a:cubicBezTo>
                      <a:pt x="1083705" y="266304"/>
                      <a:pt x="926018" y="336023"/>
                      <a:pt x="715844" y="339673"/>
                    </a:cubicBezTo>
                    <a:cubicBezTo>
                      <a:pt x="652984" y="340764"/>
                      <a:pt x="592226" y="334924"/>
                      <a:pt x="533973" y="322929"/>
                    </a:cubicBezTo>
                    <a:cubicBezTo>
                      <a:pt x="426221" y="300755"/>
                      <a:pt x="328541" y="258106"/>
                      <a:pt x="240760" y="199452"/>
                    </a:cubicBezTo>
                    <a:cubicBezTo>
                      <a:pt x="173125" y="154259"/>
                      <a:pt x="115434" y="102683"/>
                      <a:pt x="67047" y="48341"/>
                    </a:cubicBezTo>
                    <a:cubicBezTo>
                      <a:pt x="64200" y="45147"/>
                      <a:pt x="59305" y="45294"/>
                      <a:pt x="56793" y="48763"/>
                    </a:cubicBezTo>
                    <a:lnTo>
                      <a:pt x="1333" y="125574"/>
                    </a:lnTo>
                    <a:cubicBezTo>
                      <a:pt x="-328" y="127871"/>
                      <a:pt x="-482" y="130986"/>
                      <a:pt x="1126" y="133316"/>
                    </a:cubicBezTo>
                    <a:cubicBezTo>
                      <a:pt x="1641" y="134073"/>
                      <a:pt x="2780" y="135479"/>
                      <a:pt x="4260" y="137502"/>
                    </a:cubicBezTo>
                    <a:cubicBezTo>
                      <a:pt x="6711" y="140844"/>
                      <a:pt x="9644" y="144668"/>
                      <a:pt x="13053" y="149015"/>
                    </a:cubicBezTo>
                    <a:cubicBezTo>
                      <a:pt x="22764" y="161398"/>
                      <a:pt x="34264" y="175201"/>
                      <a:pt x="47792" y="190035"/>
                    </a:cubicBezTo>
                    <a:cubicBezTo>
                      <a:pt x="86402" y="232376"/>
                      <a:pt x="132492" y="274642"/>
                      <a:pt x="186138" y="314142"/>
                    </a:cubicBezTo>
                    <a:cubicBezTo>
                      <a:pt x="343476" y="430005"/>
                      <a:pt x="531582" y="498337"/>
                      <a:pt x="749753" y="494761"/>
                    </a:cubicBezTo>
                    <a:cubicBezTo>
                      <a:pt x="966215" y="491212"/>
                      <a:pt x="1138750" y="411527"/>
                      <a:pt x="1271302" y="281493"/>
                    </a:cubicBezTo>
                    <a:cubicBezTo>
                      <a:pt x="1317681" y="235992"/>
                      <a:pt x="1355621" y="187410"/>
                      <a:pt x="1385993" y="138969"/>
                    </a:cubicBezTo>
                    <a:cubicBezTo>
                      <a:pt x="1396635" y="121998"/>
                      <a:pt x="1405515" y="106232"/>
                      <a:pt x="1412782" y="92088"/>
                    </a:cubicBezTo>
                    <a:cubicBezTo>
                      <a:pt x="1415334" y="87118"/>
                      <a:pt x="1417691" y="82718"/>
                      <a:pt x="1419479" y="78901"/>
                    </a:cubicBezTo>
                    <a:cubicBezTo>
                      <a:pt x="1420564" y="76591"/>
                      <a:pt x="1421201" y="75164"/>
                      <a:pt x="1421569" y="74293"/>
                    </a:cubicBezTo>
                    <a:cubicBezTo>
                      <a:pt x="1422111" y="70027"/>
                      <a:pt x="1421602" y="68407"/>
                      <a:pt x="1420524" y="67181"/>
                    </a:cubicBezTo>
                    <a:cubicBezTo>
                      <a:pt x="1413385" y="59070"/>
                      <a:pt x="1370529" y="10408"/>
                      <a:pt x="1363390" y="2298"/>
                    </a:cubicBezTo>
                    <a:cubicBezTo>
                      <a:pt x="1362070" y="804"/>
                      <a:pt x="1360195" y="14"/>
                      <a:pt x="1358367" y="0"/>
                    </a:cubicBezTo>
                    <a:close/>
                    <a:moveTo>
                      <a:pt x="1358367" y="16744"/>
                    </a:moveTo>
                    <a:cubicBezTo>
                      <a:pt x="1369464" y="29348"/>
                      <a:pt x="1398765" y="62613"/>
                      <a:pt x="1407759" y="72833"/>
                    </a:cubicBezTo>
                    <a:cubicBezTo>
                      <a:pt x="1407551" y="73262"/>
                      <a:pt x="1407611" y="72673"/>
                      <a:pt x="1407337" y="73249"/>
                    </a:cubicBezTo>
                    <a:cubicBezTo>
                      <a:pt x="1405622" y="76919"/>
                      <a:pt x="1403540" y="81198"/>
                      <a:pt x="1401062" y="86014"/>
                    </a:cubicBezTo>
                    <a:cubicBezTo>
                      <a:pt x="1393963" y="99830"/>
                      <a:pt x="1385122" y="115214"/>
                      <a:pt x="1374688" y="131850"/>
                    </a:cubicBezTo>
                    <a:cubicBezTo>
                      <a:pt x="1344852" y="179447"/>
                      <a:pt x="1307474" y="227353"/>
                      <a:pt x="1261886" y="272077"/>
                    </a:cubicBezTo>
                    <a:cubicBezTo>
                      <a:pt x="1131671" y="399814"/>
                      <a:pt x="962384" y="477877"/>
                      <a:pt x="749545" y="481366"/>
                    </a:cubicBezTo>
                    <a:cubicBezTo>
                      <a:pt x="534509" y="484889"/>
                      <a:pt x="349196" y="417682"/>
                      <a:pt x="194087" y="303467"/>
                    </a:cubicBezTo>
                    <a:cubicBezTo>
                      <a:pt x="141192" y="264516"/>
                      <a:pt x="95671" y="222752"/>
                      <a:pt x="57630" y="181034"/>
                    </a:cubicBezTo>
                    <a:cubicBezTo>
                      <a:pt x="44336" y="166448"/>
                      <a:pt x="33031" y="152980"/>
                      <a:pt x="23514" y="140851"/>
                    </a:cubicBezTo>
                    <a:cubicBezTo>
                      <a:pt x="20199" y="136618"/>
                      <a:pt x="17299" y="132774"/>
                      <a:pt x="14935" y="129546"/>
                    </a:cubicBezTo>
                    <a:lnTo>
                      <a:pt x="62861" y="63203"/>
                    </a:lnTo>
                    <a:cubicBezTo>
                      <a:pt x="110813" y="116111"/>
                      <a:pt x="167117" y="166367"/>
                      <a:pt x="233226" y="210542"/>
                    </a:cubicBezTo>
                    <a:cubicBezTo>
                      <a:pt x="322387" y="270121"/>
                      <a:pt x="421727" y="313573"/>
                      <a:pt x="531254" y="336116"/>
                    </a:cubicBezTo>
                    <a:cubicBezTo>
                      <a:pt x="590471" y="348305"/>
                      <a:pt x="652207" y="354179"/>
                      <a:pt x="716059" y="353067"/>
                    </a:cubicBezTo>
                    <a:cubicBezTo>
                      <a:pt x="929681" y="349364"/>
                      <a:pt x="1090423" y="278205"/>
                      <a:pt x="1227348" y="154245"/>
                    </a:cubicBezTo>
                    <a:cubicBezTo>
                      <a:pt x="1253467" y="130604"/>
                      <a:pt x="1277825" y="106018"/>
                      <a:pt x="1304367" y="77019"/>
                    </a:cubicBezTo>
                    <a:cubicBezTo>
                      <a:pt x="1316254" y="64033"/>
                      <a:pt x="1347738" y="28571"/>
                      <a:pt x="1358367" y="16744"/>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80" name="Google Shape;1280;p29"/>
              <p:cNvSpPr/>
              <p:nvPr/>
            </p:nvSpPr>
            <p:spPr>
              <a:xfrm>
                <a:off x="3877005" y="3429001"/>
                <a:ext cx="1212731" cy="1051393"/>
              </a:xfrm>
              <a:custGeom>
                <a:rect b="b" l="l" r="r" t="t"/>
                <a:pathLst>
                  <a:path extrusionOk="0" h="1051393" w="1212731">
                    <a:moveTo>
                      <a:pt x="583482" y="5"/>
                    </a:moveTo>
                    <a:cubicBezTo>
                      <a:pt x="581499" y="72"/>
                      <a:pt x="579524" y="937"/>
                      <a:pt x="578251" y="2724"/>
                    </a:cubicBezTo>
                    <a:lnTo>
                      <a:pt x="1235" y="809537"/>
                    </a:lnTo>
                    <a:cubicBezTo>
                      <a:pt x="-761" y="812324"/>
                      <a:pt x="-286" y="816262"/>
                      <a:pt x="2286" y="818532"/>
                    </a:cubicBezTo>
                    <a:cubicBezTo>
                      <a:pt x="120848" y="923431"/>
                      <a:pt x="262495" y="1000543"/>
                      <a:pt x="429860" y="1033896"/>
                    </a:cubicBezTo>
                    <a:cubicBezTo>
                      <a:pt x="492345" y="1046346"/>
                      <a:pt x="556800" y="1052380"/>
                      <a:pt x="623243" y="1051262"/>
                    </a:cubicBezTo>
                    <a:cubicBezTo>
                      <a:pt x="765044" y="1048885"/>
                      <a:pt x="889319" y="1013014"/>
                      <a:pt x="996830" y="949966"/>
                    </a:cubicBezTo>
                    <a:cubicBezTo>
                      <a:pt x="1082529" y="899716"/>
                      <a:pt x="1153633" y="834753"/>
                      <a:pt x="1211350" y="760982"/>
                    </a:cubicBezTo>
                    <a:cubicBezTo>
                      <a:pt x="1213292" y="758498"/>
                      <a:pt x="1213152" y="754827"/>
                      <a:pt x="1211143" y="752396"/>
                    </a:cubicBezTo>
                    <a:cubicBezTo>
                      <a:pt x="1206280" y="746536"/>
                      <a:pt x="593782" y="8163"/>
                      <a:pt x="588920" y="2303"/>
                    </a:cubicBezTo>
                    <a:cubicBezTo>
                      <a:pt x="587520" y="615"/>
                      <a:pt x="585464" y="-68"/>
                      <a:pt x="583482" y="5"/>
                    </a:cubicBezTo>
                    <a:close/>
                    <a:moveTo>
                      <a:pt x="584319" y="17586"/>
                    </a:moveTo>
                    <a:cubicBezTo>
                      <a:pt x="599776" y="36218"/>
                      <a:pt x="1185633" y="742485"/>
                      <a:pt x="1197326" y="756582"/>
                    </a:cubicBezTo>
                    <a:cubicBezTo>
                      <a:pt x="1141176" y="827426"/>
                      <a:pt x="1072496" y="890039"/>
                      <a:pt x="989919" y="938460"/>
                    </a:cubicBezTo>
                    <a:cubicBezTo>
                      <a:pt x="884370" y="1000356"/>
                      <a:pt x="762499" y="1035523"/>
                      <a:pt x="623036" y="1037867"/>
                    </a:cubicBezTo>
                    <a:cubicBezTo>
                      <a:pt x="557557" y="1038972"/>
                      <a:pt x="494133" y="1032972"/>
                      <a:pt x="432586" y="1020709"/>
                    </a:cubicBezTo>
                    <a:cubicBezTo>
                      <a:pt x="269835" y="988281"/>
                      <a:pt x="131872" y="913673"/>
                      <a:pt x="15888" y="812256"/>
                    </a:cubicBezTo>
                    <a:lnTo>
                      <a:pt x="584319" y="17586"/>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sp>
        <p:nvSpPr>
          <p:cNvPr id="1281" name="Google Shape;1281;p29"/>
          <p:cNvSpPr txBox="1"/>
          <p:nvPr>
            <p:ph type="title"/>
          </p:nvPr>
        </p:nvSpPr>
        <p:spPr>
          <a:xfrm>
            <a:off x="415600" y="745767"/>
            <a:ext cx="11360700" cy="7635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t>And this is a timeline.</a:t>
            </a:r>
            <a:endParaRPr/>
          </a:p>
        </p:txBody>
      </p:sp>
      <p:sp>
        <p:nvSpPr>
          <p:cNvPr id="1282" name="Google Shape;1282;p29"/>
          <p:cNvSpPr txBox="1"/>
          <p:nvPr>
            <p:ph idx="7" type="body"/>
          </p:nvPr>
        </p:nvSpPr>
        <p:spPr>
          <a:xfrm>
            <a:off x="2775375" y="4229225"/>
            <a:ext cx="1997700" cy="18282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Lorem ipsum dolor sit amet, consectetuer adipiscing elit.</a:t>
            </a:r>
            <a:endParaRPr/>
          </a:p>
        </p:txBody>
      </p:sp>
      <p:sp>
        <p:nvSpPr>
          <p:cNvPr id="1283" name="Google Shape;1283;p29"/>
          <p:cNvSpPr txBox="1"/>
          <p:nvPr>
            <p:ph idx="8" type="body"/>
          </p:nvPr>
        </p:nvSpPr>
        <p:spPr>
          <a:xfrm>
            <a:off x="5135150" y="4229225"/>
            <a:ext cx="1997700" cy="18282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Lorem ipsum dolor sit amet, consectetuer adipiscing elit.</a:t>
            </a:r>
            <a:endParaRPr/>
          </a:p>
        </p:txBody>
      </p:sp>
      <p:sp>
        <p:nvSpPr>
          <p:cNvPr id="1284" name="Google Shape;1284;p29"/>
          <p:cNvSpPr txBox="1"/>
          <p:nvPr>
            <p:ph idx="9" type="body"/>
          </p:nvPr>
        </p:nvSpPr>
        <p:spPr>
          <a:xfrm>
            <a:off x="7494925" y="4229225"/>
            <a:ext cx="1997700" cy="18282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Lorem ipsum dolor sit amet, consectetuer adipiscing elit.</a:t>
            </a:r>
            <a:endParaRPr/>
          </a:p>
        </p:txBody>
      </p:sp>
      <p:sp>
        <p:nvSpPr>
          <p:cNvPr id="1285" name="Google Shape;1285;p29"/>
          <p:cNvSpPr txBox="1"/>
          <p:nvPr>
            <p:ph idx="6" type="body"/>
          </p:nvPr>
        </p:nvSpPr>
        <p:spPr>
          <a:xfrm>
            <a:off x="415600" y="4229225"/>
            <a:ext cx="1997700" cy="18282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Lorem ipsum dolor sit amet, consectetuer adipiscing elit.</a:t>
            </a:r>
            <a:endParaRPr/>
          </a:p>
        </p:txBody>
      </p:sp>
      <p:sp>
        <p:nvSpPr>
          <p:cNvPr id="1286" name="Google Shape;1286;p29"/>
          <p:cNvSpPr txBox="1"/>
          <p:nvPr>
            <p:ph idx="13" type="body"/>
          </p:nvPr>
        </p:nvSpPr>
        <p:spPr>
          <a:xfrm>
            <a:off x="9854700" y="4229225"/>
            <a:ext cx="1997700" cy="18282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Lorem ipsum dolor sit amet, consectetuer adipiscing elit.</a:t>
            </a:r>
            <a:endParaRPr/>
          </a:p>
        </p:txBody>
      </p:sp>
      <p:sp>
        <p:nvSpPr>
          <p:cNvPr id="1287" name="Google Shape;1287;p29"/>
          <p:cNvSpPr/>
          <p:nvPr/>
        </p:nvSpPr>
        <p:spPr>
          <a:xfrm>
            <a:off x="506575" y="3735538"/>
            <a:ext cx="1568100" cy="439800"/>
          </a:xfrm>
          <a:prstGeom prst="roundRect">
            <a:avLst>
              <a:gd fmla="val 50000" name="adj"/>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88" name="Google Shape;1288;p29"/>
          <p:cNvSpPr/>
          <p:nvPr/>
        </p:nvSpPr>
        <p:spPr>
          <a:xfrm>
            <a:off x="2855981" y="3735538"/>
            <a:ext cx="1568100" cy="439800"/>
          </a:xfrm>
          <a:prstGeom prst="roundRect">
            <a:avLst>
              <a:gd fmla="val 50000" name="adj"/>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89" name="Google Shape;1289;p29"/>
          <p:cNvSpPr/>
          <p:nvPr/>
        </p:nvSpPr>
        <p:spPr>
          <a:xfrm>
            <a:off x="5205388" y="3735538"/>
            <a:ext cx="1568100" cy="439800"/>
          </a:xfrm>
          <a:prstGeom prst="roundRect">
            <a:avLst>
              <a:gd fmla="val 50000" name="adj"/>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90" name="Google Shape;1290;p29"/>
          <p:cNvSpPr/>
          <p:nvPr/>
        </p:nvSpPr>
        <p:spPr>
          <a:xfrm>
            <a:off x="7554794" y="3735538"/>
            <a:ext cx="1568100" cy="439800"/>
          </a:xfrm>
          <a:prstGeom prst="roundRect">
            <a:avLst>
              <a:gd fmla="val 50000" name="adj"/>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91" name="Google Shape;1291;p29"/>
          <p:cNvSpPr/>
          <p:nvPr/>
        </p:nvSpPr>
        <p:spPr>
          <a:xfrm>
            <a:off x="9904200" y="3735538"/>
            <a:ext cx="1568100" cy="439800"/>
          </a:xfrm>
          <a:prstGeom prst="roundRect">
            <a:avLst>
              <a:gd fmla="val 50000" name="adj"/>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92" name="Google Shape;1292;p29"/>
          <p:cNvSpPr txBox="1"/>
          <p:nvPr>
            <p:ph idx="1" type="subTitle"/>
          </p:nvPr>
        </p:nvSpPr>
        <p:spPr>
          <a:xfrm>
            <a:off x="506500" y="3735600"/>
            <a:ext cx="1568100" cy="4398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solidFill>
                  <a:srgbClr val="FFFFFF"/>
                </a:solidFill>
              </a:rPr>
              <a:t>1999</a:t>
            </a:r>
            <a:endParaRPr>
              <a:solidFill>
                <a:srgbClr val="FFFFFF"/>
              </a:solidFill>
            </a:endParaRPr>
          </a:p>
        </p:txBody>
      </p:sp>
      <p:sp>
        <p:nvSpPr>
          <p:cNvPr id="1293" name="Google Shape;1293;p29"/>
          <p:cNvSpPr txBox="1"/>
          <p:nvPr>
            <p:ph idx="2" type="subTitle"/>
          </p:nvPr>
        </p:nvSpPr>
        <p:spPr>
          <a:xfrm>
            <a:off x="2858239" y="3736050"/>
            <a:ext cx="1563600" cy="4389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solidFill>
                  <a:srgbClr val="FFFFFF"/>
                </a:solidFill>
              </a:rPr>
              <a:t>2005</a:t>
            </a:r>
            <a:endParaRPr>
              <a:solidFill>
                <a:srgbClr val="FFFFFF"/>
              </a:solidFill>
            </a:endParaRPr>
          </a:p>
        </p:txBody>
      </p:sp>
      <p:sp>
        <p:nvSpPr>
          <p:cNvPr id="1294" name="Google Shape;1294;p29"/>
          <p:cNvSpPr txBox="1"/>
          <p:nvPr>
            <p:ph idx="3" type="subTitle"/>
          </p:nvPr>
        </p:nvSpPr>
        <p:spPr>
          <a:xfrm>
            <a:off x="5227203" y="3735975"/>
            <a:ext cx="1563600" cy="4389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solidFill>
                  <a:srgbClr val="FFFFFF"/>
                </a:solidFill>
              </a:rPr>
              <a:t>2015</a:t>
            </a:r>
            <a:endParaRPr>
              <a:solidFill>
                <a:srgbClr val="FFFFFF"/>
              </a:solidFill>
            </a:endParaRPr>
          </a:p>
        </p:txBody>
      </p:sp>
      <p:sp>
        <p:nvSpPr>
          <p:cNvPr id="1295" name="Google Shape;1295;p29"/>
          <p:cNvSpPr txBox="1"/>
          <p:nvPr>
            <p:ph idx="4" type="subTitle"/>
          </p:nvPr>
        </p:nvSpPr>
        <p:spPr>
          <a:xfrm>
            <a:off x="7565705" y="3736050"/>
            <a:ext cx="1563600" cy="4389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solidFill>
                  <a:srgbClr val="FFFFFF"/>
                </a:solidFill>
              </a:rPr>
              <a:t>2019</a:t>
            </a:r>
            <a:endParaRPr>
              <a:solidFill>
                <a:srgbClr val="FFFFFF"/>
              </a:solidFill>
            </a:endParaRPr>
          </a:p>
        </p:txBody>
      </p:sp>
      <p:sp>
        <p:nvSpPr>
          <p:cNvPr id="1296" name="Google Shape;1296;p29"/>
          <p:cNvSpPr txBox="1"/>
          <p:nvPr>
            <p:ph idx="5" type="subTitle"/>
          </p:nvPr>
        </p:nvSpPr>
        <p:spPr>
          <a:xfrm>
            <a:off x="9943332" y="3721188"/>
            <a:ext cx="1563600" cy="4389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solidFill>
                  <a:srgbClr val="FFFFFF"/>
                </a:solidFill>
              </a:rPr>
              <a:t>2022</a:t>
            </a:r>
            <a:endParaRPr>
              <a:solidFill>
                <a:srgbClr val="FFFFFF"/>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00" name="Shape 1300"/>
        <p:cNvGrpSpPr/>
        <p:nvPr/>
      </p:nvGrpSpPr>
      <p:grpSpPr>
        <a:xfrm>
          <a:off x="0" y="0"/>
          <a:ext cx="0" cy="0"/>
          <a:chOff x="0" y="0"/>
          <a:chExt cx="0" cy="0"/>
        </a:xfrm>
      </p:grpSpPr>
      <p:sp>
        <p:nvSpPr>
          <p:cNvPr id="1301" name="Google Shape;1301;p30"/>
          <p:cNvSpPr/>
          <p:nvPr/>
        </p:nvSpPr>
        <p:spPr>
          <a:xfrm>
            <a:off x="4940980" y="2592890"/>
            <a:ext cx="6019380" cy="778739"/>
          </a:xfrm>
          <a:prstGeom prst="rect">
            <a:avLst/>
          </a:prstGeom>
        </p:spPr>
        <p:txBody>
          <a:bodyPr>
            <a:prstTxWarp prst="textPlain"/>
          </a:bodyPr>
          <a:lstStyle/>
          <a:p>
            <a:pPr lvl="0" algn="ctr"/>
            <a:r>
              <a:rPr b="0" i="0">
                <a:ln cap="flat" cmpd="sng" w="152400">
                  <a:solidFill>
                    <a:srgbClr val="FFFFFF"/>
                  </a:solidFill>
                  <a:prstDash val="solid"/>
                  <a:round/>
                  <a:headEnd len="sm" w="sm" type="none"/>
                  <a:tailEnd len="sm" w="sm" type="none"/>
                </a:ln>
                <a:solidFill>
                  <a:srgbClr val="FFFFFF"/>
                </a:solidFill>
                <a:latin typeface="Spicy Rice"/>
              </a:rPr>
              <a:t>website or an app?</a:t>
            </a:r>
          </a:p>
        </p:txBody>
      </p:sp>
      <p:sp>
        <p:nvSpPr>
          <p:cNvPr id="1302" name="Google Shape;1302;p30"/>
          <p:cNvSpPr/>
          <p:nvPr/>
        </p:nvSpPr>
        <p:spPr>
          <a:xfrm>
            <a:off x="4940980" y="1668365"/>
            <a:ext cx="4111335" cy="825046"/>
          </a:xfrm>
          <a:prstGeom prst="rect">
            <a:avLst/>
          </a:prstGeom>
        </p:spPr>
        <p:txBody>
          <a:bodyPr>
            <a:prstTxWarp prst="textPlain"/>
          </a:bodyPr>
          <a:lstStyle/>
          <a:p>
            <a:pPr lvl="0" algn="ctr"/>
            <a:r>
              <a:rPr b="0" i="0">
                <a:ln cap="flat" cmpd="sng" w="152400">
                  <a:solidFill>
                    <a:srgbClr val="FFFFFF"/>
                  </a:solidFill>
                  <a:prstDash val="solid"/>
                  <a:round/>
                  <a:headEnd len="sm" w="sm" type="none"/>
                  <a:tailEnd len="sm" w="sm" type="none"/>
                </a:ln>
                <a:solidFill>
                  <a:srgbClr val="FFFFFF"/>
                </a:solidFill>
                <a:latin typeface="Spicy Rice"/>
              </a:rPr>
              <a:t>Presenting a</a:t>
            </a:r>
          </a:p>
        </p:txBody>
      </p:sp>
      <p:grpSp>
        <p:nvGrpSpPr>
          <p:cNvPr id="1303" name="Google Shape;1303;p30"/>
          <p:cNvGrpSpPr/>
          <p:nvPr/>
        </p:nvGrpSpPr>
        <p:grpSpPr>
          <a:xfrm>
            <a:off x="1691402" y="656999"/>
            <a:ext cx="2721600" cy="5544000"/>
            <a:chOff x="1020040" y="533174"/>
            <a:chExt cx="2721600" cy="5544000"/>
          </a:xfrm>
        </p:grpSpPr>
        <p:sp>
          <p:nvSpPr>
            <p:cNvPr id="1304" name="Google Shape;1304;p30"/>
            <p:cNvSpPr/>
            <p:nvPr/>
          </p:nvSpPr>
          <p:spPr>
            <a:xfrm rot="5322">
              <a:off x="1024388" y="535271"/>
              <a:ext cx="2712903" cy="5539807"/>
            </a:xfrm>
            <a:prstGeom prst="roundRect">
              <a:avLst>
                <a:gd fmla="val 13728" name="adj"/>
              </a:avLst>
            </a:prstGeom>
            <a:solidFill>
              <a:srgbClr val="262626"/>
            </a:solidFill>
            <a:ln cap="flat" cmpd="sng" w="38100">
              <a:solidFill>
                <a:srgbClr val="434343"/>
              </a:solidFill>
              <a:prstDash val="solid"/>
              <a:round/>
              <a:headEnd len="sm" w="sm" type="none"/>
              <a:tailEnd len="sm" w="sm" type="none"/>
            </a:ln>
            <a:effectLst>
              <a:outerShdw blurRad="177800" rotWithShape="0" algn="tl" dir="2700000" dist="1143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305" name="Google Shape;1305;p30"/>
            <p:cNvSpPr/>
            <p:nvPr/>
          </p:nvSpPr>
          <p:spPr>
            <a:xfrm rot="5339">
              <a:off x="1117826" y="634766"/>
              <a:ext cx="2511303" cy="5315706"/>
            </a:xfrm>
            <a:prstGeom prst="roundRect">
              <a:avLst>
                <a:gd fmla="val 11202" name="adj"/>
              </a:avLst>
            </a:prstGeom>
            <a:solidFill>
              <a:srgbClr val="000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306" name="Google Shape;1306;p30"/>
            <p:cNvSpPr/>
            <p:nvPr/>
          </p:nvSpPr>
          <p:spPr>
            <a:xfrm rot="-10793156">
              <a:off x="1702602" y="592275"/>
              <a:ext cx="1356303" cy="243601"/>
            </a:xfrm>
            <a:prstGeom prst="round2SameRect">
              <a:avLst>
                <a:gd fmla="val 50000" name="adj1"/>
                <a:gd fmla="val 0" name="adj2"/>
              </a:avLst>
            </a:prstGeom>
            <a:solidFill>
              <a:srgbClr val="25252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307" name="Google Shape;1307;p30"/>
            <p:cNvSpPr/>
            <p:nvPr/>
          </p:nvSpPr>
          <p:spPr>
            <a:xfrm>
              <a:off x="1848856" y="5858818"/>
              <a:ext cx="1063200" cy="37800"/>
            </a:xfrm>
            <a:prstGeom prst="roundRect">
              <a:avLst>
                <a:gd fmla="val 50000" name="adj"/>
              </a:avLst>
            </a:prstGeom>
            <a:solidFill>
              <a:srgbClr val="3A383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08" name="Google Shape;1308;p30"/>
            <p:cNvSpPr/>
            <p:nvPr/>
          </p:nvSpPr>
          <p:spPr>
            <a:xfrm rot="5827501">
              <a:off x="2668055" y="715407"/>
              <a:ext cx="62886" cy="62886"/>
            </a:xfrm>
            <a:prstGeom prst="ellipse">
              <a:avLst/>
            </a:prstGeom>
            <a:gradFill>
              <a:gsLst>
                <a:gs pos="0">
                  <a:srgbClr val="424242"/>
                </a:gs>
                <a:gs pos="100000">
                  <a:srgbClr val="010101"/>
                </a:gs>
              </a:gsLst>
              <a:lin ang="5400012"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09" name="Google Shape;1309;p30"/>
            <p:cNvSpPr/>
            <p:nvPr/>
          </p:nvSpPr>
          <p:spPr>
            <a:xfrm>
              <a:off x="2176639" y="720996"/>
              <a:ext cx="408300" cy="37800"/>
            </a:xfrm>
            <a:prstGeom prst="roundRect">
              <a:avLst>
                <a:gd fmla="val 50000" name="adj"/>
              </a:avLst>
            </a:prstGeom>
            <a:gradFill>
              <a:gsLst>
                <a:gs pos="0">
                  <a:srgbClr val="424242"/>
                </a:gs>
                <a:gs pos="100000">
                  <a:srgbClr val="010101"/>
                </a:gs>
              </a:gsLst>
              <a:lin ang="2700006"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310" name="Google Shape;1310;p30"/>
          <p:cNvSpPr txBox="1"/>
          <p:nvPr>
            <p:ph type="title"/>
          </p:nvPr>
        </p:nvSpPr>
        <p:spPr>
          <a:xfrm>
            <a:off x="4829200" y="2032100"/>
            <a:ext cx="6558600" cy="896700"/>
          </a:xfrm>
          <a:prstGeom prst="rect">
            <a:avLst/>
          </a:prstGeom>
        </p:spPr>
        <p:txBody>
          <a:bodyPr anchorCtr="0" anchor="ctr" bIns="121900" lIns="121900" spcFirstLastPara="1" rIns="121900" wrap="square" tIns="121900">
            <a:noAutofit/>
          </a:bodyPr>
          <a:lstStyle/>
          <a:p>
            <a:pPr indent="0" lvl="0" marL="0" rtl="0" algn="l">
              <a:spcBef>
                <a:spcPts val="0"/>
              </a:spcBef>
              <a:spcAft>
                <a:spcPts val="0"/>
              </a:spcAft>
              <a:buNone/>
            </a:pPr>
            <a:r>
              <a:rPr lang="en" sz="6000"/>
              <a:t>Presenting a website or an app?</a:t>
            </a:r>
            <a:endParaRPr sz="6000"/>
          </a:p>
        </p:txBody>
      </p:sp>
      <p:sp>
        <p:nvSpPr>
          <p:cNvPr id="1311" name="Google Shape;1311;p30"/>
          <p:cNvSpPr txBox="1"/>
          <p:nvPr>
            <p:ph idx="1" type="body"/>
          </p:nvPr>
        </p:nvSpPr>
        <p:spPr>
          <a:xfrm>
            <a:off x="4829300" y="3471125"/>
            <a:ext cx="5581500" cy="19848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None/>
            </a:pPr>
            <a:r>
              <a:rPr lang="en"/>
              <a:t>If you are presenting a website, an internet product or an app, you can place a screenshot of it here.</a:t>
            </a:r>
            <a:endParaRPr/>
          </a:p>
        </p:txBody>
      </p:sp>
      <p:grpSp>
        <p:nvGrpSpPr>
          <p:cNvPr id="1312" name="Google Shape;1312;p30"/>
          <p:cNvGrpSpPr/>
          <p:nvPr/>
        </p:nvGrpSpPr>
        <p:grpSpPr>
          <a:xfrm flipH="1" rot="2700000">
            <a:off x="541259" y="320304"/>
            <a:ext cx="740248" cy="1837547"/>
            <a:chOff x="6095999" y="386014"/>
            <a:chExt cx="740255" cy="1837565"/>
          </a:xfrm>
        </p:grpSpPr>
        <p:grpSp>
          <p:nvGrpSpPr>
            <p:cNvPr id="1313" name="Google Shape;1313;p30"/>
            <p:cNvGrpSpPr/>
            <p:nvPr/>
          </p:nvGrpSpPr>
          <p:grpSpPr>
            <a:xfrm>
              <a:off x="6109421" y="399477"/>
              <a:ext cx="713459" cy="1810787"/>
              <a:chOff x="6109421" y="399477"/>
              <a:chExt cx="713459" cy="1810787"/>
            </a:xfrm>
          </p:grpSpPr>
          <p:sp>
            <p:nvSpPr>
              <p:cNvPr id="1314" name="Google Shape;1314;p30"/>
              <p:cNvSpPr/>
              <p:nvPr/>
            </p:nvSpPr>
            <p:spPr>
              <a:xfrm>
                <a:off x="6109421" y="399477"/>
                <a:ext cx="713459" cy="1810787"/>
              </a:xfrm>
              <a:custGeom>
                <a:rect b="b" l="l" r="r" t="t"/>
                <a:pathLst>
                  <a:path extrusionOk="0" h="1810787" w="713459">
                    <a:moveTo>
                      <a:pt x="356730" y="0"/>
                    </a:moveTo>
                    <a:cubicBezTo>
                      <a:pt x="161605" y="0"/>
                      <a:pt x="3315" y="130357"/>
                      <a:pt x="315" y="292069"/>
                    </a:cubicBezTo>
                    <a:cubicBezTo>
                      <a:pt x="281" y="293623"/>
                      <a:pt x="0" y="295123"/>
                      <a:pt x="0" y="296684"/>
                    </a:cubicBezTo>
                    <a:lnTo>
                      <a:pt x="0" y="1169431"/>
                    </a:lnTo>
                    <a:cubicBezTo>
                      <a:pt x="0" y="1201310"/>
                      <a:pt x="9550" y="1230135"/>
                      <a:pt x="24626" y="1252638"/>
                    </a:cubicBezTo>
                    <a:cubicBezTo>
                      <a:pt x="24713" y="1252765"/>
                      <a:pt x="24746" y="1252933"/>
                      <a:pt x="24833" y="1253060"/>
                    </a:cubicBezTo>
                    <a:cubicBezTo>
                      <a:pt x="29180" y="1259489"/>
                      <a:pt x="34082" y="1265296"/>
                      <a:pt x="39299" y="1270560"/>
                    </a:cubicBezTo>
                    <a:cubicBezTo>
                      <a:pt x="39735" y="1270995"/>
                      <a:pt x="40110" y="1271497"/>
                      <a:pt x="40552" y="1271919"/>
                    </a:cubicBezTo>
                    <a:cubicBezTo>
                      <a:pt x="45514" y="1276755"/>
                      <a:pt x="50980" y="1280880"/>
                      <a:pt x="56592" y="1284497"/>
                    </a:cubicBezTo>
                    <a:cubicBezTo>
                      <a:pt x="57456" y="1285046"/>
                      <a:pt x="58226" y="1285763"/>
                      <a:pt x="59103" y="1286278"/>
                    </a:cubicBezTo>
                    <a:cubicBezTo>
                      <a:pt x="63811" y="1289098"/>
                      <a:pt x="68801" y="1291114"/>
                      <a:pt x="73877" y="1292989"/>
                    </a:cubicBezTo>
                    <a:cubicBezTo>
                      <a:pt x="75960" y="1293739"/>
                      <a:pt x="77936" y="1294811"/>
                      <a:pt x="80066" y="1295393"/>
                    </a:cubicBezTo>
                    <a:cubicBezTo>
                      <a:pt x="86917" y="1297302"/>
                      <a:pt x="94009" y="1298333"/>
                      <a:pt x="101336" y="1298333"/>
                    </a:cubicBezTo>
                    <a:lnTo>
                      <a:pt x="272679" y="1298333"/>
                    </a:lnTo>
                    <a:lnTo>
                      <a:pt x="272679" y="1726744"/>
                    </a:lnTo>
                    <a:cubicBezTo>
                      <a:pt x="272679" y="1773156"/>
                      <a:pt x="310311" y="1810788"/>
                      <a:pt x="356730" y="1810788"/>
                    </a:cubicBezTo>
                    <a:cubicBezTo>
                      <a:pt x="403142" y="1810788"/>
                      <a:pt x="440774" y="1773163"/>
                      <a:pt x="440774" y="1726744"/>
                    </a:cubicBezTo>
                    <a:lnTo>
                      <a:pt x="440774" y="1298333"/>
                    </a:lnTo>
                    <a:lnTo>
                      <a:pt x="612116" y="1298333"/>
                    </a:lnTo>
                    <a:cubicBezTo>
                      <a:pt x="619115" y="1298333"/>
                      <a:pt x="625960" y="1297422"/>
                      <a:pt x="632556" y="1295708"/>
                    </a:cubicBezTo>
                    <a:cubicBezTo>
                      <a:pt x="678728" y="1283693"/>
                      <a:pt x="713460" y="1231722"/>
                      <a:pt x="713460" y="1169431"/>
                    </a:cubicBezTo>
                    <a:lnTo>
                      <a:pt x="713460" y="296684"/>
                    </a:lnTo>
                    <a:cubicBezTo>
                      <a:pt x="713460" y="295123"/>
                      <a:pt x="713178" y="293623"/>
                      <a:pt x="713145" y="292069"/>
                    </a:cubicBezTo>
                    <a:cubicBezTo>
                      <a:pt x="712877" y="277737"/>
                      <a:pt x="711055" y="263805"/>
                      <a:pt x="708430" y="250046"/>
                    </a:cubicBezTo>
                    <a:cubicBezTo>
                      <a:pt x="707412" y="244715"/>
                      <a:pt x="706528" y="239348"/>
                      <a:pt x="705175" y="234116"/>
                    </a:cubicBezTo>
                    <a:cubicBezTo>
                      <a:pt x="703681" y="228344"/>
                      <a:pt x="701626" y="222779"/>
                      <a:pt x="699730" y="217139"/>
                    </a:cubicBezTo>
                    <a:cubicBezTo>
                      <a:pt x="698732" y="214159"/>
                      <a:pt x="698009" y="211069"/>
                      <a:pt x="696897" y="208127"/>
                    </a:cubicBezTo>
                    <a:cubicBezTo>
                      <a:pt x="694158" y="200874"/>
                      <a:pt x="690950" y="193749"/>
                      <a:pt x="687575" y="186748"/>
                    </a:cubicBezTo>
                    <a:cubicBezTo>
                      <a:pt x="686825" y="185193"/>
                      <a:pt x="686249" y="183575"/>
                      <a:pt x="685479" y="182032"/>
                    </a:cubicBezTo>
                    <a:cubicBezTo>
                      <a:pt x="668293" y="148123"/>
                      <a:pt x="643694" y="117429"/>
                      <a:pt x="613483" y="91278"/>
                    </a:cubicBezTo>
                    <a:cubicBezTo>
                      <a:pt x="548646" y="35151"/>
                      <a:pt x="457731" y="-2"/>
                      <a:pt x="356730" y="0"/>
                    </a:cubicBezTo>
                    <a:close/>
                  </a:path>
                </a:pathLst>
              </a:custGeom>
              <a:solidFill>
                <a:srgbClr val="FDFFF7"/>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15" name="Google Shape;1315;p30"/>
              <p:cNvSpPr/>
              <p:nvPr/>
            </p:nvSpPr>
            <p:spPr>
              <a:xfrm>
                <a:off x="6109421" y="399477"/>
                <a:ext cx="713459" cy="1810787"/>
              </a:xfrm>
              <a:custGeom>
                <a:rect b="b" l="l" r="r" t="t"/>
                <a:pathLst>
                  <a:path extrusionOk="0" h="1810787" w="713459">
                    <a:moveTo>
                      <a:pt x="356730" y="0"/>
                    </a:moveTo>
                    <a:cubicBezTo>
                      <a:pt x="161605" y="0"/>
                      <a:pt x="3315" y="130357"/>
                      <a:pt x="315" y="292069"/>
                    </a:cubicBezTo>
                    <a:cubicBezTo>
                      <a:pt x="281" y="293623"/>
                      <a:pt x="0" y="295123"/>
                      <a:pt x="0" y="296684"/>
                    </a:cubicBezTo>
                    <a:lnTo>
                      <a:pt x="0" y="1169431"/>
                    </a:lnTo>
                    <a:cubicBezTo>
                      <a:pt x="0" y="1201310"/>
                      <a:pt x="9550" y="1230135"/>
                      <a:pt x="24626" y="1252638"/>
                    </a:cubicBezTo>
                    <a:cubicBezTo>
                      <a:pt x="24713" y="1252765"/>
                      <a:pt x="24746" y="1252933"/>
                      <a:pt x="24833" y="1253060"/>
                    </a:cubicBezTo>
                    <a:cubicBezTo>
                      <a:pt x="29180" y="1259489"/>
                      <a:pt x="34082" y="1265296"/>
                      <a:pt x="39299" y="1270560"/>
                    </a:cubicBezTo>
                    <a:cubicBezTo>
                      <a:pt x="39735" y="1270995"/>
                      <a:pt x="40110" y="1271497"/>
                      <a:pt x="40552" y="1271919"/>
                    </a:cubicBezTo>
                    <a:cubicBezTo>
                      <a:pt x="45514" y="1276755"/>
                      <a:pt x="50980" y="1280880"/>
                      <a:pt x="56592" y="1284497"/>
                    </a:cubicBezTo>
                    <a:cubicBezTo>
                      <a:pt x="57456" y="1285046"/>
                      <a:pt x="58226" y="1285763"/>
                      <a:pt x="59103" y="1286278"/>
                    </a:cubicBezTo>
                    <a:cubicBezTo>
                      <a:pt x="63811" y="1289098"/>
                      <a:pt x="68801" y="1291114"/>
                      <a:pt x="73877" y="1292989"/>
                    </a:cubicBezTo>
                    <a:cubicBezTo>
                      <a:pt x="75960" y="1293739"/>
                      <a:pt x="77936" y="1294811"/>
                      <a:pt x="80066" y="1295393"/>
                    </a:cubicBezTo>
                    <a:cubicBezTo>
                      <a:pt x="86917" y="1297302"/>
                      <a:pt x="94009" y="1298333"/>
                      <a:pt x="101336" y="1298333"/>
                    </a:cubicBezTo>
                    <a:lnTo>
                      <a:pt x="272679" y="1298333"/>
                    </a:lnTo>
                    <a:lnTo>
                      <a:pt x="272679" y="1726744"/>
                    </a:lnTo>
                    <a:cubicBezTo>
                      <a:pt x="272679" y="1773156"/>
                      <a:pt x="310311" y="1810788"/>
                      <a:pt x="356730" y="1810788"/>
                    </a:cubicBezTo>
                    <a:cubicBezTo>
                      <a:pt x="403142" y="1810788"/>
                      <a:pt x="440774" y="1773163"/>
                      <a:pt x="440774" y="1726744"/>
                    </a:cubicBezTo>
                    <a:lnTo>
                      <a:pt x="440774" y="1298333"/>
                    </a:lnTo>
                    <a:lnTo>
                      <a:pt x="612116" y="1298333"/>
                    </a:lnTo>
                    <a:cubicBezTo>
                      <a:pt x="619115" y="1298333"/>
                      <a:pt x="625960" y="1297422"/>
                      <a:pt x="632556" y="1295708"/>
                    </a:cubicBezTo>
                    <a:cubicBezTo>
                      <a:pt x="678728" y="1283693"/>
                      <a:pt x="713460" y="1231722"/>
                      <a:pt x="713460" y="1169431"/>
                    </a:cubicBezTo>
                    <a:lnTo>
                      <a:pt x="713460" y="296684"/>
                    </a:lnTo>
                    <a:cubicBezTo>
                      <a:pt x="713460" y="295123"/>
                      <a:pt x="713178" y="293623"/>
                      <a:pt x="713145" y="292069"/>
                    </a:cubicBezTo>
                    <a:cubicBezTo>
                      <a:pt x="712877" y="277737"/>
                      <a:pt x="711055" y="263805"/>
                      <a:pt x="708430" y="250046"/>
                    </a:cubicBezTo>
                    <a:cubicBezTo>
                      <a:pt x="707412" y="244715"/>
                      <a:pt x="706528" y="239348"/>
                      <a:pt x="705175" y="234116"/>
                    </a:cubicBezTo>
                    <a:cubicBezTo>
                      <a:pt x="703681" y="228344"/>
                      <a:pt x="701626" y="222779"/>
                      <a:pt x="699730" y="217139"/>
                    </a:cubicBezTo>
                    <a:cubicBezTo>
                      <a:pt x="698732" y="214159"/>
                      <a:pt x="698009" y="211069"/>
                      <a:pt x="696897" y="208127"/>
                    </a:cubicBezTo>
                    <a:cubicBezTo>
                      <a:pt x="694158" y="200874"/>
                      <a:pt x="690950" y="193749"/>
                      <a:pt x="687575" y="186748"/>
                    </a:cubicBezTo>
                    <a:cubicBezTo>
                      <a:pt x="686825" y="185193"/>
                      <a:pt x="686249" y="183575"/>
                      <a:pt x="685479" y="182032"/>
                    </a:cubicBezTo>
                    <a:cubicBezTo>
                      <a:pt x="668293" y="148123"/>
                      <a:pt x="643694" y="117429"/>
                      <a:pt x="613483" y="91278"/>
                    </a:cubicBezTo>
                    <a:cubicBezTo>
                      <a:pt x="548646" y="35151"/>
                      <a:pt x="457731" y="-2"/>
                      <a:pt x="356730" y="0"/>
                    </a:cubicBezTo>
                    <a:close/>
                  </a:path>
                </a:pathLst>
              </a:custGeom>
              <a:noFill/>
              <a:ln cap="flat" cmpd="sng" w="179975">
                <a:solidFill>
                  <a:srgbClr val="FFFEFC"/>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1316" name="Google Shape;1316;p30"/>
            <p:cNvSpPr/>
            <p:nvPr/>
          </p:nvSpPr>
          <p:spPr>
            <a:xfrm>
              <a:off x="6388495" y="1556451"/>
              <a:ext cx="168087" cy="660397"/>
            </a:xfrm>
            <a:custGeom>
              <a:rect b="b" l="l" r="r" t="t"/>
              <a:pathLst>
                <a:path extrusionOk="0" h="660397" w="168087">
                  <a:moveTo>
                    <a:pt x="0" y="84044"/>
                  </a:moveTo>
                  <a:cubicBezTo>
                    <a:pt x="0" y="37625"/>
                    <a:pt x="37625" y="0"/>
                    <a:pt x="84044" y="0"/>
                  </a:cubicBezTo>
                  <a:lnTo>
                    <a:pt x="84044" y="0"/>
                  </a:lnTo>
                  <a:cubicBezTo>
                    <a:pt x="130456" y="0"/>
                    <a:pt x="168088" y="37625"/>
                    <a:pt x="168088" y="84044"/>
                  </a:cubicBezTo>
                  <a:lnTo>
                    <a:pt x="168088" y="576353"/>
                  </a:lnTo>
                  <a:cubicBezTo>
                    <a:pt x="168088" y="622765"/>
                    <a:pt x="130456" y="660397"/>
                    <a:pt x="84044" y="660397"/>
                  </a:cubicBezTo>
                  <a:lnTo>
                    <a:pt x="84044" y="660397"/>
                  </a:lnTo>
                  <a:cubicBezTo>
                    <a:pt x="37625" y="660397"/>
                    <a:pt x="0" y="622765"/>
                    <a:pt x="0" y="576353"/>
                  </a:cubicBezTo>
                  <a:lnTo>
                    <a:pt x="0" y="84044"/>
                  </a:lnTo>
                  <a:close/>
                </a:path>
              </a:pathLst>
            </a:custGeom>
            <a:solidFill>
              <a:srgbClr val="DBAB9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17" name="Google Shape;1317;p30"/>
            <p:cNvSpPr/>
            <p:nvPr/>
          </p:nvSpPr>
          <p:spPr>
            <a:xfrm>
              <a:off x="6368705" y="1536480"/>
              <a:ext cx="194850" cy="687099"/>
            </a:xfrm>
            <a:custGeom>
              <a:rect b="b" l="l" r="r" t="t"/>
              <a:pathLst>
                <a:path extrusionOk="0" h="687099" w="194850">
                  <a:moveTo>
                    <a:pt x="97526" y="0"/>
                  </a:moveTo>
                  <a:cubicBezTo>
                    <a:pt x="43713" y="0"/>
                    <a:pt x="0" y="43505"/>
                    <a:pt x="0" y="97318"/>
                  </a:cubicBezTo>
                  <a:cubicBezTo>
                    <a:pt x="0" y="101162"/>
                    <a:pt x="0" y="585723"/>
                    <a:pt x="0" y="589567"/>
                  </a:cubicBezTo>
                  <a:cubicBezTo>
                    <a:pt x="0" y="643379"/>
                    <a:pt x="43713" y="687099"/>
                    <a:pt x="97526" y="687099"/>
                  </a:cubicBezTo>
                  <a:cubicBezTo>
                    <a:pt x="151338" y="687099"/>
                    <a:pt x="194844" y="643379"/>
                    <a:pt x="194850" y="589567"/>
                  </a:cubicBezTo>
                  <a:lnTo>
                    <a:pt x="194850" y="97318"/>
                  </a:lnTo>
                  <a:cubicBezTo>
                    <a:pt x="194850" y="43505"/>
                    <a:pt x="151338" y="0"/>
                    <a:pt x="97526" y="0"/>
                  </a:cubicBezTo>
                  <a:close/>
                  <a:moveTo>
                    <a:pt x="97526" y="13395"/>
                  </a:moveTo>
                  <a:cubicBezTo>
                    <a:pt x="143944" y="13395"/>
                    <a:pt x="181449" y="50906"/>
                    <a:pt x="181456" y="97318"/>
                  </a:cubicBezTo>
                  <a:lnTo>
                    <a:pt x="181456" y="589567"/>
                  </a:lnTo>
                  <a:cubicBezTo>
                    <a:pt x="181456" y="635986"/>
                    <a:pt x="143944" y="673705"/>
                    <a:pt x="97526" y="673705"/>
                  </a:cubicBezTo>
                  <a:cubicBezTo>
                    <a:pt x="51114" y="673705"/>
                    <a:pt x="13395" y="635986"/>
                    <a:pt x="13395" y="589567"/>
                  </a:cubicBezTo>
                  <a:lnTo>
                    <a:pt x="13395" y="97318"/>
                  </a:lnTo>
                  <a:cubicBezTo>
                    <a:pt x="13395" y="50906"/>
                    <a:pt x="51114" y="13395"/>
                    <a:pt x="97526" y="1339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18" name="Google Shape;1318;p30"/>
            <p:cNvSpPr/>
            <p:nvPr/>
          </p:nvSpPr>
          <p:spPr>
            <a:xfrm>
              <a:off x="6457946" y="1596072"/>
              <a:ext cx="29179" cy="540978"/>
            </a:xfrm>
            <a:custGeom>
              <a:rect b="b" l="l" r="r" t="t"/>
              <a:pathLst>
                <a:path extrusionOk="0" h="540978" w="29179">
                  <a:moveTo>
                    <a:pt x="0" y="14587"/>
                  </a:moveTo>
                  <a:cubicBezTo>
                    <a:pt x="0" y="6530"/>
                    <a:pt x="6530" y="0"/>
                    <a:pt x="14593" y="0"/>
                  </a:cubicBezTo>
                  <a:lnTo>
                    <a:pt x="14593" y="0"/>
                  </a:lnTo>
                  <a:cubicBezTo>
                    <a:pt x="22650" y="0"/>
                    <a:pt x="29180" y="6530"/>
                    <a:pt x="29180" y="14587"/>
                  </a:cubicBezTo>
                  <a:lnTo>
                    <a:pt x="29180" y="526385"/>
                  </a:lnTo>
                  <a:cubicBezTo>
                    <a:pt x="29180" y="534442"/>
                    <a:pt x="22650" y="540978"/>
                    <a:pt x="14593" y="540978"/>
                  </a:cubicBezTo>
                  <a:lnTo>
                    <a:pt x="14593" y="540978"/>
                  </a:lnTo>
                  <a:cubicBezTo>
                    <a:pt x="6530" y="540978"/>
                    <a:pt x="0" y="534442"/>
                    <a:pt x="0" y="526385"/>
                  </a:cubicBezTo>
                  <a:lnTo>
                    <a:pt x="0" y="14587"/>
                  </a:lnTo>
                  <a:close/>
                </a:path>
              </a:pathLst>
            </a:custGeom>
            <a:solidFill>
              <a:srgbClr val="9E6D5C"/>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19" name="Google Shape;1319;p30"/>
            <p:cNvSpPr/>
            <p:nvPr/>
          </p:nvSpPr>
          <p:spPr>
            <a:xfrm>
              <a:off x="6115810" y="406153"/>
              <a:ext cx="713459" cy="1298333"/>
            </a:xfrm>
            <a:custGeom>
              <a:rect b="b" l="l" r="r" t="t"/>
              <a:pathLst>
                <a:path extrusionOk="0" h="1298333" w="713459">
                  <a:moveTo>
                    <a:pt x="356730" y="0"/>
                  </a:moveTo>
                  <a:cubicBezTo>
                    <a:pt x="161605" y="0"/>
                    <a:pt x="3315" y="130357"/>
                    <a:pt x="315" y="292070"/>
                  </a:cubicBezTo>
                  <a:cubicBezTo>
                    <a:pt x="281" y="293624"/>
                    <a:pt x="0" y="295117"/>
                    <a:pt x="0" y="296678"/>
                  </a:cubicBezTo>
                  <a:lnTo>
                    <a:pt x="0" y="1169432"/>
                  </a:lnTo>
                  <a:cubicBezTo>
                    <a:pt x="0" y="1240617"/>
                    <a:pt x="45387" y="1298334"/>
                    <a:pt x="101336" y="1298334"/>
                  </a:cubicBezTo>
                  <a:lnTo>
                    <a:pt x="612117" y="1298334"/>
                  </a:lnTo>
                  <a:cubicBezTo>
                    <a:pt x="668072" y="1298334"/>
                    <a:pt x="713460" y="1240617"/>
                    <a:pt x="713460" y="1169432"/>
                  </a:cubicBezTo>
                  <a:lnTo>
                    <a:pt x="713460" y="296678"/>
                  </a:lnTo>
                  <a:cubicBezTo>
                    <a:pt x="713460" y="295124"/>
                    <a:pt x="713172" y="293624"/>
                    <a:pt x="713145" y="292070"/>
                  </a:cubicBezTo>
                  <a:cubicBezTo>
                    <a:pt x="710144" y="130357"/>
                    <a:pt x="551848" y="0"/>
                    <a:pt x="356730" y="0"/>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20" name="Google Shape;1320;p30"/>
            <p:cNvSpPr/>
            <p:nvPr/>
          </p:nvSpPr>
          <p:spPr>
            <a:xfrm>
              <a:off x="6095999" y="386014"/>
              <a:ext cx="740255" cy="1325223"/>
            </a:xfrm>
            <a:custGeom>
              <a:rect b="b" l="l" r="r" t="t"/>
              <a:pathLst>
                <a:path extrusionOk="0" h="1325223" w="740255">
                  <a:moveTo>
                    <a:pt x="370232" y="0"/>
                  </a:moveTo>
                  <a:cubicBezTo>
                    <a:pt x="168557" y="0"/>
                    <a:pt x="3570" y="135537"/>
                    <a:pt x="422" y="305350"/>
                  </a:cubicBezTo>
                  <a:cubicBezTo>
                    <a:pt x="415" y="305491"/>
                    <a:pt x="0" y="308900"/>
                    <a:pt x="0" y="310166"/>
                  </a:cubicBezTo>
                  <a:lnTo>
                    <a:pt x="0" y="1182907"/>
                  </a:lnTo>
                  <a:cubicBezTo>
                    <a:pt x="0" y="1260870"/>
                    <a:pt x="50538" y="1325224"/>
                    <a:pt x="114691" y="1325224"/>
                  </a:cubicBezTo>
                  <a:lnTo>
                    <a:pt x="625565" y="1325224"/>
                  </a:lnTo>
                  <a:cubicBezTo>
                    <a:pt x="689725" y="1325224"/>
                    <a:pt x="740256" y="1260870"/>
                    <a:pt x="740256" y="1182907"/>
                  </a:cubicBezTo>
                  <a:lnTo>
                    <a:pt x="740256" y="310166"/>
                  </a:lnTo>
                  <a:cubicBezTo>
                    <a:pt x="740256" y="308900"/>
                    <a:pt x="740209" y="308029"/>
                    <a:pt x="740048" y="306402"/>
                  </a:cubicBezTo>
                  <a:cubicBezTo>
                    <a:pt x="740048" y="306395"/>
                    <a:pt x="740048" y="305491"/>
                    <a:pt x="740048" y="305350"/>
                  </a:cubicBezTo>
                  <a:cubicBezTo>
                    <a:pt x="736900" y="135537"/>
                    <a:pt x="571913" y="0"/>
                    <a:pt x="370232" y="0"/>
                  </a:cubicBezTo>
                  <a:close/>
                  <a:moveTo>
                    <a:pt x="370232" y="13395"/>
                  </a:moveTo>
                  <a:cubicBezTo>
                    <a:pt x="565357" y="13395"/>
                    <a:pt x="723653" y="143851"/>
                    <a:pt x="726653" y="305565"/>
                  </a:cubicBezTo>
                  <a:cubicBezTo>
                    <a:pt x="726680" y="307119"/>
                    <a:pt x="726861" y="308605"/>
                    <a:pt x="726861" y="310166"/>
                  </a:cubicBezTo>
                  <a:lnTo>
                    <a:pt x="726861" y="1182907"/>
                  </a:lnTo>
                  <a:cubicBezTo>
                    <a:pt x="726861" y="1254085"/>
                    <a:pt x="681520" y="1311829"/>
                    <a:pt x="625565" y="1311829"/>
                  </a:cubicBezTo>
                  <a:lnTo>
                    <a:pt x="114691" y="1311829"/>
                  </a:lnTo>
                  <a:cubicBezTo>
                    <a:pt x="58742" y="1311829"/>
                    <a:pt x="13395" y="1254085"/>
                    <a:pt x="13395" y="1182907"/>
                  </a:cubicBezTo>
                  <a:lnTo>
                    <a:pt x="13395" y="310166"/>
                  </a:lnTo>
                  <a:cubicBezTo>
                    <a:pt x="13395" y="308605"/>
                    <a:pt x="13783" y="307119"/>
                    <a:pt x="13816" y="305565"/>
                  </a:cubicBezTo>
                  <a:cubicBezTo>
                    <a:pt x="16817" y="143851"/>
                    <a:pt x="175113" y="13395"/>
                    <a:pt x="370232" y="1339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21" name="Google Shape;1321;p30"/>
            <p:cNvSpPr/>
            <p:nvPr/>
          </p:nvSpPr>
          <p:spPr>
            <a:xfrm>
              <a:off x="6520693" y="599213"/>
              <a:ext cx="148953" cy="1010347"/>
            </a:xfrm>
            <a:custGeom>
              <a:rect b="b" l="l" r="r" t="t"/>
              <a:pathLst>
                <a:path extrusionOk="0" h="1010347" w="148953">
                  <a:moveTo>
                    <a:pt x="0" y="66914"/>
                  </a:moveTo>
                  <a:cubicBezTo>
                    <a:pt x="0" y="29959"/>
                    <a:pt x="33346" y="0"/>
                    <a:pt x="74480" y="0"/>
                  </a:cubicBezTo>
                  <a:lnTo>
                    <a:pt x="74480" y="0"/>
                  </a:lnTo>
                  <a:cubicBezTo>
                    <a:pt x="115608" y="0"/>
                    <a:pt x="148954" y="29959"/>
                    <a:pt x="148954" y="66914"/>
                  </a:cubicBezTo>
                  <a:lnTo>
                    <a:pt x="148954" y="943428"/>
                  </a:lnTo>
                  <a:cubicBezTo>
                    <a:pt x="148954" y="980384"/>
                    <a:pt x="115608" y="1010347"/>
                    <a:pt x="74480" y="1010347"/>
                  </a:cubicBezTo>
                  <a:lnTo>
                    <a:pt x="74480" y="1010347"/>
                  </a:lnTo>
                  <a:cubicBezTo>
                    <a:pt x="33346" y="1010347"/>
                    <a:pt x="0" y="980384"/>
                    <a:pt x="0" y="943428"/>
                  </a:cubicBezTo>
                  <a:lnTo>
                    <a:pt x="0" y="66914"/>
                  </a:lnTo>
                  <a:close/>
                </a:path>
              </a:pathLst>
            </a:custGeom>
            <a:solidFill>
              <a:srgbClr val="FAD44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22" name="Google Shape;1322;p30"/>
            <p:cNvSpPr/>
            <p:nvPr/>
          </p:nvSpPr>
          <p:spPr>
            <a:xfrm>
              <a:off x="6545908" y="628622"/>
              <a:ext cx="73911" cy="951523"/>
            </a:xfrm>
            <a:custGeom>
              <a:rect b="b" l="l" r="r" t="t"/>
              <a:pathLst>
                <a:path extrusionOk="0" h="951523" w="73911">
                  <a:moveTo>
                    <a:pt x="0" y="33792"/>
                  </a:moveTo>
                  <a:cubicBezTo>
                    <a:pt x="0" y="15128"/>
                    <a:pt x="16549" y="0"/>
                    <a:pt x="36956" y="0"/>
                  </a:cubicBezTo>
                  <a:lnTo>
                    <a:pt x="36956" y="0"/>
                  </a:lnTo>
                  <a:cubicBezTo>
                    <a:pt x="57369" y="0"/>
                    <a:pt x="73911" y="15128"/>
                    <a:pt x="73911" y="33792"/>
                  </a:cubicBezTo>
                  <a:lnTo>
                    <a:pt x="73911" y="917736"/>
                  </a:lnTo>
                  <a:cubicBezTo>
                    <a:pt x="73911" y="936394"/>
                    <a:pt x="57369" y="951523"/>
                    <a:pt x="36956" y="951523"/>
                  </a:cubicBezTo>
                  <a:lnTo>
                    <a:pt x="36956" y="951523"/>
                  </a:lnTo>
                  <a:cubicBezTo>
                    <a:pt x="16549" y="951523"/>
                    <a:pt x="0" y="936394"/>
                    <a:pt x="0" y="917736"/>
                  </a:cubicBezTo>
                  <a:lnTo>
                    <a:pt x="0" y="33792"/>
                  </a:lnTo>
                  <a:close/>
                </a:path>
              </a:pathLst>
            </a:custGeom>
            <a:solidFill>
              <a:srgbClr val="FFDF9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23" name="Google Shape;1323;p30"/>
            <p:cNvSpPr/>
            <p:nvPr/>
          </p:nvSpPr>
          <p:spPr>
            <a:xfrm>
              <a:off x="6244122" y="599213"/>
              <a:ext cx="148947" cy="1010347"/>
            </a:xfrm>
            <a:custGeom>
              <a:rect b="b" l="l" r="r" t="t"/>
              <a:pathLst>
                <a:path extrusionOk="0" h="1010347" w="148947">
                  <a:moveTo>
                    <a:pt x="0" y="66914"/>
                  </a:moveTo>
                  <a:cubicBezTo>
                    <a:pt x="0" y="29959"/>
                    <a:pt x="33346" y="0"/>
                    <a:pt x="74474" y="0"/>
                  </a:cubicBezTo>
                  <a:lnTo>
                    <a:pt x="74474" y="0"/>
                  </a:lnTo>
                  <a:cubicBezTo>
                    <a:pt x="115608" y="0"/>
                    <a:pt x="148947" y="29959"/>
                    <a:pt x="148947" y="66914"/>
                  </a:cubicBezTo>
                  <a:lnTo>
                    <a:pt x="148947" y="943428"/>
                  </a:lnTo>
                  <a:cubicBezTo>
                    <a:pt x="148947" y="980384"/>
                    <a:pt x="115608" y="1010347"/>
                    <a:pt x="74474" y="1010347"/>
                  </a:cubicBezTo>
                  <a:lnTo>
                    <a:pt x="74474" y="1010347"/>
                  </a:lnTo>
                  <a:cubicBezTo>
                    <a:pt x="33346" y="1010347"/>
                    <a:pt x="0" y="980384"/>
                    <a:pt x="0" y="943428"/>
                  </a:cubicBezTo>
                  <a:lnTo>
                    <a:pt x="0" y="66914"/>
                  </a:lnTo>
                  <a:close/>
                </a:path>
              </a:pathLst>
            </a:custGeom>
            <a:solidFill>
              <a:srgbClr val="FAD44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24" name="Google Shape;1324;p30"/>
            <p:cNvSpPr/>
            <p:nvPr/>
          </p:nvSpPr>
          <p:spPr>
            <a:xfrm>
              <a:off x="6269338" y="628622"/>
              <a:ext cx="73911" cy="951523"/>
            </a:xfrm>
            <a:custGeom>
              <a:rect b="b" l="l" r="r" t="t"/>
              <a:pathLst>
                <a:path extrusionOk="0" h="951523" w="73911">
                  <a:moveTo>
                    <a:pt x="0" y="33792"/>
                  </a:moveTo>
                  <a:cubicBezTo>
                    <a:pt x="0" y="15128"/>
                    <a:pt x="16542" y="0"/>
                    <a:pt x="36956" y="0"/>
                  </a:cubicBezTo>
                  <a:lnTo>
                    <a:pt x="36956" y="0"/>
                  </a:lnTo>
                  <a:cubicBezTo>
                    <a:pt x="57362" y="0"/>
                    <a:pt x="73911" y="15128"/>
                    <a:pt x="73911" y="33792"/>
                  </a:cubicBezTo>
                  <a:lnTo>
                    <a:pt x="73911" y="917736"/>
                  </a:lnTo>
                  <a:cubicBezTo>
                    <a:pt x="73911" y="936394"/>
                    <a:pt x="57362" y="951523"/>
                    <a:pt x="36956" y="951523"/>
                  </a:cubicBezTo>
                  <a:lnTo>
                    <a:pt x="36956" y="951523"/>
                  </a:lnTo>
                  <a:cubicBezTo>
                    <a:pt x="16542" y="951523"/>
                    <a:pt x="0" y="936394"/>
                    <a:pt x="0" y="917736"/>
                  </a:cubicBezTo>
                  <a:lnTo>
                    <a:pt x="0" y="33792"/>
                  </a:lnTo>
                  <a:close/>
                </a:path>
              </a:pathLst>
            </a:custGeom>
            <a:solidFill>
              <a:srgbClr val="FFDF9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1325" name="Google Shape;1325;p30"/>
          <p:cNvGrpSpPr/>
          <p:nvPr/>
        </p:nvGrpSpPr>
        <p:grpSpPr>
          <a:xfrm rot="1351861">
            <a:off x="10285607" y="391442"/>
            <a:ext cx="1516604" cy="1324637"/>
            <a:chOff x="3540572" y="5251367"/>
            <a:chExt cx="1462718" cy="1277572"/>
          </a:xfrm>
        </p:grpSpPr>
        <p:sp>
          <p:nvSpPr>
            <p:cNvPr id="1326" name="Google Shape;1326;p30"/>
            <p:cNvSpPr/>
            <p:nvPr/>
          </p:nvSpPr>
          <p:spPr>
            <a:xfrm>
              <a:off x="3547578" y="5258036"/>
              <a:ext cx="1448934" cy="1263947"/>
            </a:xfrm>
            <a:custGeom>
              <a:rect b="b" l="l" r="r" t="t"/>
              <a:pathLst>
                <a:path extrusionOk="0" h="1263947" w="1448934">
                  <a:moveTo>
                    <a:pt x="398666" y="302"/>
                  </a:moveTo>
                  <a:cubicBezTo>
                    <a:pt x="348611" y="2726"/>
                    <a:pt x="302774" y="19597"/>
                    <a:pt x="268906" y="41745"/>
                  </a:cubicBezTo>
                  <a:cubicBezTo>
                    <a:pt x="208289" y="81372"/>
                    <a:pt x="171407" y="131100"/>
                    <a:pt x="170329" y="183639"/>
                  </a:cubicBezTo>
                  <a:cubicBezTo>
                    <a:pt x="129087" y="190591"/>
                    <a:pt x="71739" y="209149"/>
                    <a:pt x="33035" y="266726"/>
                  </a:cubicBezTo>
                  <a:cubicBezTo>
                    <a:pt x="-67651" y="416490"/>
                    <a:pt x="93940" y="573548"/>
                    <a:pt x="93940" y="573548"/>
                  </a:cubicBezTo>
                  <a:cubicBezTo>
                    <a:pt x="93940" y="573548"/>
                    <a:pt x="109257" y="466740"/>
                    <a:pt x="155676" y="402975"/>
                  </a:cubicBezTo>
                  <a:cubicBezTo>
                    <a:pt x="183637" y="364573"/>
                    <a:pt x="221744" y="334964"/>
                    <a:pt x="252578" y="313607"/>
                  </a:cubicBezTo>
                  <a:cubicBezTo>
                    <a:pt x="345603" y="360052"/>
                    <a:pt x="435581" y="238456"/>
                    <a:pt x="484056" y="310258"/>
                  </a:cubicBezTo>
                  <a:cubicBezTo>
                    <a:pt x="556520" y="417615"/>
                    <a:pt x="261566" y="488586"/>
                    <a:pt x="146889" y="779904"/>
                  </a:cubicBezTo>
                  <a:cubicBezTo>
                    <a:pt x="134311" y="811856"/>
                    <a:pt x="131150" y="843588"/>
                    <a:pt x="133287" y="873665"/>
                  </a:cubicBezTo>
                  <a:cubicBezTo>
                    <a:pt x="122558" y="901667"/>
                    <a:pt x="114702" y="933961"/>
                    <a:pt x="110683" y="972242"/>
                  </a:cubicBezTo>
                  <a:cubicBezTo>
                    <a:pt x="87042" y="1197505"/>
                    <a:pt x="457388" y="1234849"/>
                    <a:pt x="809289" y="1248090"/>
                  </a:cubicBezTo>
                  <a:cubicBezTo>
                    <a:pt x="1144601" y="1260701"/>
                    <a:pt x="1459359" y="1325423"/>
                    <a:pt x="1448670" y="1055958"/>
                  </a:cubicBezTo>
                  <a:cubicBezTo>
                    <a:pt x="1434927" y="709569"/>
                    <a:pt x="1130155" y="795287"/>
                    <a:pt x="795057" y="761071"/>
                  </a:cubicBezTo>
                  <a:cubicBezTo>
                    <a:pt x="684485" y="749779"/>
                    <a:pt x="574288" y="730847"/>
                    <a:pt x="475470" y="724236"/>
                  </a:cubicBezTo>
                  <a:cubicBezTo>
                    <a:pt x="474613" y="724176"/>
                    <a:pt x="473823" y="724290"/>
                    <a:pt x="472959" y="724236"/>
                  </a:cubicBezTo>
                  <a:cubicBezTo>
                    <a:pt x="511153" y="678286"/>
                    <a:pt x="547278" y="636207"/>
                    <a:pt x="575092" y="607034"/>
                  </a:cubicBezTo>
                  <a:cubicBezTo>
                    <a:pt x="691772" y="484648"/>
                    <a:pt x="761618" y="336906"/>
                    <a:pt x="648139" y="149316"/>
                  </a:cubicBezTo>
                  <a:cubicBezTo>
                    <a:pt x="577215" y="32074"/>
                    <a:pt x="482080" y="-3737"/>
                    <a:pt x="398666" y="302"/>
                  </a:cubicBezTo>
                  <a:close/>
                </a:path>
              </a:pathLst>
            </a:custGeom>
            <a:solidFill>
              <a:srgbClr val="FFFFFF"/>
            </a:solidFill>
            <a:ln cap="flat" cmpd="sng" w="167350">
              <a:solidFill>
                <a:srgbClr val="FFFFFF"/>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1327" name="Google Shape;1327;p30"/>
            <p:cNvGrpSpPr/>
            <p:nvPr/>
          </p:nvGrpSpPr>
          <p:grpSpPr>
            <a:xfrm>
              <a:off x="3553994" y="5264713"/>
              <a:ext cx="1448907" cy="1263939"/>
              <a:chOff x="3553994" y="5264713"/>
              <a:chExt cx="1448907" cy="1263939"/>
            </a:xfrm>
          </p:grpSpPr>
          <p:sp>
            <p:nvSpPr>
              <p:cNvPr id="1328" name="Google Shape;1328;p30"/>
              <p:cNvSpPr/>
              <p:nvPr/>
            </p:nvSpPr>
            <p:spPr>
              <a:xfrm>
                <a:off x="3553994" y="5448352"/>
                <a:ext cx="252578" cy="389908"/>
              </a:xfrm>
              <a:custGeom>
                <a:rect b="b" l="l" r="r" t="t"/>
                <a:pathLst>
                  <a:path extrusionOk="0" h="389908" w="252578">
                    <a:moveTo>
                      <a:pt x="170329" y="0"/>
                    </a:moveTo>
                    <a:cubicBezTo>
                      <a:pt x="129087" y="6952"/>
                      <a:pt x="71739" y="25510"/>
                      <a:pt x="33035" y="83086"/>
                    </a:cubicBezTo>
                    <a:cubicBezTo>
                      <a:pt x="-67651" y="232851"/>
                      <a:pt x="93940" y="389908"/>
                      <a:pt x="93940" y="389908"/>
                    </a:cubicBezTo>
                    <a:cubicBezTo>
                      <a:pt x="93940" y="389908"/>
                      <a:pt x="109257" y="283100"/>
                      <a:pt x="155676" y="219335"/>
                    </a:cubicBezTo>
                    <a:cubicBezTo>
                      <a:pt x="183630" y="180933"/>
                      <a:pt x="221744" y="151325"/>
                      <a:pt x="252578" y="129967"/>
                    </a:cubicBezTo>
                    <a:cubicBezTo>
                      <a:pt x="233699" y="120544"/>
                      <a:pt x="214672" y="104819"/>
                      <a:pt x="195859" y="78485"/>
                    </a:cubicBezTo>
                    <a:cubicBezTo>
                      <a:pt x="177087" y="52199"/>
                      <a:pt x="169793" y="25751"/>
                      <a:pt x="170329" y="0"/>
                    </a:cubicBezTo>
                    <a:close/>
                  </a:path>
                </a:pathLst>
              </a:custGeom>
              <a:solidFill>
                <a:srgbClr val="F2AE3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29" name="Google Shape;1329;p30"/>
              <p:cNvSpPr/>
              <p:nvPr/>
            </p:nvSpPr>
            <p:spPr>
              <a:xfrm>
                <a:off x="3686389" y="5264713"/>
                <a:ext cx="573392" cy="876424"/>
              </a:xfrm>
              <a:custGeom>
                <a:rect b="b" l="l" r="r" t="t"/>
                <a:pathLst>
                  <a:path extrusionOk="0" h="876424" w="573392">
                    <a:moveTo>
                      <a:pt x="337449" y="727752"/>
                    </a:moveTo>
                    <a:cubicBezTo>
                      <a:pt x="376956" y="680115"/>
                      <a:pt x="414032" y="637098"/>
                      <a:pt x="442696" y="607034"/>
                    </a:cubicBezTo>
                    <a:cubicBezTo>
                      <a:pt x="559376" y="484648"/>
                      <a:pt x="629215" y="336900"/>
                      <a:pt x="515743" y="149316"/>
                    </a:cubicBezTo>
                    <a:cubicBezTo>
                      <a:pt x="444813" y="32074"/>
                      <a:pt x="349685" y="-3737"/>
                      <a:pt x="266270" y="302"/>
                    </a:cubicBezTo>
                    <a:cubicBezTo>
                      <a:pt x="216215" y="2726"/>
                      <a:pt x="170379" y="19597"/>
                      <a:pt x="136511" y="41744"/>
                    </a:cubicBezTo>
                    <a:cubicBezTo>
                      <a:pt x="75894" y="81372"/>
                      <a:pt x="39012" y="131100"/>
                      <a:pt x="37934" y="183639"/>
                    </a:cubicBezTo>
                    <a:cubicBezTo>
                      <a:pt x="37398" y="209391"/>
                      <a:pt x="44691" y="235838"/>
                      <a:pt x="63464" y="262125"/>
                    </a:cubicBezTo>
                    <a:cubicBezTo>
                      <a:pt x="82276" y="288458"/>
                      <a:pt x="101303" y="304184"/>
                      <a:pt x="120183" y="313607"/>
                    </a:cubicBezTo>
                    <a:cubicBezTo>
                      <a:pt x="213208" y="360052"/>
                      <a:pt x="303186" y="238456"/>
                      <a:pt x="351660" y="310258"/>
                    </a:cubicBezTo>
                    <a:cubicBezTo>
                      <a:pt x="424125" y="417615"/>
                      <a:pt x="129171" y="488586"/>
                      <a:pt x="14493" y="779904"/>
                    </a:cubicBezTo>
                    <a:cubicBezTo>
                      <a:pt x="1541" y="812801"/>
                      <a:pt x="-1741" y="845564"/>
                      <a:pt x="791" y="876425"/>
                    </a:cubicBezTo>
                  </a:path>
                </a:pathLst>
              </a:custGeom>
              <a:solidFill>
                <a:srgbClr val="FC777A"/>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30" name="Google Shape;1330;p30"/>
              <p:cNvSpPr/>
              <p:nvPr/>
            </p:nvSpPr>
            <p:spPr>
              <a:xfrm>
                <a:off x="3554306" y="5633082"/>
                <a:ext cx="157800" cy="205112"/>
              </a:xfrm>
              <a:custGeom>
                <a:rect b="b" l="l" r="r" t="t"/>
                <a:pathLst>
                  <a:path extrusionOk="0" h="205112" w="157800">
                    <a:moveTo>
                      <a:pt x="35368" y="216"/>
                    </a:moveTo>
                    <a:cubicBezTo>
                      <a:pt x="22784" y="792"/>
                      <a:pt x="11151" y="2687"/>
                      <a:pt x="0" y="5239"/>
                    </a:cubicBezTo>
                    <a:cubicBezTo>
                      <a:pt x="690" y="114451"/>
                      <a:pt x="93547" y="205112"/>
                      <a:pt x="93547" y="205112"/>
                    </a:cubicBezTo>
                    <a:cubicBezTo>
                      <a:pt x="93547" y="205112"/>
                      <a:pt x="108871" y="98304"/>
                      <a:pt x="155289" y="34539"/>
                    </a:cubicBezTo>
                    <a:cubicBezTo>
                      <a:pt x="156053" y="33488"/>
                      <a:pt x="157024" y="32651"/>
                      <a:pt x="157801" y="31613"/>
                    </a:cubicBezTo>
                    <a:cubicBezTo>
                      <a:pt x="138359" y="19196"/>
                      <a:pt x="113666" y="8668"/>
                      <a:pt x="81412" y="3149"/>
                    </a:cubicBezTo>
                    <a:cubicBezTo>
                      <a:pt x="65137" y="363"/>
                      <a:pt x="49814" y="-441"/>
                      <a:pt x="35368" y="216"/>
                    </a:cubicBezTo>
                    <a:close/>
                  </a:path>
                </a:pathLst>
              </a:custGeom>
              <a:solidFill>
                <a:srgbClr val="AF581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31" name="Google Shape;1331;p30"/>
              <p:cNvSpPr/>
              <p:nvPr/>
            </p:nvSpPr>
            <p:spPr>
              <a:xfrm>
                <a:off x="3663642" y="5986607"/>
                <a:ext cx="1339259" cy="542045"/>
              </a:xfrm>
              <a:custGeom>
                <a:rect b="b" l="l" r="r" t="t"/>
                <a:pathLst>
                  <a:path extrusionOk="0" h="542045" w="1339259">
                    <a:moveTo>
                      <a:pt x="365849" y="2362"/>
                    </a:moveTo>
                    <a:cubicBezTo>
                      <a:pt x="464667" y="8979"/>
                      <a:pt x="574924" y="27919"/>
                      <a:pt x="685496" y="39210"/>
                    </a:cubicBezTo>
                    <a:cubicBezTo>
                      <a:pt x="1020594" y="73426"/>
                      <a:pt x="1325252" y="-12238"/>
                      <a:pt x="1338995" y="334151"/>
                    </a:cubicBezTo>
                    <a:cubicBezTo>
                      <a:pt x="1349684" y="603616"/>
                      <a:pt x="1034986" y="538759"/>
                      <a:pt x="699667" y="526148"/>
                    </a:cubicBezTo>
                    <a:cubicBezTo>
                      <a:pt x="347766" y="512908"/>
                      <a:pt x="-22566" y="475678"/>
                      <a:pt x="1075" y="250409"/>
                    </a:cubicBezTo>
                    <a:cubicBezTo>
                      <a:pt x="24911" y="23264"/>
                      <a:pt x="173758" y="-10490"/>
                      <a:pt x="365849" y="2362"/>
                    </a:cubicBezTo>
                  </a:path>
                </a:pathLst>
              </a:custGeom>
              <a:solidFill>
                <a:srgbClr val="F47B8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32" name="Google Shape;1332;p30"/>
              <p:cNvSpPr/>
              <p:nvPr/>
            </p:nvSpPr>
            <p:spPr>
              <a:xfrm>
                <a:off x="3861108" y="5388059"/>
                <a:ext cx="52625" cy="71862"/>
              </a:xfrm>
              <a:custGeom>
                <a:rect b="b" l="l" r="r" t="t"/>
                <a:pathLst>
                  <a:path extrusionOk="0" h="71862" w="52625">
                    <a:moveTo>
                      <a:pt x="2980" y="44033"/>
                    </a:moveTo>
                    <a:cubicBezTo>
                      <a:pt x="-3730" y="24704"/>
                      <a:pt x="1273" y="5409"/>
                      <a:pt x="14158" y="936"/>
                    </a:cubicBezTo>
                    <a:cubicBezTo>
                      <a:pt x="27044" y="-3545"/>
                      <a:pt x="42930" y="8497"/>
                      <a:pt x="49640" y="27825"/>
                    </a:cubicBezTo>
                    <a:cubicBezTo>
                      <a:pt x="56358" y="47154"/>
                      <a:pt x="51355" y="66448"/>
                      <a:pt x="38469" y="70929"/>
                    </a:cubicBezTo>
                    <a:cubicBezTo>
                      <a:pt x="25584" y="75403"/>
                      <a:pt x="9691" y="63361"/>
                      <a:pt x="2980" y="44033"/>
                    </a:cubicBezTo>
                    <a:close/>
                  </a:path>
                </a:pathLst>
              </a:custGeom>
              <a:solidFill>
                <a:srgbClr val="B34A5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1333" name="Google Shape;1333;p30"/>
              <p:cNvGrpSpPr/>
              <p:nvPr/>
            </p:nvGrpSpPr>
            <p:grpSpPr>
              <a:xfrm>
                <a:off x="4051759" y="5375948"/>
                <a:ext cx="571739" cy="1057739"/>
                <a:chOff x="4051759" y="5375948"/>
                <a:chExt cx="571739" cy="1057739"/>
              </a:xfrm>
            </p:grpSpPr>
            <p:sp>
              <p:nvSpPr>
                <p:cNvPr id="1334" name="Google Shape;1334;p30"/>
                <p:cNvSpPr/>
                <p:nvPr/>
              </p:nvSpPr>
              <p:spPr>
                <a:xfrm>
                  <a:off x="4203338" y="6088517"/>
                  <a:ext cx="420160" cy="345170"/>
                </a:xfrm>
                <a:custGeom>
                  <a:rect b="b" l="l" r="r" t="t"/>
                  <a:pathLst>
                    <a:path extrusionOk="0" h="345170" w="420160">
                      <a:moveTo>
                        <a:pt x="0" y="77615"/>
                      </a:moveTo>
                      <a:cubicBezTo>
                        <a:pt x="0" y="77615"/>
                        <a:pt x="350729" y="-59894"/>
                        <a:pt x="407026" y="31149"/>
                      </a:cubicBezTo>
                      <a:cubicBezTo>
                        <a:pt x="463324" y="122185"/>
                        <a:pt x="320417" y="151867"/>
                        <a:pt x="320417" y="151867"/>
                      </a:cubicBezTo>
                      <a:cubicBezTo>
                        <a:pt x="320417" y="151867"/>
                        <a:pt x="353455" y="157969"/>
                        <a:pt x="357828" y="191200"/>
                      </a:cubicBezTo>
                      <a:cubicBezTo>
                        <a:pt x="362202" y="224432"/>
                        <a:pt x="307277" y="252360"/>
                        <a:pt x="307277" y="252360"/>
                      </a:cubicBezTo>
                      <a:cubicBezTo>
                        <a:pt x="307277" y="252360"/>
                        <a:pt x="335747" y="262620"/>
                        <a:pt x="336685" y="287386"/>
                      </a:cubicBezTo>
                      <a:cubicBezTo>
                        <a:pt x="337877" y="318944"/>
                        <a:pt x="236494" y="345170"/>
                        <a:pt x="236494" y="345170"/>
                      </a:cubicBezTo>
                      <a:cubicBezTo>
                        <a:pt x="236494" y="345170"/>
                        <a:pt x="292001" y="300614"/>
                        <a:pt x="290876" y="288458"/>
                      </a:cubicBezTo>
                      <a:cubicBezTo>
                        <a:pt x="289750" y="276309"/>
                        <a:pt x="222878" y="271126"/>
                        <a:pt x="221318" y="258769"/>
                      </a:cubicBezTo>
                      <a:cubicBezTo>
                        <a:pt x="219764" y="246413"/>
                        <a:pt x="315334" y="201762"/>
                        <a:pt x="311664" y="190517"/>
                      </a:cubicBezTo>
                      <a:cubicBezTo>
                        <a:pt x="307994" y="179279"/>
                        <a:pt x="167190" y="191790"/>
                        <a:pt x="163587" y="173707"/>
                      </a:cubicBezTo>
                      <a:cubicBezTo>
                        <a:pt x="159978" y="155631"/>
                        <a:pt x="365215" y="100667"/>
                        <a:pt x="360581" y="65727"/>
                      </a:cubicBezTo>
                      <a:cubicBezTo>
                        <a:pt x="355886" y="30325"/>
                        <a:pt x="0" y="77615"/>
                        <a:pt x="0" y="77615"/>
                      </a:cubicBezTo>
                      <a:close/>
                    </a:path>
                  </a:pathLst>
                </a:custGeom>
                <a:solidFill>
                  <a:srgbClr val="FFA1A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35" name="Google Shape;1335;p30"/>
                <p:cNvSpPr/>
                <p:nvPr/>
              </p:nvSpPr>
              <p:spPr>
                <a:xfrm>
                  <a:off x="4051759" y="5375948"/>
                  <a:ext cx="156500" cy="280393"/>
                </a:xfrm>
                <a:custGeom>
                  <a:rect b="b" l="l" r="r" t="t"/>
                  <a:pathLst>
                    <a:path extrusionOk="0" h="280393" w="156500">
                      <a:moveTo>
                        <a:pt x="0" y="0"/>
                      </a:moveTo>
                      <a:cubicBezTo>
                        <a:pt x="0" y="0"/>
                        <a:pt x="66598" y="58722"/>
                        <a:pt x="97740" y="128802"/>
                      </a:cubicBezTo>
                      <a:cubicBezTo>
                        <a:pt x="128875" y="198889"/>
                        <a:pt x="97412" y="282946"/>
                        <a:pt x="124556" y="280334"/>
                      </a:cubicBezTo>
                      <a:cubicBezTo>
                        <a:pt x="151700" y="277722"/>
                        <a:pt x="171899" y="196323"/>
                        <a:pt x="140756" y="126237"/>
                      </a:cubicBezTo>
                      <a:cubicBezTo>
                        <a:pt x="109621" y="56157"/>
                        <a:pt x="0" y="0"/>
                        <a:pt x="0" y="0"/>
                      </a:cubicBezTo>
                      <a:close/>
                    </a:path>
                  </a:pathLst>
                </a:custGeom>
                <a:solidFill>
                  <a:srgbClr val="FFA1A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36" name="Google Shape;1336;p30"/>
                <p:cNvSpPr/>
                <p:nvPr/>
              </p:nvSpPr>
              <p:spPr>
                <a:xfrm>
                  <a:off x="4130009" y="5680535"/>
                  <a:ext cx="52735" cy="70562"/>
                </a:xfrm>
                <a:custGeom>
                  <a:rect b="b" l="l" r="r" t="t"/>
                  <a:pathLst>
                    <a:path extrusionOk="0" h="70562" w="52735">
                      <a:moveTo>
                        <a:pt x="3972" y="26138"/>
                      </a:moveTo>
                      <a:cubicBezTo>
                        <a:pt x="11660" y="7319"/>
                        <a:pt x="27915" y="-3839"/>
                        <a:pt x="40278" y="1217"/>
                      </a:cubicBezTo>
                      <a:cubicBezTo>
                        <a:pt x="52648" y="6267"/>
                        <a:pt x="56445" y="25608"/>
                        <a:pt x="48763" y="44428"/>
                      </a:cubicBezTo>
                      <a:cubicBezTo>
                        <a:pt x="41075" y="63241"/>
                        <a:pt x="24821" y="74398"/>
                        <a:pt x="12457" y="69348"/>
                      </a:cubicBezTo>
                      <a:cubicBezTo>
                        <a:pt x="88" y="64299"/>
                        <a:pt x="-3710" y="44950"/>
                        <a:pt x="3972" y="26138"/>
                      </a:cubicBezTo>
                      <a:close/>
                    </a:path>
                  </a:pathLst>
                </a:custGeom>
                <a:solidFill>
                  <a:srgbClr val="FFA1A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1337" name="Google Shape;1337;p30"/>
              <p:cNvGrpSpPr/>
              <p:nvPr/>
            </p:nvGrpSpPr>
            <p:grpSpPr>
              <a:xfrm>
                <a:off x="3794621" y="5459918"/>
                <a:ext cx="1079649" cy="997846"/>
                <a:chOff x="3794621" y="5459918"/>
                <a:chExt cx="1079649" cy="997846"/>
              </a:xfrm>
            </p:grpSpPr>
            <p:sp>
              <p:nvSpPr>
                <p:cNvPr id="1338" name="Google Shape;1338;p30"/>
                <p:cNvSpPr/>
                <p:nvPr/>
              </p:nvSpPr>
              <p:spPr>
                <a:xfrm>
                  <a:off x="4156377" y="6230285"/>
                  <a:ext cx="68827" cy="46666"/>
                </a:xfrm>
                <a:custGeom>
                  <a:rect b="b" l="l" r="r" t="t"/>
                  <a:pathLst>
                    <a:path extrusionOk="0" h="46666" w="68827">
                      <a:moveTo>
                        <a:pt x="0" y="23333"/>
                      </a:moveTo>
                      <a:cubicBezTo>
                        <a:pt x="0" y="10448"/>
                        <a:pt x="15411" y="0"/>
                        <a:pt x="34411" y="0"/>
                      </a:cubicBezTo>
                      <a:cubicBezTo>
                        <a:pt x="53417" y="0"/>
                        <a:pt x="68828" y="10448"/>
                        <a:pt x="68828" y="23333"/>
                      </a:cubicBezTo>
                      <a:cubicBezTo>
                        <a:pt x="68828" y="36225"/>
                        <a:pt x="53417" y="46667"/>
                        <a:pt x="34411" y="46667"/>
                      </a:cubicBezTo>
                      <a:cubicBezTo>
                        <a:pt x="15411" y="46667"/>
                        <a:pt x="0" y="36225"/>
                        <a:pt x="0" y="23333"/>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39" name="Google Shape;1339;p30"/>
                <p:cNvSpPr/>
                <p:nvPr/>
              </p:nvSpPr>
              <p:spPr>
                <a:xfrm>
                  <a:off x="4259783" y="6409611"/>
                  <a:ext cx="73489" cy="48153"/>
                </a:xfrm>
                <a:custGeom>
                  <a:rect b="b" l="l" r="r" t="t"/>
                  <a:pathLst>
                    <a:path extrusionOk="0" h="48153" w="73489">
                      <a:moveTo>
                        <a:pt x="0" y="24076"/>
                      </a:moveTo>
                      <a:cubicBezTo>
                        <a:pt x="0" y="10776"/>
                        <a:pt x="16449" y="0"/>
                        <a:pt x="36741" y="0"/>
                      </a:cubicBezTo>
                      <a:cubicBezTo>
                        <a:pt x="57041" y="0"/>
                        <a:pt x="73489" y="10776"/>
                        <a:pt x="73489" y="24076"/>
                      </a:cubicBezTo>
                      <a:cubicBezTo>
                        <a:pt x="73489" y="37371"/>
                        <a:pt x="57041" y="48153"/>
                        <a:pt x="36741" y="48153"/>
                      </a:cubicBezTo>
                      <a:cubicBezTo>
                        <a:pt x="16449" y="48153"/>
                        <a:pt x="0" y="37371"/>
                        <a:pt x="0" y="24076"/>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40" name="Google Shape;1340;p30"/>
                <p:cNvSpPr/>
                <p:nvPr/>
              </p:nvSpPr>
              <p:spPr>
                <a:xfrm>
                  <a:off x="4604277" y="6406242"/>
                  <a:ext cx="50805" cy="51522"/>
                </a:xfrm>
                <a:custGeom>
                  <a:rect b="b" l="l" r="r" t="t"/>
                  <a:pathLst>
                    <a:path extrusionOk="0" h="51522" w="50805">
                      <a:moveTo>
                        <a:pt x="0" y="25764"/>
                      </a:moveTo>
                      <a:cubicBezTo>
                        <a:pt x="0" y="11533"/>
                        <a:pt x="11372" y="0"/>
                        <a:pt x="25403" y="0"/>
                      </a:cubicBezTo>
                      <a:cubicBezTo>
                        <a:pt x="39434" y="0"/>
                        <a:pt x="50805" y="11533"/>
                        <a:pt x="50805" y="25764"/>
                      </a:cubicBezTo>
                      <a:cubicBezTo>
                        <a:pt x="50805" y="39989"/>
                        <a:pt x="39434" y="51522"/>
                        <a:pt x="25403" y="51522"/>
                      </a:cubicBezTo>
                      <a:cubicBezTo>
                        <a:pt x="11372" y="51522"/>
                        <a:pt x="0" y="39989"/>
                        <a:pt x="0" y="25764"/>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41" name="Google Shape;1341;p30"/>
                <p:cNvSpPr/>
                <p:nvPr/>
              </p:nvSpPr>
              <p:spPr>
                <a:xfrm>
                  <a:off x="4807954" y="6264729"/>
                  <a:ext cx="66316" cy="61607"/>
                </a:xfrm>
                <a:custGeom>
                  <a:rect b="b" l="l" r="r" t="t"/>
                  <a:pathLst>
                    <a:path extrusionOk="0" h="61607" w="66316">
                      <a:moveTo>
                        <a:pt x="0" y="30801"/>
                      </a:moveTo>
                      <a:cubicBezTo>
                        <a:pt x="0" y="13789"/>
                        <a:pt x="14848" y="0"/>
                        <a:pt x="33158" y="0"/>
                      </a:cubicBezTo>
                      <a:cubicBezTo>
                        <a:pt x="51475" y="0"/>
                        <a:pt x="66316" y="13789"/>
                        <a:pt x="66316" y="30801"/>
                      </a:cubicBezTo>
                      <a:cubicBezTo>
                        <a:pt x="66316" y="47812"/>
                        <a:pt x="51475" y="61608"/>
                        <a:pt x="33158" y="61608"/>
                      </a:cubicBezTo>
                      <a:cubicBezTo>
                        <a:pt x="14848" y="61608"/>
                        <a:pt x="0" y="47812"/>
                        <a:pt x="0" y="30801"/>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42" name="Google Shape;1342;p30"/>
                <p:cNvSpPr/>
                <p:nvPr/>
              </p:nvSpPr>
              <p:spPr>
                <a:xfrm>
                  <a:off x="4684356" y="6141137"/>
                  <a:ext cx="79382" cy="54857"/>
                </a:xfrm>
                <a:custGeom>
                  <a:rect b="b" l="l" r="r" t="t"/>
                  <a:pathLst>
                    <a:path extrusionOk="0" h="54857" w="79382">
                      <a:moveTo>
                        <a:pt x="0" y="27432"/>
                      </a:moveTo>
                      <a:cubicBezTo>
                        <a:pt x="0" y="12283"/>
                        <a:pt x="17768" y="0"/>
                        <a:pt x="39688" y="0"/>
                      </a:cubicBezTo>
                      <a:cubicBezTo>
                        <a:pt x="61615" y="0"/>
                        <a:pt x="79383" y="12283"/>
                        <a:pt x="79383" y="27432"/>
                      </a:cubicBezTo>
                      <a:cubicBezTo>
                        <a:pt x="79383" y="42581"/>
                        <a:pt x="61615" y="54858"/>
                        <a:pt x="39688" y="54858"/>
                      </a:cubicBezTo>
                      <a:cubicBezTo>
                        <a:pt x="17768" y="54858"/>
                        <a:pt x="0" y="42581"/>
                        <a:pt x="0" y="27432"/>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43" name="Google Shape;1343;p30"/>
                <p:cNvSpPr/>
                <p:nvPr/>
              </p:nvSpPr>
              <p:spPr>
                <a:xfrm>
                  <a:off x="4024690" y="6391326"/>
                  <a:ext cx="53278" cy="29835"/>
                </a:xfrm>
                <a:custGeom>
                  <a:rect b="b" l="l" r="r" t="t"/>
                  <a:pathLst>
                    <a:path extrusionOk="0" h="29835" w="53278">
                      <a:moveTo>
                        <a:pt x="313" y="23784"/>
                      </a:moveTo>
                      <a:cubicBezTo>
                        <a:pt x="-1923" y="17160"/>
                        <a:pt x="8055" y="7818"/>
                        <a:pt x="22602" y="2922"/>
                      </a:cubicBezTo>
                      <a:cubicBezTo>
                        <a:pt x="37142" y="-1974"/>
                        <a:pt x="50737" y="-574"/>
                        <a:pt x="52967" y="6049"/>
                      </a:cubicBezTo>
                      <a:cubicBezTo>
                        <a:pt x="55197" y="12673"/>
                        <a:pt x="45219" y="22016"/>
                        <a:pt x="30679" y="26911"/>
                      </a:cubicBezTo>
                      <a:cubicBezTo>
                        <a:pt x="16139" y="31814"/>
                        <a:pt x="2544" y="30407"/>
                        <a:pt x="313" y="23784"/>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44" name="Google Shape;1344;p30"/>
                <p:cNvSpPr/>
                <p:nvPr/>
              </p:nvSpPr>
              <p:spPr>
                <a:xfrm>
                  <a:off x="3806534" y="6340389"/>
                  <a:ext cx="54572" cy="54721"/>
                </a:xfrm>
                <a:custGeom>
                  <a:rect b="b" l="l" r="r" t="t"/>
                  <a:pathLst>
                    <a:path extrusionOk="0" h="54721" w="54572">
                      <a:moveTo>
                        <a:pt x="1847" y="17546"/>
                      </a:moveTo>
                      <a:cubicBezTo>
                        <a:pt x="7285" y="3448"/>
                        <a:pt x="23084" y="-3591"/>
                        <a:pt x="37135" y="1827"/>
                      </a:cubicBezTo>
                      <a:cubicBezTo>
                        <a:pt x="51186" y="7245"/>
                        <a:pt x="58164" y="23071"/>
                        <a:pt x="52726" y="37169"/>
                      </a:cubicBezTo>
                      <a:cubicBezTo>
                        <a:pt x="47288" y="51273"/>
                        <a:pt x="31489" y="58312"/>
                        <a:pt x="17438" y="52894"/>
                      </a:cubicBezTo>
                      <a:cubicBezTo>
                        <a:pt x="3387" y="47476"/>
                        <a:pt x="-3591" y="31650"/>
                        <a:pt x="1847" y="17546"/>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45" name="Google Shape;1345;p30"/>
                <p:cNvSpPr/>
                <p:nvPr/>
              </p:nvSpPr>
              <p:spPr>
                <a:xfrm>
                  <a:off x="3899966" y="6199471"/>
                  <a:ext cx="59351" cy="61628"/>
                </a:xfrm>
                <a:custGeom>
                  <a:rect b="b" l="l" r="r" t="t"/>
                  <a:pathLst>
                    <a:path extrusionOk="0" h="61628" w="59351">
                      <a:moveTo>
                        <a:pt x="0" y="30814"/>
                      </a:moveTo>
                      <a:cubicBezTo>
                        <a:pt x="0" y="13796"/>
                        <a:pt x="13287" y="0"/>
                        <a:pt x="29676" y="0"/>
                      </a:cubicBezTo>
                      <a:cubicBezTo>
                        <a:pt x="46064" y="0"/>
                        <a:pt x="59351" y="13796"/>
                        <a:pt x="59351" y="30814"/>
                      </a:cubicBezTo>
                      <a:cubicBezTo>
                        <a:pt x="59351" y="47832"/>
                        <a:pt x="46064" y="61628"/>
                        <a:pt x="29676" y="61628"/>
                      </a:cubicBezTo>
                      <a:cubicBezTo>
                        <a:pt x="13287" y="61628"/>
                        <a:pt x="0" y="47832"/>
                        <a:pt x="0" y="30814"/>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46" name="Google Shape;1346;p30"/>
                <p:cNvSpPr/>
                <p:nvPr/>
              </p:nvSpPr>
              <p:spPr>
                <a:xfrm>
                  <a:off x="4015118" y="6067367"/>
                  <a:ext cx="50182" cy="52620"/>
                </a:xfrm>
                <a:custGeom>
                  <a:rect b="b" l="l" r="r" t="t"/>
                  <a:pathLst>
                    <a:path extrusionOk="0" h="52620" w="50182">
                      <a:moveTo>
                        <a:pt x="0" y="26313"/>
                      </a:moveTo>
                      <a:cubicBezTo>
                        <a:pt x="0" y="11780"/>
                        <a:pt x="11231" y="0"/>
                        <a:pt x="25095" y="0"/>
                      </a:cubicBezTo>
                      <a:cubicBezTo>
                        <a:pt x="38951" y="0"/>
                        <a:pt x="50182" y="11780"/>
                        <a:pt x="50182" y="26313"/>
                      </a:cubicBezTo>
                      <a:cubicBezTo>
                        <a:pt x="50182" y="40840"/>
                        <a:pt x="38951" y="52620"/>
                        <a:pt x="25095" y="52620"/>
                      </a:cubicBezTo>
                      <a:cubicBezTo>
                        <a:pt x="11231" y="52620"/>
                        <a:pt x="0" y="40840"/>
                        <a:pt x="0" y="26313"/>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47" name="Google Shape;1347;p30"/>
                <p:cNvSpPr/>
                <p:nvPr/>
              </p:nvSpPr>
              <p:spPr>
                <a:xfrm>
                  <a:off x="3794621" y="6088517"/>
                  <a:ext cx="55857" cy="62944"/>
                </a:xfrm>
                <a:custGeom>
                  <a:rect b="b" l="l" r="r" t="t"/>
                  <a:pathLst>
                    <a:path extrusionOk="0" h="62944" w="55857">
                      <a:moveTo>
                        <a:pt x="2462" y="21726"/>
                      </a:moveTo>
                      <a:cubicBezTo>
                        <a:pt x="8791" y="5204"/>
                        <a:pt x="25319" y="-3824"/>
                        <a:pt x="39384" y="1554"/>
                      </a:cubicBezTo>
                      <a:cubicBezTo>
                        <a:pt x="53448" y="6939"/>
                        <a:pt x="59716" y="24700"/>
                        <a:pt x="53394" y="41222"/>
                      </a:cubicBezTo>
                      <a:cubicBezTo>
                        <a:pt x="47072" y="57744"/>
                        <a:pt x="30543" y="66772"/>
                        <a:pt x="16479" y="61387"/>
                      </a:cubicBezTo>
                      <a:cubicBezTo>
                        <a:pt x="2415" y="56003"/>
                        <a:pt x="-3861" y="38248"/>
                        <a:pt x="2462" y="21726"/>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48" name="Google Shape;1348;p30"/>
                <p:cNvSpPr/>
                <p:nvPr/>
              </p:nvSpPr>
              <p:spPr>
                <a:xfrm>
                  <a:off x="3973087" y="5902553"/>
                  <a:ext cx="43370" cy="51191"/>
                </a:xfrm>
                <a:custGeom>
                  <a:rect b="b" l="l" r="r" t="t"/>
                  <a:pathLst>
                    <a:path extrusionOk="0" h="51191" w="43370">
                      <a:moveTo>
                        <a:pt x="7708" y="49233"/>
                      </a:moveTo>
                      <a:cubicBezTo>
                        <a:pt x="-1447" y="43822"/>
                        <a:pt x="-2613" y="28847"/>
                        <a:pt x="5103" y="15794"/>
                      </a:cubicBezTo>
                      <a:cubicBezTo>
                        <a:pt x="12825" y="2741"/>
                        <a:pt x="26500" y="-3454"/>
                        <a:pt x="35662" y="1957"/>
                      </a:cubicBezTo>
                      <a:cubicBezTo>
                        <a:pt x="44817" y="7368"/>
                        <a:pt x="45983" y="22344"/>
                        <a:pt x="38267" y="35396"/>
                      </a:cubicBezTo>
                      <a:cubicBezTo>
                        <a:pt x="30546" y="48456"/>
                        <a:pt x="16870" y="54645"/>
                        <a:pt x="7708" y="49233"/>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49" name="Google Shape;1349;p30"/>
                <p:cNvSpPr/>
                <p:nvPr/>
              </p:nvSpPr>
              <p:spPr>
                <a:xfrm>
                  <a:off x="3979510" y="5780747"/>
                  <a:ext cx="35607" cy="45207"/>
                </a:xfrm>
                <a:custGeom>
                  <a:rect b="b" l="l" r="r" t="t"/>
                  <a:pathLst>
                    <a:path extrusionOk="0" h="45207" w="35607">
                      <a:moveTo>
                        <a:pt x="1031" y="18093"/>
                      </a:moveTo>
                      <a:cubicBezTo>
                        <a:pt x="4319" y="5864"/>
                        <a:pt x="14499" y="-2032"/>
                        <a:pt x="23761" y="459"/>
                      </a:cubicBezTo>
                      <a:cubicBezTo>
                        <a:pt x="33023" y="2951"/>
                        <a:pt x="37865" y="14885"/>
                        <a:pt x="34577" y="27114"/>
                      </a:cubicBezTo>
                      <a:cubicBezTo>
                        <a:pt x="31289" y="39344"/>
                        <a:pt x="21116" y="47240"/>
                        <a:pt x="11847" y="44748"/>
                      </a:cubicBezTo>
                      <a:cubicBezTo>
                        <a:pt x="2584" y="42257"/>
                        <a:pt x="-2258" y="30322"/>
                        <a:pt x="1031" y="18093"/>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50" name="Google Shape;1350;p30"/>
                <p:cNvSpPr/>
                <p:nvPr/>
              </p:nvSpPr>
              <p:spPr>
                <a:xfrm>
                  <a:off x="3995850" y="5459918"/>
                  <a:ext cx="30117" cy="33653"/>
                </a:xfrm>
                <a:custGeom>
                  <a:rect b="b" l="l" r="r" t="t"/>
                  <a:pathLst>
                    <a:path extrusionOk="0" h="33653" w="30117">
                      <a:moveTo>
                        <a:pt x="0" y="16824"/>
                      </a:moveTo>
                      <a:cubicBezTo>
                        <a:pt x="0" y="7534"/>
                        <a:pt x="6744" y="0"/>
                        <a:pt x="15062" y="0"/>
                      </a:cubicBezTo>
                      <a:cubicBezTo>
                        <a:pt x="23380" y="0"/>
                        <a:pt x="30118" y="7534"/>
                        <a:pt x="30118" y="16824"/>
                      </a:cubicBezTo>
                      <a:cubicBezTo>
                        <a:pt x="30118" y="26120"/>
                        <a:pt x="23380" y="33654"/>
                        <a:pt x="15062" y="33654"/>
                      </a:cubicBezTo>
                      <a:cubicBezTo>
                        <a:pt x="6744" y="33654"/>
                        <a:pt x="0" y="26120"/>
                        <a:pt x="0" y="16824"/>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51" name="Google Shape;1351;p30"/>
                <p:cNvSpPr/>
                <p:nvPr/>
              </p:nvSpPr>
              <p:spPr>
                <a:xfrm>
                  <a:off x="4077971" y="5537258"/>
                  <a:ext cx="31332" cy="35880"/>
                </a:xfrm>
                <a:custGeom>
                  <a:rect b="b" l="l" r="r" t="t"/>
                  <a:pathLst>
                    <a:path extrusionOk="0" h="35880" w="31332">
                      <a:moveTo>
                        <a:pt x="10047" y="643"/>
                      </a:moveTo>
                      <a:cubicBezTo>
                        <a:pt x="18117" y="-1975"/>
                        <a:pt x="27179" y="3637"/>
                        <a:pt x="30286" y="13194"/>
                      </a:cubicBezTo>
                      <a:cubicBezTo>
                        <a:pt x="33387" y="22744"/>
                        <a:pt x="29362" y="32616"/>
                        <a:pt x="21285" y="35234"/>
                      </a:cubicBezTo>
                      <a:cubicBezTo>
                        <a:pt x="13215" y="37860"/>
                        <a:pt x="4154" y="32248"/>
                        <a:pt x="1046" y="22691"/>
                      </a:cubicBezTo>
                      <a:cubicBezTo>
                        <a:pt x="-2055" y="13140"/>
                        <a:pt x="1970" y="3268"/>
                        <a:pt x="10047" y="643"/>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1352" name="Google Shape;1352;p30"/>
            <p:cNvGrpSpPr/>
            <p:nvPr/>
          </p:nvGrpSpPr>
          <p:grpSpPr>
            <a:xfrm>
              <a:off x="3540572" y="5251367"/>
              <a:ext cx="1462718" cy="1277572"/>
              <a:chOff x="3540572" y="5251367"/>
              <a:chExt cx="1462718" cy="1277572"/>
            </a:xfrm>
          </p:grpSpPr>
          <p:sp>
            <p:nvSpPr>
              <p:cNvPr id="1353" name="Google Shape;1353;p30"/>
              <p:cNvSpPr/>
              <p:nvPr/>
            </p:nvSpPr>
            <p:spPr>
              <a:xfrm>
                <a:off x="3540572" y="5434929"/>
                <a:ext cx="266299" cy="403379"/>
              </a:xfrm>
              <a:custGeom>
                <a:rect b="b" l="l" r="r" t="t"/>
                <a:pathLst>
                  <a:path extrusionOk="0" h="403379" w="266299">
                    <a:moveTo>
                      <a:pt x="176150" y="96"/>
                    </a:moveTo>
                    <a:cubicBezTo>
                      <a:pt x="117154" y="10041"/>
                      <a:pt x="68438" y="35571"/>
                      <a:pt x="34463" y="86115"/>
                    </a:cubicBezTo>
                    <a:cubicBezTo>
                      <a:pt x="29902" y="92893"/>
                      <a:pt x="25950" y="99657"/>
                      <a:pt x="22320" y="106622"/>
                    </a:cubicBezTo>
                    <a:cubicBezTo>
                      <a:pt x="-17187" y="182409"/>
                      <a:pt x="-1602" y="263205"/>
                      <a:pt x="48272" y="340819"/>
                    </a:cubicBezTo>
                    <a:cubicBezTo>
                      <a:pt x="58727" y="357080"/>
                      <a:pt x="69938" y="371915"/>
                      <a:pt x="81136" y="384981"/>
                    </a:cubicBezTo>
                    <a:cubicBezTo>
                      <a:pt x="85060" y="389562"/>
                      <a:pt x="88731" y="393647"/>
                      <a:pt x="92019" y="397116"/>
                    </a:cubicBezTo>
                    <a:cubicBezTo>
                      <a:pt x="94008" y="399219"/>
                      <a:pt x="95408" y="400733"/>
                      <a:pt x="96205" y="401510"/>
                    </a:cubicBezTo>
                    <a:cubicBezTo>
                      <a:pt x="100129" y="405327"/>
                      <a:pt x="106726" y="402950"/>
                      <a:pt x="107503" y="397538"/>
                    </a:cubicBezTo>
                    <a:cubicBezTo>
                      <a:pt x="107557" y="397150"/>
                      <a:pt x="108722" y="391089"/>
                      <a:pt x="109177" y="388537"/>
                    </a:cubicBezTo>
                    <a:cubicBezTo>
                      <a:pt x="110490" y="381217"/>
                      <a:pt x="111997" y="373060"/>
                      <a:pt x="113993" y="364260"/>
                    </a:cubicBezTo>
                    <a:cubicBezTo>
                      <a:pt x="119679" y="339131"/>
                      <a:pt x="127005" y="313983"/>
                      <a:pt x="136174" y="290590"/>
                    </a:cubicBezTo>
                    <a:cubicBezTo>
                      <a:pt x="145423" y="267009"/>
                      <a:pt x="156192" y="246595"/>
                      <a:pt x="168200" y="230107"/>
                    </a:cubicBezTo>
                    <a:cubicBezTo>
                      <a:pt x="191587" y="197973"/>
                      <a:pt x="222609" y="170474"/>
                      <a:pt x="263422" y="142205"/>
                    </a:cubicBezTo>
                    <a:cubicBezTo>
                      <a:pt x="267608" y="139305"/>
                      <a:pt x="267139" y="132963"/>
                      <a:pt x="262585" y="130692"/>
                    </a:cubicBezTo>
                    <a:cubicBezTo>
                      <a:pt x="243237" y="121028"/>
                      <a:pt x="225449" y="105196"/>
                      <a:pt x="208384" y="81300"/>
                    </a:cubicBezTo>
                    <a:cubicBezTo>
                      <a:pt x="191319" y="57411"/>
                      <a:pt x="183570" y="32564"/>
                      <a:pt x="184106" y="6793"/>
                    </a:cubicBezTo>
                    <a:cubicBezTo>
                      <a:pt x="184187" y="2594"/>
                      <a:pt x="180289" y="-601"/>
                      <a:pt x="176150" y="96"/>
                    </a:cubicBezTo>
                    <a:close/>
                    <a:moveTo>
                      <a:pt x="171127" y="15165"/>
                    </a:moveTo>
                    <a:cubicBezTo>
                      <a:pt x="172272" y="40762"/>
                      <a:pt x="180644" y="65448"/>
                      <a:pt x="197501" y="89042"/>
                    </a:cubicBezTo>
                    <a:cubicBezTo>
                      <a:pt x="213347" y="111230"/>
                      <a:pt x="230250" y="126158"/>
                      <a:pt x="248353" y="136968"/>
                    </a:cubicBezTo>
                    <a:cubicBezTo>
                      <a:pt x="210447" y="164005"/>
                      <a:pt x="180115" y="190827"/>
                      <a:pt x="157317" y="222150"/>
                    </a:cubicBezTo>
                    <a:cubicBezTo>
                      <a:pt x="144566" y="239664"/>
                      <a:pt x="133462" y="261209"/>
                      <a:pt x="123831" y="285774"/>
                    </a:cubicBezTo>
                    <a:cubicBezTo>
                      <a:pt x="114381" y="309858"/>
                      <a:pt x="106840" y="335588"/>
                      <a:pt x="101013" y="361326"/>
                    </a:cubicBezTo>
                    <a:cubicBezTo>
                      <a:pt x="99306" y="368894"/>
                      <a:pt x="98053" y="375719"/>
                      <a:pt x="96827" y="382255"/>
                    </a:cubicBezTo>
                    <a:cubicBezTo>
                      <a:pt x="95046" y="380280"/>
                      <a:pt x="93331" y="378665"/>
                      <a:pt x="91389" y="376395"/>
                    </a:cubicBezTo>
                    <a:cubicBezTo>
                      <a:pt x="80567" y="363777"/>
                      <a:pt x="69677" y="349418"/>
                      <a:pt x="59577" y="333700"/>
                    </a:cubicBezTo>
                    <a:cubicBezTo>
                      <a:pt x="12033" y="259715"/>
                      <a:pt x="-2821" y="183614"/>
                      <a:pt x="34041" y="112904"/>
                    </a:cubicBezTo>
                    <a:cubicBezTo>
                      <a:pt x="37443" y="106381"/>
                      <a:pt x="41274" y="100019"/>
                      <a:pt x="45553" y="93650"/>
                    </a:cubicBezTo>
                    <a:cubicBezTo>
                      <a:pt x="75731" y="48758"/>
                      <a:pt x="118908" y="25405"/>
                      <a:pt x="171127" y="1516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54" name="Google Shape;1354;p30"/>
              <p:cNvSpPr/>
              <p:nvPr/>
            </p:nvSpPr>
            <p:spPr>
              <a:xfrm>
                <a:off x="3673218" y="5251367"/>
                <a:ext cx="587440" cy="883729"/>
              </a:xfrm>
              <a:custGeom>
                <a:rect b="b" l="l" r="r" t="t"/>
                <a:pathLst>
                  <a:path extrusionOk="0" h="883729" w="587440">
                    <a:moveTo>
                      <a:pt x="272677" y="320"/>
                    </a:moveTo>
                    <a:cubicBezTo>
                      <a:pt x="224323" y="2657"/>
                      <a:pt x="176987" y="18336"/>
                      <a:pt x="139569" y="42807"/>
                    </a:cubicBezTo>
                    <a:cubicBezTo>
                      <a:pt x="75664" y="84585"/>
                      <a:pt x="39171" y="136328"/>
                      <a:pt x="38066" y="190147"/>
                    </a:cubicBezTo>
                    <a:cubicBezTo>
                      <a:pt x="37470" y="218818"/>
                      <a:pt x="46122" y="246378"/>
                      <a:pt x="64855" y="272604"/>
                    </a:cubicBezTo>
                    <a:cubicBezTo>
                      <a:pt x="83138" y="298208"/>
                      <a:pt x="102480" y="315500"/>
                      <a:pt x="123871" y="326182"/>
                    </a:cubicBezTo>
                    <a:cubicBezTo>
                      <a:pt x="162280" y="345356"/>
                      <a:pt x="195699" y="340903"/>
                      <a:pt x="253215" y="318648"/>
                    </a:cubicBezTo>
                    <a:cubicBezTo>
                      <a:pt x="289963" y="304430"/>
                      <a:pt x="298147" y="301838"/>
                      <a:pt x="312024" y="300652"/>
                    </a:cubicBezTo>
                    <a:cubicBezTo>
                      <a:pt x="329524" y="299152"/>
                      <a:pt x="342135" y="304898"/>
                      <a:pt x="352837" y="320744"/>
                    </a:cubicBezTo>
                    <a:cubicBezTo>
                      <a:pt x="361872" y="334125"/>
                      <a:pt x="364691" y="346803"/>
                      <a:pt x="362046" y="359876"/>
                    </a:cubicBezTo>
                    <a:cubicBezTo>
                      <a:pt x="357538" y="382145"/>
                      <a:pt x="338445" y="405357"/>
                      <a:pt x="297163" y="441918"/>
                    </a:cubicBezTo>
                    <a:cubicBezTo>
                      <a:pt x="286005" y="451803"/>
                      <a:pt x="242392" y="489046"/>
                      <a:pt x="236887" y="493822"/>
                    </a:cubicBezTo>
                    <a:cubicBezTo>
                      <a:pt x="210527" y="516693"/>
                      <a:pt x="189410" y="536061"/>
                      <a:pt x="168870" y="556608"/>
                    </a:cubicBezTo>
                    <a:cubicBezTo>
                      <a:pt x="99955" y="625543"/>
                      <a:pt x="49049" y="697706"/>
                      <a:pt x="15040" y="784108"/>
                    </a:cubicBezTo>
                    <a:cubicBezTo>
                      <a:pt x="2470" y="816047"/>
                      <a:pt x="-2004" y="849493"/>
                      <a:pt x="809" y="883730"/>
                    </a:cubicBezTo>
                    <a:lnTo>
                      <a:pt x="14203" y="882477"/>
                    </a:lnTo>
                    <a:cubicBezTo>
                      <a:pt x="11558" y="850217"/>
                      <a:pt x="15804" y="819094"/>
                      <a:pt x="27598" y="789131"/>
                    </a:cubicBezTo>
                    <a:cubicBezTo>
                      <a:pt x="60870" y="704605"/>
                      <a:pt x="110590" y="633754"/>
                      <a:pt x="178286" y="566031"/>
                    </a:cubicBezTo>
                    <a:cubicBezTo>
                      <a:pt x="198572" y="545739"/>
                      <a:pt x="219535" y="526544"/>
                      <a:pt x="245681" y="503867"/>
                    </a:cubicBezTo>
                    <a:cubicBezTo>
                      <a:pt x="251106" y="499166"/>
                      <a:pt x="294691" y="461942"/>
                      <a:pt x="305956" y="451964"/>
                    </a:cubicBezTo>
                    <a:cubicBezTo>
                      <a:pt x="349408" y="413481"/>
                      <a:pt x="369935" y="388534"/>
                      <a:pt x="375226" y="362388"/>
                    </a:cubicBezTo>
                    <a:cubicBezTo>
                      <a:pt x="378608" y="345678"/>
                      <a:pt x="374911" y="329477"/>
                      <a:pt x="363928" y="313210"/>
                    </a:cubicBezTo>
                    <a:cubicBezTo>
                      <a:pt x="350446" y="293238"/>
                      <a:pt x="333000" y="285356"/>
                      <a:pt x="310765" y="287258"/>
                    </a:cubicBezTo>
                    <a:cubicBezTo>
                      <a:pt x="295026" y="288604"/>
                      <a:pt x="286722" y="291263"/>
                      <a:pt x="248400" y="306090"/>
                    </a:cubicBezTo>
                    <a:cubicBezTo>
                      <a:pt x="194159" y="327079"/>
                      <a:pt x="163941" y="331225"/>
                      <a:pt x="129939" y="314254"/>
                    </a:cubicBezTo>
                    <a:cubicBezTo>
                      <a:pt x="110590" y="304590"/>
                      <a:pt x="92802" y="288751"/>
                      <a:pt x="75738" y="264862"/>
                    </a:cubicBezTo>
                    <a:cubicBezTo>
                      <a:pt x="58673" y="240966"/>
                      <a:pt x="50924" y="216126"/>
                      <a:pt x="51460" y="190355"/>
                    </a:cubicBezTo>
                    <a:cubicBezTo>
                      <a:pt x="52465" y="141606"/>
                      <a:pt x="86353" y="93693"/>
                      <a:pt x="146896" y="54106"/>
                    </a:cubicBezTo>
                    <a:cubicBezTo>
                      <a:pt x="182338" y="30927"/>
                      <a:pt x="227364" y="15938"/>
                      <a:pt x="273307" y="13715"/>
                    </a:cubicBezTo>
                    <a:cubicBezTo>
                      <a:pt x="367263" y="9167"/>
                      <a:pt x="453865" y="55492"/>
                      <a:pt x="516706" y="159380"/>
                    </a:cubicBezTo>
                    <a:cubicBezTo>
                      <a:pt x="615839" y="323249"/>
                      <a:pt x="582734" y="464367"/>
                      <a:pt x="444710" y="609142"/>
                    </a:cubicBezTo>
                    <a:cubicBezTo>
                      <a:pt x="417707" y="637464"/>
                      <a:pt x="381903" y="678405"/>
                      <a:pt x="339021" y="730114"/>
                    </a:cubicBezTo>
                    <a:lnTo>
                      <a:pt x="349488" y="738694"/>
                    </a:lnTo>
                    <a:cubicBezTo>
                      <a:pt x="392183" y="687205"/>
                      <a:pt x="427592" y="646405"/>
                      <a:pt x="454341" y="618350"/>
                    </a:cubicBezTo>
                    <a:cubicBezTo>
                      <a:pt x="596155" y="469597"/>
                      <a:pt x="630881" y="322184"/>
                      <a:pt x="528218" y="152475"/>
                    </a:cubicBezTo>
                    <a:cubicBezTo>
                      <a:pt x="462833" y="44395"/>
                      <a:pt x="371569" y="-4468"/>
                      <a:pt x="272677" y="32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55" name="Google Shape;1355;p30"/>
              <p:cNvSpPr/>
              <p:nvPr/>
            </p:nvSpPr>
            <p:spPr>
              <a:xfrm>
                <a:off x="3541126" y="5619801"/>
                <a:ext cx="171313" cy="216430"/>
              </a:xfrm>
              <a:custGeom>
                <a:rect b="b" l="l" r="r" t="t"/>
                <a:pathLst>
                  <a:path extrusionOk="0" h="216430" w="171313">
                    <a:moveTo>
                      <a:pt x="41858" y="236"/>
                    </a:moveTo>
                    <a:cubicBezTo>
                      <a:pt x="29743" y="785"/>
                      <a:pt x="17855" y="2365"/>
                      <a:pt x="5237" y="5259"/>
                    </a:cubicBezTo>
                    <a:cubicBezTo>
                      <a:pt x="2177" y="5962"/>
                      <a:pt x="-13" y="8815"/>
                      <a:pt x="0" y="11956"/>
                    </a:cubicBezTo>
                    <a:cubicBezTo>
                      <a:pt x="315" y="61181"/>
                      <a:pt x="18384" y="109991"/>
                      <a:pt x="48140" y="156362"/>
                    </a:cubicBezTo>
                    <a:cubicBezTo>
                      <a:pt x="58508" y="172523"/>
                      <a:pt x="69705" y="187130"/>
                      <a:pt x="80789" y="200109"/>
                    </a:cubicBezTo>
                    <a:cubicBezTo>
                      <a:pt x="84674" y="204656"/>
                      <a:pt x="88210" y="208802"/>
                      <a:pt x="91465" y="212244"/>
                    </a:cubicBezTo>
                    <a:cubicBezTo>
                      <a:pt x="92603" y="213457"/>
                      <a:pt x="95650" y="216430"/>
                      <a:pt x="95650" y="216430"/>
                    </a:cubicBezTo>
                    <a:lnTo>
                      <a:pt x="100252" y="211615"/>
                    </a:lnTo>
                    <a:lnTo>
                      <a:pt x="106949" y="212666"/>
                    </a:lnTo>
                    <a:cubicBezTo>
                      <a:pt x="107002" y="212278"/>
                      <a:pt x="107960" y="206217"/>
                      <a:pt x="108416" y="203665"/>
                    </a:cubicBezTo>
                    <a:cubicBezTo>
                      <a:pt x="109722" y="196345"/>
                      <a:pt x="111443" y="188188"/>
                      <a:pt x="113438" y="179388"/>
                    </a:cubicBezTo>
                    <a:cubicBezTo>
                      <a:pt x="119124" y="154259"/>
                      <a:pt x="126451" y="129111"/>
                      <a:pt x="135620" y="105718"/>
                    </a:cubicBezTo>
                    <a:cubicBezTo>
                      <a:pt x="144869" y="82137"/>
                      <a:pt x="155430" y="61509"/>
                      <a:pt x="167432" y="45020"/>
                    </a:cubicBezTo>
                    <a:cubicBezTo>
                      <a:pt x="167559" y="44846"/>
                      <a:pt x="167773" y="44726"/>
                      <a:pt x="168269" y="44183"/>
                    </a:cubicBezTo>
                    <a:cubicBezTo>
                      <a:pt x="168276" y="44183"/>
                      <a:pt x="169454" y="42958"/>
                      <a:pt x="169943" y="42301"/>
                    </a:cubicBezTo>
                    <a:cubicBezTo>
                      <a:pt x="172287" y="39187"/>
                      <a:pt x="171557" y="34773"/>
                      <a:pt x="168269" y="32677"/>
                    </a:cubicBezTo>
                    <a:cubicBezTo>
                      <a:pt x="146094" y="18513"/>
                      <a:pt x="120169" y="8433"/>
                      <a:pt x="89369" y="3163"/>
                    </a:cubicBezTo>
                    <a:cubicBezTo>
                      <a:pt x="73208" y="396"/>
                      <a:pt x="57389" y="-474"/>
                      <a:pt x="41858" y="236"/>
                    </a:cubicBezTo>
                    <a:close/>
                    <a:moveTo>
                      <a:pt x="42488" y="13423"/>
                    </a:moveTo>
                    <a:cubicBezTo>
                      <a:pt x="57061" y="12753"/>
                      <a:pt x="71855" y="13751"/>
                      <a:pt x="87065" y="16349"/>
                    </a:cubicBezTo>
                    <a:cubicBezTo>
                      <a:pt x="113398" y="20856"/>
                      <a:pt x="135318" y="29315"/>
                      <a:pt x="154667" y="40627"/>
                    </a:cubicBezTo>
                    <a:cubicBezTo>
                      <a:pt x="142833" y="57558"/>
                      <a:pt x="132352" y="77549"/>
                      <a:pt x="123277" y="100695"/>
                    </a:cubicBezTo>
                    <a:cubicBezTo>
                      <a:pt x="113827" y="124778"/>
                      <a:pt x="106286" y="150509"/>
                      <a:pt x="100459" y="176247"/>
                    </a:cubicBezTo>
                    <a:cubicBezTo>
                      <a:pt x="98751" y="183815"/>
                      <a:pt x="97285" y="190639"/>
                      <a:pt x="96066" y="197176"/>
                    </a:cubicBezTo>
                    <a:cubicBezTo>
                      <a:pt x="94358" y="195274"/>
                      <a:pt x="92684" y="193693"/>
                      <a:pt x="90835" y="191523"/>
                    </a:cubicBezTo>
                    <a:cubicBezTo>
                      <a:pt x="80126" y="178986"/>
                      <a:pt x="69457" y="164654"/>
                      <a:pt x="59438" y="149042"/>
                    </a:cubicBezTo>
                    <a:cubicBezTo>
                      <a:pt x="32140" y="106495"/>
                      <a:pt x="15658" y="61998"/>
                      <a:pt x="14024" y="17608"/>
                    </a:cubicBezTo>
                    <a:cubicBezTo>
                      <a:pt x="23728" y="15639"/>
                      <a:pt x="33091" y="13844"/>
                      <a:pt x="42488" y="13423"/>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56" name="Google Shape;1356;p30"/>
              <p:cNvSpPr/>
              <p:nvPr/>
            </p:nvSpPr>
            <p:spPr>
              <a:xfrm>
                <a:off x="3650502" y="5973236"/>
                <a:ext cx="1352788" cy="555703"/>
              </a:xfrm>
              <a:custGeom>
                <a:rect b="b" l="l" r="r" t="t"/>
                <a:pathLst>
                  <a:path extrusionOk="0" h="555703" w="1352788">
                    <a:moveTo>
                      <a:pt x="296023" y="81"/>
                    </a:moveTo>
                    <a:cubicBezTo>
                      <a:pt x="224463" y="1140"/>
                      <a:pt x="168902" y="12478"/>
                      <a:pt x="123984" y="37124"/>
                    </a:cubicBezTo>
                    <a:cubicBezTo>
                      <a:pt x="53877" y="75586"/>
                      <a:pt x="12688" y="146310"/>
                      <a:pt x="1129" y="256460"/>
                    </a:cubicBezTo>
                    <a:cubicBezTo>
                      <a:pt x="-10270" y="365116"/>
                      <a:pt x="64927" y="437052"/>
                      <a:pt x="214397" y="480818"/>
                    </a:cubicBezTo>
                    <a:cubicBezTo>
                      <a:pt x="331344" y="515061"/>
                      <a:pt x="482173" y="531202"/>
                      <a:pt x="706231" y="539627"/>
                    </a:cubicBezTo>
                    <a:cubicBezTo>
                      <a:pt x="744546" y="541073"/>
                      <a:pt x="779124" y="542828"/>
                      <a:pt x="840176" y="546538"/>
                    </a:cubicBezTo>
                    <a:cubicBezTo>
                      <a:pt x="1051870" y="559384"/>
                      <a:pt x="1125366" y="559859"/>
                      <a:pt x="1203288" y="540678"/>
                    </a:cubicBezTo>
                    <a:cubicBezTo>
                      <a:pt x="1306507" y="515269"/>
                      <a:pt x="1356977" y="453051"/>
                      <a:pt x="1352517" y="340597"/>
                    </a:cubicBezTo>
                    <a:cubicBezTo>
                      <a:pt x="1347353" y="210590"/>
                      <a:pt x="1301758" y="133618"/>
                      <a:pt x="1214386" y="93421"/>
                    </a:cubicBezTo>
                    <a:cubicBezTo>
                      <a:pt x="1146777" y="62319"/>
                      <a:pt x="1077801" y="54698"/>
                      <a:pt x="903800" y="50103"/>
                    </a:cubicBezTo>
                    <a:cubicBezTo>
                      <a:pt x="798157" y="47311"/>
                      <a:pt x="752723" y="45335"/>
                      <a:pt x="692836" y="39220"/>
                    </a:cubicBezTo>
                    <a:cubicBezTo>
                      <a:pt x="656959" y="35557"/>
                      <a:pt x="624243" y="31659"/>
                      <a:pt x="566840" y="24151"/>
                    </a:cubicBezTo>
                    <a:cubicBezTo>
                      <a:pt x="458385" y="9960"/>
                      <a:pt x="423371" y="5747"/>
                      <a:pt x="373042" y="2385"/>
                    </a:cubicBezTo>
                    <a:cubicBezTo>
                      <a:pt x="345442" y="537"/>
                      <a:pt x="319872" y="-273"/>
                      <a:pt x="296023" y="81"/>
                    </a:cubicBezTo>
                    <a:close/>
                    <a:moveTo>
                      <a:pt x="296860" y="13476"/>
                    </a:moveTo>
                    <a:cubicBezTo>
                      <a:pt x="320126" y="13148"/>
                      <a:pt x="345188" y="13972"/>
                      <a:pt x="372204" y="15780"/>
                    </a:cubicBezTo>
                    <a:cubicBezTo>
                      <a:pt x="422139" y="19115"/>
                      <a:pt x="457019" y="23187"/>
                      <a:pt x="565166" y="37332"/>
                    </a:cubicBezTo>
                    <a:cubicBezTo>
                      <a:pt x="622689" y="44860"/>
                      <a:pt x="655539" y="48931"/>
                      <a:pt x="691577" y="52615"/>
                    </a:cubicBezTo>
                    <a:cubicBezTo>
                      <a:pt x="751912" y="58770"/>
                      <a:pt x="797394" y="60699"/>
                      <a:pt x="903378" y="63498"/>
                    </a:cubicBezTo>
                    <a:cubicBezTo>
                      <a:pt x="1075364" y="68039"/>
                      <a:pt x="1143448" y="75734"/>
                      <a:pt x="1208733" y="105771"/>
                    </a:cubicBezTo>
                    <a:cubicBezTo>
                      <a:pt x="1291257" y="143738"/>
                      <a:pt x="1334153" y="215787"/>
                      <a:pt x="1339122" y="341013"/>
                    </a:cubicBezTo>
                    <a:cubicBezTo>
                      <a:pt x="1343321" y="446903"/>
                      <a:pt x="1297378" y="503770"/>
                      <a:pt x="1200154" y="527699"/>
                    </a:cubicBezTo>
                    <a:cubicBezTo>
                      <a:pt x="1124127" y="546411"/>
                      <a:pt x="1050838" y="545889"/>
                      <a:pt x="840799" y="533144"/>
                    </a:cubicBezTo>
                    <a:cubicBezTo>
                      <a:pt x="779653" y="529427"/>
                      <a:pt x="745095" y="527679"/>
                      <a:pt x="706646" y="526232"/>
                    </a:cubicBezTo>
                    <a:cubicBezTo>
                      <a:pt x="483654" y="517847"/>
                      <a:pt x="333735" y="501888"/>
                      <a:pt x="218167" y="468053"/>
                    </a:cubicBezTo>
                    <a:cubicBezTo>
                      <a:pt x="74156" y="425887"/>
                      <a:pt x="3955" y="358439"/>
                      <a:pt x="14523" y="257719"/>
                    </a:cubicBezTo>
                    <a:cubicBezTo>
                      <a:pt x="25654" y="151674"/>
                      <a:pt x="64298" y="85250"/>
                      <a:pt x="130266" y="49052"/>
                    </a:cubicBezTo>
                    <a:cubicBezTo>
                      <a:pt x="173115" y="25545"/>
                      <a:pt x="227041" y="14454"/>
                      <a:pt x="296860" y="13476"/>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1357" name="Google Shape;1357;p30"/>
          <p:cNvGrpSpPr/>
          <p:nvPr/>
        </p:nvGrpSpPr>
        <p:grpSpPr>
          <a:xfrm>
            <a:off x="95478" y="4738294"/>
            <a:ext cx="2236285" cy="1937104"/>
            <a:chOff x="3540575" y="179636"/>
            <a:chExt cx="2203888" cy="1909229"/>
          </a:xfrm>
        </p:grpSpPr>
        <p:sp>
          <p:nvSpPr>
            <p:cNvPr id="1358" name="Google Shape;1358;p30"/>
            <p:cNvSpPr/>
            <p:nvPr/>
          </p:nvSpPr>
          <p:spPr>
            <a:xfrm>
              <a:off x="3547368" y="186373"/>
              <a:ext cx="2190461" cy="1895817"/>
            </a:xfrm>
            <a:custGeom>
              <a:rect b="b" l="l" r="r" t="t"/>
              <a:pathLst>
                <a:path extrusionOk="0" h="1895817" w="2190461">
                  <a:moveTo>
                    <a:pt x="1635493" y="452"/>
                  </a:moveTo>
                  <a:cubicBezTo>
                    <a:pt x="1504273" y="5288"/>
                    <a:pt x="1323460" y="53870"/>
                    <a:pt x="1164146" y="245041"/>
                  </a:cubicBezTo>
                  <a:cubicBezTo>
                    <a:pt x="1059106" y="371096"/>
                    <a:pt x="1041264" y="510658"/>
                    <a:pt x="1046073" y="613012"/>
                  </a:cubicBezTo>
                  <a:cubicBezTo>
                    <a:pt x="1033897" y="615042"/>
                    <a:pt x="1022210" y="618069"/>
                    <a:pt x="1011133" y="622650"/>
                  </a:cubicBezTo>
                  <a:cubicBezTo>
                    <a:pt x="992629" y="521260"/>
                    <a:pt x="913862" y="354015"/>
                    <a:pt x="584846" y="351552"/>
                  </a:cubicBezTo>
                  <a:cubicBezTo>
                    <a:pt x="122748" y="348093"/>
                    <a:pt x="0" y="637109"/>
                    <a:pt x="0" y="637109"/>
                  </a:cubicBezTo>
                  <a:lnTo>
                    <a:pt x="322668" y="641683"/>
                  </a:lnTo>
                  <a:lnTo>
                    <a:pt x="428210" y="547948"/>
                  </a:lnTo>
                  <a:lnTo>
                    <a:pt x="423394" y="634698"/>
                  </a:lnTo>
                  <a:lnTo>
                    <a:pt x="628947" y="645541"/>
                  </a:lnTo>
                  <a:lnTo>
                    <a:pt x="724129" y="527220"/>
                  </a:lnTo>
                  <a:lnTo>
                    <a:pt x="763408" y="655902"/>
                  </a:lnTo>
                  <a:lnTo>
                    <a:pt x="935943" y="685303"/>
                  </a:lnTo>
                  <a:cubicBezTo>
                    <a:pt x="933150" y="689616"/>
                    <a:pt x="930893" y="694244"/>
                    <a:pt x="928476" y="698798"/>
                  </a:cubicBezTo>
                  <a:cubicBezTo>
                    <a:pt x="894661" y="694773"/>
                    <a:pt x="856527" y="691611"/>
                    <a:pt x="812325" y="693011"/>
                  </a:cubicBezTo>
                  <a:cubicBezTo>
                    <a:pt x="688425" y="696916"/>
                    <a:pt x="535433" y="732980"/>
                    <a:pt x="419055" y="860972"/>
                  </a:cubicBezTo>
                  <a:cubicBezTo>
                    <a:pt x="150816" y="1155953"/>
                    <a:pt x="216395" y="1387498"/>
                    <a:pt x="216395" y="1387498"/>
                  </a:cubicBezTo>
                  <a:lnTo>
                    <a:pt x="479297" y="1181711"/>
                  </a:lnTo>
                  <a:lnTo>
                    <a:pt x="502436" y="1048449"/>
                  </a:lnTo>
                  <a:lnTo>
                    <a:pt x="564606" y="1120739"/>
                  </a:lnTo>
                  <a:lnTo>
                    <a:pt x="717143" y="1010375"/>
                  </a:lnTo>
                  <a:lnTo>
                    <a:pt x="711116" y="815672"/>
                  </a:lnTo>
                  <a:lnTo>
                    <a:pt x="761720" y="867957"/>
                  </a:lnTo>
                  <a:cubicBezTo>
                    <a:pt x="751567" y="889281"/>
                    <a:pt x="745332" y="912889"/>
                    <a:pt x="745332" y="938084"/>
                  </a:cubicBezTo>
                  <a:cubicBezTo>
                    <a:pt x="745332" y="1028605"/>
                    <a:pt x="818674" y="1101946"/>
                    <a:pt x="909201" y="1101946"/>
                  </a:cubicBezTo>
                  <a:cubicBezTo>
                    <a:pt x="918115" y="1101946"/>
                    <a:pt x="926687" y="1100660"/>
                    <a:pt x="935220" y="1099294"/>
                  </a:cubicBezTo>
                  <a:cubicBezTo>
                    <a:pt x="939339" y="1224875"/>
                    <a:pt x="945346" y="1373165"/>
                    <a:pt x="954260" y="1466057"/>
                  </a:cubicBezTo>
                  <a:cubicBezTo>
                    <a:pt x="966107" y="1589527"/>
                    <a:pt x="1024561" y="1859320"/>
                    <a:pt x="1076914" y="1879331"/>
                  </a:cubicBezTo>
                  <a:cubicBezTo>
                    <a:pt x="1204604" y="1928094"/>
                    <a:pt x="1320091" y="1856078"/>
                    <a:pt x="1333071" y="1825834"/>
                  </a:cubicBezTo>
                  <a:cubicBezTo>
                    <a:pt x="1356431" y="1771358"/>
                    <a:pt x="1319308" y="1670705"/>
                    <a:pt x="1307769" y="1635705"/>
                  </a:cubicBezTo>
                  <a:cubicBezTo>
                    <a:pt x="1225359" y="1385221"/>
                    <a:pt x="1200746" y="1318964"/>
                    <a:pt x="1182463" y="1140744"/>
                  </a:cubicBezTo>
                  <a:cubicBezTo>
                    <a:pt x="1180989" y="1126398"/>
                    <a:pt x="1180453" y="1113854"/>
                    <a:pt x="1179328" y="1100017"/>
                  </a:cubicBezTo>
                  <a:cubicBezTo>
                    <a:pt x="1180728" y="1100051"/>
                    <a:pt x="1182021" y="1100480"/>
                    <a:pt x="1183427" y="1100500"/>
                  </a:cubicBezTo>
                  <a:cubicBezTo>
                    <a:pt x="1214723" y="1100500"/>
                    <a:pt x="1243857" y="1091405"/>
                    <a:pt x="1268730" y="1076162"/>
                  </a:cubicBezTo>
                  <a:lnTo>
                    <a:pt x="1344396" y="1123873"/>
                  </a:lnTo>
                  <a:lnTo>
                    <a:pt x="1457895" y="1042187"/>
                  </a:lnTo>
                  <a:lnTo>
                    <a:pt x="1451873" y="1208942"/>
                  </a:lnTo>
                  <a:lnTo>
                    <a:pt x="1603928" y="1319547"/>
                  </a:lnTo>
                  <a:lnTo>
                    <a:pt x="1676459" y="1252072"/>
                  </a:lnTo>
                  <a:lnTo>
                    <a:pt x="1692125" y="1386774"/>
                  </a:lnTo>
                  <a:lnTo>
                    <a:pt x="1953097" y="1579314"/>
                  </a:lnTo>
                  <a:cubicBezTo>
                    <a:pt x="1953097" y="1579314"/>
                    <a:pt x="2008175" y="1226315"/>
                    <a:pt x="1641038" y="967003"/>
                  </a:cubicBezTo>
                  <a:cubicBezTo>
                    <a:pt x="1527780" y="887004"/>
                    <a:pt x="1420048" y="861454"/>
                    <a:pt x="1328255" y="861213"/>
                  </a:cubicBezTo>
                  <a:cubicBezTo>
                    <a:pt x="1324043" y="853150"/>
                    <a:pt x="1319234" y="845488"/>
                    <a:pt x="1313796" y="838322"/>
                  </a:cubicBezTo>
                  <a:lnTo>
                    <a:pt x="1441031" y="814948"/>
                  </a:lnTo>
                  <a:lnTo>
                    <a:pt x="1463440" y="705783"/>
                  </a:lnTo>
                  <a:lnTo>
                    <a:pt x="1571152" y="823862"/>
                  </a:lnTo>
                  <a:lnTo>
                    <a:pt x="1766585" y="822657"/>
                  </a:lnTo>
                  <a:lnTo>
                    <a:pt x="1772606" y="739042"/>
                  </a:lnTo>
                  <a:lnTo>
                    <a:pt x="1858156" y="821934"/>
                  </a:lnTo>
                  <a:lnTo>
                    <a:pt x="2190462" y="816388"/>
                  </a:lnTo>
                  <a:cubicBezTo>
                    <a:pt x="2190462" y="816388"/>
                    <a:pt x="2061988" y="520650"/>
                    <a:pt x="1658625" y="519030"/>
                  </a:cubicBezTo>
                  <a:cubicBezTo>
                    <a:pt x="1631735" y="518922"/>
                    <a:pt x="1603667" y="520202"/>
                    <a:pt x="1574286" y="522887"/>
                  </a:cubicBezTo>
                  <a:cubicBezTo>
                    <a:pt x="1405394" y="538298"/>
                    <a:pt x="1291287" y="615725"/>
                    <a:pt x="1215473" y="694458"/>
                  </a:cubicBezTo>
                  <a:cubicBezTo>
                    <a:pt x="1205883" y="677393"/>
                    <a:pt x="1193701" y="662197"/>
                    <a:pt x="1178846" y="649640"/>
                  </a:cubicBezTo>
                  <a:lnTo>
                    <a:pt x="1277169" y="551317"/>
                  </a:lnTo>
                  <a:lnTo>
                    <a:pt x="1206077" y="445291"/>
                  </a:lnTo>
                  <a:lnTo>
                    <a:pt x="1383193" y="462882"/>
                  </a:lnTo>
                  <a:lnTo>
                    <a:pt x="1506811" y="325286"/>
                  </a:lnTo>
                  <a:lnTo>
                    <a:pt x="1443676" y="252030"/>
                  </a:lnTo>
                  <a:lnTo>
                    <a:pt x="1581278" y="256608"/>
                  </a:lnTo>
                  <a:lnTo>
                    <a:pt x="1818877" y="22381"/>
                  </a:lnTo>
                  <a:cubicBezTo>
                    <a:pt x="1818877" y="22381"/>
                    <a:pt x="1767784" y="4581"/>
                    <a:pt x="1688508" y="693"/>
                  </a:cubicBezTo>
                  <a:cubicBezTo>
                    <a:pt x="1671992" y="-118"/>
                    <a:pt x="1654238" y="-242"/>
                    <a:pt x="1635493" y="452"/>
                  </a:cubicBezTo>
                  <a:close/>
                </a:path>
              </a:pathLst>
            </a:custGeom>
            <a:solidFill>
              <a:srgbClr val="FFFCF9"/>
            </a:solidFill>
            <a:ln cap="flat" cmpd="sng" w="192675">
              <a:solidFill>
                <a:srgbClr val="FFFCF9"/>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1359" name="Google Shape;1359;p30"/>
            <p:cNvGrpSpPr/>
            <p:nvPr/>
          </p:nvGrpSpPr>
          <p:grpSpPr>
            <a:xfrm>
              <a:off x="3540575" y="179636"/>
              <a:ext cx="2203888" cy="1909229"/>
              <a:chOff x="3540575" y="179636"/>
              <a:chExt cx="2203888" cy="1909229"/>
            </a:xfrm>
          </p:grpSpPr>
          <p:sp>
            <p:nvSpPr>
              <p:cNvPr id="1360" name="Google Shape;1360;p30"/>
              <p:cNvSpPr/>
              <p:nvPr/>
            </p:nvSpPr>
            <p:spPr>
              <a:xfrm>
                <a:off x="4483431" y="1055569"/>
                <a:ext cx="410964" cy="1033296"/>
              </a:xfrm>
              <a:custGeom>
                <a:rect b="b" l="l" r="r" t="t"/>
                <a:pathLst>
                  <a:path extrusionOk="0" h="1033296" w="410964">
                    <a:moveTo>
                      <a:pt x="0" y="54147"/>
                    </a:moveTo>
                    <a:cubicBezTo>
                      <a:pt x="0" y="54147"/>
                      <a:pt x="8887" y="441564"/>
                      <a:pt x="24445" y="603658"/>
                    </a:cubicBezTo>
                    <a:cubicBezTo>
                      <a:pt x="36293" y="727129"/>
                      <a:pt x="94833" y="996828"/>
                      <a:pt x="147166" y="1016812"/>
                    </a:cubicBezTo>
                    <a:cubicBezTo>
                      <a:pt x="274856" y="1065575"/>
                      <a:pt x="390457" y="993546"/>
                      <a:pt x="403416" y="963321"/>
                    </a:cubicBezTo>
                    <a:cubicBezTo>
                      <a:pt x="426777" y="908846"/>
                      <a:pt x="389513" y="808239"/>
                      <a:pt x="378000" y="773239"/>
                    </a:cubicBezTo>
                    <a:cubicBezTo>
                      <a:pt x="295584" y="522755"/>
                      <a:pt x="271085" y="456405"/>
                      <a:pt x="252802" y="278184"/>
                    </a:cubicBezTo>
                    <a:cubicBezTo>
                      <a:pt x="237304" y="127121"/>
                      <a:pt x="242508" y="0"/>
                      <a:pt x="242508" y="0"/>
                    </a:cubicBezTo>
                    <a:lnTo>
                      <a:pt x="0" y="54147"/>
                    </a:lnTo>
                    <a:close/>
                  </a:path>
                </a:pathLst>
              </a:custGeom>
              <a:solidFill>
                <a:srgbClr val="FFC58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61" name="Google Shape;1361;p30"/>
              <p:cNvSpPr/>
              <p:nvPr/>
            </p:nvSpPr>
            <p:spPr>
              <a:xfrm>
                <a:off x="4470357" y="1042234"/>
                <a:ext cx="424341" cy="1046629"/>
              </a:xfrm>
              <a:custGeom>
                <a:rect b="b" l="l" r="r" t="t"/>
                <a:pathLst>
                  <a:path extrusionOk="0" h="1046629" w="424341">
                    <a:moveTo>
                      <a:pt x="247801" y="168"/>
                    </a:moveTo>
                    <a:cubicBezTo>
                      <a:pt x="240219" y="1862"/>
                      <a:pt x="12814" y="52473"/>
                      <a:pt x="5232" y="54168"/>
                    </a:cubicBezTo>
                    <a:cubicBezTo>
                      <a:pt x="2118" y="54864"/>
                      <a:pt x="-72" y="57671"/>
                      <a:pt x="2" y="60865"/>
                    </a:cubicBezTo>
                    <a:cubicBezTo>
                      <a:pt x="29" y="62077"/>
                      <a:pt x="1763" y="132345"/>
                      <a:pt x="2513" y="157761"/>
                    </a:cubicBezTo>
                    <a:cubicBezTo>
                      <a:pt x="4650" y="230386"/>
                      <a:pt x="7181" y="303032"/>
                      <a:pt x="10048" y="370821"/>
                    </a:cubicBezTo>
                    <a:cubicBezTo>
                      <a:pt x="14414" y="474107"/>
                      <a:pt x="19276" y="556597"/>
                      <a:pt x="24487" y="610878"/>
                    </a:cubicBezTo>
                    <a:cubicBezTo>
                      <a:pt x="30796" y="676578"/>
                      <a:pt x="49059" y="775751"/>
                      <a:pt x="70738" y="857418"/>
                    </a:cubicBezTo>
                    <a:cubicBezTo>
                      <a:pt x="97052" y="956538"/>
                      <a:pt x="124504" y="1019344"/>
                      <a:pt x="151527" y="1029665"/>
                    </a:cubicBezTo>
                    <a:cubicBezTo>
                      <a:pt x="210510" y="1052188"/>
                      <a:pt x="271462" y="1051377"/>
                      <a:pt x="327123" y="1032592"/>
                    </a:cubicBezTo>
                    <a:cubicBezTo>
                      <a:pt x="370936" y="1017804"/>
                      <a:pt x="407939" y="991979"/>
                      <a:pt x="416277" y="972531"/>
                    </a:cubicBezTo>
                    <a:cubicBezTo>
                      <a:pt x="425680" y="950597"/>
                      <a:pt x="426470" y="921276"/>
                      <a:pt x="420670" y="885674"/>
                    </a:cubicBezTo>
                    <a:cubicBezTo>
                      <a:pt x="417516" y="866292"/>
                      <a:pt x="412620" y="845785"/>
                      <a:pt x="406024" y="823724"/>
                    </a:cubicBezTo>
                    <a:cubicBezTo>
                      <a:pt x="403465" y="815165"/>
                      <a:pt x="400773" y="806767"/>
                      <a:pt x="397652" y="797350"/>
                    </a:cubicBezTo>
                    <a:cubicBezTo>
                      <a:pt x="396366" y="793486"/>
                      <a:pt x="391812" y="780493"/>
                      <a:pt x="390955" y="777888"/>
                    </a:cubicBezTo>
                    <a:cubicBezTo>
                      <a:pt x="315724" y="549230"/>
                      <a:pt x="307909" y="523941"/>
                      <a:pt x="292170" y="453492"/>
                    </a:cubicBezTo>
                    <a:cubicBezTo>
                      <a:pt x="280892" y="402995"/>
                      <a:pt x="273190" y="352116"/>
                      <a:pt x="266218" y="284172"/>
                    </a:cubicBezTo>
                    <a:cubicBezTo>
                      <a:pt x="256340" y="187879"/>
                      <a:pt x="253888" y="95818"/>
                      <a:pt x="255543" y="21304"/>
                    </a:cubicBezTo>
                    <a:cubicBezTo>
                      <a:pt x="255636" y="17206"/>
                      <a:pt x="255938" y="7488"/>
                      <a:pt x="255965" y="6865"/>
                    </a:cubicBezTo>
                    <a:cubicBezTo>
                      <a:pt x="256145" y="2472"/>
                      <a:pt x="252094" y="-790"/>
                      <a:pt x="247801" y="168"/>
                    </a:cubicBezTo>
                    <a:close/>
                    <a:moveTo>
                      <a:pt x="242356" y="15029"/>
                    </a:moveTo>
                    <a:cubicBezTo>
                      <a:pt x="242282" y="17648"/>
                      <a:pt x="242188" y="19382"/>
                      <a:pt x="242148" y="21097"/>
                    </a:cubicBezTo>
                    <a:cubicBezTo>
                      <a:pt x="240480" y="96120"/>
                      <a:pt x="242885" y="188508"/>
                      <a:pt x="252824" y="285431"/>
                    </a:cubicBezTo>
                    <a:cubicBezTo>
                      <a:pt x="259842" y="353864"/>
                      <a:pt x="267792" y="405373"/>
                      <a:pt x="279191" y="456419"/>
                    </a:cubicBezTo>
                    <a:cubicBezTo>
                      <a:pt x="295070" y="527504"/>
                      <a:pt x="302973" y="552826"/>
                      <a:pt x="378397" y="782074"/>
                    </a:cubicBezTo>
                    <a:cubicBezTo>
                      <a:pt x="379275" y="784732"/>
                      <a:pt x="383614" y="797926"/>
                      <a:pt x="384887" y="801750"/>
                    </a:cubicBezTo>
                    <a:cubicBezTo>
                      <a:pt x="387968" y="811046"/>
                      <a:pt x="390533" y="819284"/>
                      <a:pt x="393044" y="827702"/>
                    </a:cubicBezTo>
                    <a:cubicBezTo>
                      <a:pt x="399494" y="849254"/>
                      <a:pt x="404436" y="869024"/>
                      <a:pt x="407490" y="887763"/>
                    </a:cubicBezTo>
                    <a:cubicBezTo>
                      <a:pt x="412915" y="921082"/>
                      <a:pt x="412118" y="948193"/>
                      <a:pt x="403927" y="967293"/>
                    </a:cubicBezTo>
                    <a:cubicBezTo>
                      <a:pt x="397411" y="982496"/>
                      <a:pt x="363496" y="1006345"/>
                      <a:pt x="322937" y="1020034"/>
                    </a:cubicBezTo>
                    <a:cubicBezTo>
                      <a:pt x="270096" y="1037869"/>
                      <a:pt x="212258" y="1038673"/>
                      <a:pt x="156343" y="1017315"/>
                    </a:cubicBezTo>
                    <a:cubicBezTo>
                      <a:pt x="115021" y="1001536"/>
                      <a:pt x="53098" y="768130"/>
                      <a:pt x="37882" y="609619"/>
                    </a:cubicBezTo>
                    <a:cubicBezTo>
                      <a:pt x="32705" y="555646"/>
                      <a:pt x="27795" y="473256"/>
                      <a:pt x="23442" y="370192"/>
                    </a:cubicBezTo>
                    <a:cubicBezTo>
                      <a:pt x="20582" y="302469"/>
                      <a:pt x="18044" y="229918"/>
                      <a:pt x="15908" y="157346"/>
                    </a:cubicBezTo>
                    <a:cubicBezTo>
                      <a:pt x="15205" y="133376"/>
                      <a:pt x="13811" y="74220"/>
                      <a:pt x="13604" y="66096"/>
                    </a:cubicBezTo>
                    <a:cubicBezTo>
                      <a:pt x="29858" y="62466"/>
                      <a:pt x="221400" y="19710"/>
                      <a:pt x="242356" y="15029"/>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62" name="Google Shape;1362;p30"/>
              <p:cNvSpPr/>
              <p:nvPr/>
            </p:nvSpPr>
            <p:spPr>
              <a:xfrm>
                <a:off x="4509564" y="1319795"/>
                <a:ext cx="187476" cy="43144"/>
              </a:xfrm>
              <a:custGeom>
                <a:rect b="b" l="l" r="r" t="t"/>
                <a:pathLst>
                  <a:path extrusionOk="0" h="43144" w="187476">
                    <a:moveTo>
                      <a:pt x="149965" y="222"/>
                    </a:moveTo>
                    <a:cubicBezTo>
                      <a:pt x="149965" y="222"/>
                      <a:pt x="185822" y="2278"/>
                      <a:pt x="187369" y="14795"/>
                    </a:cubicBezTo>
                    <a:cubicBezTo>
                      <a:pt x="189513" y="32107"/>
                      <a:pt x="158772" y="28109"/>
                      <a:pt x="150514" y="27252"/>
                    </a:cubicBezTo>
                    <a:cubicBezTo>
                      <a:pt x="101243" y="22122"/>
                      <a:pt x="51857" y="27868"/>
                      <a:pt x="0" y="43144"/>
                    </a:cubicBezTo>
                    <a:cubicBezTo>
                      <a:pt x="0" y="43144"/>
                      <a:pt x="113271" y="-3596"/>
                      <a:pt x="149965" y="222"/>
                    </a:cubicBezTo>
                    <a:close/>
                  </a:path>
                </a:pathLst>
              </a:custGeom>
              <a:solidFill>
                <a:srgbClr val="D1996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1363" name="Google Shape;1363;p30"/>
              <p:cNvGrpSpPr/>
              <p:nvPr/>
            </p:nvGrpSpPr>
            <p:grpSpPr>
              <a:xfrm>
                <a:off x="3540575" y="179636"/>
                <a:ext cx="2203888" cy="1592821"/>
                <a:chOff x="3540575" y="179636"/>
                <a:chExt cx="2203888" cy="1592821"/>
              </a:xfrm>
            </p:grpSpPr>
            <p:grpSp>
              <p:nvGrpSpPr>
                <p:cNvPr id="1364" name="Google Shape;1364;p30"/>
                <p:cNvGrpSpPr/>
                <p:nvPr/>
              </p:nvGrpSpPr>
              <p:grpSpPr>
                <a:xfrm>
                  <a:off x="3540575" y="179636"/>
                  <a:ext cx="2203888" cy="1592821"/>
                  <a:chOff x="3540575" y="179636"/>
                  <a:chExt cx="2203888" cy="1592821"/>
                </a:xfrm>
              </p:grpSpPr>
              <p:sp>
                <p:nvSpPr>
                  <p:cNvPr id="1365" name="Google Shape;1365;p30"/>
                  <p:cNvSpPr/>
                  <p:nvPr/>
                </p:nvSpPr>
                <p:spPr>
                  <a:xfrm>
                    <a:off x="4598234" y="193041"/>
                    <a:ext cx="774440" cy="758887"/>
                  </a:xfrm>
                  <a:custGeom>
                    <a:rect b="b" l="l" r="r" t="t"/>
                    <a:pathLst>
                      <a:path extrusionOk="0" h="758887" w="774440">
                        <a:moveTo>
                          <a:pt x="25231" y="758888"/>
                        </a:moveTo>
                        <a:cubicBezTo>
                          <a:pt x="25231" y="758888"/>
                          <a:pt x="-73487" y="476759"/>
                          <a:pt x="119609" y="245044"/>
                        </a:cubicBezTo>
                        <a:cubicBezTo>
                          <a:pt x="410906" y="-104511"/>
                          <a:pt x="774441" y="22494"/>
                          <a:pt x="774441" y="22494"/>
                        </a:cubicBezTo>
                        <a:lnTo>
                          <a:pt x="536748" y="256696"/>
                        </a:lnTo>
                        <a:lnTo>
                          <a:pt x="399253" y="252035"/>
                        </a:lnTo>
                        <a:lnTo>
                          <a:pt x="462174" y="325441"/>
                        </a:lnTo>
                        <a:lnTo>
                          <a:pt x="338663" y="462933"/>
                        </a:lnTo>
                        <a:lnTo>
                          <a:pt x="161554" y="445456"/>
                        </a:lnTo>
                        <a:lnTo>
                          <a:pt x="232632" y="551487"/>
                        </a:lnTo>
                        <a:lnTo>
                          <a:pt x="25231" y="758888"/>
                        </a:lnTo>
                        <a:close/>
                      </a:path>
                    </a:pathLst>
                  </a:custGeom>
                  <a:solidFill>
                    <a:srgbClr val="BDD98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66" name="Google Shape;1366;p30"/>
                  <p:cNvSpPr/>
                  <p:nvPr/>
                </p:nvSpPr>
                <p:spPr>
                  <a:xfrm>
                    <a:off x="4584570" y="179636"/>
                    <a:ext cx="788354" cy="772230"/>
                  </a:xfrm>
                  <a:custGeom>
                    <a:rect b="b" l="l" r="r" t="t"/>
                    <a:pathLst>
                      <a:path extrusionOk="0" h="772230" w="788354">
                        <a:moveTo>
                          <a:pt x="597165" y="494"/>
                        </a:moveTo>
                        <a:cubicBezTo>
                          <a:pt x="580275" y="1164"/>
                          <a:pt x="562962" y="2535"/>
                          <a:pt x="545469" y="4680"/>
                        </a:cubicBezTo>
                        <a:cubicBezTo>
                          <a:pt x="450917" y="16274"/>
                          <a:pt x="358595" y="49425"/>
                          <a:pt x="271926" y="108906"/>
                        </a:cubicBezTo>
                        <a:cubicBezTo>
                          <a:pt x="218642" y="145474"/>
                          <a:pt x="168333" y="191441"/>
                          <a:pt x="121659" y="247456"/>
                        </a:cubicBezTo>
                        <a:cubicBezTo>
                          <a:pt x="93129" y="281691"/>
                          <a:pt x="69983" y="318289"/>
                          <a:pt x="51753" y="356705"/>
                        </a:cubicBezTo>
                        <a:cubicBezTo>
                          <a:pt x="-4738" y="475747"/>
                          <a:pt x="-10638" y="602169"/>
                          <a:pt x="13244" y="718360"/>
                        </a:cubicBezTo>
                        <a:cubicBezTo>
                          <a:pt x="16037" y="731949"/>
                          <a:pt x="19037" y="743984"/>
                          <a:pt x="22037" y="754565"/>
                        </a:cubicBezTo>
                        <a:cubicBezTo>
                          <a:pt x="23089" y="758282"/>
                          <a:pt x="24080" y="761624"/>
                          <a:pt x="24964" y="764403"/>
                        </a:cubicBezTo>
                        <a:cubicBezTo>
                          <a:pt x="25500" y="766091"/>
                          <a:pt x="26002" y="767129"/>
                          <a:pt x="26223" y="767752"/>
                        </a:cubicBezTo>
                        <a:cubicBezTo>
                          <a:pt x="27851" y="772407"/>
                          <a:pt x="33825" y="773753"/>
                          <a:pt x="37314" y="770264"/>
                        </a:cubicBezTo>
                        <a:cubicBezTo>
                          <a:pt x="43797" y="763781"/>
                          <a:pt x="238239" y="569339"/>
                          <a:pt x="244722" y="562856"/>
                        </a:cubicBezTo>
                        <a:cubicBezTo>
                          <a:pt x="246979" y="560592"/>
                          <a:pt x="247340" y="557143"/>
                          <a:pt x="245559" y="554484"/>
                        </a:cubicBezTo>
                        <a:lnTo>
                          <a:pt x="182350" y="460303"/>
                        </a:lnTo>
                        <a:lnTo>
                          <a:pt x="345181" y="476418"/>
                        </a:lnTo>
                        <a:cubicBezTo>
                          <a:pt x="347297" y="476628"/>
                          <a:pt x="349407" y="475702"/>
                          <a:pt x="350826" y="474117"/>
                        </a:cubicBezTo>
                        <a:lnTo>
                          <a:pt x="474518" y="336613"/>
                        </a:lnTo>
                        <a:cubicBezTo>
                          <a:pt x="476769" y="334112"/>
                          <a:pt x="476708" y="330376"/>
                          <a:pt x="474518" y="327823"/>
                        </a:cubicBezTo>
                        <a:lnTo>
                          <a:pt x="421570" y="265873"/>
                        </a:lnTo>
                        <a:lnTo>
                          <a:pt x="543795" y="270059"/>
                        </a:lnTo>
                        <a:cubicBezTo>
                          <a:pt x="545630" y="270121"/>
                          <a:pt x="547512" y="269466"/>
                          <a:pt x="548818" y="268176"/>
                        </a:cubicBezTo>
                        <a:lnTo>
                          <a:pt x="786363" y="33980"/>
                        </a:lnTo>
                        <a:cubicBezTo>
                          <a:pt x="789892" y="30500"/>
                          <a:pt x="788533" y="24524"/>
                          <a:pt x="783851" y="22888"/>
                        </a:cubicBezTo>
                        <a:cubicBezTo>
                          <a:pt x="783282" y="22690"/>
                          <a:pt x="782237" y="22323"/>
                          <a:pt x="780711" y="21841"/>
                        </a:cubicBezTo>
                        <a:cubicBezTo>
                          <a:pt x="778206" y="21050"/>
                          <a:pt x="775292" y="20273"/>
                          <a:pt x="771917" y="19330"/>
                        </a:cubicBezTo>
                        <a:cubicBezTo>
                          <a:pt x="762333" y="16650"/>
                          <a:pt x="751329" y="13871"/>
                          <a:pt x="738853" y="11377"/>
                        </a:cubicBezTo>
                        <a:cubicBezTo>
                          <a:pt x="695488" y="2709"/>
                          <a:pt x="647830" y="-1517"/>
                          <a:pt x="597165" y="494"/>
                        </a:cubicBezTo>
                        <a:close/>
                        <a:moveTo>
                          <a:pt x="597581" y="13888"/>
                        </a:moveTo>
                        <a:cubicBezTo>
                          <a:pt x="647147" y="11921"/>
                          <a:pt x="693767" y="16093"/>
                          <a:pt x="736133" y="24563"/>
                        </a:cubicBezTo>
                        <a:cubicBezTo>
                          <a:pt x="748269" y="26989"/>
                          <a:pt x="759098" y="29506"/>
                          <a:pt x="768361" y="32097"/>
                        </a:cubicBezTo>
                        <a:cubicBezTo>
                          <a:pt x="768608" y="32165"/>
                          <a:pt x="768749" y="32238"/>
                          <a:pt x="768990" y="32306"/>
                        </a:cubicBezTo>
                        <a:lnTo>
                          <a:pt x="541699" y="256664"/>
                        </a:lnTo>
                        <a:lnTo>
                          <a:pt x="406708" y="252060"/>
                        </a:lnTo>
                        <a:cubicBezTo>
                          <a:pt x="400882" y="251862"/>
                          <a:pt x="397680" y="258727"/>
                          <a:pt x="401478" y="263153"/>
                        </a:cubicBezTo>
                        <a:lnTo>
                          <a:pt x="460494" y="332218"/>
                        </a:lnTo>
                        <a:lnTo>
                          <a:pt x="343084" y="462605"/>
                        </a:lnTo>
                        <a:lnTo>
                          <a:pt x="169585" y="445444"/>
                        </a:lnTo>
                        <a:cubicBezTo>
                          <a:pt x="163953" y="444888"/>
                          <a:pt x="160155" y="451207"/>
                          <a:pt x="163303" y="455908"/>
                        </a:cubicBezTo>
                        <a:lnTo>
                          <a:pt x="231113" y="557411"/>
                        </a:lnTo>
                        <a:cubicBezTo>
                          <a:pt x="218348" y="570183"/>
                          <a:pt x="54814" y="733717"/>
                          <a:pt x="35640" y="752891"/>
                        </a:cubicBezTo>
                        <a:cubicBezTo>
                          <a:pt x="35439" y="752188"/>
                          <a:pt x="35224" y="751746"/>
                          <a:pt x="35010" y="751009"/>
                        </a:cubicBezTo>
                        <a:cubicBezTo>
                          <a:pt x="32097" y="740735"/>
                          <a:pt x="29157" y="728895"/>
                          <a:pt x="26431" y="715634"/>
                        </a:cubicBezTo>
                        <a:cubicBezTo>
                          <a:pt x="3084" y="602055"/>
                          <a:pt x="8824" y="478398"/>
                          <a:pt x="63895" y="362356"/>
                        </a:cubicBezTo>
                        <a:cubicBezTo>
                          <a:pt x="81643" y="324948"/>
                          <a:pt x="104320" y="289400"/>
                          <a:pt x="132121" y="256037"/>
                        </a:cubicBezTo>
                        <a:cubicBezTo>
                          <a:pt x="178017" y="200958"/>
                          <a:pt x="227202" y="155866"/>
                          <a:pt x="279460" y="119999"/>
                        </a:cubicBezTo>
                        <a:cubicBezTo>
                          <a:pt x="364288" y="61779"/>
                          <a:pt x="454661" y="29206"/>
                          <a:pt x="547143" y="17865"/>
                        </a:cubicBezTo>
                        <a:cubicBezTo>
                          <a:pt x="564255" y="15766"/>
                          <a:pt x="581058" y="14544"/>
                          <a:pt x="597581" y="13888"/>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67" name="Google Shape;1367;p30"/>
                  <p:cNvSpPr/>
                  <p:nvPr/>
                </p:nvSpPr>
                <p:spPr>
                  <a:xfrm>
                    <a:off x="4645358" y="712225"/>
                    <a:ext cx="1098840" cy="359712"/>
                  </a:xfrm>
                  <a:custGeom>
                    <a:rect b="b" l="l" r="r" t="t"/>
                    <a:pathLst>
                      <a:path extrusionOk="0" h="359712" w="1098840">
                        <a:moveTo>
                          <a:pt x="0" y="359712"/>
                        </a:moveTo>
                        <a:cubicBezTo>
                          <a:pt x="0" y="359712"/>
                          <a:pt x="117684" y="37078"/>
                          <a:pt x="482558" y="3779"/>
                        </a:cubicBezTo>
                        <a:cubicBezTo>
                          <a:pt x="952606" y="-39110"/>
                          <a:pt x="1098841" y="297200"/>
                          <a:pt x="1098841" y="297200"/>
                        </a:cubicBezTo>
                        <a:lnTo>
                          <a:pt x="766529" y="302893"/>
                        </a:lnTo>
                        <a:lnTo>
                          <a:pt x="680891" y="220034"/>
                        </a:lnTo>
                        <a:lnTo>
                          <a:pt x="674910" y="303535"/>
                        </a:lnTo>
                        <a:lnTo>
                          <a:pt x="479403" y="304828"/>
                        </a:lnTo>
                        <a:lnTo>
                          <a:pt x="371691" y="186715"/>
                        </a:lnTo>
                        <a:lnTo>
                          <a:pt x="349477" y="295720"/>
                        </a:lnTo>
                        <a:lnTo>
                          <a:pt x="0" y="359712"/>
                        </a:lnTo>
                        <a:close/>
                      </a:path>
                    </a:pathLst>
                  </a:custGeom>
                  <a:solidFill>
                    <a:srgbClr val="9CB57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68" name="Google Shape;1368;p30"/>
                  <p:cNvSpPr/>
                  <p:nvPr/>
                </p:nvSpPr>
                <p:spPr>
                  <a:xfrm>
                    <a:off x="4632339" y="698744"/>
                    <a:ext cx="1112124" cy="373279"/>
                  </a:xfrm>
                  <a:custGeom>
                    <a:rect b="b" l="l" r="r" t="t"/>
                    <a:pathLst>
                      <a:path extrusionOk="0" h="373279" w="1112124">
                        <a:moveTo>
                          <a:pt x="568021" y="8"/>
                        </a:moveTo>
                        <a:cubicBezTo>
                          <a:pt x="542364" y="115"/>
                          <a:pt x="515742" y="1495"/>
                          <a:pt x="488491" y="3980"/>
                        </a:cubicBezTo>
                        <a:cubicBezTo>
                          <a:pt x="334648" y="18017"/>
                          <a:pt x="212610" y="82920"/>
                          <a:pt x="118882" y="182509"/>
                        </a:cubicBezTo>
                        <a:cubicBezTo>
                          <a:pt x="81558" y="222163"/>
                          <a:pt x="51300" y="264751"/>
                          <a:pt x="27632" y="307245"/>
                        </a:cubicBezTo>
                        <a:cubicBezTo>
                          <a:pt x="19341" y="322133"/>
                          <a:pt x="12476" y="336037"/>
                          <a:pt x="6917" y="348474"/>
                        </a:cubicBezTo>
                        <a:cubicBezTo>
                          <a:pt x="4962" y="352840"/>
                          <a:pt x="3247" y="356624"/>
                          <a:pt x="1894" y="359986"/>
                        </a:cubicBezTo>
                        <a:cubicBezTo>
                          <a:pt x="1071" y="362022"/>
                          <a:pt x="709" y="363402"/>
                          <a:pt x="428" y="364172"/>
                        </a:cubicBezTo>
                        <a:cubicBezTo>
                          <a:pt x="-1347" y="369034"/>
                          <a:pt x="2658" y="374104"/>
                          <a:pt x="7754" y="373166"/>
                        </a:cubicBezTo>
                        <a:cubicBezTo>
                          <a:pt x="18671" y="371171"/>
                          <a:pt x="346348" y="311130"/>
                          <a:pt x="357265" y="309127"/>
                        </a:cubicBezTo>
                        <a:cubicBezTo>
                          <a:pt x="359957" y="308631"/>
                          <a:pt x="362160" y="306575"/>
                          <a:pt x="362709" y="303897"/>
                        </a:cubicBezTo>
                        <a:lnTo>
                          <a:pt x="382172" y="207831"/>
                        </a:lnTo>
                        <a:lnTo>
                          <a:pt x="481164" y="316240"/>
                        </a:lnTo>
                        <a:cubicBezTo>
                          <a:pt x="482443" y="317646"/>
                          <a:pt x="484077" y="318349"/>
                          <a:pt x="485979" y="318336"/>
                        </a:cubicBezTo>
                        <a:lnTo>
                          <a:pt x="681667" y="317077"/>
                        </a:lnTo>
                        <a:cubicBezTo>
                          <a:pt x="685163" y="317057"/>
                          <a:pt x="687902" y="314284"/>
                          <a:pt x="688150" y="310801"/>
                        </a:cubicBezTo>
                        <a:lnTo>
                          <a:pt x="693173" y="241525"/>
                        </a:lnTo>
                        <a:lnTo>
                          <a:pt x="768517" y="314565"/>
                        </a:lnTo>
                        <a:cubicBezTo>
                          <a:pt x="769796" y="315804"/>
                          <a:pt x="771557" y="316481"/>
                          <a:pt x="773332" y="316454"/>
                        </a:cubicBezTo>
                        <a:lnTo>
                          <a:pt x="1105684" y="310801"/>
                        </a:lnTo>
                        <a:cubicBezTo>
                          <a:pt x="1110459" y="310721"/>
                          <a:pt x="1113446" y="305758"/>
                          <a:pt x="1111544" y="301385"/>
                        </a:cubicBezTo>
                        <a:cubicBezTo>
                          <a:pt x="1111263" y="300729"/>
                          <a:pt x="1110694" y="299537"/>
                          <a:pt x="1109870" y="297822"/>
                        </a:cubicBezTo>
                        <a:cubicBezTo>
                          <a:pt x="1108524" y="295023"/>
                          <a:pt x="1106990" y="291627"/>
                          <a:pt x="1105055" y="287991"/>
                        </a:cubicBezTo>
                        <a:cubicBezTo>
                          <a:pt x="1099549" y="277643"/>
                          <a:pt x="1092745" y="266245"/>
                          <a:pt x="1084548" y="253875"/>
                        </a:cubicBezTo>
                        <a:cubicBezTo>
                          <a:pt x="1061174" y="218587"/>
                          <a:pt x="1031338" y="183393"/>
                          <a:pt x="994550" y="150482"/>
                        </a:cubicBezTo>
                        <a:cubicBezTo>
                          <a:pt x="888324" y="55455"/>
                          <a:pt x="747608" y="-775"/>
                          <a:pt x="568021" y="8"/>
                        </a:cubicBezTo>
                        <a:close/>
                        <a:moveTo>
                          <a:pt x="567813" y="13403"/>
                        </a:moveTo>
                        <a:cubicBezTo>
                          <a:pt x="744132" y="12572"/>
                          <a:pt x="881707" y="67423"/>
                          <a:pt x="985555" y="160321"/>
                        </a:cubicBezTo>
                        <a:cubicBezTo>
                          <a:pt x="1021439" y="192427"/>
                          <a:pt x="1050686" y="226831"/>
                          <a:pt x="1073457" y="261201"/>
                        </a:cubicBezTo>
                        <a:cubicBezTo>
                          <a:pt x="1081407" y="273203"/>
                          <a:pt x="1087816" y="284501"/>
                          <a:pt x="1093127" y="294473"/>
                        </a:cubicBezTo>
                        <a:cubicBezTo>
                          <a:pt x="1093770" y="295686"/>
                          <a:pt x="1094232" y="296503"/>
                          <a:pt x="1094801" y="297614"/>
                        </a:cubicBezTo>
                        <a:lnTo>
                          <a:pt x="775636" y="303059"/>
                        </a:lnTo>
                        <a:lnTo>
                          <a:pt x="692128" y="222063"/>
                        </a:lnTo>
                        <a:cubicBezTo>
                          <a:pt x="688043" y="218105"/>
                          <a:pt x="681231" y="220783"/>
                          <a:pt x="680830" y="226456"/>
                        </a:cubicBezTo>
                        <a:lnTo>
                          <a:pt x="675177" y="303682"/>
                        </a:lnTo>
                        <a:lnTo>
                          <a:pt x="489120" y="304941"/>
                        </a:lnTo>
                        <a:lnTo>
                          <a:pt x="383217" y="188992"/>
                        </a:lnTo>
                        <a:cubicBezTo>
                          <a:pt x="379526" y="184946"/>
                          <a:pt x="372802" y="186768"/>
                          <a:pt x="371704" y="192133"/>
                        </a:cubicBezTo>
                        <a:lnTo>
                          <a:pt x="350360" y="296777"/>
                        </a:lnTo>
                        <a:cubicBezTo>
                          <a:pt x="332123" y="300119"/>
                          <a:pt x="48226" y="352070"/>
                          <a:pt x="17586" y="357682"/>
                        </a:cubicBezTo>
                        <a:cubicBezTo>
                          <a:pt x="18162" y="356356"/>
                          <a:pt x="18617" y="355352"/>
                          <a:pt x="19260" y="353912"/>
                        </a:cubicBezTo>
                        <a:cubicBezTo>
                          <a:pt x="24665" y="341830"/>
                          <a:pt x="31262" y="328268"/>
                          <a:pt x="39352" y="313728"/>
                        </a:cubicBezTo>
                        <a:cubicBezTo>
                          <a:pt x="62511" y="272151"/>
                          <a:pt x="91993" y="230521"/>
                          <a:pt x="128513" y="191717"/>
                        </a:cubicBezTo>
                        <a:cubicBezTo>
                          <a:pt x="220098" y="94399"/>
                          <a:pt x="339350" y="30889"/>
                          <a:pt x="489743" y="17167"/>
                        </a:cubicBezTo>
                        <a:cubicBezTo>
                          <a:pt x="516525" y="14722"/>
                          <a:pt x="542625" y="13516"/>
                          <a:pt x="567813" y="13403"/>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69" name="Google Shape;1369;p30"/>
                  <p:cNvSpPr/>
                  <p:nvPr/>
                </p:nvSpPr>
                <p:spPr>
                  <a:xfrm>
                    <a:off x="4607666" y="1054012"/>
                    <a:ext cx="902137" cy="718418"/>
                  </a:xfrm>
                  <a:custGeom>
                    <a:rect b="b" l="l" r="r" t="t"/>
                    <a:pathLst>
                      <a:path extrusionOk="0" h="718418" w="902137">
                        <a:moveTo>
                          <a:pt x="0" y="79064"/>
                        </a:moveTo>
                        <a:cubicBezTo>
                          <a:pt x="0" y="79064"/>
                          <a:pt x="273389" y="-115606"/>
                          <a:pt x="587109" y="105980"/>
                        </a:cubicBezTo>
                        <a:cubicBezTo>
                          <a:pt x="954254" y="365298"/>
                          <a:pt x="899208" y="718418"/>
                          <a:pt x="899208" y="718418"/>
                        </a:cubicBezTo>
                        <a:lnTo>
                          <a:pt x="638183" y="525818"/>
                        </a:lnTo>
                        <a:lnTo>
                          <a:pt x="622471" y="391177"/>
                        </a:lnTo>
                        <a:lnTo>
                          <a:pt x="550073" y="458692"/>
                        </a:lnTo>
                        <a:lnTo>
                          <a:pt x="397811" y="348013"/>
                        </a:lnTo>
                        <a:lnTo>
                          <a:pt x="403872" y="181304"/>
                        </a:lnTo>
                        <a:lnTo>
                          <a:pt x="290414" y="263065"/>
                        </a:lnTo>
                        <a:lnTo>
                          <a:pt x="0" y="79064"/>
                        </a:lnTo>
                        <a:close/>
                      </a:path>
                    </a:pathLst>
                  </a:custGeom>
                  <a:solidFill>
                    <a:srgbClr val="BDD98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70" name="Google Shape;1370;p30"/>
                  <p:cNvSpPr/>
                  <p:nvPr/>
                </p:nvSpPr>
                <p:spPr>
                  <a:xfrm>
                    <a:off x="4594541" y="1040636"/>
                    <a:ext cx="915674" cy="731821"/>
                  </a:xfrm>
                  <a:custGeom>
                    <a:rect b="b" l="l" r="r" t="t"/>
                    <a:pathLst>
                      <a:path extrusionOk="0" h="731821" w="915674">
                        <a:moveTo>
                          <a:pt x="296701" y="299"/>
                        </a:moveTo>
                        <a:cubicBezTo>
                          <a:pt x="218778" y="-2366"/>
                          <a:pt x="145711" y="12943"/>
                          <a:pt x="79877" y="40067"/>
                        </a:cubicBezTo>
                        <a:cubicBezTo>
                          <a:pt x="58606" y="48827"/>
                          <a:pt x="39780" y="58291"/>
                          <a:pt x="23365" y="67694"/>
                        </a:cubicBezTo>
                        <a:cubicBezTo>
                          <a:pt x="17605" y="70995"/>
                          <a:pt x="12583" y="73929"/>
                          <a:pt x="8296" y="76695"/>
                        </a:cubicBezTo>
                        <a:cubicBezTo>
                          <a:pt x="5698" y="78369"/>
                          <a:pt x="3802" y="79575"/>
                          <a:pt x="2858" y="80251"/>
                        </a:cubicBezTo>
                        <a:cubicBezTo>
                          <a:pt x="-1020" y="83010"/>
                          <a:pt x="-953" y="88797"/>
                          <a:pt x="3066" y="91342"/>
                        </a:cubicBezTo>
                        <a:cubicBezTo>
                          <a:pt x="12140" y="97095"/>
                          <a:pt x="284485" y="269763"/>
                          <a:pt x="293560" y="275516"/>
                        </a:cubicBezTo>
                        <a:cubicBezTo>
                          <a:pt x="295870" y="276983"/>
                          <a:pt x="298871" y="276695"/>
                          <a:pt x="301094" y="275101"/>
                        </a:cubicBezTo>
                        <a:lnTo>
                          <a:pt x="403435" y="201431"/>
                        </a:lnTo>
                        <a:lnTo>
                          <a:pt x="397783" y="354417"/>
                        </a:lnTo>
                        <a:cubicBezTo>
                          <a:pt x="397702" y="356647"/>
                          <a:pt x="398700" y="358757"/>
                          <a:pt x="400508" y="360069"/>
                        </a:cubicBezTo>
                        <a:lnTo>
                          <a:pt x="552871" y="470782"/>
                        </a:lnTo>
                        <a:cubicBezTo>
                          <a:pt x="555463" y="472671"/>
                          <a:pt x="559106" y="472557"/>
                          <a:pt x="561450" y="470367"/>
                        </a:cubicBezTo>
                        <a:lnTo>
                          <a:pt x="624030" y="411973"/>
                        </a:lnTo>
                        <a:lnTo>
                          <a:pt x="638261" y="533361"/>
                        </a:lnTo>
                        <a:cubicBezTo>
                          <a:pt x="638475" y="535203"/>
                          <a:pt x="639487" y="536864"/>
                          <a:pt x="640980" y="537969"/>
                        </a:cubicBezTo>
                        <a:lnTo>
                          <a:pt x="901966" y="730515"/>
                        </a:lnTo>
                        <a:cubicBezTo>
                          <a:pt x="906011" y="733502"/>
                          <a:pt x="911865" y="731085"/>
                          <a:pt x="912635" y="726115"/>
                        </a:cubicBezTo>
                        <a:cubicBezTo>
                          <a:pt x="912742" y="725459"/>
                          <a:pt x="912843" y="724334"/>
                          <a:pt x="913057" y="722559"/>
                        </a:cubicBezTo>
                        <a:cubicBezTo>
                          <a:pt x="913412" y="719652"/>
                          <a:pt x="913780" y="716197"/>
                          <a:pt x="914102" y="712305"/>
                        </a:cubicBezTo>
                        <a:cubicBezTo>
                          <a:pt x="917866" y="667581"/>
                          <a:pt x="915274" y="611324"/>
                          <a:pt x="901966" y="548015"/>
                        </a:cubicBezTo>
                        <a:cubicBezTo>
                          <a:pt x="882564" y="455773"/>
                          <a:pt x="843097" y="365025"/>
                          <a:pt x="778904" y="280124"/>
                        </a:cubicBezTo>
                        <a:cubicBezTo>
                          <a:pt x="731273" y="217123"/>
                          <a:pt x="671232" y="159212"/>
                          <a:pt x="597656" y="107248"/>
                        </a:cubicBezTo>
                        <a:cubicBezTo>
                          <a:pt x="498811" y="37429"/>
                          <a:pt x="397702" y="3761"/>
                          <a:pt x="296701" y="299"/>
                        </a:cubicBezTo>
                        <a:close/>
                        <a:moveTo>
                          <a:pt x="296279" y="13694"/>
                        </a:moveTo>
                        <a:cubicBezTo>
                          <a:pt x="394688" y="17069"/>
                          <a:pt x="493212" y="49832"/>
                          <a:pt x="589914" y="118131"/>
                        </a:cubicBezTo>
                        <a:cubicBezTo>
                          <a:pt x="662365" y="169305"/>
                          <a:pt x="721435" y="226392"/>
                          <a:pt x="768228" y="288281"/>
                        </a:cubicBezTo>
                        <a:cubicBezTo>
                          <a:pt x="831183" y="371549"/>
                          <a:pt x="869980" y="460354"/>
                          <a:pt x="888987" y="550734"/>
                        </a:cubicBezTo>
                        <a:cubicBezTo>
                          <a:pt x="902013" y="612684"/>
                          <a:pt x="904364" y="667554"/>
                          <a:pt x="900707" y="711046"/>
                        </a:cubicBezTo>
                        <a:cubicBezTo>
                          <a:pt x="900654" y="711683"/>
                          <a:pt x="900553" y="712118"/>
                          <a:pt x="900499" y="712721"/>
                        </a:cubicBezTo>
                        <a:lnTo>
                          <a:pt x="651234" y="528760"/>
                        </a:lnTo>
                        <a:lnTo>
                          <a:pt x="635957" y="397112"/>
                        </a:lnTo>
                        <a:cubicBezTo>
                          <a:pt x="635321" y="391660"/>
                          <a:pt x="628671" y="389182"/>
                          <a:pt x="624653" y="392926"/>
                        </a:cubicBezTo>
                        <a:lnTo>
                          <a:pt x="556427" y="456765"/>
                        </a:lnTo>
                        <a:lnTo>
                          <a:pt x="411391" y="351490"/>
                        </a:lnTo>
                        <a:lnTo>
                          <a:pt x="417251" y="188244"/>
                        </a:lnTo>
                        <a:cubicBezTo>
                          <a:pt x="417453" y="182672"/>
                          <a:pt x="411304" y="179337"/>
                          <a:pt x="406784" y="182592"/>
                        </a:cubicBezTo>
                        <a:lnTo>
                          <a:pt x="296908" y="261707"/>
                        </a:lnTo>
                        <a:cubicBezTo>
                          <a:pt x="281839" y="252156"/>
                          <a:pt x="42713" y="100604"/>
                          <a:pt x="19179" y="85689"/>
                        </a:cubicBezTo>
                        <a:cubicBezTo>
                          <a:pt x="22495" y="83626"/>
                          <a:pt x="25749" y="81557"/>
                          <a:pt x="29855" y="79206"/>
                        </a:cubicBezTo>
                        <a:cubicBezTo>
                          <a:pt x="45781" y="70078"/>
                          <a:pt x="64393" y="60949"/>
                          <a:pt x="85107" y="52417"/>
                        </a:cubicBezTo>
                        <a:cubicBezTo>
                          <a:pt x="149281" y="25976"/>
                          <a:pt x="220412" y="11102"/>
                          <a:pt x="296279" y="13694"/>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71" name="Google Shape;1371;p30"/>
                  <p:cNvSpPr/>
                  <p:nvPr/>
                </p:nvSpPr>
                <p:spPr>
                  <a:xfrm>
                    <a:off x="3553757" y="544557"/>
                    <a:ext cx="1017736" cy="347525"/>
                  </a:xfrm>
                  <a:custGeom>
                    <a:rect b="b" l="l" r="r" t="t"/>
                    <a:pathLst>
                      <a:path extrusionOk="0" h="347525" w="1017736">
                        <a:moveTo>
                          <a:pt x="1016986" y="347525"/>
                        </a:moveTo>
                        <a:cubicBezTo>
                          <a:pt x="1016986" y="347525"/>
                          <a:pt x="1055282" y="3554"/>
                          <a:pt x="584738" y="31"/>
                        </a:cubicBezTo>
                        <a:cubicBezTo>
                          <a:pt x="122640" y="-3428"/>
                          <a:pt x="0" y="285575"/>
                          <a:pt x="0" y="285575"/>
                        </a:cubicBezTo>
                        <a:lnTo>
                          <a:pt x="322721" y="290337"/>
                        </a:lnTo>
                        <a:lnTo>
                          <a:pt x="428203" y="196395"/>
                        </a:lnTo>
                        <a:lnTo>
                          <a:pt x="423348" y="283272"/>
                        </a:lnTo>
                        <a:lnTo>
                          <a:pt x="628820" y="294135"/>
                        </a:lnTo>
                        <a:lnTo>
                          <a:pt x="724021" y="175881"/>
                        </a:lnTo>
                        <a:lnTo>
                          <a:pt x="763462" y="304569"/>
                        </a:lnTo>
                        <a:lnTo>
                          <a:pt x="1016986" y="347525"/>
                        </a:lnTo>
                        <a:close/>
                      </a:path>
                    </a:pathLst>
                  </a:custGeom>
                  <a:solidFill>
                    <a:srgbClr val="9CB57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72" name="Google Shape;1372;p30"/>
                  <p:cNvSpPr/>
                  <p:nvPr/>
                </p:nvSpPr>
                <p:spPr>
                  <a:xfrm>
                    <a:off x="3540575" y="531286"/>
                    <a:ext cx="1031271" cy="360730"/>
                  </a:xfrm>
                  <a:custGeom>
                    <a:rect b="b" l="l" r="r" t="t"/>
                    <a:pathLst>
                      <a:path extrusionOk="0" h="360730" w="1031271">
                        <a:moveTo>
                          <a:pt x="591572" y="32"/>
                        </a:moveTo>
                        <a:cubicBezTo>
                          <a:pt x="386816" y="-1501"/>
                          <a:pt x="231841" y="52711"/>
                          <a:pt x="120044" y="144233"/>
                        </a:cubicBezTo>
                        <a:cubicBezTo>
                          <a:pt x="81380" y="175878"/>
                          <a:pt x="50767" y="209679"/>
                          <a:pt x="27327" y="243647"/>
                        </a:cubicBezTo>
                        <a:cubicBezTo>
                          <a:pt x="19103" y="255562"/>
                          <a:pt x="12392" y="266740"/>
                          <a:pt x="7028" y="276712"/>
                        </a:cubicBezTo>
                        <a:cubicBezTo>
                          <a:pt x="5132" y="280228"/>
                          <a:pt x="3505" y="283422"/>
                          <a:pt x="2212" y="286128"/>
                        </a:cubicBezTo>
                        <a:cubicBezTo>
                          <a:pt x="1422" y="287789"/>
                          <a:pt x="812" y="288834"/>
                          <a:pt x="538" y="289477"/>
                        </a:cubicBezTo>
                        <a:cubicBezTo>
                          <a:pt x="-1317" y="293857"/>
                          <a:pt x="1850" y="298826"/>
                          <a:pt x="6606" y="298900"/>
                        </a:cubicBezTo>
                        <a:lnTo>
                          <a:pt x="329333" y="303708"/>
                        </a:lnTo>
                        <a:cubicBezTo>
                          <a:pt x="331008" y="303735"/>
                          <a:pt x="332682" y="302945"/>
                          <a:pt x="333935" y="301827"/>
                        </a:cubicBezTo>
                        <a:lnTo>
                          <a:pt x="427489" y="218740"/>
                        </a:lnTo>
                        <a:lnTo>
                          <a:pt x="423510" y="289477"/>
                        </a:lnTo>
                        <a:cubicBezTo>
                          <a:pt x="423303" y="293180"/>
                          <a:pt x="426089" y="296402"/>
                          <a:pt x="429792" y="296596"/>
                        </a:cubicBezTo>
                        <a:lnTo>
                          <a:pt x="635312" y="307479"/>
                        </a:lnTo>
                        <a:cubicBezTo>
                          <a:pt x="637461" y="307593"/>
                          <a:pt x="639403" y="306642"/>
                          <a:pt x="640756" y="304968"/>
                        </a:cubicBezTo>
                        <a:lnTo>
                          <a:pt x="728236" y="196345"/>
                        </a:lnTo>
                        <a:lnTo>
                          <a:pt x="763819" y="313132"/>
                        </a:lnTo>
                        <a:cubicBezTo>
                          <a:pt x="764555" y="315549"/>
                          <a:pt x="766551" y="317311"/>
                          <a:pt x="769049" y="317733"/>
                        </a:cubicBezTo>
                        <a:cubicBezTo>
                          <a:pt x="776972" y="319079"/>
                          <a:pt x="1014785" y="359296"/>
                          <a:pt x="1022708" y="360635"/>
                        </a:cubicBezTo>
                        <a:cubicBezTo>
                          <a:pt x="1026499" y="361278"/>
                          <a:pt x="1030028" y="358599"/>
                          <a:pt x="1030450" y="354775"/>
                        </a:cubicBezTo>
                        <a:cubicBezTo>
                          <a:pt x="1030557" y="353824"/>
                          <a:pt x="1030725" y="352223"/>
                          <a:pt x="1030872" y="349752"/>
                        </a:cubicBezTo>
                        <a:cubicBezTo>
                          <a:pt x="1031924" y="332112"/>
                          <a:pt x="1030999" y="309689"/>
                          <a:pt x="1026894" y="284454"/>
                        </a:cubicBezTo>
                        <a:cubicBezTo>
                          <a:pt x="1020880" y="247478"/>
                          <a:pt x="1008898" y="211206"/>
                          <a:pt x="989222" y="177090"/>
                        </a:cubicBezTo>
                        <a:cubicBezTo>
                          <a:pt x="926100" y="67649"/>
                          <a:pt x="798785" y="1583"/>
                          <a:pt x="591572" y="32"/>
                        </a:cubicBezTo>
                        <a:close/>
                        <a:moveTo>
                          <a:pt x="591572" y="13426"/>
                        </a:moveTo>
                        <a:cubicBezTo>
                          <a:pt x="794258" y="14944"/>
                          <a:pt x="916885" y="78694"/>
                          <a:pt x="977502" y="183787"/>
                        </a:cubicBezTo>
                        <a:cubicBezTo>
                          <a:pt x="996314" y="216410"/>
                          <a:pt x="1007941" y="251296"/>
                          <a:pt x="1013707" y="286758"/>
                        </a:cubicBezTo>
                        <a:cubicBezTo>
                          <a:pt x="1017451" y="309783"/>
                          <a:pt x="1018261" y="329875"/>
                          <a:pt x="1017478" y="346196"/>
                        </a:cubicBezTo>
                        <a:cubicBezTo>
                          <a:pt x="997580" y="342827"/>
                          <a:pt x="789663" y="307606"/>
                          <a:pt x="775324" y="305175"/>
                        </a:cubicBezTo>
                        <a:lnTo>
                          <a:pt x="737237" y="180439"/>
                        </a:lnTo>
                        <a:cubicBezTo>
                          <a:pt x="735663" y="175302"/>
                          <a:pt x="728886" y="174163"/>
                          <a:pt x="725517" y="178349"/>
                        </a:cubicBezTo>
                        <a:lnTo>
                          <a:pt x="632592" y="293877"/>
                        </a:lnTo>
                        <a:lnTo>
                          <a:pt x="437327" y="283617"/>
                        </a:lnTo>
                        <a:lnTo>
                          <a:pt x="441720" y="203464"/>
                        </a:lnTo>
                        <a:cubicBezTo>
                          <a:pt x="442055" y="197510"/>
                          <a:pt x="435077" y="194054"/>
                          <a:pt x="430630" y="198019"/>
                        </a:cubicBezTo>
                        <a:lnTo>
                          <a:pt x="327030" y="290314"/>
                        </a:lnTo>
                        <a:lnTo>
                          <a:pt x="17489" y="285713"/>
                        </a:lnTo>
                        <a:cubicBezTo>
                          <a:pt x="17978" y="284775"/>
                          <a:pt x="18199" y="284005"/>
                          <a:pt x="18748" y="282994"/>
                        </a:cubicBezTo>
                        <a:cubicBezTo>
                          <a:pt x="23885" y="273443"/>
                          <a:pt x="30481" y="262895"/>
                          <a:pt x="38418" y="251389"/>
                        </a:cubicBezTo>
                        <a:cubicBezTo>
                          <a:pt x="61168" y="218419"/>
                          <a:pt x="90971" y="185307"/>
                          <a:pt x="128623" y="154487"/>
                        </a:cubicBezTo>
                        <a:cubicBezTo>
                          <a:pt x="237996" y="64954"/>
                          <a:pt x="389930" y="11917"/>
                          <a:pt x="591572" y="13426"/>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73" name="Google Shape;1373;p30"/>
                  <p:cNvSpPr/>
                  <p:nvPr/>
                </p:nvSpPr>
                <p:spPr>
                  <a:xfrm>
                    <a:off x="3763054" y="885855"/>
                    <a:ext cx="821727" cy="694745"/>
                  </a:xfrm>
                  <a:custGeom>
                    <a:rect b="b" l="l" r="r" t="t"/>
                    <a:pathLst>
                      <a:path extrusionOk="0" h="694745" w="821727">
                        <a:moveTo>
                          <a:pt x="7072" y="694746"/>
                        </a:moveTo>
                        <a:cubicBezTo>
                          <a:pt x="7072" y="694746"/>
                          <a:pt x="-58508" y="463141"/>
                          <a:pt x="209731" y="168160"/>
                        </a:cubicBezTo>
                        <a:cubicBezTo>
                          <a:pt x="442488" y="-87803"/>
                          <a:pt x="821728" y="24557"/>
                          <a:pt x="821728" y="24557"/>
                        </a:cubicBezTo>
                        <a:lnTo>
                          <a:pt x="604020" y="228221"/>
                        </a:lnTo>
                        <a:lnTo>
                          <a:pt x="501685" y="122880"/>
                        </a:lnTo>
                        <a:lnTo>
                          <a:pt x="507706" y="317516"/>
                        </a:lnTo>
                        <a:lnTo>
                          <a:pt x="355209" y="427873"/>
                        </a:lnTo>
                        <a:lnTo>
                          <a:pt x="293005" y="355636"/>
                        </a:lnTo>
                        <a:lnTo>
                          <a:pt x="269926" y="489073"/>
                        </a:lnTo>
                        <a:lnTo>
                          <a:pt x="7072" y="694746"/>
                        </a:lnTo>
                        <a:close/>
                      </a:path>
                    </a:pathLst>
                  </a:custGeom>
                  <a:solidFill>
                    <a:srgbClr val="BDD98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74" name="Google Shape;1374;p30"/>
                  <p:cNvSpPr/>
                  <p:nvPr/>
                </p:nvSpPr>
                <p:spPr>
                  <a:xfrm>
                    <a:off x="3749777" y="872074"/>
                    <a:ext cx="835287" cy="708554"/>
                  </a:xfrm>
                  <a:custGeom>
                    <a:rect b="b" l="l" r="r" t="t"/>
                    <a:pathLst>
                      <a:path extrusionOk="0" h="708554" w="835287">
                        <a:moveTo>
                          <a:pt x="603379" y="593"/>
                        </a:moveTo>
                        <a:cubicBezTo>
                          <a:pt x="545669" y="2930"/>
                          <a:pt x="487992" y="12286"/>
                          <a:pt x="431969" y="30315"/>
                        </a:cubicBezTo>
                        <a:cubicBezTo>
                          <a:pt x="347309" y="57553"/>
                          <a:pt x="272742" y="103496"/>
                          <a:pt x="211589" y="170750"/>
                        </a:cubicBezTo>
                        <a:cubicBezTo>
                          <a:pt x="110507" y="281905"/>
                          <a:pt x="49026" y="392035"/>
                          <a:pt x="19672" y="497865"/>
                        </a:cubicBezTo>
                        <a:cubicBezTo>
                          <a:pt x="-815" y="571722"/>
                          <a:pt x="-3735" y="634958"/>
                          <a:pt x="3766" y="684766"/>
                        </a:cubicBezTo>
                        <a:cubicBezTo>
                          <a:pt x="4556" y="690050"/>
                          <a:pt x="5414" y="694858"/>
                          <a:pt x="6277" y="698783"/>
                        </a:cubicBezTo>
                        <a:cubicBezTo>
                          <a:pt x="6800" y="701187"/>
                          <a:pt x="7275" y="702694"/>
                          <a:pt x="7530" y="703598"/>
                        </a:cubicBezTo>
                        <a:cubicBezTo>
                          <a:pt x="8829" y="708179"/>
                          <a:pt x="14247" y="710088"/>
                          <a:pt x="17998" y="707155"/>
                        </a:cubicBezTo>
                        <a:cubicBezTo>
                          <a:pt x="26209" y="700732"/>
                          <a:pt x="272648" y="507851"/>
                          <a:pt x="280865" y="501428"/>
                        </a:cubicBezTo>
                        <a:cubicBezTo>
                          <a:pt x="282171" y="500403"/>
                          <a:pt x="283089" y="498876"/>
                          <a:pt x="283377" y="497242"/>
                        </a:cubicBezTo>
                        <a:lnTo>
                          <a:pt x="304091" y="377736"/>
                        </a:lnTo>
                        <a:lnTo>
                          <a:pt x="357047" y="439264"/>
                        </a:lnTo>
                        <a:cubicBezTo>
                          <a:pt x="359317" y="441903"/>
                          <a:pt x="363222" y="442351"/>
                          <a:pt x="366041" y="440315"/>
                        </a:cubicBezTo>
                        <a:lnTo>
                          <a:pt x="518618" y="330018"/>
                        </a:lnTo>
                        <a:cubicBezTo>
                          <a:pt x="520413" y="328712"/>
                          <a:pt x="521404" y="326589"/>
                          <a:pt x="521337" y="324366"/>
                        </a:cubicBezTo>
                        <a:lnTo>
                          <a:pt x="515892" y="147096"/>
                        </a:lnTo>
                        <a:lnTo>
                          <a:pt x="606098" y="240020"/>
                        </a:lnTo>
                        <a:cubicBezTo>
                          <a:pt x="608643" y="242639"/>
                          <a:pt x="612849" y="242726"/>
                          <a:pt x="615514" y="240235"/>
                        </a:cubicBezTo>
                        <a:lnTo>
                          <a:pt x="833175" y="36591"/>
                        </a:lnTo>
                        <a:cubicBezTo>
                          <a:pt x="836959" y="33055"/>
                          <a:pt x="835419" y="26759"/>
                          <a:pt x="830456" y="25292"/>
                        </a:cubicBezTo>
                        <a:cubicBezTo>
                          <a:pt x="829760" y="25085"/>
                          <a:pt x="828400" y="24763"/>
                          <a:pt x="826478" y="24248"/>
                        </a:cubicBezTo>
                        <a:cubicBezTo>
                          <a:pt x="823317" y="23390"/>
                          <a:pt x="819613" y="22339"/>
                          <a:pt x="815388" y="21314"/>
                        </a:cubicBezTo>
                        <a:cubicBezTo>
                          <a:pt x="803353" y="18408"/>
                          <a:pt x="789703" y="15448"/>
                          <a:pt x="774367" y="12735"/>
                        </a:cubicBezTo>
                        <a:cubicBezTo>
                          <a:pt x="718766" y="2904"/>
                          <a:pt x="661089" y="-1738"/>
                          <a:pt x="603379" y="593"/>
                        </a:cubicBezTo>
                        <a:close/>
                        <a:moveTo>
                          <a:pt x="604216" y="13987"/>
                        </a:moveTo>
                        <a:cubicBezTo>
                          <a:pt x="660855" y="11717"/>
                          <a:pt x="717447" y="16265"/>
                          <a:pt x="772063" y="25922"/>
                        </a:cubicBezTo>
                        <a:cubicBezTo>
                          <a:pt x="787118" y="28581"/>
                          <a:pt x="800479" y="31447"/>
                          <a:pt x="812246" y="34294"/>
                        </a:cubicBezTo>
                        <a:cubicBezTo>
                          <a:pt x="813345" y="34555"/>
                          <a:pt x="814155" y="34662"/>
                          <a:pt x="815180" y="34916"/>
                        </a:cubicBezTo>
                        <a:lnTo>
                          <a:pt x="611121" y="225789"/>
                        </a:lnTo>
                        <a:lnTo>
                          <a:pt x="513381" y="125330"/>
                        </a:lnTo>
                        <a:cubicBezTo>
                          <a:pt x="509122" y="120949"/>
                          <a:pt x="501681" y="124037"/>
                          <a:pt x="501875" y="130145"/>
                        </a:cubicBezTo>
                        <a:lnTo>
                          <a:pt x="507735" y="321225"/>
                        </a:lnTo>
                        <a:lnTo>
                          <a:pt x="363115" y="426084"/>
                        </a:lnTo>
                        <a:lnTo>
                          <a:pt x="304929" y="358274"/>
                        </a:lnTo>
                        <a:cubicBezTo>
                          <a:pt x="301238" y="353981"/>
                          <a:pt x="294180" y="356044"/>
                          <a:pt x="293208" y="361622"/>
                        </a:cubicBezTo>
                        <a:lnTo>
                          <a:pt x="270605" y="492634"/>
                        </a:lnTo>
                        <a:cubicBezTo>
                          <a:pt x="259079" y="501656"/>
                          <a:pt x="40306" y="672489"/>
                          <a:pt x="18205" y="689788"/>
                        </a:cubicBezTo>
                        <a:cubicBezTo>
                          <a:pt x="17783" y="687511"/>
                          <a:pt x="17348" y="685529"/>
                          <a:pt x="16946" y="682877"/>
                        </a:cubicBezTo>
                        <a:cubicBezTo>
                          <a:pt x="9720" y="634871"/>
                          <a:pt x="12472" y="573390"/>
                          <a:pt x="32437" y="501428"/>
                        </a:cubicBezTo>
                        <a:cubicBezTo>
                          <a:pt x="61228" y="397640"/>
                          <a:pt x="121946" y="289379"/>
                          <a:pt x="221635" y="179745"/>
                        </a:cubicBezTo>
                        <a:cubicBezTo>
                          <a:pt x="281153" y="114299"/>
                          <a:pt x="353437" y="69628"/>
                          <a:pt x="435947" y="43080"/>
                        </a:cubicBezTo>
                        <a:cubicBezTo>
                          <a:pt x="490778" y="25440"/>
                          <a:pt x="547571" y="16265"/>
                          <a:pt x="604216" y="13987"/>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1375" name="Google Shape;1375;p30"/>
                <p:cNvSpPr/>
                <p:nvPr/>
              </p:nvSpPr>
              <p:spPr>
                <a:xfrm>
                  <a:off x="4299082" y="967312"/>
                  <a:ext cx="327811" cy="327811"/>
                </a:xfrm>
                <a:custGeom>
                  <a:rect b="b" l="l" r="r" t="t"/>
                  <a:pathLst>
                    <a:path extrusionOk="0" h="327811" w="327811">
                      <a:moveTo>
                        <a:pt x="0" y="163909"/>
                      </a:moveTo>
                      <a:cubicBezTo>
                        <a:pt x="0" y="73382"/>
                        <a:pt x="73382" y="0"/>
                        <a:pt x="163909" y="0"/>
                      </a:cubicBezTo>
                      <a:cubicBezTo>
                        <a:pt x="254429" y="0"/>
                        <a:pt x="327811" y="73382"/>
                        <a:pt x="327811" y="163909"/>
                      </a:cubicBezTo>
                      <a:cubicBezTo>
                        <a:pt x="327811" y="254429"/>
                        <a:pt x="254429" y="327811"/>
                        <a:pt x="163909" y="327811"/>
                      </a:cubicBezTo>
                      <a:cubicBezTo>
                        <a:pt x="73382" y="327811"/>
                        <a:pt x="0" y="254429"/>
                        <a:pt x="0" y="163909"/>
                      </a:cubicBezTo>
                      <a:close/>
                    </a:path>
                  </a:pathLst>
                </a:custGeom>
                <a:solidFill>
                  <a:srgbClr val="D29F7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76" name="Google Shape;1376;p30"/>
                <p:cNvSpPr/>
                <p:nvPr/>
              </p:nvSpPr>
              <p:spPr>
                <a:xfrm>
                  <a:off x="4285976" y="953871"/>
                  <a:ext cx="341138" cy="341352"/>
                </a:xfrm>
                <a:custGeom>
                  <a:rect b="b" l="l" r="r" t="t"/>
                  <a:pathLst>
                    <a:path extrusionOk="0" h="341352" w="341138">
                      <a:moveTo>
                        <a:pt x="170566" y="0"/>
                      </a:moveTo>
                      <a:cubicBezTo>
                        <a:pt x="76349" y="0"/>
                        <a:pt x="0" y="76356"/>
                        <a:pt x="0" y="170573"/>
                      </a:cubicBezTo>
                      <a:cubicBezTo>
                        <a:pt x="0" y="264796"/>
                        <a:pt x="76349" y="341353"/>
                        <a:pt x="170566" y="341353"/>
                      </a:cubicBezTo>
                      <a:cubicBezTo>
                        <a:pt x="264790" y="341353"/>
                        <a:pt x="341139" y="264796"/>
                        <a:pt x="341139" y="170573"/>
                      </a:cubicBezTo>
                      <a:cubicBezTo>
                        <a:pt x="341139" y="76349"/>
                        <a:pt x="264790" y="0"/>
                        <a:pt x="170566" y="0"/>
                      </a:cubicBezTo>
                      <a:close/>
                      <a:moveTo>
                        <a:pt x="170566" y="13395"/>
                      </a:moveTo>
                      <a:cubicBezTo>
                        <a:pt x="257389" y="13395"/>
                        <a:pt x="327744" y="83749"/>
                        <a:pt x="327744" y="170573"/>
                      </a:cubicBezTo>
                      <a:cubicBezTo>
                        <a:pt x="327744" y="257396"/>
                        <a:pt x="257389" y="327958"/>
                        <a:pt x="170566" y="327958"/>
                      </a:cubicBezTo>
                      <a:cubicBezTo>
                        <a:pt x="83743" y="327958"/>
                        <a:pt x="13395" y="257396"/>
                        <a:pt x="13395" y="170573"/>
                      </a:cubicBezTo>
                      <a:cubicBezTo>
                        <a:pt x="13395" y="83749"/>
                        <a:pt x="83743" y="13395"/>
                        <a:pt x="170566" y="1339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77" name="Google Shape;1377;p30"/>
                <p:cNvSpPr/>
                <p:nvPr/>
              </p:nvSpPr>
              <p:spPr>
                <a:xfrm>
                  <a:off x="4573282" y="965779"/>
                  <a:ext cx="327811" cy="327811"/>
                </a:xfrm>
                <a:custGeom>
                  <a:rect b="b" l="l" r="r" t="t"/>
                  <a:pathLst>
                    <a:path extrusionOk="0" h="327811" w="327811">
                      <a:moveTo>
                        <a:pt x="0" y="163909"/>
                      </a:moveTo>
                      <a:cubicBezTo>
                        <a:pt x="0" y="73382"/>
                        <a:pt x="73382" y="0"/>
                        <a:pt x="163902" y="0"/>
                      </a:cubicBezTo>
                      <a:cubicBezTo>
                        <a:pt x="254429" y="0"/>
                        <a:pt x="327811" y="73382"/>
                        <a:pt x="327811" y="163909"/>
                      </a:cubicBezTo>
                      <a:cubicBezTo>
                        <a:pt x="327811" y="254429"/>
                        <a:pt x="254429" y="327811"/>
                        <a:pt x="163902" y="327811"/>
                      </a:cubicBezTo>
                      <a:cubicBezTo>
                        <a:pt x="73382" y="327811"/>
                        <a:pt x="0" y="254429"/>
                        <a:pt x="0" y="163909"/>
                      </a:cubicBezTo>
                      <a:close/>
                    </a:path>
                  </a:pathLst>
                </a:custGeom>
                <a:solidFill>
                  <a:srgbClr val="D29F7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78" name="Google Shape;1378;p30"/>
                <p:cNvSpPr/>
                <p:nvPr/>
              </p:nvSpPr>
              <p:spPr>
                <a:xfrm>
                  <a:off x="4560142" y="952411"/>
                  <a:ext cx="341352" cy="341138"/>
                </a:xfrm>
                <a:custGeom>
                  <a:rect b="b" l="l" r="r" t="t"/>
                  <a:pathLst>
                    <a:path extrusionOk="0" h="341138" w="341352">
                      <a:moveTo>
                        <a:pt x="170573" y="0"/>
                      </a:moveTo>
                      <a:cubicBezTo>
                        <a:pt x="76349" y="0"/>
                        <a:pt x="0" y="76349"/>
                        <a:pt x="0" y="170566"/>
                      </a:cubicBezTo>
                      <a:cubicBezTo>
                        <a:pt x="0" y="264790"/>
                        <a:pt x="76349" y="341139"/>
                        <a:pt x="170573" y="341139"/>
                      </a:cubicBezTo>
                      <a:cubicBezTo>
                        <a:pt x="264796" y="341139"/>
                        <a:pt x="341353" y="264790"/>
                        <a:pt x="341353" y="170566"/>
                      </a:cubicBezTo>
                      <a:cubicBezTo>
                        <a:pt x="341353" y="76349"/>
                        <a:pt x="264790" y="0"/>
                        <a:pt x="170573" y="0"/>
                      </a:cubicBezTo>
                      <a:close/>
                      <a:moveTo>
                        <a:pt x="170573" y="13395"/>
                      </a:moveTo>
                      <a:cubicBezTo>
                        <a:pt x="257396" y="13395"/>
                        <a:pt x="327958" y="83743"/>
                        <a:pt x="327958" y="170566"/>
                      </a:cubicBezTo>
                      <a:cubicBezTo>
                        <a:pt x="327958" y="257389"/>
                        <a:pt x="257396" y="327744"/>
                        <a:pt x="170573" y="327744"/>
                      </a:cubicBezTo>
                      <a:cubicBezTo>
                        <a:pt x="83749" y="327744"/>
                        <a:pt x="13395" y="257396"/>
                        <a:pt x="13395" y="170566"/>
                      </a:cubicBezTo>
                      <a:cubicBezTo>
                        <a:pt x="13395" y="83743"/>
                        <a:pt x="83749" y="13395"/>
                        <a:pt x="170573" y="1339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79" name="Google Shape;1379;p30"/>
                <p:cNvSpPr/>
                <p:nvPr/>
              </p:nvSpPr>
              <p:spPr>
                <a:xfrm>
                  <a:off x="4462991" y="803403"/>
                  <a:ext cx="327811" cy="327817"/>
                </a:xfrm>
                <a:custGeom>
                  <a:rect b="b" l="l" r="r" t="t"/>
                  <a:pathLst>
                    <a:path extrusionOk="0" h="327817" w="327811">
                      <a:moveTo>
                        <a:pt x="0" y="163909"/>
                      </a:moveTo>
                      <a:cubicBezTo>
                        <a:pt x="0" y="73389"/>
                        <a:pt x="73382" y="0"/>
                        <a:pt x="163902" y="0"/>
                      </a:cubicBezTo>
                      <a:cubicBezTo>
                        <a:pt x="254429" y="0"/>
                        <a:pt x="327811" y="73389"/>
                        <a:pt x="327811" y="163909"/>
                      </a:cubicBezTo>
                      <a:cubicBezTo>
                        <a:pt x="327811" y="254429"/>
                        <a:pt x="254429" y="327818"/>
                        <a:pt x="163902" y="327818"/>
                      </a:cubicBezTo>
                      <a:cubicBezTo>
                        <a:pt x="73382" y="327818"/>
                        <a:pt x="0" y="254429"/>
                        <a:pt x="0" y="163909"/>
                      </a:cubicBezTo>
                      <a:close/>
                    </a:path>
                  </a:pathLst>
                </a:custGeom>
                <a:solidFill>
                  <a:srgbClr val="D29F7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80" name="Google Shape;1380;p30"/>
                <p:cNvSpPr/>
                <p:nvPr/>
              </p:nvSpPr>
              <p:spPr>
                <a:xfrm>
                  <a:off x="4449844" y="790002"/>
                  <a:ext cx="341353" cy="341138"/>
                </a:xfrm>
                <a:custGeom>
                  <a:rect b="b" l="l" r="r" t="t"/>
                  <a:pathLst>
                    <a:path extrusionOk="0" h="341138" w="341353">
                      <a:moveTo>
                        <a:pt x="170573" y="0"/>
                      </a:moveTo>
                      <a:cubicBezTo>
                        <a:pt x="76349" y="0"/>
                        <a:pt x="0" y="76349"/>
                        <a:pt x="0" y="170566"/>
                      </a:cubicBezTo>
                      <a:cubicBezTo>
                        <a:pt x="0" y="264790"/>
                        <a:pt x="76356" y="341139"/>
                        <a:pt x="170573" y="341139"/>
                      </a:cubicBezTo>
                      <a:cubicBezTo>
                        <a:pt x="264797" y="341139"/>
                        <a:pt x="341353" y="264790"/>
                        <a:pt x="341353" y="170566"/>
                      </a:cubicBezTo>
                      <a:cubicBezTo>
                        <a:pt x="341353" y="76349"/>
                        <a:pt x="264797" y="0"/>
                        <a:pt x="170573" y="0"/>
                      </a:cubicBezTo>
                      <a:close/>
                      <a:moveTo>
                        <a:pt x="170573" y="13395"/>
                      </a:moveTo>
                      <a:cubicBezTo>
                        <a:pt x="257396" y="13395"/>
                        <a:pt x="327959" y="83743"/>
                        <a:pt x="327959" y="170566"/>
                      </a:cubicBezTo>
                      <a:cubicBezTo>
                        <a:pt x="327959" y="257389"/>
                        <a:pt x="257396" y="327744"/>
                        <a:pt x="170573" y="327744"/>
                      </a:cubicBezTo>
                      <a:cubicBezTo>
                        <a:pt x="83749" y="327744"/>
                        <a:pt x="13395" y="257389"/>
                        <a:pt x="13395" y="170566"/>
                      </a:cubicBezTo>
                      <a:cubicBezTo>
                        <a:pt x="13395" y="83743"/>
                        <a:pt x="83749" y="13395"/>
                        <a:pt x="170573" y="1339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1381" name="Google Shape;1381;p30"/>
              <p:cNvSpPr/>
              <p:nvPr/>
            </p:nvSpPr>
            <p:spPr>
              <a:xfrm>
                <a:off x="4602033" y="1367885"/>
                <a:ext cx="74958" cy="16914"/>
              </a:xfrm>
              <a:custGeom>
                <a:rect b="b" l="l" r="r" t="t"/>
                <a:pathLst>
                  <a:path extrusionOk="0" h="16914" w="74958">
                    <a:moveTo>
                      <a:pt x="35047" y="2971"/>
                    </a:moveTo>
                    <a:cubicBezTo>
                      <a:pt x="40853" y="2120"/>
                      <a:pt x="78023" y="-6620"/>
                      <a:pt x="74755" y="10579"/>
                    </a:cubicBezTo>
                    <a:cubicBezTo>
                      <a:pt x="72599" y="21924"/>
                      <a:pt x="53672" y="15153"/>
                      <a:pt x="35737" y="12240"/>
                    </a:cubicBezTo>
                    <a:cubicBezTo>
                      <a:pt x="19683" y="9635"/>
                      <a:pt x="3664" y="6581"/>
                      <a:pt x="0" y="6775"/>
                    </a:cubicBezTo>
                    <a:cubicBezTo>
                      <a:pt x="0" y="6775"/>
                      <a:pt x="33332" y="3219"/>
                      <a:pt x="35047" y="2971"/>
                    </a:cubicBezTo>
                    <a:close/>
                  </a:path>
                </a:pathLst>
              </a:custGeom>
              <a:solidFill>
                <a:srgbClr val="D1996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82" name="Google Shape;1382;p30"/>
              <p:cNvSpPr/>
              <p:nvPr/>
            </p:nvSpPr>
            <p:spPr>
              <a:xfrm>
                <a:off x="4550807" y="1544470"/>
                <a:ext cx="196339" cy="67188"/>
              </a:xfrm>
              <a:custGeom>
                <a:rect b="b" l="l" r="r" t="t"/>
                <a:pathLst>
                  <a:path extrusionOk="0" h="67188" w="196339">
                    <a:moveTo>
                      <a:pt x="26" y="67126"/>
                    </a:moveTo>
                    <a:cubicBezTo>
                      <a:pt x="27598" y="42581"/>
                      <a:pt x="108421" y="3214"/>
                      <a:pt x="146234" y="334"/>
                    </a:cubicBezTo>
                    <a:cubicBezTo>
                      <a:pt x="167290" y="-1266"/>
                      <a:pt x="196698" y="2451"/>
                      <a:pt x="196336" y="20915"/>
                    </a:cubicBezTo>
                    <a:cubicBezTo>
                      <a:pt x="196155" y="30137"/>
                      <a:pt x="161162" y="31175"/>
                      <a:pt x="143709" y="32669"/>
                    </a:cubicBezTo>
                    <a:cubicBezTo>
                      <a:pt x="99052" y="36493"/>
                      <a:pt x="-1849" y="68800"/>
                      <a:pt x="26" y="67126"/>
                    </a:cubicBezTo>
                    <a:close/>
                  </a:path>
                </a:pathLst>
              </a:custGeom>
              <a:solidFill>
                <a:srgbClr val="D1996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83" name="Google Shape;1383;p30"/>
              <p:cNvSpPr/>
              <p:nvPr/>
            </p:nvSpPr>
            <p:spPr>
              <a:xfrm>
                <a:off x="4573577" y="1604197"/>
                <a:ext cx="133289" cy="34275"/>
              </a:xfrm>
              <a:custGeom>
                <a:rect b="b" l="l" r="r" t="t"/>
                <a:pathLst>
                  <a:path extrusionOk="0" h="34275" w="133289">
                    <a:moveTo>
                      <a:pt x="0" y="34275"/>
                    </a:moveTo>
                    <a:cubicBezTo>
                      <a:pt x="0" y="34275"/>
                      <a:pt x="121428" y="-16584"/>
                      <a:pt x="132713" y="5604"/>
                    </a:cubicBezTo>
                    <a:cubicBezTo>
                      <a:pt x="137401" y="14826"/>
                      <a:pt x="112112" y="20338"/>
                      <a:pt x="107029" y="21644"/>
                    </a:cubicBezTo>
                    <a:cubicBezTo>
                      <a:pt x="88504" y="26413"/>
                      <a:pt x="0" y="34275"/>
                      <a:pt x="0" y="34275"/>
                    </a:cubicBezTo>
                    <a:close/>
                  </a:path>
                </a:pathLst>
              </a:custGeom>
              <a:solidFill>
                <a:srgbClr val="D1996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84" name="Google Shape;1384;p30"/>
              <p:cNvSpPr/>
              <p:nvPr/>
            </p:nvSpPr>
            <p:spPr>
              <a:xfrm>
                <a:off x="4604922" y="1829739"/>
                <a:ext cx="191605" cy="81677"/>
              </a:xfrm>
              <a:custGeom>
                <a:rect b="b" l="l" r="r" t="t"/>
                <a:pathLst>
                  <a:path extrusionOk="0" h="81677" w="191605">
                    <a:moveTo>
                      <a:pt x="18" y="81513"/>
                    </a:moveTo>
                    <a:cubicBezTo>
                      <a:pt x="14618" y="52273"/>
                      <a:pt x="178621" y="-34490"/>
                      <a:pt x="191306" y="14902"/>
                    </a:cubicBezTo>
                    <a:cubicBezTo>
                      <a:pt x="195733" y="32167"/>
                      <a:pt x="150499" y="35369"/>
                      <a:pt x="101944" y="48174"/>
                    </a:cubicBezTo>
                    <a:cubicBezTo>
                      <a:pt x="52103" y="61321"/>
                      <a:pt x="-1134" y="83823"/>
                      <a:pt x="18" y="81513"/>
                    </a:cubicBezTo>
                    <a:close/>
                  </a:path>
                </a:pathLst>
              </a:custGeom>
              <a:solidFill>
                <a:srgbClr val="D1996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85" name="Google Shape;1385;p30"/>
              <p:cNvSpPr/>
              <p:nvPr/>
            </p:nvSpPr>
            <p:spPr>
              <a:xfrm>
                <a:off x="4680960" y="1899071"/>
                <a:ext cx="100434" cy="27972"/>
              </a:xfrm>
              <a:custGeom>
                <a:rect b="b" l="l" r="r" t="t"/>
                <a:pathLst>
                  <a:path extrusionOk="0" h="27972" w="100434">
                    <a:moveTo>
                      <a:pt x="100211" y="3293"/>
                    </a:moveTo>
                    <a:cubicBezTo>
                      <a:pt x="105227" y="16299"/>
                      <a:pt x="24144" y="19742"/>
                      <a:pt x="0" y="27973"/>
                    </a:cubicBezTo>
                    <a:cubicBezTo>
                      <a:pt x="0" y="27973"/>
                      <a:pt x="94532" y="-11427"/>
                      <a:pt x="100211" y="3293"/>
                    </a:cubicBezTo>
                    <a:close/>
                  </a:path>
                </a:pathLst>
              </a:custGeom>
              <a:solidFill>
                <a:srgbClr val="D1996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sp>
        <p:nvSpPr>
          <p:cNvPr id="1386" name="Google Shape;1386;p30"/>
          <p:cNvSpPr/>
          <p:nvPr/>
        </p:nvSpPr>
        <p:spPr>
          <a:xfrm>
            <a:off x="4940975" y="4942775"/>
            <a:ext cx="5887200" cy="439800"/>
          </a:xfrm>
          <a:prstGeom prst="roundRect">
            <a:avLst>
              <a:gd fmla="val 50000" name="adj"/>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87" name="Google Shape;1387;p30"/>
          <p:cNvSpPr txBox="1"/>
          <p:nvPr>
            <p:ph idx="4294967295" type="subTitle"/>
          </p:nvPr>
        </p:nvSpPr>
        <p:spPr>
          <a:xfrm>
            <a:off x="5579025" y="4869425"/>
            <a:ext cx="4530900" cy="586500"/>
          </a:xfrm>
          <a:prstGeom prst="rect">
            <a:avLst/>
          </a:prstGeom>
        </p:spPr>
        <p:txBody>
          <a:bodyPr anchorCtr="0" anchor="t" bIns="121900" lIns="121900" spcFirstLastPara="1" rIns="121900" wrap="square" tIns="121900">
            <a:noAutofit/>
          </a:bodyPr>
          <a:lstStyle/>
          <a:p>
            <a:pPr indent="0" lvl="0" marL="0" rtl="0" algn="ctr">
              <a:spcBef>
                <a:spcPts val="0"/>
              </a:spcBef>
              <a:spcAft>
                <a:spcPts val="2100"/>
              </a:spcAft>
              <a:buNone/>
            </a:pPr>
            <a:r>
              <a:rPr lang="en">
                <a:solidFill>
                  <a:srgbClr val="FFFFFF"/>
                </a:solidFill>
              </a:rPr>
              <a:t>TRY IT!</a:t>
            </a:r>
            <a:endParaRPr b="1">
              <a:solidFill>
                <a:srgbClr val="FFFFFF"/>
              </a:solidFill>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91" name="Shape 1391"/>
        <p:cNvGrpSpPr/>
        <p:nvPr/>
      </p:nvGrpSpPr>
      <p:grpSpPr>
        <a:xfrm>
          <a:off x="0" y="0"/>
          <a:ext cx="0" cy="0"/>
          <a:chOff x="0" y="0"/>
          <a:chExt cx="0" cy="0"/>
        </a:xfrm>
      </p:grpSpPr>
      <p:sp>
        <p:nvSpPr>
          <p:cNvPr id="1392" name="Google Shape;1392;p31"/>
          <p:cNvSpPr/>
          <p:nvPr/>
        </p:nvSpPr>
        <p:spPr>
          <a:xfrm>
            <a:off x="2494668" y="1956816"/>
            <a:ext cx="4111335" cy="825046"/>
          </a:xfrm>
          <a:prstGeom prst="rect">
            <a:avLst/>
          </a:prstGeom>
        </p:spPr>
        <p:txBody>
          <a:bodyPr>
            <a:prstTxWarp prst="textPlain"/>
          </a:bodyPr>
          <a:lstStyle/>
          <a:p>
            <a:pPr lvl="0" algn="ctr"/>
            <a:r>
              <a:rPr b="0" i="0">
                <a:ln cap="flat" cmpd="sng" w="152400">
                  <a:solidFill>
                    <a:srgbClr val="FFFFFF"/>
                  </a:solidFill>
                  <a:prstDash val="solid"/>
                  <a:round/>
                  <a:headEnd len="sm" w="sm" type="none"/>
                  <a:tailEnd len="sm" w="sm" type="none"/>
                </a:ln>
                <a:solidFill>
                  <a:srgbClr val="FFFFFF"/>
                </a:solidFill>
                <a:latin typeface="Spicy Rice"/>
              </a:rPr>
              <a:t>Presenting a</a:t>
            </a:r>
          </a:p>
        </p:txBody>
      </p:sp>
      <p:sp>
        <p:nvSpPr>
          <p:cNvPr id="1393" name="Google Shape;1393;p31"/>
          <p:cNvSpPr/>
          <p:nvPr/>
        </p:nvSpPr>
        <p:spPr>
          <a:xfrm>
            <a:off x="598280" y="2880360"/>
            <a:ext cx="6019380" cy="778739"/>
          </a:xfrm>
          <a:prstGeom prst="rect">
            <a:avLst/>
          </a:prstGeom>
        </p:spPr>
        <p:txBody>
          <a:bodyPr>
            <a:prstTxWarp prst="textPlain"/>
          </a:bodyPr>
          <a:lstStyle/>
          <a:p>
            <a:pPr lvl="0" algn="ctr"/>
            <a:r>
              <a:rPr b="0" i="0">
                <a:ln cap="flat" cmpd="sng" w="152400">
                  <a:solidFill>
                    <a:srgbClr val="FFFFFF"/>
                  </a:solidFill>
                  <a:prstDash val="solid"/>
                  <a:round/>
                  <a:headEnd len="sm" w="sm" type="none"/>
                  <a:tailEnd len="sm" w="sm" type="none"/>
                </a:ln>
                <a:solidFill>
                  <a:srgbClr val="FFFFFF"/>
                </a:solidFill>
                <a:latin typeface="Spicy Rice"/>
              </a:rPr>
              <a:t>website or an app?</a:t>
            </a:r>
          </a:p>
        </p:txBody>
      </p:sp>
      <p:sp>
        <p:nvSpPr>
          <p:cNvPr id="1394" name="Google Shape;1394;p31"/>
          <p:cNvSpPr/>
          <p:nvPr/>
        </p:nvSpPr>
        <p:spPr>
          <a:xfrm>
            <a:off x="875575" y="5276438"/>
            <a:ext cx="5887200" cy="439800"/>
          </a:xfrm>
          <a:prstGeom prst="roundRect">
            <a:avLst>
              <a:gd fmla="val 50000" name="adj"/>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95" name="Google Shape;1395;p31"/>
          <p:cNvSpPr txBox="1"/>
          <p:nvPr>
            <p:ph idx="4294967295" type="subTitle"/>
          </p:nvPr>
        </p:nvSpPr>
        <p:spPr>
          <a:xfrm>
            <a:off x="1513625" y="5203088"/>
            <a:ext cx="4530900" cy="586500"/>
          </a:xfrm>
          <a:prstGeom prst="rect">
            <a:avLst/>
          </a:prstGeom>
        </p:spPr>
        <p:txBody>
          <a:bodyPr anchorCtr="0" anchor="t" bIns="121900" lIns="121900" spcFirstLastPara="1" rIns="121900" wrap="square" tIns="121900">
            <a:noAutofit/>
          </a:bodyPr>
          <a:lstStyle/>
          <a:p>
            <a:pPr indent="0" lvl="0" marL="0" rtl="0" algn="ctr">
              <a:spcBef>
                <a:spcPts val="0"/>
              </a:spcBef>
              <a:spcAft>
                <a:spcPts val="2100"/>
              </a:spcAft>
              <a:buNone/>
            </a:pPr>
            <a:r>
              <a:rPr lang="en">
                <a:solidFill>
                  <a:srgbClr val="FFFFFF"/>
                </a:solidFill>
              </a:rPr>
              <a:t>TRY IT!</a:t>
            </a:r>
            <a:endParaRPr b="1">
              <a:solidFill>
                <a:srgbClr val="FFFFFF"/>
              </a:solidFill>
            </a:endParaRPr>
          </a:p>
        </p:txBody>
      </p:sp>
      <p:grpSp>
        <p:nvGrpSpPr>
          <p:cNvPr id="1396" name="Google Shape;1396;p31"/>
          <p:cNvGrpSpPr/>
          <p:nvPr/>
        </p:nvGrpSpPr>
        <p:grpSpPr>
          <a:xfrm rot="5400000">
            <a:off x="6280790" y="1376119"/>
            <a:ext cx="5778042" cy="3955122"/>
            <a:chOff x="2345366" y="140711"/>
            <a:chExt cx="6483441" cy="4437974"/>
          </a:xfrm>
        </p:grpSpPr>
        <p:sp>
          <p:nvSpPr>
            <p:cNvPr id="1397" name="Google Shape;1397;p31"/>
            <p:cNvSpPr/>
            <p:nvPr/>
          </p:nvSpPr>
          <p:spPr>
            <a:xfrm>
              <a:off x="2362377" y="163678"/>
              <a:ext cx="6449417" cy="4392004"/>
            </a:xfrm>
            <a:custGeom>
              <a:rect b="b" l="l" r="r" t="t"/>
              <a:pathLst>
                <a:path extrusionOk="0" h="6142663" w="7889195">
                  <a:moveTo>
                    <a:pt x="-761" y="5760719"/>
                  </a:moveTo>
                  <a:cubicBezTo>
                    <a:pt x="-761" y="5972461"/>
                    <a:pt x="170183" y="6142933"/>
                    <a:pt x="382397" y="6142933"/>
                  </a:cubicBezTo>
                  <a:lnTo>
                    <a:pt x="7505412" y="6142933"/>
                  </a:lnTo>
                  <a:cubicBezTo>
                    <a:pt x="7717828" y="6142933"/>
                    <a:pt x="7888435" y="5972461"/>
                    <a:pt x="7888435" y="5760719"/>
                  </a:cubicBezTo>
                  <a:lnTo>
                    <a:pt x="7888435" y="382415"/>
                  </a:lnTo>
                  <a:cubicBezTo>
                    <a:pt x="7888435" y="170673"/>
                    <a:pt x="7717828" y="269"/>
                    <a:pt x="7505412" y="269"/>
                  </a:cubicBezTo>
                  <a:lnTo>
                    <a:pt x="382397" y="269"/>
                  </a:lnTo>
                  <a:cubicBezTo>
                    <a:pt x="170251" y="269"/>
                    <a:pt x="-693" y="170471"/>
                    <a:pt x="-693" y="382145"/>
                  </a:cubicBezTo>
                  <a:lnTo>
                    <a:pt x="-693" y="5760449"/>
                  </a:lnTo>
                  <a:close/>
                </a:path>
              </a:pathLst>
            </a:custGeom>
            <a:solidFill>
              <a:srgbClr val="262626"/>
            </a:solidFill>
            <a:ln cap="flat" cmpd="sng" w="38100">
              <a:solidFill>
                <a:srgbClr val="434343"/>
              </a:solidFill>
              <a:prstDash val="solid"/>
              <a:round/>
              <a:headEnd len="sm" w="sm" type="none"/>
              <a:tailEnd len="sm" w="sm" type="none"/>
            </a:ln>
            <a:effectLst>
              <a:outerShdw blurRad="177800" rotWithShape="0" algn="tl" dir="2700000" dist="1143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nvGrpSpPr>
            <p:cNvPr id="1398" name="Google Shape;1398;p31"/>
            <p:cNvGrpSpPr/>
            <p:nvPr/>
          </p:nvGrpSpPr>
          <p:grpSpPr>
            <a:xfrm>
              <a:off x="2345366" y="140711"/>
              <a:ext cx="6483441" cy="4437974"/>
              <a:chOff x="390725" y="192901"/>
              <a:chExt cx="9367780" cy="6412330"/>
            </a:xfrm>
          </p:grpSpPr>
          <p:sp>
            <p:nvSpPr>
              <p:cNvPr id="1399" name="Google Shape;1399;p31"/>
              <p:cNvSpPr/>
              <p:nvPr/>
            </p:nvSpPr>
            <p:spPr>
              <a:xfrm>
                <a:off x="433022" y="255001"/>
                <a:ext cx="9309250" cy="6342300"/>
              </a:xfrm>
              <a:custGeom>
                <a:rect b="b" l="l" r="r" t="t"/>
                <a:pathLst>
                  <a:path extrusionOk="0" h="6142663" w="7889195">
                    <a:moveTo>
                      <a:pt x="-761" y="5760719"/>
                    </a:moveTo>
                    <a:cubicBezTo>
                      <a:pt x="-761" y="5972461"/>
                      <a:pt x="170183" y="6142933"/>
                      <a:pt x="382397" y="6142933"/>
                    </a:cubicBezTo>
                    <a:lnTo>
                      <a:pt x="7505412" y="6142933"/>
                    </a:lnTo>
                    <a:cubicBezTo>
                      <a:pt x="7717828" y="6142933"/>
                      <a:pt x="7888435" y="5972461"/>
                      <a:pt x="7888435" y="5760719"/>
                    </a:cubicBezTo>
                    <a:lnTo>
                      <a:pt x="7888435" y="382415"/>
                    </a:lnTo>
                    <a:cubicBezTo>
                      <a:pt x="7888435" y="170673"/>
                      <a:pt x="7717828" y="269"/>
                      <a:pt x="7505412" y="269"/>
                    </a:cubicBezTo>
                    <a:lnTo>
                      <a:pt x="382397" y="269"/>
                    </a:lnTo>
                    <a:cubicBezTo>
                      <a:pt x="170251" y="269"/>
                      <a:pt x="-693" y="170471"/>
                      <a:pt x="-693" y="382145"/>
                    </a:cubicBezTo>
                    <a:lnTo>
                      <a:pt x="-693" y="5760449"/>
                    </a:lnTo>
                    <a:close/>
                  </a:path>
                </a:pathLst>
              </a:custGeom>
              <a:gradFill>
                <a:gsLst>
                  <a:gs pos="0">
                    <a:srgbClr val="4E4F51"/>
                  </a:gs>
                  <a:gs pos="15000">
                    <a:srgbClr val="4E4F51"/>
                  </a:gs>
                  <a:gs pos="97000">
                    <a:srgbClr val="000000"/>
                  </a:gs>
                  <a:gs pos="100000">
                    <a:srgbClr val="000000"/>
                  </a:gs>
                </a:gsLst>
                <a:path path="circle">
                  <a:fillToRect b="100%" l="0%" r="100%" t="0%"/>
                </a:path>
                <a:tileRect b="0%" l="-100%" r="0%" t="-10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nvGrpSpPr>
              <p:cNvPr id="1400" name="Google Shape;1400;p31"/>
              <p:cNvGrpSpPr/>
              <p:nvPr/>
            </p:nvGrpSpPr>
            <p:grpSpPr>
              <a:xfrm>
                <a:off x="9036100" y="3183177"/>
                <a:ext cx="492960" cy="492960"/>
                <a:chOff x="9132580" y="3159701"/>
                <a:chExt cx="371233" cy="371233"/>
              </a:xfrm>
            </p:grpSpPr>
            <p:sp>
              <p:nvSpPr>
                <p:cNvPr id="1401" name="Google Shape;1401;p31"/>
                <p:cNvSpPr/>
                <p:nvPr/>
              </p:nvSpPr>
              <p:spPr>
                <a:xfrm>
                  <a:off x="9132580" y="3159701"/>
                  <a:ext cx="371233" cy="371233"/>
                </a:xfrm>
                <a:custGeom>
                  <a:rect b="b" l="l" r="r" t="t"/>
                  <a:pathLst>
                    <a:path extrusionOk="0" h="358679" w="358679">
                      <a:moveTo>
                        <a:pt x="178613" y="269"/>
                      </a:moveTo>
                      <a:cubicBezTo>
                        <a:pt x="277673" y="269"/>
                        <a:pt x="357919" y="80562"/>
                        <a:pt x="357919" y="179608"/>
                      </a:cubicBezTo>
                      <a:cubicBezTo>
                        <a:pt x="357919" y="278655"/>
                        <a:pt x="277673" y="358948"/>
                        <a:pt x="178613" y="358948"/>
                      </a:cubicBezTo>
                      <a:cubicBezTo>
                        <a:pt x="79553" y="358948"/>
                        <a:pt x="-761" y="278655"/>
                        <a:pt x="-761" y="179608"/>
                      </a:cubicBezTo>
                      <a:cubicBezTo>
                        <a:pt x="-761" y="80562"/>
                        <a:pt x="79553" y="269"/>
                        <a:pt x="178613" y="269"/>
                      </a:cubicBezTo>
                      <a:close/>
                    </a:path>
                  </a:pathLst>
                </a:custGeom>
                <a:solidFill>
                  <a:srgbClr val="15151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402" name="Google Shape;1402;p31"/>
                <p:cNvSpPr/>
                <p:nvPr/>
              </p:nvSpPr>
              <p:spPr>
                <a:xfrm>
                  <a:off x="9138858" y="3166118"/>
                  <a:ext cx="267486" cy="358181"/>
                </a:xfrm>
                <a:custGeom>
                  <a:rect b="b" l="l" r="r" t="t"/>
                  <a:pathLst>
                    <a:path extrusionOk="0" h="346069" w="258441">
                      <a:moveTo>
                        <a:pt x="172543" y="269"/>
                      </a:moveTo>
                      <a:cubicBezTo>
                        <a:pt x="76788" y="269"/>
                        <a:pt x="-761" y="77750"/>
                        <a:pt x="-761" y="173303"/>
                      </a:cubicBezTo>
                      <a:cubicBezTo>
                        <a:pt x="-761" y="268857"/>
                        <a:pt x="76788" y="346338"/>
                        <a:pt x="172543" y="346338"/>
                      </a:cubicBezTo>
                      <a:cubicBezTo>
                        <a:pt x="188728" y="346338"/>
                        <a:pt x="204912" y="343978"/>
                        <a:pt x="219747" y="339662"/>
                      </a:cubicBezTo>
                      <a:cubicBezTo>
                        <a:pt x="270997" y="207155"/>
                        <a:pt x="269648" y="108769"/>
                        <a:pt x="219747" y="6810"/>
                      </a:cubicBezTo>
                      <a:cubicBezTo>
                        <a:pt x="204238" y="2561"/>
                        <a:pt x="188728" y="269"/>
                        <a:pt x="172543" y="269"/>
                      </a:cubicBezTo>
                      <a:close/>
                    </a:path>
                  </a:pathLst>
                </a:custGeom>
                <a:solidFill>
                  <a:srgbClr val="070707"/>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403" name="Google Shape;1403;p31"/>
                <p:cNvSpPr/>
                <p:nvPr/>
              </p:nvSpPr>
              <p:spPr>
                <a:xfrm>
                  <a:off x="9249765" y="3279048"/>
                  <a:ext cx="129816" cy="130304"/>
                </a:xfrm>
                <a:custGeom>
                  <a:rect b="b" l="l" r="r" t="t"/>
                  <a:pathLst>
                    <a:path extrusionOk="0" h="125898" w="125426">
                      <a:moveTo>
                        <a:pt x="-761" y="98857"/>
                      </a:moveTo>
                      <a:cubicBezTo>
                        <a:pt x="-761" y="113962"/>
                        <a:pt x="11377" y="126167"/>
                        <a:pt x="26213" y="126167"/>
                      </a:cubicBezTo>
                      <a:lnTo>
                        <a:pt x="97692" y="126167"/>
                      </a:lnTo>
                      <a:cubicBezTo>
                        <a:pt x="112527" y="126167"/>
                        <a:pt x="124666" y="113962"/>
                        <a:pt x="124666" y="98857"/>
                      </a:cubicBezTo>
                      <a:lnTo>
                        <a:pt x="124666" y="27579"/>
                      </a:lnTo>
                      <a:cubicBezTo>
                        <a:pt x="124666" y="12474"/>
                        <a:pt x="112527" y="269"/>
                        <a:pt x="97692" y="269"/>
                      </a:cubicBezTo>
                      <a:lnTo>
                        <a:pt x="26213" y="269"/>
                      </a:lnTo>
                      <a:cubicBezTo>
                        <a:pt x="11377" y="269"/>
                        <a:pt x="-761" y="12474"/>
                        <a:pt x="-761" y="27579"/>
                      </a:cubicBezTo>
                      <a:lnTo>
                        <a:pt x="-761" y="98857"/>
                      </a:lnTo>
                      <a:close/>
                      <a:moveTo>
                        <a:pt x="9354" y="96429"/>
                      </a:moveTo>
                      <a:lnTo>
                        <a:pt x="9354" y="30007"/>
                      </a:lnTo>
                      <a:cubicBezTo>
                        <a:pt x="9354" y="19352"/>
                        <a:pt x="18120" y="10721"/>
                        <a:pt x="28910" y="10721"/>
                      </a:cubicBezTo>
                      <a:lnTo>
                        <a:pt x="94995" y="10721"/>
                      </a:lnTo>
                      <a:cubicBezTo>
                        <a:pt x="105784" y="10721"/>
                        <a:pt x="114551" y="19352"/>
                        <a:pt x="114551" y="30007"/>
                      </a:cubicBezTo>
                      <a:lnTo>
                        <a:pt x="114551" y="96429"/>
                      </a:lnTo>
                      <a:cubicBezTo>
                        <a:pt x="114551" y="107083"/>
                        <a:pt x="105784" y="115580"/>
                        <a:pt x="94995" y="115580"/>
                      </a:cubicBezTo>
                      <a:lnTo>
                        <a:pt x="28910" y="115580"/>
                      </a:lnTo>
                      <a:cubicBezTo>
                        <a:pt x="18120" y="115580"/>
                        <a:pt x="9354" y="107083"/>
                        <a:pt x="9354" y="96429"/>
                      </a:cubicBezTo>
                      <a:close/>
                    </a:path>
                  </a:pathLst>
                </a:custGeom>
                <a:solidFill>
                  <a:srgbClr val="CCCED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nvGrpSpPr>
              <p:cNvPr id="1404" name="Google Shape;1404;p31"/>
              <p:cNvGrpSpPr/>
              <p:nvPr/>
            </p:nvGrpSpPr>
            <p:grpSpPr>
              <a:xfrm>
                <a:off x="390725" y="192901"/>
                <a:ext cx="9367780" cy="6412330"/>
                <a:chOff x="1194635" y="234866"/>
                <a:chExt cx="9244824" cy="6489556"/>
              </a:xfrm>
            </p:grpSpPr>
            <p:sp>
              <p:nvSpPr>
                <p:cNvPr id="1405" name="Google Shape;1405;p31"/>
                <p:cNvSpPr/>
                <p:nvPr/>
              </p:nvSpPr>
              <p:spPr>
                <a:xfrm>
                  <a:off x="1217565" y="240980"/>
                  <a:ext cx="9221894" cy="6483314"/>
                </a:xfrm>
                <a:custGeom>
                  <a:rect b="b" l="l" r="r" t="t"/>
                  <a:pathLst>
                    <a:path extrusionOk="0" h="6483314" w="9221894">
                      <a:moveTo>
                        <a:pt x="0" y="6063936"/>
                      </a:moveTo>
                      <a:cubicBezTo>
                        <a:pt x="0" y="6296301"/>
                        <a:pt x="187014" y="6483315"/>
                        <a:pt x="419380" y="6483315"/>
                      </a:cubicBezTo>
                      <a:lnTo>
                        <a:pt x="8802005" y="6483315"/>
                      </a:lnTo>
                      <a:cubicBezTo>
                        <a:pt x="9034371" y="6483315"/>
                        <a:pt x="9221895" y="6296301"/>
                        <a:pt x="9221895" y="6063936"/>
                      </a:cubicBezTo>
                      <a:lnTo>
                        <a:pt x="9221895" y="419634"/>
                      </a:lnTo>
                      <a:cubicBezTo>
                        <a:pt x="9221895" y="187269"/>
                        <a:pt x="9034371" y="0"/>
                        <a:pt x="8802005" y="0"/>
                      </a:cubicBezTo>
                      <a:lnTo>
                        <a:pt x="419380" y="0"/>
                      </a:lnTo>
                      <a:cubicBezTo>
                        <a:pt x="187014" y="0"/>
                        <a:pt x="0" y="187141"/>
                        <a:pt x="0" y="419634"/>
                      </a:cubicBezTo>
                      <a:lnTo>
                        <a:pt x="0" y="6063936"/>
                      </a:lnTo>
                      <a:lnTo>
                        <a:pt x="0" y="6063936"/>
                      </a:lnTo>
                      <a:lnTo>
                        <a:pt x="0" y="6063936"/>
                      </a:lnTo>
                      <a:close/>
                      <a:moveTo>
                        <a:pt x="16052" y="6040495"/>
                      </a:moveTo>
                      <a:lnTo>
                        <a:pt x="16052" y="432119"/>
                      </a:lnTo>
                      <a:cubicBezTo>
                        <a:pt x="16052" y="200772"/>
                        <a:pt x="202301" y="14523"/>
                        <a:pt x="433648" y="14523"/>
                      </a:cubicBezTo>
                      <a:lnTo>
                        <a:pt x="8782642" y="14523"/>
                      </a:lnTo>
                      <a:cubicBezTo>
                        <a:pt x="9014244" y="14650"/>
                        <a:pt x="9200365" y="200772"/>
                        <a:pt x="9200365" y="432119"/>
                      </a:cubicBezTo>
                      <a:lnTo>
                        <a:pt x="9200365" y="6051196"/>
                      </a:lnTo>
                      <a:cubicBezTo>
                        <a:pt x="9200365" y="6282543"/>
                        <a:pt x="9014244" y="6468792"/>
                        <a:pt x="8782642" y="6468792"/>
                      </a:cubicBezTo>
                      <a:lnTo>
                        <a:pt x="433648" y="6457964"/>
                      </a:lnTo>
                      <a:cubicBezTo>
                        <a:pt x="202556" y="6457964"/>
                        <a:pt x="16306" y="6271714"/>
                        <a:pt x="16306" y="6040368"/>
                      </a:cubicBezTo>
                      <a:lnTo>
                        <a:pt x="16052" y="6040368"/>
                      </a:lnTo>
                      <a:close/>
                    </a:path>
                  </a:pathLst>
                </a:custGeom>
                <a:solidFill>
                  <a:srgbClr val="DCDDE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406" name="Google Shape;1406;p31"/>
                <p:cNvSpPr/>
                <p:nvPr/>
              </p:nvSpPr>
              <p:spPr>
                <a:xfrm>
                  <a:off x="2119512" y="237923"/>
                  <a:ext cx="97838" cy="15287"/>
                </a:xfrm>
                <a:custGeom>
                  <a:rect b="b" l="l" r="r" t="t"/>
                  <a:pathLst>
                    <a:path extrusionOk="0" h="15287" w="97838">
                      <a:moveTo>
                        <a:pt x="0" y="0"/>
                      </a:moveTo>
                      <a:lnTo>
                        <a:pt x="0" y="15287"/>
                      </a:lnTo>
                      <a:lnTo>
                        <a:pt x="97838" y="15287"/>
                      </a:lnTo>
                      <a:lnTo>
                        <a:pt x="97838" y="8790"/>
                      </a:lnTo>
                      <a:cubicBezTo>
                        <a:pt x="97838" y="4204"/>
                        <a:pt x="92615" y="0"/>
                        <a:pt x="84207" y="0"/>
                      </a:cubicBezTo>
                      <a:lnTo>
                        <a:pt x="0" y="0"/>
                      </a:lnTo>
                      <a:lnTo>
                        <a:pt x="0" y="0"/>
                      </a:lnTo>
                      <a:lnTo>
                        <a:pt x="0" y="0"/>
                      </a:lnTo>
                      <a:close/>
                    </a:path>
                  </a:pathLst>
                </a:custGeom>
                <a:solidFill>
                  <a:srgbClr val="262A2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407" name="Google Shape;1407;p31"/>
                <p:cNvSpPr/>
                <p:nvPr/>
              </p:nvSpPr>
              <p:spPr>
                <a:xfrm>
                  <a:off x="2510865" y="234866"/>
                  <a:ext cx="203320" cy="18344"/>
                </a:xfrm>
                <a:custGeom>
                  <a:rect b="b" l="l" r="r" t="t"/>
                  <a:pathLst>
                    <a:path extrusionOk="0" h="18344" w="203320">
                      <a:moveTo>
                        <a:pt x="0" y="7261"/>
                      </a:moveTo>
                      <a:lnTo>
                        <a:pt x="0" y="18345"/>
                      </a:lnTo>
                      <a:lnTo>
                        <a:pt x="203320" y="18345"/>
                      </a:lnTo>
                      <a:lnTo>
                        <a:pt x="203320" y="10701"/>
                      </a:lnTo>
                      <a:cubicBezTo>
                        <a:pt x="187906" y="9045"/>
                        <a:pt x="124591" y="0"/>
                        <a:pt x="107648" y="0"/>
                      </a:cubicBezTo>
                      <a:lnTo>
                        <a:pt x="3567" y="0"/>
                      </a:lnTo>
                      <a:cubicBezTo>
                        <a:pt x="1401" y="0"/>
                        <a:pt x="0" y="3312"/>
                        <a:pt x="0" y="7261"/>
                      </a:cubicBezTo>
                      <a:lnTo>
                        <a:pt x="0" y="7261"/>
                      </a:lnTo>
                      <a:close/>
                    </a:path>
                  </a:pathLst>
                </a:custGeom>
                <a:solidFill>
                  <a:srgbClr val="262A2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408" name="Google Shape;1408;p31"/>
                <p:cNvSpPr/>
                <p:nvPr/>
              </p:nvSpPr>
              <p:spPr>
                <a:xfrm>
                  <a:off x="2831897" y="234866"/>
                  <a:ext cx="201791" cy="18344"/>
                </a:xfrm>
                <a:custGeom>
                  <a:rect b="b" l="l" r="r" t="t"/>
                  <a:pathLst>
                    <a:path extrusionOk="0" h="18344" w="201791">
                      <a:moveTo>
                        <a:pt x="201791" y="7261"/>
                      </a:moveTo>
                      <a:lnTo>
                        <a:pt x="201791" y="18345"/>
                      </a:lnTo>
                      <a:lnTo>
                        <a:pt x="0" y="18345"/>
                      </a:lnTo>
                      <a:lnTo>
                        <a:pt x="0" y="10701"/>
                      </a:lnTo>
                      <a:cubicBezTo>
                        <a:pt x="15415" y="9045"/>
                        <a:pt x="78220" y="0"/>
                        <a:pt x="94908" y="0"/>
                      </a:cubicBezTo>
                      <a:lnTo>
                        <a:pt x="198224" y="0"/>
                      </a:lnTo>
                      <a:cubicBezTo>
                        <a:pt x="200390" y="0"/>
                        <a:pt x="201791" y="3312"/>
                        <a:pt x="201791" y="7261"/>
                      </a:cubicBezTo>
                      <a:lnTo>
                        <a:pt x="201791" y="7261"/>
                      </a:lnTo>
                      <a:close/>
                    </a:path>
                  </a:pathLst>
                </a:custGeom>
                <a:solidFill>
                  <a:srgbClr val="262A2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409" name="Google Shape;1409;p31"/>
                <p:cNvSpPr/>
                <p:nvPr/>
              </p:nvSpPr>
              <p:spPr>
                <a:xfrm>
                  <a:off x="2510865" y="245567"/>
                  <a:ext cx="203320" cy="7643"/>
                </a:xfrm>
                <a:custGeom>
                  <a:rect b="b" l="l" r="r" t="t"/>
                  <a:pathLst>
                    <a:path extrusionOk="0" h="7643" w="203320">
                      <a:moveTo>
                        <a:pt x="0" y="0"/>
                      </a:moveTo>
                      <a:lnTo>
                        <a:pt x="203320" y="0"/>
                      </a:lnTo>
                      <a:lnTo>
                        <a:pt x="203320" y="7644"/>
                      </a:lnTo>
                      <a:lnTo>
                        <a:pt x="0" y="7644"/>
                      </a:lnTo>
                      <a:lnTo>
                        <a:pt x="0" y="0"/>
                      </a:lnTo>
                      <a:close/>
                    </a:path>
                  </a:pathLst>
                </a:custGeom>
                <a:solidFill>
                  <a:srgbClr val="393A3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410" name="Google Shape;1410;p31"/>
                <p:cNvSpPr/>
                <p:nvPr/>
              </p:nvSpPr>
              <p:spPr>
                <a:xfrm>
                  <a:off x="2831897" y="245567"/>
                  <a:ext cx="201791" cy="7643"/>
                </a:xfrm>
                <a:custGeom>
                  <a:rect b="b" l="l" r="r" t="t"/>
                  <a:pathLst>
                    <a:path extrusionOk="0" h="7643" w="201791">
                      <a:moveTo>
                        <a:pt x="0" y="0"/>
                      </a:moveTo>
                      <a:lnTo>
                        <a:pt x="201791" y="0"/>
                      </a:lnTo>
                      <a:lnTo>
                        <a:pt x="201791" y="7644"/>
                      </a:lnTo>
                      <a:lnTo>
                        <a:pt x="0" y="7644"/>
                      </a:lnTo>
                      <a:lnTo>
                        <a:pt x="0" y="0"/>
                      </a:lnTo>
                      <a:close/>
                    </a:path>
                  </a:pathLst>
                </a:custGeom>
                <a:solidFill>
                  <a:srgbClr val="44444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411" name="Google Shape;1411;p31"/>
                <p:cNvSpPr/>
                <p:nvPr/>
              </p:nvSpPr>
              <p:spPr>
                <a:xfrm>
                  <a:off x="2119512" y="245567"/>
                  <a:ext cx="97838" cy="7643"/>
                </a:xfrm>
                <a:custGeom>
                  <a:rect b="b" l="l" r="r" t="t"/>
                  <a:pathLst>
                    <a:path extrusionOk="0" h="7643" w="97838">
                      <a:moveTo>
                        <a:pt x="0" y="0"/>
                      </a:moveTo>
                      <a:lnTo>
                        <a:pt x="97838" y="0"/>
                      </a:lnTo>
                      <a:lnTo>
                        <a:pt x="97838" y="7644"/>
                      </a:lnTo>
                      <a:lnTo>
                        <a:pt x="0" y="7644"/>
                      </a:lnTo>
                      <a:lnTo>
                        <a:pt x="0" y="0"/>
                      </a:lnTo>
                      <a:close/>
                    </a:path>
                  </a:pathLst>
                </a:custGeom>
                <a:solidFill>
                  <a:srgbClr val="353537"/>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412" name="Google Shape;1412;p31"/>
                <p:cNvSpPr/>
                <p:nvPr/>
              </p:nvSpPr>
              <p:spPr>
                <a:xfrm>
                  <a:off x="1217565" y="251681"/>
                  <a:ext cx="9221894" cy="6472613"/>
                </a:xfrm>
                <a:custGeom>
                  <a:rect b="b" l="l" r="r" t="t"/>
                  <a:pathLst>
                    <a:path extrusionOk="0" h="6472613" w="9221894">
                      <a:moveTo>
                        <a:pt x="0" y="6053234"/>
                      </a:moveTo>
                      <a:cubicBezTo>
                        <a:pt x="0" y="6285600"/>
                        <a:pt x="187014" y="6472614"/>
                        <a:pt x="419380" y="6472614"/>
                      </a:cubicBezTo>
                      <a:lnTo>
                        <a:pt x="8802005" y="6472614"/>
                      </a:lnTo>
                      <a:cubicBezTo>
                        <a:pt x="9034371" y="6472614"/>
                        <a:pt x="9221895" y="6285600"/>
                        <a:pt x="9221895" y="6053234"/>
                      </a:cubicBezTo>
                      <a:lnTo>
                        <a:pt x="9221895" y="419634"/>
                      </a:lnTo>
                      <a:cubicBezTo>
                        <a:pt x="9221895" y="187269"/>
                        <a:pt x="9034371" y="0"/>
                        <a:pt x="8802005" y="0"/>
                      </a:cubicBezTo>
                      <a:lnTo>
                        <a:pt x="419380" y="0"/>
                      </a:lnTo>
                      <a:cubicBezTo>
                        <a:pt x="187014" y="0"/>
                        <a:pt x="0" y="187269"/>
                        <a:pt x="0" y="419634"/>
                      </a:cubicBezTo>
                      <a:lnTo>
                        <a:pt x="0" y="6053234"/>
                      </a:lnTo>
                      <a:lnTo>
                        <a:pt x="0" y="6053234"/>
                      </a:lnTo>
                      <a:lnTo>
                        <a:pt x="0" y="6053234"/>
                      </a:lnTo>
                      <a:close/>
                      <a:moveTo>
                        <a:pt x="16052" y="6040622"/>
                      </a:moveTo>
                      <a:lnTo>
                        <a:pt x="16052" y="432246"/>
                      </a:lnTo>
                      <a:cubicBezTo>
                        <a:pt x="16052" y="200900"/>
                        <a:pt x="202301" y="14650"/>
                        <a:pt x="433648" y="14650"/>
                      </a:cubicBezTo>
                      <a:lnTo>
                        <a:pt x="8782642" y="14650"/>
                      </a:lnTo>
                      <a:cubicBezTo>
                        <a:pt x="9014244" y="14650"/>
                        <a:pt x="9200365" y="200900"/>
                        <a:pt x="9200365" y="432246"/>
                      </a:cubicBezTo>
                      <a:lnTo>
                        <a:pt x="9200365" y="6040622"/>
                      </a:lnTo>
                      <a:cubicBezTo>
                        <a:pt x="9200365" y="6271969"/>
                        <a:pt x="9014244" y="6458218"/>
                        <a:pt x="8782642" y="6458218"/>
                      </a:cubicBezTo>
                      <a:lnTo>
                        <a:pt x="433648" y="6458218"/>
                      </a:lnTo>
                      <a:cubicBezTo>
                        <a:pt x="202556" y="6458218"/>
                        <a:pt x="16306" y="6271969"/>
                        <a:pt x="16306" y="6040622"/>
                      </a:cubicBezTo>
                      <a:lnTo>
                        <a:pt x="16052" y="6040622"/>
                      </a:lnTo>
                      <a:close/>
                    </a:path>
                  </a:pathLst>
                </a:custGeom>
                <a:solidFill>
                  <a:srgbClr val="989AA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413" name="Google Shape;1413;p31"/>
                <p:cNvSpPr/>
                <p:nvPr/>
              </p:nvSpPr>
              <p:spPr>
                <a:xfrm>
                  <a:off x="1232853" y="266969"/>
                  <a:ext cx="9184950" cy="6442039"/>
                </a:xfrm>
                <a:custGeom>
                  <a:rect b="b" l="l" r="r" t="t"/>
                  <a:pathLst>
                    <a:path extrusionOk="0" h="6442039" w="9184950">
                      <a:moveTo>
                        <a:pt x="0" y="6024571"/>
                      </a:moveTo>
                      <a:cubicBezTo>
                        <a:pt x="0" y="6255917"/>
                        <a:pt x="186249" y="6442040"/>
                        <a:pt x="417596" y="6442040"/>
                      </a:cubicBezTo>
                      <a:lnTo>
                        <a:pt x="8767227" y="6442040"/>
                      </a:lnTo>
                      <a:cubicBezTo>
                        <a:pt x="8998829" y="6442040"/>
                        <a:pt x="9184951" y="6255917"/>
                        <a:pt x="9184951" y="6024571"/>
                      </a:cubicBezTo>
                      <a:lnTo>
                        <a:pt x="9184951" y="417469"/>
                      </a:lnTo>
                      <a:cubicBezTo>
                        <a:pt x="9184951" y="186122"/>
                        <a:pt x="8998829" y="0"/>
                        <a:pt x="8767227" y="0"/>
                      </a:cubicBezTo>
                      <a:lnTo>
                        <a:pt x="417596" y="0"/>
                      </a:lnTo>
                      <a:cubicBezTo>
                        <a:pt x="186504" y="0"/>
                        <a:pt x="255" y="186122"/>
                        <a:pt x="255" y="417469"/>
                      </a:cubicBezTo>
                      <a:lnTo>
                        <a:pt x="255" y="6024571"/>
                      </a:lnTo>
                      <a:lnTo>
                        <a:pt x="0" y="6024571"/>
                      </a:lnTo>
                      <a:lnTo>
                        <a:pt x="0" y="6024571"/>
                      </a:lnTo>
                      <a:close/>
                      <a:moveTo>
                        <a:pt x="28791" y="6016672"/>
                      </a:moveTo>
                      <a:lnTo>
                        <a:pt x="28791" y="425495"/>
                      </a:lnTo>
                      <a:cubicBezTo>
                        <a:pt x="28791" y="205358"/>
                        <a:pt x="205995" y="28154"/>
                        <a:pt x="426132" y="28154"/>
                      </a:cubicBezTo>
                      <a:lnTo>
                        <a:pt x="8743659" y="28154"/>
                      </a:lnTo>
                      <a:cubicBezTo>
                        <a:pt x="8964051" y="28154"/>
                        <a:pt x="9141127" y="205358"/>
                        <a:pt x="9141127" y="425495"/>
                      </a:cubicBezTo>
                      <a:lnTo>
                        <a:pt x="9141127" y="6016672"/>
                      </a:lnTo>
                      <a:cubicBezTo>
                        <a:pt x="9141127" y="6236808"/>
                        <a:pt x="8964051" y="6414013"/>
                        <a:pt x="8743659" y="6414013"/>
                      </a:cubicBezTo>
                      <a:lnTo>
                        <a:pt x="426132" y="6414013"/>
                      </a:lnTo>
                      <a:cubicBezTo>
                        <a:pt x="205741" y="6414013"/>
                        <a:pt x="28409" y="6236808"/>
                        <a:pt x="28409" y="6016672"/>
                      </a:cubicBezTo>
                      <a:lnTo>
                        <a:pt x="28791" y="6016672"/>
                      </a:lnTo>
                      <a:close/>
                    </a:path>
                  </a:pathLst>
                </a:custGeom>
                <a:solidFill>
                  <a:srgbClr val="EAEAE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414" name="Google Shape;1414;p31"/>
                <p:cNvSpPr/>
                <p:nvPr/>
              </p:nvSpPr>
              <p:spPr>
                <a:xfrm>
                  <a:off x="1261898" y="294486"/>
                  <a:ext cx="8971056" cy="6387005"/>
                </a:xfrm>
                <a:custGeom>
                  <a:rect b="b" l="l" r="r" t="t"/>
                  <a:pathLst>
                    <a:path extrusionOk="0" h="6387005" w="8971056">
                      <a:moveTo>
                        <a:pt x="255" y="5989665"/>
                      </a:moveTo>
                      <a:cubicBezTo>
                        <a:pt x="255" y="6209801"/>
                        <a:pt x="177459" y="6387006"/>
                        <a:pt x="397595" y="6387006"/>
                      </a:cubicBezTo>
                      <a:lnTo>
                        <a:pt x="8714232" y="6387006"/>
                      </a:lnTo>
                      <a:cubicBezTo>
                        <a:pt x="8811433" y="6387006"/>
                        <a:pt x="8900990" y="6351972"/>
                        <a:pt x="8970292" y="6293881"/>
                      </a:cubicBezTo>
                      <a:cubicBezTo>
                        <a:pt x="8902392" y="6348023"/>
                        <a:pt x="8815637" y="6380381"/>
                        <a:pt x="8721875" y="6380381"/>
                      </a:cubicBezTo>
                      <a:lnTo>
                        <a:pt x="401035" y="6380254"/>
                      </a:lnTo>
                      <a:cubicBezTo>
                        <a:pt x="180899" y="6380254"/>
                        <a:pt x="3567" y="6203431"/>
                        <a:pt x="3567" y="5983677"/>
                      </a:cubicBezTo>
                      <a:lnTo>
                        <a:pt x="3567" y="403073"/>
                      </a:lnTo>
                      <a:cubicBezTo>
                        <a:pt x="3567" y="183319"/>
                        <a:pt x="180899" y="6497"/>
                        <a:pt x="401162" y="6497"/>
                      </a:cubicBezTo>
                      <a:lnTo>
                        <a:pt x="8722002" y="6497"/>
                      </a:lnTo>
                      <a:cubicBezTo>
                        <a:pt x="8816401" y="6497"/>
                        <a:pt x="8902519" y="38982"/>
                        <a:pt x="8971057" y="93507"/>
                      </a:cubicBezTo>
                      <a:cubicBezTo>
                        <a:pt x="8901755" y="35161"/>
                        <a:pt x="8812197" y="0"/>
                        <a:pt x="8714232" y="0"/>
                      </a:cubicBezTo>
                      <a:lnTo>
                        <a:pt x="397595" y="0"/>
                      </a:lnTo>
                      <a:cubicBezTo>
                        <a:pt x="177205" y="0"/>
                        <a:pt x="0" y="177205"/>
                        <a:pt x="0" y="397341"/>
                      </a:cubicBezTo>
                      <a:lnTo>
                        <a:pt x="0" y="5989665"/>
                      </a:lnTo>
                      <a:lnTo>
                        <a:pt x="255" y="5989665"/>
                      </a:lnTo>
                      <a:lnTo>
                        <a:pt x="255" y="5989665"/>
                      </a:lnTo>
                      <a:close/>
                    </a:path>
                  </a:pathLst>
                </a:custGeom>
                <a:solidFill>
                  <a:srgbClr val="000000">
                    <a:alpha val="2353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415" name="Google Shape;1415;p31"/>
                <p:cNvSpPr/>
                <p:nvPr/>
              </p:nvSpPr>
              <p:spPr>
                <a:xfrm>
                  <a:off x="1266484" y="294484"/>
                  <a:ext cx="9114629" cy="6380892"/>
                </a:xfrm>
                <a:custGeom>
                  <a:rect b="b" l="l" r="r" t="t"/>
                  <a:pathLst>
                    <a:path extrusionOk="0" h="6380892" w="9114629">
                      <a:moveTo>
                        <a:pt x="0" y="5984316"/>
                      </a:moveTo>
                      <a:cubicBezTo>
                        <a:pt x="0" y="6204070"/>
                        <a:pt x="177332" y="6380892"/>
                        <a:pt x="397468" y="6380892"/>
                      </a:cubicBezTo>
                      <a:lnTo>
                        <a:pt x="8717289" y="6380892"/>
                      </a:lnTo>
                      <a:cubicBezTo>
                        <a:pt x="8937679" y="6380892"/>
                        <a:pt x="9114629" y="6204070"/>
                        <a:pt x="9114629" y="5984316"/>
                      </a:cubicBezTo>
                      <a:lnTo>
                        <a:pt x="9114629" y="396578"/>
                      </a:lnTo>
                      <a:cubicBezTo>
                        <a:pt x="9114629" y="176824"/>
                        <a:pt x="8937679" y="2"/>
                        <a:pt x="8717289" y="2"/>
                      </a:cubicBezTo>
                      <a:lnTo>
                        <a:pt x="397468" y="2"/>
                      </a:lnTo>
                      <a:cubicBezTo>
                        <a:pt x="177459" y="-635"/>
                        <a:pt x="127" y="163575"/>
                        <a:pt x="127" y="383202"/>
                      </a:cubicBezTo>
                      <a:lnTo>
                        <a:pt x="127" y="5983679"/>
                      </a:lnTo>
                      <a:lnTo>
                        <a:pt x="0" y="5984316"/>
                      </a:lnTo>
                      <a:lnTo>
                        <a:pt x="0" y="5984316"/>
                      </a:lnTo>
                      <a:close/>
                      <a:moveTo>
                        <a:pt x="8663" y="5979475"/>
                      </a:moveTo>
                      <a:lnTo>
                        <a:pt x="8663" y="389826"/>
                      </a:lnTo>
                      <a:cubicBezTo>
                        <a:pt x="8663" y="170582"/>
                        <a:pt x="185740" y="6626"/>
                        <a:pt x="405494" y="6626"/>
                      </a:cubicBezTo>
                      <a:lnTo>
                        <a:pt x="8712066" y="6626"/>
                      </a:lnTo>
                      <a:cubicBezTo>
                        <a:pt x="8931692" y="6626"/>
                        <a:pt x="9108770" y="183066"/>
                        <a:pt x="9108770" y="402311"/>
                      </a:cubicBezTo>
                      <a:lnTo>
                        <a:pt x="9108770" y="5979348"/>
                      </a:lnTo>
                      <a:cubicBezTo>
                        <a:pt x="9108770" y="6198592"/>
                        <a:pt x="8931820" y="6375032"/>
                        <a:pt x="8712066" y="6375032"/>
                      </a:cubicBezTo>
                      <a:lnTo>
                        <a:pt x="405494" y="6375032"/>
                      </a:lnTo>
                      <a:cubicBezTo>
                        <a:pt x="185995" y="6375032"/>
                        <a:pt x="8918" y="6198465"/>
                        <a:pt x="8918" y="5979348"/>
                      </a:cubicBezTo>
                      <a:lnTo>
                        <a:pt x="8663" y="5979475"/>
                      </a:lnTo>
                      <a:close/>
                    </a:path>
                  </a:pathLst>
                </a:custGeom>
                <a:solidFill>
                  <a:srgbClr val="A6A7A7"/>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416" name="Google Shape;1416;p31"/>
                <p:cNvSpPr/>
                <p:nvPr/>
              </p:nvSpPr>
              <p:spPr>
                <a:xfrm>
                  <a:off x="1217565" y="6135737"/>
                  <a:ext cx="434157" cy="588685"/>
                </a:xfrm>
                <a:custGeom>
                  <a:rect b="b" l="l" r="r" t="t"/>
                  <a:pathLst>
                    <a:path extrusionOk="0" h="588685" w="434157">
                      <a:moveTo>
                        <a:pt x="127" y="169561"/>
                      </a:moveTo>
                      <a:cubicBezTo>
                        <a:pt x="127" y="401799"/>
                        <a:pt x="187269" y="588686"/>
                        <a:pt x="419889" y="588686"/>
                      </a:cubicBezTo>
                      <a:lnTo>
                        <a:pt x="434157" y="574163"/>
                      </a:lnTo>
                      <a:cubicBezTo>
                        <a:pt x="202556" y="574163"/>
                        <a:pt x="16052" y="388041"/>
                        <a:pt x="16052" y="156949"/>
                      </a:cubicBezTo>
                      <a:lnTo>
                        <a:pt x="16052" y="0"/>
                      </a:lnTo>
                      <a:lnTo>
                        <a:pt x="0" y="0"/>
                      </a:lnTo>
                      <a:lnTo>
                        <a:pt x="127" y="169561"/>
                      </a:lnTo>
                      <a:lnTo>
                        <a:pt x="127" y="169561"/>
                      </a:lnTo>
                      <a:lnTo>
                        <a:pt x="127" y="169561"/>
                      </a:lnTo>
                      <a:close/>
                    </a:path>
                  </a:pathLst>
                </a:custGeom>
                <a:solidFill>
                  <a:srgbClr val="686A6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417" name="Google Shape;1417;p31"/>
                <p:cNvSpPr/>
                <p:nvPr/>
              </p:nvSpPr>
              <p:spPr>
                <a:xfrm>
                  <a:off x="1217565" y="251681"/>
                  <a:ext cx="843855" cy="3364719"/>
                </a:xfrm>
                <a:custGeom>
                  <a:rect b="b" l="l" r="r" t="t"/>
                  <a:pathLst>
                    <a:path extrusionOk="0" h="3364719" w="843855">
                      <a:moveTo>
                        <a:pt x="16052" y="432374"/>
                      </a:moveTo>
                      <a:cubicBezTo>
                        <a:pt x="16052" y="201027"/>
                        <a:pt x="202301" y="14778"/>
                        <a:pt x="433648" y="14778"/>
                      </a:cubicBezTo>
                      <a:lnTo>
                        <a:pt x="843855" y="14778"/>
                      </a:lnTo>
                      <a:lnTo>
                        <a:pt x="843855" y="0"/>
                      </a:lnTo>
                      <a:lnTo>
                        <a:pt x="419380" y="0"/>
                      </a:lnTo>
                      <a:cubicBezTo>
                        <a:pt x="187014" y="0"/>
                        <a:pt x="0" y="187269"/>
                        <a:pt x="0" y="419762"/>
                      </a:cubicBezTo>
                      <a:lnTo>
                        <a:pt x="0" y="3364720"/>
                      </a:lnTo>
                      <a:lnTo>
                        <a:pt x="16052" y="3364720"/>
                      </a:lnTo>
                      <a:lnTo>
                        <a:pt x="16052" y="432374"/>
                      </a:lnTo>
                      <a:lnTo>
                        <a:pt x="16052" y="432374"/>
                      </a:lnTo>
                      <a:lnTo>
                        <a:pt x="16052" y="432374"/>
                      </a:lnTo>
                      <a:close/>
                    </a:path>
                  </a:pathLst>
                </a:custGeom>
                <a:solidFill>
                  <a:srgbClr val="5D5E6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418" name="Google Shape;1418;p31"/>
                <p:cNvSpPr/>
                <p:nvPr/>
              </p:nvSpPr>
              <p:spPr>
                <a:xfrm>
                  <a:off x="9999061" y="251681"/>
                  <a:ext cx="438743" cy="432628"/>
                </a:xfrm>
                <a:custGeom>
                  <a:rect b="b" l="l" r="r" t="t"/>
                  <a:pathLst>
                    <a:path extrusionOk="0" h="432628" w="438743">
                      <a:moveTo>
                        <a:pt x="0" y="14650"/>
                      </a:moveTo>
                      <a:cubicBezTo>
                        <a:pt x="231601" y="14650"/>
                        <a:pt x="417723" y="201027"/>
                        <a:pt x="417723" y="432629"/>
                      </a:cubicBezTo>
                      <a:lnTo>
                        <a:pt x="438744" y="419889"/>
                      </a:lnTo>
                      <a:cubicBezTo>
                        <a:pt x="438744" y="187269"/>
                        <a:pt x="251857" y="0"/>
                        <a:pt x="19618" y="0"/>
                      </a:cubicBezTo>
                      <a:lnTo>
                        <a:pt x="0" y="14650"/>
                      </a:lnTo>
                      <a:lnTo>
                        <a:pt x="0" y="14650"/>
                      </a:lnTo>
                      <a:lnTo>
                        <a:pt x="0" y="14650"/>
                      </a:lnTo>
                      <a:close/>
                    </a:path>
                  </a:pathLst>
                </a:custGeom>
                <a:solidFill>
                  <a:srgbClr val="686A6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419" name="Google Shape;1419;p31"/>
                <p:cNvSpPr/>
                <p:nvPr/>
              </p:nvSpPr>
              <p:spPr>
                <a:xfrm>
                  <a:off x="10000589" y="6291667"/>
                  <a:ext cx="438743" cy="432628"/>
                </a:xfrm>
                <a:custGeom>
                  <a:rect b="b" l="l" r="r" t="t"/>
                  <a:pathLst>
                    <a:path extrusionOk="0" h="432628" w="438743">
                      <a:moveTo>
                        <a:pt x="18854" y="432629"/>
                      </a:moveTo>
                      <a:cubicBezTo>
                        <a:pt x="251221" y="432629"/>
                        <a:pt x="438744" y="245360"/>
                        <a:pt x="438744" y="12612"/>
                      </a:cubicBezTo>
                      <a:lnTo>
                        <a:pt x="417087" y="0"/>
                      </a:lnTo>
                      <a:cubicBezTo>
                        <a:pt x="417087" y="231601"/>
                        <a:pt x="230965" y="418106"/>
                        <a:pt x="0" y="418106"/>
                      </a:cubicBezTo>
                      <a:lnTo>
                        <a:pt x="18854" y="432629"/>
                      </a:lnTo>
                      <a:lnTo>
                        <a:pt x="18854" y="432629"/>
                      </a:lnTo>
                      <a:lnTo>
                        <a:pt x="18854" y="432629"/>
                      </a:lnTo>
                      <a:close/>
                    </a:path>
                  </a:pathLst>
                </a:custGeom>
                <a:solidFill>
                  <a:srgbClr val="686A6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420" name="Google Shape;1420;p31"/>
                <p:cNvSpPr/>
                <p:nvPr/>
              </p:nvSpPr>
              <p:spPr>
                <a:xfrm>
                  <a:off x="1194635" y="927377"/>
                  <a:ext cx="19873" cy="337847"/>
                </a:xfrm>
                <a:custGeom>
                  <a:rect b="b" l="l" r="r" t="t"/>
                  <a:pathLst>
                    <a:path extrusionOk="0" h="337847" w="19873">
                      <a:moveTo>
                        <a:pt x="0" y="328930"/>
                      </a:moveTo>
                      <a:lnTo>
                        <a:pt x="0" y="8918"/>
                      </a:lnTo>
                      <a:cubicBezTo>
                        <a:pt x="0" y="3949"/>
                        <a:pt x="4331" y="0"/>
                        <a:pt x="9555" y="0"/>
                      </a:cubicBezTo>
                      <a:lnTo>
                        <a:pt x="19873" y="0"/>
                      </a:lnTo>
                      <a:lnTo>
                        <a:pt x="19873" y="337848"/>
                      </a:lnTo>
                      <a:lnTo>
                        <a:pt x="9555" y="337848"/>
                      </a:lnTo>
                      <a:cubicBezTo>
                        <a:pt x="4331" y="337848"/>
                        <a:pt x="0" y="333899"/>
                        <a:pt x="0" y="328930"/>
                      </a:cubicBezTo>
                      <a:lnTo>
                        <a:pt x="0" y="328930"/>
                      </a:lnTo>
                      <a:close/>
                    </a:path>
                  </a:pathLst>
                </a:custGeom>
                <a:solidFill>
                  <a:srgbClr val="14141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421" name="Google Shape;1421;p31"/>
                <p:cNvSpPr/>
                <p:nvPr/>
              </p:nvSpPr>
              <p:spPr>
                <a:xfrm>
                  <a:off x="1200749" y="925848"/>
                  <a:ext cx="13758" cy="339376"/>
                </a:xfrm>
                <a:custGeom>
                  <a:rect b="b" l="l" r="r" t="t"/>
                  <a:pathLst>
                    <a:path extrusionOk="0" h="339376" w="13758">
                      <a:moveTo>
                        <a:pt x="13759" y="339376"/>
                      </a:moveTo>
                      <a:lnTo>
                        <a:pt x="3057" y="339376"/>
                      </a:lnTo>
                      <a:cubicBezTo>
                        <a:pt x="1911" y="339376"/>
                        <a:pt x="1019" y="338994"/>
                        <a:pt x="0" y="338740"/>
                      </a:cubicBezTo>
                      <a:cubicBezTo>
                        <a:pt x="3949" y="337593"/>
                        <a:pt x="6879" y="334408"/>
                        <a:pt x="6879" y="330332"/>
                      </a:cubicBezTo>
                      <a:lnTo>
                        <a:pt x="6879" y="8918"/>
                      </a:lnTo>
                      <a:cubicBezTo>
                        <a:pt x="6879" y="4968"/>
                        <a:pt x="3949" y="1529"/>
                        <a:pt x="0" y="382"/>
                      </a:cubicBezTo>
                      <a:cubicBezTo>
                        <a:pt x="1019" y="127"/>
                        <a:pt x="1911" y="0"/>
                        <a:pt x="3057" y="0"/>
                      </a:cubicBezTo>
                      <a:lnTo>
                        <a:pt x="13759" y="0"/>
                      </a:lnTo>
                      <a:lnTo>
                        <a:pt x="13759" y="339376"/>
                      </a:lnTo>
                      <a:lnTo>
                        <a:pt x="13759" y="339376"/>
                      </a:lnTo>
                      <a:lnTo>
                        <a:pt x="13759" y="339376"/>
                      </a:lnTo>
                      <a:close/>
                    </a:path>
                  </a:pathLst>
                </a:custGeom>
                <a:solidFill>
                  <a:srgbClr val="40404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sp>
          <p:nvSpPr>
            <p:cNvPr id="1422" name="Google Shape;1422;p31"/>
            <p:cNvSpPr/>
            <p:nvPr/>
          </p:nvSpPr>
          <p:spPr>
            <a:xfrm>
              <a:off x="2893720" y="349978"/>
              <a:ext cx="5332800" cy="4001100"/>
            </a:xfrm>
            <a:prstGeom prst="rect">
              <a:avLst/>
            </a:prstGeom>
            <a:solidFill>
              <a:srgbClr val="000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423" name="Google Shape;1423;p31"/>
            <p:cNvSpPr/>
            <p:nvPr/>
          </p:nvSpPr>
          <p:spPr>
            <a:xfrm rot="5829469">
              <a:off x="2617236" y="2327108"/>
              <a:ext cx="65007" cy="65007"/>
            </a:xfrm>
            <a:prstGeom prst="ellipse">
              <a:avLst/>
            </a:prstGeom>
            <a:gradFill>
              <a:gsLst>
                <a:gs pos="0">
                  <a:srgbClr val="424242"/>
                </a:gs>
                <a:gs pos="100000">
                  <a:srgbClr val="010101"/>
                </a:gs>
              </a:gsLst>
              <a:lin ang="5400012"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424" name="Google Shape;1424;p31"/>
          <p:cNvSpPr txBox="1"/>
          <p:nvPr>
            <p:ph type="title"/>
          </p:nvPr>
        </p:nvSpPr>
        <p:spPr>
          <a:xfrm>
            <a:off x="453175" y="2133500"/>
            <a:ext cx="6309600" cy="1264200"/>
          </a:xfrm>
          <a:prstGeom prst="rect">
            <a:avLst/>
          </a:prstGeom>
        </p:spPr>
        <p:txBody>
          <a:bodyPr anchorCtr="0" anchor="ctr" bIns="121900" lIns="121900" spcFirstLastPara="1" rIns="121900" wrap="square" tIns="121900">
            <a:noAutofit/>
          </a:bodyPr>
          <a:lstStyle/>
          <a:p>
            <a:pPr indent="0" lvl="0" marL="0" rtl="0" algn="r">
              <a:spcBef>
                <a:spcPts val="0"/>
              </a:spcBef>
              <a:spcAft>
                <a:spcPts val="0"/>
              </a:spcAft>
              <a:buNone/>
            </a:pPr>
            <a:r>
              <a:rPr lang="en"/>
              <a:t>Presenting a website or an app?</a:t>
            </a:r>
            <a:endParaRPr/>
          </a:p>
        </p:txBody>
      </p:sp>
      <p:sp>
        <p:nvSpPr>
          <p:cNvPr id="1425" name="Google Shape;1425;p31"/>
          <p:cNvSpPr txBox="1"/>
          <p:nvPr>
            <p:ph idx="1" type="body"/>
          </p:nvPr>
        </p:nvSpPr>
        <p:spPr>
          <a:xfrm>
            <a:off x="1181325" y="3743750"/>
            <a:ext cx="5581500" cy="1702500"/>
          </a:xfrm>
          <a:prstGeom prst="rect">
            <a:avLst/>
          </a:prstGeom>
        </p:spPr>
        <p:txBody>
          <a:bodyPr anchorCtr="0" anchor="t" bIns="121900" lIns="121900" spcFirstLastPara="1" rIns="121900" wrap="square" tIns="121900">
            <a:noAutofit/>
          </a:bodyPr>
          <a:lstStyle/>
          <a:p>
            <a:pPr indent="0" lvl="0" marL="0" rtl="0" algn="r">
              <a:spcBef>
                <a:spcPts val="0"/>
              </a:spcBef>
              <a:spcAft>
                <a:spcPts val="0"/>
              </a:spcAft>
              <a:buNone/>
            </a:pPr>
            <a:r>
              <a:rPr lang="en"/>
              <a:t>If you are presenting a website, an internet product or an app, you can place a screenshot of it here.</a:t>
            </a:r>
            <a:endParaRPr/>
          </a:p>
        </p:txBody>
      </p:sp>
      <p:grpSp>
        <p:nvGrpSpPr>
          <p:cNvPr id="1426" name="Google Shape;1426;p31"/>
          <p:cNvGrpSpPr/>
          <p:nvPr/>
        </p:nvGrpSpPr>
        <p:grpSpPr>
          <a:xfrm>
            <a:off x="329813" y="4637836"/>
            <a:ext cx="1370006" cy="1893701"/>
            <a:chOff x="5466252" y="2545094"/>
            <a:chExt cx="1370006" cy="1893701"/>
          </a:xfrm>
        </p:grpSpPr>
        <p:sp>
          <p:nvSpPr>
            <p:cNvPr id="1427" name="Google Shape;1427;p31"/>
            <p:cNvSpPr/>
            <p:nvPr/>
          </p:nvSpPr>
          <p:spPr>
            <a:xfrm>
              <a:off x="5479656" y="2572942"/>
              <a:ext cx="1333967" cy="1852439"/>
            </a:xfrm>
            <a:custGeom>
              <a:rect b="b" l="l" r="r" t="t"/>
              <a:pathLst>
                <a:path extrusionOk="0" h="1852439" w="1333967">
                  <a:moveTo>
                    <a:pt x="331937" y="0"/>
                  </a:moveTo>
                  <a:cubicBezTo>
                    <a:pt x="331937" y="0"/>
                    <a:pt x="250806" y="141306"/>
                    <a:pt x="333189" y="447250"/>
                  </a:cubicBezTo>
                  <a:cubicBezTo>
                    <a:pt x="215766" y="407971"/>
                    <a:pt x="63001" y="404977"/>
                    <a:pt x="63001" y="404977"/>
                  </a:cubicBezTo>
                  <a:cubicBezTo>
                    <a:pt x="63001" y="404977"/>
                    <a:pt x="127851" y="540396"/>
                    <a:pt x="246546" y="653191"/>
                  </a:cubicBezTo>
                  <a:cubicBezTo>
                    <a:pt x="250846" y="657283"/>
                    <a:pt x="254811" y="660163"/>
                    <a:pt x="259104" y="664074"/>
                  </a:cubicBezTo>
                  <a:cubicBezTo>
                    <a:pt x="146268" y="693743"/>
                    <a:pt x="0" y="778557"/>
                    <a:pt x="0" y="778557"/>
                  </a:cubicBezTo>
                  <a:cubicBezTo>
                    <a:pt x="0" y="778557"/>
                    <a:pt x="191227" y="836910"/>
                    <a:pt x="342190" y="840299"/>
                  </a:cubicBezTo>
                  <a:cubicBezTo>
                    <a:pt x="345706" y="840380"/>
                    <a:pt x="348847" y="840132"/>
                    <a:pt x="352236" y="840092"/>
                  </a:cubicBezTo>
                  <a:cubicBezTo>
                    <a:pt x="150039" y="1240568"/>
                    <a:pt x="392875" y="2124098"/>
                    <a:pt x="1036824" y="1770797"/>
                  </a:cubicBezTo>
                  <a:cubicBezTo>
                    <a:pt x="1657707" y="1430154"/>
                    <a:pt x="1178230" y="769576"/>
                    <a:pt x="753657" y="665333"/>
                  </a:cubicBezTo>
                  <a:cubicBezTo>
                    <a:pt x="778577" y="670744"/>
                    <a:pt x="803605" y="677415"/>
                    <a:pt x="828787" y="686262"/>
                  </a:cubicBezTo>
                  <a:cubicBezTo>
                    <a:pt x="870136" y="657926"/>
                    <a:pt x="909991" y="623971"/>
                    <a:pt x="940551" y="582662"/>
                  </a:cubicBezTo>
                  <a:cubicBezTo>
                    <a:pt x="1061396" y="419302"/>
                    <a:pt x="1045195" y="305563"/>
                    <a:pt x="1045195" y="305563"/>
                  </a:cubicBezTo>
                  <a:cubicBezTo>
                    <a:pt x="1045195" y="305563"/>
                    <a:pt x="913668" y="337013"/>
                    <a:pt x="818741" y="391790"/>
                  </a:cubicBezTo>
                  <a:cubicBezTo>
                    <a:pt x="821326" y="377692"/>
                    <a:pt x="823141" y="364251"/>
                    <a:pt x="823141" y="352236"/>
                  </a:cubicBezTo>
                  <a:cubicBezTo>
                    <a:pt x="823141" y="260550"/>
                    <a:pt x="744455" y="105690"/>
                    <a:pt x="744448" y="105690"/>
                  </a:cubicBezTo>
                  <a:cubicBezTo>
                    <a:pt x="744448" y="105690"/>
                    <a:pt x="616838" y="223729"/>
                    <a:pt x="573668" y="314564"/>
                  </a:cubicBezTo>
                  <a:cubicBezTo>
                    <a:pt x="493287" y="149550"/>
                    <a:pt x="331937" y="0"/>
                    <a:pt x="331937" y="0"/>
                  </a:cubicBezTo>
                  <a:close/>
                </a:path>
              </a:pathLst>
            </a:custGeom>
            <a:solidFill>
              <a:srgbClr val="FFFCF9"/>
            </a:solidFill>
            <a:ln cap="flat" cmpd="sng" w="167350">
              <a:solidFill>
                <a:srgbClr val="FFFCF9"/>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1428" name="Google Shape;1428;p31"/>
            <p:cNvGrpSpPr/>
            <p:nvPr/>
          </p:nvGrpSpPr>
          <p:grpSpPr>
            <a:xfrm>
              <a:off x="5466252" y="2545094"/>
              <a:ext cx="1370006" cy="1893701"/>
              <a:chOff x="5466252" y="2545094"/>
              <a:chExt cx="1370006" cy="1893701"/>
            </a:xfrm>
          </p:grpSpPr>
          <p:sp>
            <p:nvSpPr>
              <p:cNvPr id="1429" name="Google Shape;1429;p31"/>
              <p:cNvSpPr/>
              <p:nvPr/>
            </p:nvSpPr>
            <p:spPr>
              <a:xfrm>
                <a:off x="5777955" y="3230546"/>
                <a:ext cx="1051312" cy="1201512"/>
              </a:xfrm>
              <a:custGeom>
                <a:rect b="b" l="l" r="r" t="t"/>
                <a:pathLst>
                  <a:path extrusionOk="0" h="1201512" w="1051312">
                    <a:moveTo>
                      <a:pt x="187641" y="49191"/>
                    </a:moveTo>
                    <a:cubicBezTo>
                      <a:pt x="597280" y="-221894"/>
                      <a:pt x="1525983" y="696469"/>
                      <a:pt x="754243" y="1119876"/>
                    </a:cubicBezTo>
                    <a:cubicBezTo>
                      <a:pt x="15575" y="1525148"/>
                      <a:pt x="-195643" y="302837"/>
                      <a:pt x="187641" y="49191"/>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30" name="Google Shape;1430;p31"/>
              <p:cNvSpPr/>
              <p:nvPr/>
            </p:nvSpPr>
            <p:spPr>
              <a:xfrm>
                <a:off x="5757766" y="3211120"/>
                <a:ext cx="1078492" cy="1227675"/>
              </a:xfrm>
              <a:custGeom>
                <a:rect b="b" l="l" r="r" t="t"/>
                <a:pathLst>
                  <a:path extrusionOk="0" h="1227675" w="1078492">
                    <a:moveTo>
                      <a:pt x="366509" y="91"/>
                    </a:moveTo>
                    <a:cubicBezTo>
                      <a:pt x="303227" y="1430"/>
                      <a:pt x="244257" y="17517"/>
                      <a:pt x="194054" y="50742"/>
                    </a:cubicBezTo>
                    <a:cubicBezTo>
                      <a:pt x="4642" y="176088"/>
                      <a:pt x="-52706" y="542080"/>
                      <a:pt x="51322" y="848762"/>
                    </a:cubicBezTo>
                    <a:cubicBezTo>
                      <a:pt x="104017" y="1004105"/>
                      <a:pt x="192541" y="1123591"/>
                      <a:pt x="307700" y="1183833"/>
                    </a:cubicBezTo>
                    <a:cubicBezTo>
                      <a:pt x="438270" y="1252138"/>
                      <a:pt x="596520" y="1241878"/>
                      <a:pt x="774413" y="1144278"/>
                    </a:cubicBezTo>
                    <a:cubicBezTo>
                      <a:pt x="959746" y="1042600"/>
                      <a:pt x="1059308" y="906753"/>
                      <a:pt x="1076004" y="749977"/>
                    </a:cubicBezTo>
                    <a:cubicBezTo>
                      <a:pt x="1090698" y="612000"/>
                      <a:pt x="1039745" y="463568"/>
                      <a:pt x="938496" y="328886"/>
                    </a:cubicBezTo>
                    <a:cubicBezTo>
                      <a:pt x="785684" y="125618"/>
                      <a:pt x="556356" y="-3921"/>
                      <a:pt x="366509" y="91"/>
                    </a:cubicBezTo>
                    <a:close/>
                    <a:moveTo>
                      <a:pt x="375088" y="12648"/>
                    </a:moveTo>
                    <a:cubicBezTo>
                      <a:pt x="816726" y="12615"/>
                      <a:pt x="1443409" y="762072"/>
                      <a:pt x="768137" y="1132558"/>
                    </a:cubicBezTo>
                    <a:cubicBezTo>
                      <a:pt x="29469" y="1537823"/>
                      <a:pt x="-181910" y="315686"/>
                      <a:pt x="201381" y="62040"/>
                    </a:cubicBezTo>
                    <a:cubicBezTo>
                      <a:pt x="252582" y="28159"/>
                      <a:pt x="312000" y="12655"/>
                      <a:pt x="375088" y="12648"/>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1431" name="Google Shape;1431;p31"/>
              <p:cNvGrpSpPr/>
              <p:nvPr/>
            </p:nvGrpSpPr>
            <p:grpSpPr>
              <a:xfrm>
                <a:off x="5466252" y="2545094"/>
                <a:ext cx="1072857" cy="867044"/>
                <a:chOff x="5466252" y="2545094"/>
                <a:chExt cx="1072857" cy="867044"/>
              </a:xfrm>
            </p:grpSpPr>
            <p:sp>
              <p:nvSpPr>
                <p:cNvPr id="1432" name="Google Shape;1432;p31"/>
                <p:cNvSpPr/>
                <p:nvPr/>
              </p:nvSpPr>
              <p:spPr>
                <a:xfrm>
                  <a:off x="5486045" y="3218270"/>
                  <a:ext cx="506996" cy="187123"/>
                </a:xfrm>
                <a:custGeom>
                  <a:rect b="b" l="l" r="r" t="t"/>
                  <a:pathLst>
                    <a:path extrusionOk="0" h="187123" w="506996">
                      <a:moveTo>
                        <a:pt x="324463" y="0"/>
                      </a:moveTo>
                      <a:cubicBezTo>
                        <a:pt x="305483" y="0"/>
                        <a:pt x="282872" y="4668"/>
                        <a:pt x="259224" y="10883"/>
                      </a:cubicBezTo>
                      <a:cubicBezTo>
                        <a:pt x="146389" y="40552"/>
                        <a:pt x="0" y="125366"/>
                        <a:pt x="0" y="125366"/>
                      </a:cubicBezTo>
                      <a:cubicBezTo>
                        <a:pt x="0" y="125366"/>
                        <a:pt x="191200" y="183719"/>
                        <a:pt x="342170" y="187108"/>
                      </a:cubicBezTo>
                      <a:cubicBezTo>
                        <a:pt x="346128" y="187195"/>
                        <a:pt x="349724" y="186880"/>
                        <a:pt x="353623" y="186900"/>
                      </a:cubicBezTo>
                      <a:cubicBezTo>
                        <a:pt x="367566" y="160480"/>
                        <a:pt x="383586" y="136551"/>
                        <a:pt x="401575" y="114905"/>
                      </a:cubicBezTo>
                      <a:cubicBezTo>
                        <a:pt x="418271" y="94820"/>
                        <a:pt x="436896" y="77307"/>
                        <a:pt x="457095" y="62164"/>
                      </a:cubicBezTo>
                      <a:cubicBezTo>
                        <a:pt x="462841" y="57851"/>
                        <a:pt x="468347" y="53056"/>
                        <a:pt x="474374" y="49185"/>
                      </a:cubicBezTo>
                      <a:cubicBezTo>
                        <a:pt x="484862" y="42461"/>
                        <a:pt x="495879" y="37103"/>
                        <a:pt x="506997" y="31812"/>
                      </a:cubicBezTo>
                      <a:cubicBezTo>
                        <a:pt x="483369" y="24070"/>
                        <a:pt x="455769" y="16475"/>
                        <a:pt x="424908" y="10468"/>
                      </a:cubicBezTo>
                      <a:cubicBezTo>
                        <a:pt x="393438" y="4340"/>
                        <a:pt x="359476" y="0"/>
                        <a:pt x="324463" y="0"/>
                      </a:cubicBezTo>
                      <a:close/>
                    </a:path>
                  </a:pathLst>
                </a:custGeom>
                <a:solidFill>
                  <a:srgbClr val="BFDB87"/>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33" name="Google Shape;1433;p31"/>
                <p:cNvSpPr/>
                <p:nvPr/>
              </p:nvSpPr>
              <p:spPr>
                <a:xfrm>
                  <a:off x="5466252" y="3198239"/>
                  <a:ext cx="533764" cy="213899"/>
                </a:xfrm>
                <a:custGeom>
                  <a:rect b="b" l="l" r="r" t="t"/>
                  <a:pathLst>
                    <a:path extrusionOk="0" h="213899" w="533764">
                      <a:moveTo>
                        <a:pt x="337813" y="0"/>
                      </a:moveTo>
                      <a:cubicBezTo>
                        <a:pt x="319295" y="0"/>
                        <a:pt x="297703" y="3797"/>
                        <a:pt x="269166" y="11298"/>
                      </a:cubicBezTo>
                      <a:cubicBezTo>
                        <a:pt x="218762" y="24552"/>
                        <a:pt x="158935" y="49078"/>
                        <a:pt x="94822" y="80575"/>
                      </a:cubicBezTo>
                      <a:cubicBezTo>
                        <a:pt x="72467" y="91558"/>
                        <a:pt x="51130" y="102622"/>
                        <a:pt x="31620" y="113224"/>
                      </a:cubicBezTo>
                      <a:cubicBezTo>
                        <a:pt x="24782" y="116941"/>
                        <a:pt x="7035" y="126853"/>
                        <a:pt x="6713" y="127034"/>
                      </a:cubicBezTo>
                      <a:cubicBezTo>
                        <a:pt x="-3406" y="132901"/>
                        <a:pt x="-1752" y="148110"/>
                        <a:pt x="9432" y="151526"/>
                      </a:cubicBezTo>
                      <a:cubicBezTo>
                        <a:pt x="9834" y="151646"/>
                        <a:pt x="33134" y="158296"/>
                        <a:pt x="42082" y="160734"/>
                      </a:cubicBezTo>
                      <a:cubicBezTo>
                        <a:pt x="67618" y="167686"/>
                        <a:pt x="95586" y="174839"/>
                        <a:pt x="124960" y="181449"/>
                      </a:cubicBezTo>
                      <a:cubicBezTo>
                        <a:pt x="209091" y="200396"/>
                        <a:pt x="288085" y="212384"/>
                        <a:pt x="355179" y="213890"/>
                      </a:cubicBezTo>
                      <a:cubicBezTo>
                        <a:pt x="357315" y="213937"/>
                        <a:pt x="359023" y="213797"/>
                        <a:pt x="362298" y="213683"/>
                      </a:cubicBezTo>
                      <a:cubicBezTo>
                        <a:pt x="362331" y="213683"/>
                        <a:pt x="365673" y="213676"/>
                        <a:pt x="366899" y="213683"/>
                      </a:cubicBezTo>
                      <a:cubicBezTo>
                        <a:pt x="371882" y="213703"/>
                        <a:pt x="376503" y="210971"/>
                        <a:pt x="378833" y="206564"/>
                      </a:cubicBezTo>
                      <a:cubicBezTo>
                        <a:pt x="392228" y="181188"/>
                        <a:pt x="407746" y="157988"/>
                        <a:pt x="425292" y="136872"/>
                      </a:cubicBezTo>
                      <a:cubicBezTo>
                        <a:pt x="441051" y="117919"/>
                        <a:pt x="458745" y="101001"/>
                        <a:pt x="478455" y="86227"/>
                      </a:cubicBezTo>
                      <a:cubicBezTo>
                        <a:pt x="480103" y="84988"/>
                        <a:pt x="484483" y="81613"/>
                        <a:pt x="484731" y="81412"/>
                      </a:cubicBezTo>
                      <a:cubicBezTo>
                        <a:pt x="489868" y="77353"/>
                        <a:pt x="492171" y="75686"/>
                        <a:pt x="494984" y="73878"/>
                      </a:cubicBezTo>
                      <a:cubicBezTo>
                        <a:pt x="503289" y="68553"/>
                        <a:pt x="511346" y="64394"/>
                        <a:pt x="526173" y="57342"/>
                      </a:cubicBezTo>
                      <a:cubicBezTo>
                        <a:pt x="537083" y="52152"/>
                        <a:pt x="535978" y="36199"/>
                        <a:pt x="524499" y="32435"/>
                      </a:cubicBezTo>
                      <a:cubicBezTo>
                        <a:pt x="497904" y="23722"/>
                        <a:pt x="469943" y="16348"/>
                        <a:pt x="440783" y="10669"/>
                      </a:cubicBezTo>
                      <a:cubicBezTo>
                        <a:pt x="404973" y="3703"/>
                        <a:pt x="371038" y="0"/>
                        <a:pt x="337813" y="0"/>
                      </a:cubicBezTo>
                      <a:close/>
                      <a:moveTo>
                        <a:pt x="337813" y="13395"/>
                      </a:moveTo>
                      <a:cubicBezTo>
                        <a:pt x="372826" y="13395"/>
                        <a:pt x="406795" y="17734"/>
                        <a:pt x="438272" y="23856"/>
                      </a:cubicBezTo>
                      <a:cubicBezTo>
                        <a:pt x="469133" y="29863"/>
                        <a:pt x="496685" y="37458"/>
                        <a:pt x="520313" y="45207"/>
                      </a:cubicBezTo>
                      <a:cubicBezTo>
                        <a:pt x="509196" y="50491"/>
                        <a:pt x="498360" y="55848"/>
                        <a:pt x="487872" y="62572"/>
                      </a:cubicBezTo>
                      <a:cubicBezTo>
                        <a:pt x="481837" y="66444"/>
                        <a:pt x="476245" y="71246"/>
                        <a:pt x="470499" y="75552"/>
                      </a:cubicBezTo>
                      <a:cubicBezTo>
                        <a:pt x="450300" y="90694"/>
                        <a:pt x="431728" y="108208"/>
                        <a:pt x="415039" y="128293"/>
                      </a:cubicBezTo>
                      <a:cubicBezTo>
                        <a:pt x="397044" y="149938"/>
                        <a:pt x="381051" y="173874"/>
                        <a:pt x="367113" y="200288"/>
                      </a:cubicBezTo>
                      <a:cubicBezTo>
                        <a:pt x="363216" y="200275"/>
                        <a:pt x="359552" y="200583"/>
                        <a:pt x="355601" y="200496"/>
                      </a:cubicBezTo>
                      <a:cubicBezTo>
                        <a:pt x="204631" y="197107"/>
                        <a:pt x="13410" y="138754"/>
                        <a:pt x="13410" y="138754"/>
                      </a:cubicBezTo>
                      <a:cubicBezTo>
                        <a:pt x="13410" y="138754"/>
                        <a:pt x="159887" y="53940"/>
                        <a:pt x="272722" y="24278"/>
                      </a:cubicBezTo>
                      <a:cubicBezTo>
                        <a:pt x="296370" y="18056"/>
                        <a:pt x="318833" y="13395"/>
                        <a:pt x="337813" y="1339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34" name="Google Shape;1434;p31"/>
                <p:cNvSpPr/>
                <p:nvPr/>
              </p:nvSpPr>
              <p:spPr>
                <a:xfrm>
                  <a:off x="6098457" y="2870642"/>
                  <a:ext cx="433607" cy="380699"/>
                </a:xfrm>
                <a:custGeom>
                  <a:rect b="b" l="l" r="r" t="t"/>
                  <a:pathLst>
                    <a:path extrusionOk="0" h="380699" w="433607">
                      <a:moveTo>
                        <a:pt x="432898" y="0"/>
                      </a:moveTo>
                      <a:cubicBezTo>
                        <a:pt x="432898" y="0"/>
                        <a:pt x="301223" y="31450"/>
                        <a:pt x="206296" y="86227"/>
                      </a:cubicBezTo>
                      <a:cubicBezTo>
                        <a:pt x="206283" y="86288"/>
                        <a:pt x="206309" y="86375"/>
                        <a:pt x="206296" y="86435"/>
                      </a:cubicBezTo>
                      <a:cubicBezTo>
                        <a:pt x="177531" y="103044"/>
                        <a:pt x="151800" y="121415"/>
                        <a:pt x="134575" y="142109"/>
                      </a:cubicBezTo>
                      <a:cubicBezTo>
                        <a:pt x="99495" y="184262"/>
                        <a:pt x="60563" y="245863"/>
                        <a:pt x="28946" y="299287"/>
                      </a:cubicBezTo>
                      <a:cubicBezTo>
                        <a:pt x="13200" y="325896"/>
                        <a:pt x="10488" y="331186"/>
                        <a:pt x="0" y="350140"/>
                      </a:cubicBezTo>
                      <a:cubicBezTo>
                        <a:pt x="10756" y="349001"/>
                        <a:pt x="21605" y="348278"/>
                        <a:pt x="32616" y="348050"/>
                      </a:cubicBezTo>
                      <a:cubicBezTo>
                        <a:pt x="35462" y="347990"/>
                        <a:pt x="38188" y="347628"/>
                        <a:pt x="41041" y="347628"/>
                      </a:cubicBezTo>
                      <a:cubicBezTo>
                        <a:pt x="59485" y="347628"/>
                        <a:pt x="78458" y="349229"/>
                        <a:pt x="97425" y="351606"/>
                      </a:cubicBezTo>
                      <a:cubicBezTo>
                        <a:pt x="136564" y="356516"/>
                        <a:pt x="176406" y="366635"/>
                        <a:pt x="216449" y="380699"/>
                      </a:cubicBezTo>
                      <a:cubicBezTo>
                        <a:pt x="257798" y="352363"/>
                        <a:pt x="297573" y="318408"/>
                        <a:pt x="328133" y="277099"/>
                      </a:cubicBezTo>
                      <a:cubicBezTo>
                        <a:pt x="448971" y="113740"/>
                        <a:pt x="432898" y="0"/>
                        <a:pt x="432898" y="0"/>
                      </a:cubicBezTo>
                      <a:close/>
                    </a:path>
                  </a:pathLst>
                </a:custGeom>
                <a:solidFill>
                  <a:srgbClr val="BDD98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35" name="Google Shape;1435;p31"/>
                <p:cNvSpPr/>
                <p:nvPr/>
              </p:nvSpPr>
              <p:spPr>
                <a:xfrm>
                  <a:off x="6078635" y="2850652"/>
                  <a:ext cx="460474" cy="407397"/>
                </a:xfrm>
                <a:custGeom>
                  <a:rect b="b" l="l" r="r" t="t"/>
                  <a:pathLst>
                    <a:path extrusionOk="0" h="407397" w="460474">
                      <a:moveTo>
                        <a:pt x="443290" y="374"/>
                      </a:moveTo>
                      <a:cubicBezTo>
                        <a:pt x="442199" y="635"/>
                        <a:pt x="426815" y="4546"/>
                        <a:pt x="420687" y="6234"/>
                      </a:cubicBezTo>
                      <a:cubicBezTo>
                        <a:pt x="403200" y="11042"/>
                        <a:pt x="384200" y="16682"/>
                        <a:pt x="364389" y="23184"/>
                      </a:cubicBezTo>
                      <a:cubicBezTo>
                        <a:pt x="307610" y="41836"/>
                        <a:pt x="255525" y="63362"/>
                        <a:pt x="213071" y="87853"/>
                      </a:cubicBezTo>
                      <a:cubicBezTo>
                        <a:pt x="213018" y="87887"/>
                        <a:pt x="213125" y="88034"/>
                        <a:pt x="213071" y="88068"/>
                      </a:cubicBezTo>
                      <a:cubicBezTo>
                        <a:pt x="212984" y="88115"/>
                        <a:pt x="212951" y="88222"/>
                        <a:pt x="212864" y="88275"/>
                      </a:cubicBezTo>
                      <a:cubicBezTo>
                        <a:pt x="179746" y="107423"/>
                        <a:pt x="154759" y="126416"/>
                        <a:pt x="137727" y="146876"/>
                      </a:cubicBezTo>
                      <a:cubicBezTo>
                        <a:pt x="106384" y="184542"/>
                        <a:pt x="70346" y="238877"/>
                        <a:pt x="30779" y="305729"/>
                      </a:cubicBezTo>
                      <a:cubicBezTo>
                        <a:pt x="21851" y="320818"/>
                        <a:pt x="16922" y="329491"/>
                        <a:pt x="11738" y="338793"/>
                      </a:cubicBezTo>
                      <a:cubicBezTo>
                        <a:pt x="11544" y="339141"/>
                        <a:pt x="2918" y="354786"/>
                        <a:pt x="1692" y="357003"/>
                      </a:cubicBezTo>
                      <a:cubicBezTo>
                        <a:pt x="-3551" y="366480"/>
                        <a:pt x="4104" y="377818"/>
                        <a:pt x="14873" y="376673"/>
                      </a:cubicBezTo>
                      <a:cubicBezTo>
                        <a:pt x="25508" y="375548"/>
                        <a:pt x="35869" y="375012"/>
                        <a:pt x="46269" y="374791"/>
                      </a:cubicBezTo>
                      <a:cubicBezTo>
                        <a:pt x="47636" y="374764"/>
                        <a:pt x="50817" y="374590"/>
                        <a:pt x="50870" y="374584"/>
                      </a:cubicBezTo>
                      <a:cubicBezTo>
                        <a:pt x="52719" y="374456"/>
                        <a:pt x="53569" y="374376"/>
                        <a:pt x="54433" y="374376"/>
                      </a:cubicBezTo>
                      <a:cubicBezTo>
                        <a:pt x="70936" y="374376"/>
                        <a:pt x="88898" y="375588"/>
                        <a:pt x="109264" y="378140"/>
                      </a:cubicBezTo>
                      <a:cubicBezTo>
                        <a:pt x="146219" y="382774"/>
                        <a:pt x="184856" y="392358"/>
                        <a:pt x="225421" y="406603"/>
                      </a:cubicBezTo>
                      <a:cubicBezTo>
                        <a:pt x="229446" y="408016"/>
                        <a:pt x="233833" y="407554"/>
                        <a:pt x="237349" y="405136"/>
                      </a:cubicBezTo>
                      <a:cubicBezTo>
                        <a:pt x="284706" y="372688"/>
                        <a:pt x="323161" y="337728"/>
                        <a:pt x="352247" y="298402"/>
                      </a:cubicBezTo>
                      <a:cubicBezTo>
                        <a:pt x="401258" y="232153"/>
                        <a:pt x="432092" y="168957"/>
                        <a:pt x="448105" y="110249"/>
                      </a:cubicBezTo>
                      <a:cubicBezTo>
                        <a:pt x="458841" y="70876"/>
                        <a:pt x="461701" y="38970"/>
                        <a:pt x="460033" y="16072"/>
                      </a:cubicBezTo>
                      <a:cubicBezTo>
                        <a:pt x="459879" y="13936"/>
                        <a:pt x="459745" y="12389"/>
                        <a:pt x="459618" y="11464"/>
                      </a:cubicBezTo>
                      <a:cubicBezTo>
                        <a:pt x="458513" y="3655"/>
                        <a:pt x="450965" y="-1461"/>
                        <a:pt x="443290" y="374"/>
                      </a:cubicBezTo>
                      <a:close/>
                      <a:moveTo>
                        <a:pt x="446431" y="13346"/>
                      </a:moveTo>
                      <a:cubicBezTo>
                        <a:pt x="446431" y="13346"/>
                        <a:pt x="462417" y="127086"/>
                        <a:pt x="341579" y="290446"/>
                      </a:cubicBezTo>
                      <a:cubicBezTo>
                        <a:pt x="311019" y="331754"/>
                        <a:pt x="271164" y="365710"/>
                        <a:pt x="229815" y="394046"/>
                      </a:cubicBezTo>
                      <a:cubicBezTo>
                        <a:pt x="189772" y="379988"/>
                        <a:pt x="150077" y="369862"/>
                        <a:pt x="110938" y="364953"/>
                      </a:cubicBezTo>
                      <a:cubicBezTo>
                        <a:pt x="91972" y="362575"/>
                        <a:pt x="72871" y="360981"/>
                        <a:pt x="54433" y="360981"/>
                      </a:cubicBezTo>
                      <a:cubicBezTo>
                        <a:pt x="51573" y="360981"/>
                        <a:pt x="48901" y="361336"/>
                        <a:pt x="46062" y="361396"/>
                      </a:cubicBezTo>
                      <a:cubicBezTo>
                        <a:pt x="35045" y="361631"/>
                        <a:pt x="24168" y="362354"/>
                        <a:pt x="13412" y="363493"/>
                      </a:cubicBezTo>
                      <a:cubicBezTo>
                        <a:pt x="23901" y="344533"/>
                        <a:pt x="26546" y="339242"/>
                        <a:pt x="42291" y="312634"/>
                      </a:cubicBezTo>
                      <a:cubicBezTo>
                        <a:pt x="73909" y="259210"/>
                        <a:pt x="112901" y="197608"/>
                        <a:pt x="147981" y="155456"/>
                      </a:cubicBezTo>
                      <a:cubicBezTo>
                        <a:pt x="165206" y="134761"/>
                        <a:pt x="191004" y="116397"/>
                        <a:pt x="219769" y="99788"/>
                      </a:cubicBezTo>
                      <a:cubicBezTo>
                        <a:pt x="219782" y="99728"/>
                        <a:pt x="219755" y="99641"/>
                        <a:pt x="219769" y="99574"/>
                      </a:cubicBezTo>
                      <a:cubicBezTo>
                        <a:pt x="314696" y="44803"/>
                        <a:pt x="446431" y="13346"/>
                        <a:pt x="446431" y="13346"/>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36" name="Google Shape;1436;p31"/>
                <p:cNvSpPr/>
                <p:nvPr/>
              </p:nvSpPr>
              <p:spPr>
                <a:xfrm>
                  <a:off x="5549127" y="2670769"/>
                  <a:ext cx="760159" cy="662406"/>
                </a:xfrm>
                <a:custGeom>
                  <a:rect b="b" l="l" r="r" t="t"/>
                  <a:pathLst>
                    <a:path extrusionOk="0" h="662406" w="760159">
                      <a:moveTo>
                        <a:pt x="681313" y="0"/>
                      </a:moveTo>
                      <a:cubicBezTo>
                        <a:pt x="681313" y="0"/>
                        <a:pt x="553837" y="118033"/>
                        <a:pt x="510660" y="208874"/>
                      </a:cubicBezTo>
                      <a:cubicBezTo>
                        <a:pt x="509562" y="211192"/>
                        <a:pt x="507974" y="213710"/>
                        <a:pt x="506990" y="215987"/>
                      </a:cubicBezTo>
                      <a:cubicBezTo>
                        <a:pt x="467302" y="307612"/>
                        <a:pt x="477180" y="492463"/>
                        <a:pt x="477180" y="492463"/>
                      </a:cubicBezTo>
                      <a:cubicBezTo>
                        <a:pt x="477180" y="492463"/>
                        <a:pt x="415679" y="398869"/>
                        <a:pt x="296374" y="350562"/>
                      </a:cubicBezTo>
                      <a:cubicBezTo>
                        <a:pt x="288090" y="347206"/>
                        <a:pt x="278995" y="344494"/>
                        <a:pt x="270235" y="341561"/>
                      </a:cubicBezTo>
                      <a:cubicBezTo>
                        <a:pt x="152812" y="302281"/>
                        <a:pt x="0" y="299287"/>
                        <a:pt x="0" y="299287"/>
                      </a:cubicBezTo>
                      <a:cubicBezTo>
                        <a:pt x="0" y="299287"/>
                        <a:pt x="64702" y="434706"/>
                        <a:pt x="183398" y="547501"/>
                      </a:cubicBezTo>
                      <a:cubicBezTo>
                        <a:pt x="187698" y="551593"/>
                        <a:pt x="191850" y="554473"/>
                        <a:pt x="196143" y="558385"/>
                      </a:cubicBezTo>
                      <a:cubicBezTo>
                        <a:pt x="245937" y="603819"/>
                        <a:pt x="294097" y="637392"/>
                        <a:pt x="338493" y="662406"/>
                      </a:cubicBezTo>
                      <a:cubicBezTo>
                        <a:pt x="355190" y="642321"/>
                        <a:pt x="373814" y="624808"/>
                        <a:pt x="394014" y="609665"/>
                      </a:cubicBezTo>
                      <a:cubicBezTo>
                        <a:pt x="399760" y="605352"/>
                        <a:pt x="405265" y="600557"/>
                        <a:pt x="411292" y="596686"/>
                      </a:cubicBezTo>
                      <a:cubicBezTo>
                        <a:pt x="421781" y="589962"/>
                        <a:pt x="432797" y="584604"/>
                        <a:pt x="443915" y="579314"/>
                      </a:cubicBezTo>
                      <a:cubicBezTo>
                        <a:pt x="476818" y="563662"/>
                        <a:pt x="512167" y="553951"/>
                        <a:pt x="549330" y="550013"/>
                      </a:cubicBezTo>
                      <a:cubicBezTo>
                        <a:pt x="560086" y="548874"/>
                        <a:pt x="570935" y="548151"/>
                        <a:pt x="581946" y="547923"/>
                      </a:cubicBezTo>
                      <a:cubicBezTo>
                        <a:pt x="584792" y="547863"/>
                        <a:pt x="587518" y="547501"/>
                        <a:pt x="590371" y="547501"/>
                      </a:cubicBezTo>
                      <a:cubicBezTo>
                        <a:pt x="608815" y="547501"/>
                        <a:pt x="627788" y="549102"/>
                        <a:pt x="646755" y="551480"/>
                      </a:cubicBezTo>
                      <a:cubicBezTo>
                        <a:pt x="694265" y="463679"/>
                        <a:pt x="741662" y="362275"/>
                        <a:pt x="755626" y="286308"/>
                      </a:cubicBezTo>
                      <a:cubicBezTo>
                        <a:pt x="755639" y="286248"/>
                        <a:pt x="755613" y="286161"/>
                        <a:pt x="755626" y="286100"/>
                      </a:cubicBezTo>
                      <a:cubicBezTo>
                        <a:pt x="758211" y="272003"/>
                        <a:pt x="760160" y="258555"/>
                        <a:pt x="760160" y="246546"/>
                      </a:cubicBezTo>
                      <a:cubicBezTo>
                        <a:pt x="760160" y="154861"/>
                        <a:pt x="681313" y="0"/>
                        <a:pt x="681313" y="0"/>
                      </a:cubicBezTo>
                      <a:close/>
                    </a:path>
                  </a:pathLst>
                </a:custGeom>
                <a:solidFill>
                  <a:srgbClr val="9CB66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37" name="Google Shape;1437;p31"/>
                <p:cNvSpPr/>
                <p:nvPr/>
              </p:nvSpPr>
              <p:spPr>
                <a:xfrm>
                  <a:off x="5529406" y="2650734"/>
                  <a:ext cx="786785" cy="689232"/>
                </a:xfrm>
                <a:custGeom>
                  <a:rect b="b" l="l" r="r" t="t"/>
                  <a:pathLst>
                    <a:path extrusionOk="0" h="689232" w="786785">
                      <a:moveTo>
                        <a:pt x="697002" y="211"/>
                      </a:moveTo>
                      <a:cubicBezTo>
                        <a:pt x="693064" y="-492"/>
                        <a:pt x="688751" y="546"/>
                        <a:pt x="685490" y="3560"/>
                      </a:cubicBezTo>
                      <a:cubicBezTo>
                        <a:pt x="685222" y="3814"/>
                        <a:pt x="670146" y="18133"/>
                        <a:pt x="664561" y="23652"/>
                      </a:cubicBezTo>
                      <a:cubicBezTo>
                        <a:pt x="648628" y="39410"/>
                        <a:pt x="632059" y="56656"/>
                        <a:pt x="615590" y="74718"/>
                      </a:cubicBezTo>
                      <a:cubicBezTo>
                        <a:pt x="568180" y="126696"/>
                        <a:pt x="531587" y="175184"/>
                        <a:pt x="511990" y="216405"/>
                      </a:cubicBezTo>
                      <a:cubicBezTo>
                        <a:pt x="511729" y="216961"/>
                        <a:pt x="510544" y="219091"/>
                        <a:pt x="510524" y="219125"/>
                      </a:cubicBezTo>
                      <a:cubicBezTo>
                        <a:pt x="509278" y="221408"/>
                        <a:pt x="508682" y="222400"/>
                        <a:pt x="508012" y="223940"/>
                      </a:cubicBezTo>
                      <a:cubicBezTo>
                        <a:pt x="489829" y="265912"/>
                        <a:pt x="480433" y="327821"/>
                        <a:pt x="477251" y="401417"/>
                      </a:cubicBezTo>
                      <a:cubicBezTo>
                        <a:pt x="476274" y="423914"/>
                        <a:pt x="476207" y="445740"/>
                        <a:pt x="476414" y="466923"/>
                      </a:cubicBezTo>
                      <a:cubicBezTo>
                        <a:pt x="459236" y="447562"/>
                        <a:pt x="439385" y="428267"/>
                        <a:pt x="416139" y="410211"/>
                      </a:cubicBezTo>
                      <a:cubicBezTo>
                        <a:pt x="385512" y="386429"/>
                        <a:pt x="351557" y="366558"/>
                        <a:pt x="314629" y="351610"/>
                      </a:cubicBezTo>
                      <a:cubicBezTo>
                        <a:pt x="309304" y="349453"/>
                        <a:pt x="304690" y="347725"/>
                        <a:pt x="295374" y="344698"/>
                      </a:cubicBezTo>
                      <a:cubicBezTo>
                        <a:pt x="294865" y="344538"/>
                        <a:pt x="289661" y="342796"/>
                        <a:pt x="287839" y="342187"/>
                      </a:cubicBezTo>
                      <a:cubicBezTo>
                        <a:pt x="235407" y="324647"/>
                        <a:pt x="172740" y="312940"/>
                        <a:pt x="105761" y="305774"/>
                      </a:cubicBezTo>
                      <a:cubicBezTo>
                        <a:pt x="82387" y="303269"/>
                        <a:pt x="60253" y="301461"/>
                        <a:pt x="39833" y="300329"/>
                      </a:cubicBezTo>
                      <a:cubicBezTo>
                        <a:pt x="32674" y="299934"/>
                        <a:pt x="14631" y="299298"/>
                        <a:pt x="14089" y="299284"/>
                      </a:cubicBezTo>
                      <a:cubicBezTo>
                        <a:pt x="13875" y="299278"/>
                        <a:pt x="13673" y="299284"/>
                        <a:pt x="13673" y="299284"/>
                      </a:cubicBezTo>
                      <a:cubicBezTo>
                        <a:pt x="3715" y="299090"/>
                        <a:pt x="-2969" y="309343"/>
                        <a:pt x="1324" y="318331"/>
                      </a:cubicBezTo>
                      <a:cubicBezTo>
                        <a:pt x="1324" y="318331"/>
                        <a:pt x="3561" y="323046"/>
                        <a:pt x="4465" y="324821"/>
                      </a:cubicBezTo>
                      <a:cubicBezTo>
                        <a:pt x="7023" y="329837"/>
                        <a:pt x="9930" y="335537"/>
                        <a:pt x="13466" y="341979"/>
                      </a:cubicBezTo>
                      <a:cubicBezTo>
                        <a:pt x="23512" y="360330"/>
                        <a:pt x="35500" y="380361"/>
                        <a:pt x="49249" y="401625"/>
                      </a:cubicBezTo>
                      <a:cubicBezTo>
                        <a:pt x="88556" y="462403"/>
                        <a:pt x="134821" y="520381"/>
                        <a:pt x="187595" y="570523"/>
                      </a:cubicBezTo>
                      <a:cubicBezTo>
                        <a:pt x="189805" y="572626"/>
                        <a:pt x="191486" y="574220"/>
                        <a:pt x="194915" y="577013"/>
                      </a:cubicBezTo>
                      <a:cubicBezTo>
                        <a:pt x="195022" y="577093"/>
                        <a:pt x="198960" y="580342"/>
                        <a:pt x="200360" y="581614"/>
                      </a:cubicBezTo>
                      <a:cubicBezTo>
                        <a:pt x="247736" y="624838"/>
                        <a:pt x="296117" y="659872"/>
                        <a:pt x="345188" y="687518"/>
                      </a:cubicBezTo>
                      <a:cubicBezTo>
                        <a:pt x="350820" y="690693"/>
                        <a:pt x="358007" y="689353"/>
                        <a:pt x="362139" y="684377"/>
                      </a:cubicBezTo>
                      <a:cubicBezTo>
                        <a:pt x="377898" y="665424"/>
                        <a:pt x="395592" y="648506"/>
                        <a:pt x="415302" y="633732"/>
                      </a:cubicBezTo>
                      <a:cubicBezTo>
                        <a:pt x="416949" y="632493"/>
                        <a:pt x="421329" y="629118"/>
                        <a:pt x="421577" y="628917"/>
                      </a:cubicBezTo>
                      <a:cubicBezTo>
                        <a:pt x="426714" y="624858"/>
                        <a:pt x="429018" y="623191"/>
                        <a:pt x="431831" y="621383"/>
                      </a:cubicBezTo>
                      <a:cubicBezTo>
                        <a:pt x="440142" y="616058"/>
                        <a:pt x="448192" y="611899"/>
                        <a:pt x="463020" y="604847"/>
                      </a:cubicBezTo>
                      <a:cubicBezTo>
                        <a:pt x="494316" y="589959"/>
                        <a:pt x="528177" y="580402"/>
                        <a:pt x="564102" y="576591"/>
                      </a:cubicBezTo>
                      <a:cubicBezTo>
                        <a:pt x="574737" y="575466"/>
                        <a:pt x="585098" y="574930"/>
                        <a:pt x="595498" y="574709"/>
                      </a:cubicBezTo>
                      <a:cubicBezTo>
                        <a:pt x="596865" y="574682"/>
                        <a:pt x="600046" y="574508"/>
                        <a:pt x="600099" y="574502"/>
                      </a:cubicBezTo>
                      <a:cubicBezTo>
                        <a:pt x="601948" y="574374"/>
                        <a:pt x="602799" y="574294"/>
                        <a:pt x="603662" y="574294"/>
                      </a:cubicBezTo>
                      <a:cubicBezTo>
                        <a:pt x="620165" y="574294"/>
                        <a:pt x="638133" y="575506"/>
                        <a:pt x="658493" y="578058"/>
                      </a:cubicBezTo>
                      <a:cubicBezTo>
                        <a:pt x="663971" y="578748"/>
                        <a:pt x="669262" y="576008"/>
                        <a:pt x="671887" y="571153"/>
                      </a:cubicBezTo>
                      <a:cubicBezTo>
                        <a:pt x="729846" y="464057"/>
                        <a:pt x="769480" y="371126"/>
                        <a:pt x="782185" y="302003"/>
                      </a:cubicBezTo>
                      <a:cubicBezTo>
                        <a:pt x="782198" y="301816"/>
                        <a:pt x="782172" y="301963"/>
                        <a:pt x="782185" y="301796"/>
                      </a:cubicBezTo>
                      <a:cubicBezTo>
                        <a:pt x="782198" y="301608"/>
                        <a:pt x="782172" y="301755"/>
                        <a:pt x="782185" y="301588"/>
                      </a:cubicBezTo>
                      <a:cubicBezTo>
                        <a:pt x="785326" y="284410"/>
                        <a:pt x="786786" y="271625"/>
                        <a:pt x="786786" y="259938"/>
                      </a:cubicBezTo>
                      <a:cubicBezTo>
                        <a:pt x="786786" y="233798"/>
                        <a:pt x="780946" y="202000"/>
                        <a:pt x="770257" y="165761"/>
                      </a:cubicBezTo>
                      <a:cubicBezTo>
                        <a:pt x="763814" y="143941"/>
                        <a:pt x="755898" y="120983"/>
                        <a:pt x="746602" y="97321"/>
                      </a:cubicBezTo>
                      <a:cubicBezTo>
                        <a:pt x="737876" y="75107"/>
                        <a:pt x="728533" y="53448"/>
                        <a:pt x="719190" y="33275"/>
                      </a:cubicBezTo>
                      <a:cubicBezTo>
                        <a:pt x="715915" y="26217"/>
                        <a:pt x="708207" y="10692"/>
                        <a:pt x="707470" y="9212"/>
                      </a:cubicBezTo>
                      <a:cubicBezTo>
                        <a:pt x="707022" y="8308"/>
                        <a:pt x="706800" y="7658"/>
                        <a:pt x="706633" y="7324"/>
                      </a:cubicBezTo>
                      <a:cubicBezTo>
                        <a:pt x="704617" y="3372"/>
                        <a:pt x="700940" y="914"/>
                        <a:pt x="697002" y="211"/>
                      </a:cubicBezTo>
                      <a:close/>
                      <a:moveTo>
                        <a:pt x="694698" y="13398"/>
                      </a:moveTo>
                      <a:cubicBezTo>
                        <a:pt x="694698" y="13398"/>
                        <a:pt x="773391" y="168252"/>
                        <a:pt x="773391" y="259938"/>
                      </a:cubicBezTo>
                      <a:cubicBezTo>
                        <a:pt x="773398" y="271953"/>
                        <a:pt x="771583" y="285394"/>
                        <a:pt x="768998" y="299492"/>
                      </a:cubicBezTo>
                      <a:cubicBezTo>
                        <a:pt x="768984" y="299559"/>
                        <a:pt x="769011" y="299646"/>
                        <a:pt x="768998" y="299706"/>
                      </a:cubicBezTo>
                      <a:cubicBezTo>
                        <a:pt x="755034" y="375666"/>
                        <a:pt x="707678" y="477077"/>
                        <a:pt x="660167" y="564871"/>
                      </a:cubicBezTo>
                      <a:cubicBezTo>
                        <a:pt x="641201" y="562494"/>
                        <a:pt x="622100" y="560900"/>
                        <a:pt x="603662" y="560900"/>
                      </a:cubicBezTo>
                      <a:cubicBezTo>
                        <a:pt x="600803" y="560900"/>
                        <a:pt x="598130" y="561254"/>
                        <a:pt x="595291" y="561315"/>
                      </a:cubicBezTo>
                      <a:cubicBezTo>
                        <a:pt x="584274" y="561549"/>
                        <a:pt x="573397" y="562272"/>
                        <a:pt x="562642" y="563411"/>
                      </a:cubicBezTo>
                      <a:cubicBezTo>
                        <a:pt x="525479" y="567349"/>
                        <a:pt x="490063" y="577053"/>
                        <a:pt x="457160" y="592712"/>
                      </a:cubicBezTo>
                      <a:cubicBezTo>
                        <a:pt x="446042" y="597996"/>
                        <a:pt x="435206" y="603353"/>
                        <a:pt x="424718" y="610077"/>
                      </a:cubicBezTo>
                      <a:cubicBezTo>
                        <a:pt x="418684" y="613948"/>
                        <a:pt x="413092" y="618750"/>
                        <a:pt x="407345" y="623057"/>
                      </a:cubicBezTo>
                      <a:cubicBezTo>
                        <a:pt x="387147" y="638199"/>
                        <a:pt x="368575" y="655713"/>
                        <a:pt x="351885" y="675798"/>
                      </a:cubicBezTo>
                      <a:cubicBezTo>
                        <a:pt x="307482" y="650783"/>
                        <a:pt x="259363" y="617210"/>
                        <a:pt x="209568" y="571783"/>
                      </a:cubicBezTo>
                      <a:cubicBezTo>
                        <a:pt x="205276" y="567871"/>
                        <a:pt x="201103" y="564985"/>
                        <a:pt x="196803" y="560900"/>
                      </a:cubicBezTo>
                      <a:cubicBezTo>
                        <a:pt x="78108" y="448097"/>
                        <a:pt x="13252" y="312679"/>
                        <a:pt x="13252" y="312679"/>
                      </a:cubicBezTo>
                      <a:cubicBezTo>
                        <a:pt x="13252" y="312679"/>
                        <a:pt x="166230" y="315672"/>
                        <a:pt x="283654" y="354959"/>
                      </a:cubicBezTo>
                      <a:cubicBezTo>
                        <a:pt x="292414" y="357885"/>
                        <a:pt x="301328" y="360604"/>
                        <a:pt x="309606" y="363953"/>
                      </a:cubicBezTo>
                      <a:cubicBezTo>
                        <a:pt x="428911" y="412260"/>
                        <a:pt x="490432" y="505855"/>
                        <a:pt x="490432" y="505855"/>
                      </a:cubicBezTo>
                      <a:cubicBezTo>
                        <a:pt x="490432" y="505855"/>
                        <a:pt x="480674" y="321003"/>
                        <a:pt x="520362" y="229385"/>
                      </a:cubicBezTo>
                      <a:cubicBezTo>
                        <a:pt x="521347" y="227101"/>
                        <a:pt x="522820" y="224583"/>
                        <a:pt x="523918" y="222266"/>
                      </a:cubicBezTo>
                      <a:cubicBezTo>
                        <a:pt x="567096" y="131431"/>
                        <a:pt x="694698" y="13398"/>
                        <a:pt x="694698" y="13398"/>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38" name="Google Shape;1438;p31"/>
                <p:cNvSpPr/>
                <p:nvPr/>
              </p:nvSpPr>
              <p:spPr>
                <a:xfrm>
                  <a:off x="5782407" y="2565079"/>
                  <a:ext cx="348665" cy="715354"/>
                </a:xfrm>
                <a:custGeom>
                  <a:rect b="b" l="l" r="r" t="t"/>
                  <a:pathLst>
                    <a:path extrusionOk="0" h="715354" w="348665">
                      <a:moveTo>
                        <a:pt x="35662" y="0"/>
                      </a:moveTo>
                      <a:cubicBezTo>
                        <a:pt x="35655" y="0"/>
                        <a:pt x="-45429" y="141306"/>
                        <a:pt x="36954" y="447250"/>
                      </a:cubicBezTo>
                      <a:cubicBezTo>
                        <a:pt x="39359" y="456171"/>
                        <a:pt x="40531" y="463799"/>
                        <a:pt x="43217" y="472994"/>
                      </a:cubicBezTo>
                      <a:cubicBezTo>
                        <a:pt x="62745" y="539840"/>
                        <a:pt x="93801" y="604341"/>
                        <a:pt x="128546" y="663659"/>
                      </a:cubicBezTo>
                      <a:cubicBezTo>
                        <a:pt x="139001" y="681507"/>
                        <a:pt x="149783" y="698632"/>
                        <a:pt x="160733" y="715355"/>
                      </a:cubicBezTo>
                      <a:cubicBezTo>
                        <a:pt x="166480" y="711042"/>
                        <a:pt x="171985" y="706247"/>
                        <a:pt x="178012" y="702376"/>
                      </a:cubicBezTo>
                      <a:cubicBezTo>
                        <a:pt x="188500" y="695652"/>
                        <a:pt x="199517" y="690294"/>
                        <a:pt x="210635" y="685003"/>
                      </a:cubicBezTo>
                      <a:cubicBezTo>
                        <a:pt x="243538" y="669352"/>
                        <a:pt x="278886" y="659640"/>
                        <a:pt x="316050" y="655703"/>
                      </a:cubicBezTo>
                      <a:cubicBezTo>
                        <a:pt x="326806" y="654564"/>
                        <a:pt x="337655" y="653841"/>
                        <a:pt x="348665" y="653613"/>
                      </a:cubicBezTo>
                      <a:cubicBezTo>
                        <a:pt x="347660" y="637506"/>
                        <a:pt x="346489" y="621386"/>
                        <a:pt x="344995" y="604850"/>
                      </a:cubicBezTo>
                      <a:cubicBezTo>
                        <a:pt x="338948" y="537911"/>
                        <a:pt x="329062" y="468467"/>
                        <a:pt x="312159" y="403510"/>
                      </a:cubicBezTo>
                      <a:cubicBezTo>
                        <a:pt x="304423" y="373788"/>
                        <a:pt x="291745" y="344045"/>
                        <a:pt x="277380" y="314564"/>
                      </a:cubicBezTo>
                      <a:cubicBezTo>
                        <a:pt x="196999" y="149550"/>
                        <a:pt x="35662" y="0"/>
                        <a:pt x="35662" y="0"/>
                      </a:cubicBezTo>
                      <a:close/>
                    </a:path>
                  </a:pathLst>
                </a:custGeom>
                <a:solidFill>
                  <a:srgbClr val="BFD88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39" name="Google Shape;1439;p31"/>
                <p:cNvSpPr/>
                <p:nvPr/>
              </p:nvSpPr>
              <p:spPr>
                <a:xfrm>
                  <a:off x="5762273" y="2545094"/>
                  <a:ext cx="375844" cy="742057"/>
                </a:xfrm>
                <a:custGeom>
                  <a:rect b="b" l="l" r="r" t="t"/>
                  <a:pathLst>
                    <a:path extrusionOk="0" h="742057" w="375844">
                      <a:moveTo>
                        <a:pt x="47438" y="161"/>
                      </a:moveTo>
                      <a:cubicBezTo>
                        <a:pt x="43587" y="744"/>
                        <a:pt x="39957" y="2913"/>
                        <a:pt x="37814" y="6644"/>
                      </a:cubicBezTo>
                      <a:cubicBezTo>
                        <a:pt x="36434" y="9048"/>
                        <a:pt x="34251" y="13428"/>
                        <a:pt x="31532" y="19831"/>
                      </a:cubicBezTo>
                      <a:cubicBezTo>
                        <a:pt x="27132" y="30198"/>
                        <a:pt x="22825" y="42561"/>
                        <a:pt x="18767" y="57088"/>
                      </a:cubicBezTo>
                      <a:cubicBezTo>
                        <a:pt x="-8920" y="156214"/>
                        <a:pt x="-8672" y="291325"/>
                        <a:pt x="37814" y="463947"/>
                      </a:cubicBezTo>
                      <a:cubicBezTo>
                        <a:pt x="38638" y="467020"/>
                        <a:pt x="39120" y="469405"/>
                        <a:pt x="40325" y="474830"/>
                      </a:cubicBezTo>
                      <a:cubicBezTo>
                        <a:pt x="40332" y="474863"/>
                        <a:pt x="42750" y="485525"/>
                        <a:pt x="44089" y="490106"/>
                      </a:cubicBezTo>
                      <a:cubicBezTo>
                        <a:pt x="62500" y="553121"/>
                        <a:pt x="91781" y="617193"/>
                        <a:pt x="130738" y="683697"/>
                      </a:cubicBezTo>
                      <a:cubicBezTo>
                        <a:pt x="140650" y="700621"/>
                        <a:pt x="151386" y="717699"/>
                        <a:pt x="163387" y="736023"/>
                      </a:cubicBezTo>
                      <a:cubicBezTo>
                        <a:pt x="167620" y="742486"/>
                        <a:pt x="176253" y="744006"/>
                        <a:pt x="182434" y="739372"/>
                      </a:cubicBezTo>
                      <a:cubicBezTo>
                        <a:pt x="184082" y="738133"/>
                        <a:pt x="188462" y="734757"/>
                        <a:pt x="188710" y="734556"/>
                      </a:cubicBezTo>
                      <a:cubicBezTo>
                        <a:pt x="193847" y="730498"/>
                        <a:pt x="196151" y="728830"/>
                        <a:pt x="198963" y="727022"/>
                      </a:cubicBezTo>
                      <a:cubicBezTo>
                        <a:pt x="207275" y="721697"/>
                        <a:pt x="215325" y="717538"/>
                        <a:pt x="230152" y="710486"/>
                      </a:cubicBezTo>
                      <a:cubicBezTo>
                        <a:pt x="261449" y="695598"/>
                        <a:pt x="295310" y="686041"/>
                        <a:pt x="331234" y="682230"/>
                      </a:cubicBezTo>
                      <a:cubicBezTo>
                        <a:pt x="341870" y="681105"/>
                        <a:pt x="352230" y="680570"/>
                        <a:pt x="362631" y="680348"/>
                      </a:cubicBezTo>
                      <a:cubicBezTo>
                        <a:pt x="370239" y="680188"/>
                        <a:pt x="376294" y="673712"/>
                        <a:pt x="375818" y="666117"/>
                      </a:cubicBezTo>
                      <a:cubicBezTo>
                        <a:pt x="374713" y="648516"/>
                        <a:pt x="373461" y="632550"/>
                        <a:pt x="372047" y="616932"/>
                      </a:cubicBezTo>
                      <a:cubicBezTo>
                        <a:pt x="365217" y="541360"/>
                        <a:pt x="354521" y="474012"/>
                        <a:pt x="338769" y="413503"/>
                      </a:cubicBezTo>
                      <a:cubicBezTo>
                        <a:pt x="331509" y="385602"/>
                        <a:pt x="320110" y="356770"/>
                        <a:pt x="303193" y="322045"/>
                      </a:cubicBezTo>
                      <a:cubicBezTo>
                        <a:pt x="267436" y="248643"/>
                        <a:pt x="213885" y="173319"/>
                        <a:pt x="150201" y="99990"/>
                      </a:cubicBezTo>
                      <a:cubicBezTo>
                        <a:pt x="127959" y="74380"/>
                        <a:pt x="105992" y="50819"/>
                        <a:pt x="85324" y="29877"/>
                      </a:cubicBezTo>
                      <a:cubicBezTo>
                        <a:pt x="78078" y="22536"/>
                        <a:pt x="71642" y="16000"/>
                        <a:pt x="65855" y="10414"/>
                      </a:cubicBezTo>
                      <a:cubicBezTo>
                        <a:pt x="63826" y="8452"/>
                        <a:pt x="58535" y="3510"/>
                        <a:pt x="58535" y="3510"/>
                      </a:cubicBezTo>
                      <a:cubicBezTo>
                        <a:pt x="55374" y="583"/>
                        <a:pt x="51289" y="-429"/>
                        <a:pt x="47438" y="161"/>
                      </a:cubicBezTo>
                      <a:close/>
                      <a:moveTo>
                        <a:pt x="49326" y="13341"/>
                      </a:moveTo>
                      <a:cubicBezTo>
                        <a:pt x="49320" y="13341"/>
                        <a:pt x="210670" y="162891"/>
                        <a:pt x="291051" y="327905"/>
                      </a:cubicBezTo>
                      <a:cubicBezTo>
                        <a:pt x="305417" y="357393"/>
                        <a:pt x="318269" y="387129"/>
                        <a:pt x="326004" y="416851"/>
                      </a:cubicBezTo>
                      <a:cubicBezTo>
                        <a:pt x="342908" y="481808"/>
                        <a:pt x="352605" y="551259"/>
                        <a:pt x="358653" y="618191"/>
                      </a:cubicBezTo>
                      <a:cubicBezTo>
                        <a:pt x="360147" y="634734"/>
                        <a:pt x="361412" y="650847"/>
                        <a:pt x="362423" y="666954"/>
                      </a:cubicBezTo>
                      <a:cubicBezTo>
                        <a:pt x="351407" y="667188"/>
                        <a:pt x="340530" y="667912"/>
                        <a:pt x="329774" y="669050"/>
                      </a:cubicBezTo>
                      <a:cubicBezTo>
                        <a:pt x="292611" y="672988"/>
                        <a:pt x="257196" y="682693"/>
                        <a:pt x="224292" y="698351"/>
                      </a:cubicBezTo>
                      <a:cubicBezTo>
                        <a:pt x="213175" y="703635"/>
                        <a:pt x="202339" y="708993"/>
                        <a:pt x="191851" y="715717"/>
                      </a:cubicBezTo>
                      <a:cubicBezTo>
                        <a:pt x="185817" y="719588"/>
                        <a:pt x="180225" y="724390"/>
                        <a:pt x="174478" y="728696"/>
                      </a:cubicBezTo>
                      <a:cubicBezTo>
                        <a:pt x="163528" y="711980"/>
                        <a:pt x="152705" y="694848"/>
                        <a:pt x="142251" y="677000"/>
                      </a:cubicBezTo>
                      <a:cubicBezTo>
                        <a:pt x="107499" y="617682"/>
                        <a:pt x="76591" y="553181"/>
                        <a:pt x="57068" y="486335"/>
                      </a:cubicBezTo>
                      <a:cubicBezTo>
                        <a:pt x="54383" y="477140"/>
                        <a:pt x="53191" y="469512"/>
                        <a:pt x="50786" y="460598"/>
                      </a:cubicBezTo>
                      <a:cubicBezTo>
                        <a:pt x="-31596" y="154647"/>
                        <a:pt x="49326" y="13348"/>
                        <a:pt x="49326" y="13341"/>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1440" name="Google Shape;1440;p31"/>
              <p:cNvSpPr/>
              <p:nvPr/>
            </p:nvSpPr>
            <p:spPr>
              <a:xfrm>
                <a:off x="5780436" y="3262760"/>
                <a:ext cx="1032076" cy="1111551"/>
              </a:xfrm>
              <a:custGeom>
                <a:rect b="b" l="l" r="r" t="t"/>
                <a:pathLst>
                  <a:path extrusionOk="0" h="1111551" w="1032076">
                    <a:moveTo>
                      <a:pt x="270718" y="0"/>
                    </a:moveTo>
                    <a:cubicBezTo>
                      <a:pt x="260960" y="2451"/>
                      <a:pt x="251584" y="5954"/>
                      <a:pt x="242181" y="9336"/>
                    </a:cubicBezTo>
                    <a:cubicBezTo>
                      <a:pt x="242121" y="9363"/>
                      <a:pt x="242033" y="9316"/>
                      <a:pt x="241973" y="9336"/>
                    </a:cubicBezTo>
                    <a:cubicBezTo>
                      <a:pt x="236944" y="44530"/>
                      <a:pt x="231177" y="78137"/>
                      <a:pt x="224192" y="109647"/>
                    </a:cubicBezTo>
                    <a:cubicBezTo>
                      <a:pt x="194644" y="100358"/>
                      <a:pt x="165236" y="89750"/>
                      <a:pt x="135895" y="76677"/>
                    </a:cubicBezTo>
                    <a:cubicBezTo>
                      <a:pt x="129580" y="82952"/>
                      <a:pt x="123157" y="89067"/>
                      <a:pt x="117283" y="95945"/>
                    </a:cubicBezTo>
                    <a:cubicBezTo>
                      <a:pt x="118114" y="96595"/>
                      <a:pt x="118355" y="97660"/>
                      <a:pt x="119353" y="98128"/>
                    </a:cubicBezTo>
                    <a:cubicBezTo>
                      <a:pt x="151935" y="113003"/>
                      <a:pt x="184725" y="124636"/>
                      <a:pt x="217575" y="134876"/>
                    </a:cubicBezTo>
                    <a:cubicBezTo>
                      <a:pt x="208715" y="170472"/>
                      <a:pt x="198341" y="203644"/>
                      <a:pt x="186352" y="234190"/>
                    </a:cubicBezTo>
                    <a:cubicBezTo>
                      <a:pt x="137027" y="221800"/>
                      <a:pt x="94479" y="209712"/>
                      <a:pt x="72827" y="199826"/>
                    </a:cubicBezTo>
                    <a:cubicBezTo>
                      <a:pt x="66137" y="196772"/>
                      <a:pt x="58019" y="199558"/>
                      <a:pt x="54838" y="205988"/>
                    </a:cubicBezTo>
                    <a:cubicBezTo>
                      <a:pt x="51657" y="212410"/>
                      <a:pt x="54557" y="220012"/>
                      <a:pt x="61247" y="223066"/>
                    </a:cubicBezTo>
                    <a:cubicBezTo>
                      <a:pt x="83878" y="233400"/>
                      <a:pt x="127169" y="245763"/>
                      <a:pt x="177251" y="258420"/>
                    </a:cubicBezTo>
                    <a:cubicBezTo>
                      <a:pt x="165691" y="284714"/>
                      <a:pt x="153013" y="309374"/>
                      <a:pt x="138588" y="331722"/>
                    </a:cubicBezTo>
                    <a:cubicBezTo>
                      <a:pt x="119949" y="360574"/>
                      <a:pt x="98645" y="385448"/>
                      <a:pt x="75104" y="406999"/>
                    </a:cubicBezTo>
                    <a:cubicBezTo>
                      <a:pt x="68172" y="401119"/>
                      <a:pt x="60370" y="395286"/>
                      <a:pt x="54631" y="389325"/>
                    </a:cubicBezTo>
                    <a:cubicBezTo>
                      <a:pt x="52119" y="386713"/>
                      <a:pt x="48549" y="385280"/>
                      <a:pt x="45121" y="385153"/>
                    </a:cubicBezTo>
                    <a:cubicBezTo>
                      <a:pt x="41691" y="385026"/>
                      <a:pt x="38323" y="386318"/>
                      <a:pt x="35610" y="388729"/>
                    </a:cubicBezTo>
                    <a:cubicBezTo>
                      <a:pt x="30172" y="393558"/>
                      <a:pt x="29750" y="401575"/>
                      <a:pt x="34780" y="406805"/>
                    </a:cubicBezTo>
                    <a:cubicBezTo>
                      <a:pt x="40553" y="412799"/>
                      <a:pt x="48395" y="418579"/>
                      <a:pt x="55254" y="424479"/>
                    </a:cubicBezTo>
                    <a:cubicBezTo>
                      <a:pt x="38222" y="437767"/>
                      <a:pt x="19544" y="448677"/>
                      <a:pt x="41" y="458448"/>
                    </a:cubicBezTo>
                    <a:cubicBezTo>
                      <a:pt x="-220" y="467549"/>
                      <a:pt x="845" y="476892"/>
                      <a:pt x="872" y="486061"/>
                    </a:cubicBezTo>
                    <a:cubicBezTo>
                      <a:pt x="27507" y="473791"/>
                      <a:pt x="52742" y="459627"/>
                      <a:pt x="75312" y="441564"/>
                    </a:cubicBezTo>
                    <a:cubicBezTo>
                      <a:pt x="121817" y="475901"/>
                      <a:pt x="185529" y="507981"/>
                      <a:pt x="258723" y="534924"/>
                    </a:cubicBezTo>
                    <a:cubicBezTo>
                      <a:pt x="215044" y="587243"/>
                      <a:pt x="169120" y="629396"/>
                      <a:pt x="121007" y="662447"/>
                    </a:cubicBezTo>
                    <a:cubicBezTo>
                      <a:pt x="99147" y="651322"/>
                      <a:pt x="77254" y="640868"/>
                      <a:pt x="55461" y="628478"/>
                    </a:cubicBezTo>
                    <a:cubicBezTo>
                      <a:pt x="52273" y="626663"/>
                      <a:pt x="48650" y="626268"/>
                      <a:pt x="45328" y="627085"/>
                    </a:cubicBezTo>
                    <a:cubicBezTo>
                      <a:pt x="42000" y="627909"/>
                      <a:pt x="38939" y="629784"/>
                      <a:pt x="37057" y="632845"/>
                    </a:cubicBezTo>
                    <a:cubicBezTo>
                      <a:pt x="33286" y="638973"/>
                      <a:pt x="35436" y="646902"/>
                      <a:pt x="41812" y="650525"/>
                    </a:cubicBezTo>
                    <a:cubicBezTo>
                      <a:pt x="59895" y="660806"/>
                      <a:pt x="78058" y="669298"/>
                      <a:pt x="96194" y="678734"/>
                    </a:cubicBezTo>
                    <a:cubicBezTo>
                      <a:pt x="74287" y="692002"/>
                      <a:pt x="51791" y="702603"/>
                      <a:pt x="28993" y="711906"/>
                    </a:cubicBezTo>
                    <a:cubicBezTo>
                      <a:pt x="29061" y="712167"/>
                      <a:pt x="29128" y="712435"/>
                      <a:pt x="29201" y="712696"/>
                    </a:cubicBezTo>
                    <a:cubicBezTo>
                      <a:pt x="29235" y="712837"/>
                      <a:pt x="29369" y="712951"/>
                      <a:pt x="29402" y="713098"/>
                    </a:cubicBezTo>
                    <a:cubicBezTo>
                      <a:pt x="31465" y="720947"/>
                      <a:pt x="33541" y="728770"/>
                      <a:pt x="35818" y="736532"/>
                    </a:cubicBezTo>
                    <a:cubicBezTo>
                      <a:pt x="65480" y="724651"/>
                      <a:pt x="94546" y="710539"/>
                      <a:pt x="122662" y="692437"/>
                    </a:cubicBezTo>
                    <a:cubicBezTo>
                      <a:pt x="182502" y="722126"/>
                      <a:pt x="242576" y="746906"/>
                      <a:pt x="302564" y="766924"/>
                    </a:cubicBezTo>
                    <a:cubicBezTo>
                      <a:pt x="258502" y="809304"/>
                      <a:pt x="211722" y="846528"/>
                      <a:pt x="161948" y="878360"/>
                    </a:cubicBezTo>
                    <a:cubicBezTo>
                      <a:pt x="135969" y="870115"/>
                      <a:pt x="115107" y="862106"/>
                      <a:pt x="104673" y="855120"/>
                    </a:cubicBezTo>
                    <a:cubicBezTo>
                      <a:pt x="98598" y="851048"/>
                      <a:pt x="90294" y="852462"/>
                      <a:pt x="86061" y="858295"/>
                    </a:cubicBezTo>
                    <a:cubicBezTo>
                      <a:pt x="85110" y="859608"/>
                      <a:pt x="85418" y="861195"/>
                      <a:pt x="85030" y="862668"/>
                    </a:cubicBezTo>
                    <a:cubicBezTo>
                      <a:pt x="83690" y="867751"/>
                      <a:pt x="84661" y="873223"/>
                      <a:pt x="89369" y="876371"/>
                    </a:cubicBezTo>
                    <a:cubicBezTo>
                      <a:pt x="89959" y="876766"/>
                      <a:pt x="91620" y="877161"/>
                      <a:pt x="92263" y="877563"/>
                    </a:cubicBezTo>
                    <a:cubicBezTo>
                      <a:pt x="101786" y="883429"/>
                      <a:pt x="116413" y="889752"/>
                      <a:pt x="134656" y="896235"/>
                    </a:cubicBezTo>
                    <a:cubicBezTo>
                      <a:pt x="126767" y="900863"/>
                      <a:pt x="118282" y="904379"/>
                      <a:pt x="110258" y="908752"/>
                    </a:cubicBezTo>
                    <a:cubicBezTo>
                      <a:pt x="114558" y="915878"/>
                      <a:pt x="118938" y="922916"/>
                      <a:pt x="123492" y="929801"/>
                    </a:cubicBezTo>
                    <a:cubicBezTo>
                      <a:pt x="137563" y="922039"/>
                      <a:pt x="152203" y="915228"/>
                      <a:pt x="165879" y="906763"/>
                    </a:cubicBezTo>
                    <a:cubicBezTo>
                      <a:pt x="230554" y="926084"/>
                      <a:pt x="325039" y="945620"/>
                      <a:pt x="424353" y="960790"/>
                    </a:cubicBezTo>
                    <a:cubicBezTo>
                      <a:pt x="392923" y="990412"/>
                      <a:pt x="364326" y="1015426"/>
                      <a:pt x="335648" y="1035477"/>
                    </a:cubicBezTo>
                    <a:cubicBezTo>
                      <a:pt x="320298" y="1046207"/>
                      <a:pt x="295792" y="1061610"/>
                      <a:pt x="272988" y="1076398"/>
                    </a:cubicBezTo>
                    <a:cubicBezTo>
                      <a:pt x="274623" y="1077362"/>
                      <a:pt x="276330" y="1078200"/>
                      <a:pt x="277951" y="1079177"/>
                    </a:cubicBezTo>
                    <a:cubicBezTo>
                      <a:pt x="284615" y="1083175"/>
                      <a:pt x="291238" y="1087228"/>
                      <a:pt x="298217" y="1090696"/>
                    </a:cubicBezTo>
                    <a:cubicBezTo>
                      <a:pt x="298297" y="1090737"/>
                      <a:pt x="298344" y="1090857"/>
                      <a:pt x="298424" y="1090898"/>
                    </a:cubicBezTo>
                    <a:cubicBezTo>
                      <a:pt x="317378" y="1078481"/>
                      <a:pt x="338354" y="1065421"/>
                      <a:pt x="351359" y="1056333"/>
                    </a:cubicBezTo>
                    <a:cubicBezTo>
                      <a:pt x="385215" y="1032671"/>
                      <a:pt x="418620" y="1002541"/>
                      <a:pt x="456815" y="965558"/>
                    </a:cubicBezTo>
                    <a:cubicBezTo>
                      <a:pt x="506482" y="972510"/>
                      <a:pt x="556798" y="978638"/>
                      <a:pt x="604871" y="982241"/>
                    </a:cubicBezTo>
                    <a:cubicBezTo>
                      <a:pt x="651699" y="985757"/>
                      <a:pt x="694863" y="986815"/>
                      <a:pt x="735970" y="986614"/>
                    </a:cubicBezTo>
                    <a:cubicBezTo>
                      <a:pt x="698204" y="1027086"/>
                      <a:pt x="659789" y="1065334"/>
                      <a:pt x="622653" y="1095465"/>
                    </a:cubicBezTo>
                    <a:cubicBezTo>
                      <a:pt x="617429" y="1099704"/>
                      <a:pt x="607021" y="1105471"/>
                      <a:pt x="595569" y="1111552"/>
                    </a:cubicBezTo>
                    <a:cubicBezTo>
                      <a:pt x="620041" y="1105009"/>
                      <a:pt x="645108" y="1097012"/>
                      <a:pt x="671040" y="1086524"/>
                    </a:cubicBezTo>
                    <a:cubicBezTo>
                      <a:pt x="671248" y="1086444"/>
                      <a:pt x="671456" y="1086377"/>
                      <a:pt x="671663" y="1086330"/>
                    </a:cubicBezTo>
                    <a:cubicBezTo>
                      <a:pt x="671723" y="1086303"/>
                      <a:pt x="671810" y="1086350"/>
                      <a:pt x="671871" y="1086330"/>
                    </a:cubicBezTo>
                    <a:cubicBezTo>
                      <a:pt x="705096" y="1056199"/>
                      <a:pt x="738535" y="1022739"/>
                      <a:pt x="771332" y="986413"/>
                    </a:cubicBezTo>
                    <a:cubicBezTo>
                      <a:pt x="802856" y="985362"/>
                      <a:pt x="831540" y="982623"/>
                      <a:pt x="858590" y="979067"/>
                    </a:cubicBezTo>
                    <a:cubicBezTo>
                      <a:pt x="858852" y="978859"/>
                      <a:pt x="859153" y="978671"/>
                      <a:pt x="859421" y="978471"/>
                    </a:cubicBezTo>
                    <a:cubicBezTo>
                      <a:pt x="872608" y="968143"/>
                      <a:pt x="884623" y="957588"/>
                      <a:pt x="896222" y="946886"/>
                    </a:cubicBezTo>
                    <a:cubicBezTo>
                      <a:pt x="866815" y="953128"/>
                      <a:pt x="833114" y="957441"/>
                      <a:pt x="795107" y="959598"/>
                    </a:cubicBezTo>
                    <a:cubicBezTo>
                      <a:pt x="804832" y="948306"/>
                      <a:pt x="815373" y="937905"/>
                      <a:pt x="824682" y="926426"/>
                    </a:cubicBezTo>
                    <a:cubicBezTo>
                      <a:pt x="860519" y="882237"/>
                      <a:pt x="891936" y="834165"/>
                      <a:pt x="922281" y="782616"/>
                    </a:cubicBezTo>
                    <a:cubicBezTo>
                      <a:pt x="925771" y="781470"/>
                      <a:pt x="929340" y="780627"/>
                      <a:pt x="932823" y="779441"/>
                    </a:cubicBezTo>
                    <a:cubicBezTo>
                      <a:pt x="948870" y="773956"/>
                      <a:pt x="991766" y="756450"/>
                      <a:pt x="1025875" y="741099"/>
                    </a:cubicBezTo>
                    <a:cubicBezTo>
                      <a:pt x="1027763" y="733779"/>
                      <a:pt x="1028942" y="726412"/>
                      <a:pt x="1030221" y="719052"/>
                    </a:cubicBezTo>
                    <a:cubicBezTo>
                      <a:pt x="1030349" y="718389"/>
                      <a:pt x="1030476" y="717726"/>
                      <a:pt x="1030630" y="717070"/>
                    </a:cubicBezTo>
                    <a:cubicBezTo>
                      <a:pt x="1030657" y="716942"/>
                      <a:pt x="1030603" y="716795"/>
                      <a:pt x="1030630" y="716668"/>
                    </a:cubicBezTo>
                    <a:cubicBezTo>
                      <a:pt x="1030697" y="716340"/>
                      <a:pt x="1030744" y="716005"/>
                      <a:pt x="1030838" y="715676"/>
                    </a:cubicBezTo>
                    <a:cubicBezTo>
                      <a:pt x="1030851" y="715623"/>
                      <a:pt x="1030804" y="715529"/>
                      <a:pt x="1030838" y="715475"/>
                    </a:cubicBezTo>
                    <a:cubicBezTo>
                      <a:pt x="1030851" y="715402"/>
                      <a:pt x="1031032" y="715355"/>
                      <a:pt x="1031045" y="715281"/>
                    </a:cubicBezTo>
                    <a:cubicBezTo>
                      <a:pt x="1031105" y="714946"/>
                      <a:pt x="1031192" y="714618"/>
                      <a:pt x="1031253" y="714290"/>
                    </a:cubicBezTo>
                    <a:cubicBezTo>
                      <a:pt x="1031541" y="712696"/>
                      <a:pt x="1031808" y="711115"/>
                      <a:pt x="1032077" y="709522"/>
                    </a:cubicBezTo>
                    <a:cubicBezTo>
                      <a:pt x="1028139" y="711417"/>
                      <a:pt x="1026424" y="712710"/>
                      <a:pt x="1022151" y="714685"/>
                    </a:cubicBezTo>
                    <a:cubicBezTo>
                      <a:pt x="994458" y="727477"/>
                      <a:pt x="964575" y="739030"/>
                      <a:pt x="942956" y="747261"/>
                    </a:cubicBezTo>
                    <a:cubicBezTo>
                      <a:pt x="972015" y="694332"/>
                      <a:pt x="1000847" y="632135"/>
                      <a:pt x="1030014" y="564117"/>
                    </a:cubicBezTo>
                    <a:cubicBezTo>
                      <a:pt x="1030001" y="564057"/>
                      <a:pt x="1030021" y="563983"/>
                      <a:pt x="1030014" y="563923"/>
                    </a:cubicBezTo>
                    <a:cubicBezTo>
                      <a:pt x="1029913" y="563387"/>
                      <a:pt x="1029706" y="562865"/>
                      <a:pt x="1029599" y="562336"/>
                    </a:cubicBezTo>
                    <a:cubicBezTo>
                      <a:pt x="1026089" y="544053"/>
                      <a:pt x="1021588" y="525802"/>
                      <a:pt x="1015949" y="507706"/>
                    </a:cubicBezTo>
                    <a:cubicBezTo>
                      <a:pt x="956565" y="552893"/>
                      <a:pt x="871436" y="579849"/>
                      <a:pt x="766778" y="587364"/>
                    </a:cubicBezTo>
                    <a:cubicBezTo>
                      <a:pt x="777172" y="568832"/>
                      <a:pt x="787673" y="550649"/>
                      <a:pt x="797592" y="531147"/>
                    </a:cubicBezTo>
                    <a:cubicBezTo>
                      <a:pt x="830522" y="466377"/>
                      <a:pt x="860439" y="394301"/>
                      <a:pt x="891052" y="314638"/>
                    </a:cubicBezTo>
                    <a:cubicBezTo>
                      <a:pt x="898098" y="312548"/>
                      <a:pt x="903462" y="309501"/>
                      <a:pt x="909872" y="307090"/>
                    </a:cubicBezTo>
                    <a:cubicBezTo>
                      <a:pt x="909785" y="306969"/>
                      <a:pt x="909751" y="306808"/>
                      <a:pt x="909664" y="306694"/>
                    </a:cubicBezTo>
                    <a:cubicBezTo>
                      <a:pt x="909349" y="306273"/>
                      <a:pt x="908947" y="305918"/>
                      <a:pt x="908633" y="305502"/>
                    </a:cubicBezTo>
                    <a:cubicBezTo>
                      <a:pt x="899270" y="293253"/>
                      <a:pt x="889371" y="281352"/>
                      <a:pt x="879272" y="269545"/>
                    </a:cubicBezTo>
                    <a:cubicBezTo>
                      <a:pt x="876245" y="277454"/>
                      <a:pt x="872996" y="286810"/>
                      <a:pt x="869963" y="294774"/>
                    </a:cubicBezTo>
                    <a:cubicBezTo>
                      <a:pt x="813504" y="308670"/>
                      <a:pt x="734263" y="312193"/>
                      <a:pt x="636924" y="306293"/>
                    </a:cubicBezTo>
                    <a:cubicBezTo>
                      <a:pt x="660961" y="251161"/>
                      <a:pt x="683323" y="191629"/>
                      <a:pt x="705163" y="129311"/>
                    </a:cubicBezTo>
                    <a:cubicBezTo>
                      <a:pt x="706817" y="128815"/>
                      <a:pt x="708465" y="128628"/>
                      <a:pt x="710126" y="128119"/>
                    </a:cubicBezTo>
                    <a:cubicBezTo>
                      <a:pt x="711920" y="127570"/>
                      <a:pt x="716997" y="124763"/>
                      <a:pt x="719636" y="123752"/>
                    </a:cubicBezTo>
                    <a:cubicBezTo>
                      <a:pt x="708672" y="115936"/>
                      <a:pt x="697769" y="108154"/>
                      <a:pt x="686551" y="100908"/>
                    </a:cubicBezTo>
                    <a:cubicBezTo>
                      <a:pt x="686504" y="100874"/>
                      <a:pt x="686390" y="100941"/>
                      <a:pt x="686343" y="100908"/>
                    </a:cubicBezTo>
                    <a:cubicBezTo>
                      <a:pt x="685547" y="103225"/>
                      <a:pt x="684870" y="105951"/>
                      <a:pt x="684067" y="108255"/>
                    </a:cubicBezTo>
                    <a:cubicBezTo>
                      <a:pt x="625787" y="124924"/>
                      <a:pt x="569034" y="135472"/>
                      <a:pt x="513474" y="140435"/>
                    </a:cubicBezTo>
                    <a:cubicBezTo>
                      <a:pt x="527665" y="105911"/>
                      <a:pt x="540785" y="68339"/>
                      <a:pt x="554213" y="31584"/>
                    </a:cubicBezTo>
                    <a:cubicBezTo>
                      <a:pt x="554006" y="31504"/>
                      <a:pt x="553798" y="31470"/>
                      <a:pt x="553590" y="31383"/>
                    </a:cubicBezTo>
                    <a:cubicBezTo>
                      <a:pt x="545400" y="28122"/>
                      <a:pt x="537189" y="25376"/>
                      <a:pt x="528985" y="22449"/>
                    </a:cubicBezTo>
                    <a:cubicBezTo>
                      <a:pt x="513949" y="63497"/>
                      <a:pt x="499048" y="104960"/>
                      <a:pt x="483082" y="143214"/>
                    </a:cubicBezTo>
                    <a:cubicBezTo>
                      <a:pt x="403371" y="147286"/>
                      <a:pt x="325990" y="138486"/>
                      <a:pt x="249628" y="117396"/>
                    </a:cubicBezTo>
                    <a:cubicBezTo>
                      <a:pt x="257879" y="80494"/>
                      <a:pt x="265166" y="41878"/>
                      <a:pt x="270718" y="0"/>
                    </a:cubicBezTo>
                    <a:close/>
                    <a:moveTo>
                      <a:pt x="674349" y="137656"/>
                    </a:moveTo>
                    <a:cubicBezTo>
                      <a:pt x="653413" y="196364"/>
                      <a:pt x="631821" y="252065"/>
                      <a:pt x="608802" y="304310"/>
                    </a:cubicBezTo>
                    <a:cubicBezTo>
                      <a:pt x="596205" y="303346"/>
                      <a:pt x="584525" y="302797"/>
                      <a:pt x="571371" y="301524"/>
                    </a:cubicBezTo>
                    <a:cubicBezTo>
                      <a:pt x="531804" y="297720"/>
                      <a:pt x="489464" y="291746"/>
                      <a:pt x="447305" y="285437"/>
                    </a:cubicBezTo>
                    <a:cubicBezTo>
                      <a:pt x="466372" y="247477"/>
                      <a:pt x="484475" y="207883"/>
                      <a:pt x="501687" y="167452"/>
                    </a:cubicBezTo>
                    <a:cubicBezTo>
                      <a:pt x="558017" y="163373"/>
                      <a:pt x="615533" y="153421"/>
                      <a:pt x="674349" y="137656"/>
                    </a:cubicBezTo>
                    <a:close/>
                    <a:moveTo>
                      <a:pt x="243212" y="142618"/>
                    </a:moveTo>
                    <a:cubicBezTo>
                      <a:pt x="318068" y="163186"/>
                      <a:pt x="393887" y="172180"/>
                      <a:pt x="471710" y="169434"/>
                    </a:cubicBezTo>
                    <a:cubicBezTo>
                      <a:pt x="455080" y="207870"/>
                      <a:pt x="437540" y="245508"/>
                      <a:pt x="419183" y="281667"/>
                    </a:cubicBezTo>
                    <a:cubicBezTo>
                      <a:pt x="344281" y="269699"/>
                      <a:pt x="274120" y="254992"/>
                      <a:pt x="212405" y="240351"/>
                    </a:cubicBezTo>
                    <a:cubicBezTo>
                      <a:pt x="224132" y="210060"/>
                      <a:pt x="234499" y="177457"/>
                      <a:pt x="243212" y="142618"/>
                    </a:cubicBezTo>
                    <a:close/>
                    <a:moveTo>
                      <a:pt x="203303" y="264582"/>
                    </a:moveTo>
                    <a:cubicBezTo>
                      <a:pt x="264195" y="279135"/>
                      <a:pt x="333076" y="293515"/>
                      <a:pt x="406780" y="305502"/>
                    </a:cubicBezTo>
                    <a:cubicBezTo>
                      <a:pt x="395495" y="326934"/>
                      <a:pt x="384960" y="348995"/>
                      <a:pt x="372865" y="369857"/>
                    </a:cubicBezTo>
                    <a:cubicBezTo>
                      <a:pt x="341796" y="423441"/>
                      <a:pt x="309327" y="470952"/>
                      <a:pt x="275680" y="513667"/>
                    </a:cubicBezTo>
                    <a:cubicBezTo>
                      <a:pt x="203491" y="487641"/>
                      <a:pt x="140824" y="456767"/>
                      <a:pt x="95370" y="423883"/>
                    </a:cubicBezTo>
                    <a:cubicBezTo>
                      <a:pt x="119835" y="401186"/>
                      <a:pt x="141963" y="375221"/>
                      <a:pt x="161332" y="345224"/>
                    </a:cubicBezTo>
                    <a:cubicBezTo>
                      <a:pt x="177191" y="320665"/>
                      <a:pt x="190833" y="293461"/>
                      <a:pt x="203303" y="264582"/>
                    </a:cubicBezTo>
                    <a:close/>
                    <a:moveTo>
                      <a:pt x="434486" y="309668"/>
                    </a:moveTo>
                    <a:cubicBezTo>
                      <a:pt x="480108" y="316640"/>
                      <a:pt x="525844" y="323022"/>
                      <a:pt x="568686" y="327148"/>
                    </a:cubicBezTo>
                    <a:cubicBezTo>
                      <a:pt x="578745" y="328119"/>
                      <a:pt x="587840" y="328541"/>
                      <a:pt x="597638" y="329338"/>
                    </a:cubicBezTo>
                    <a:cubicBezTo>
                      <a:pt x="575584" y="377652"/>
                      <a:pt x="552251" y="424144"/>
                      <a:pt x="526915" y="469572"/>
                    </a:cubicBezTo>
                    <a:cubicBezTo>
                      <a:pt x="508183" y="503172"/>
                      <a:pt x="488553" y="535044"/>
                      <a:pt x="468401" y="565711"/>
                    </a:cubicBezTo>
                    <a:cubicBezTo>
                      <a:pt x="410296" y="554420"/>
                      <a:pt x="354240" y="539693"/>
                      <a:pt x="301941" y="522206"/>
                    </a:cubicBezTo>
                    <a:cubicBezTo>
                      <a:pt x="334529" y="480120"/>
                      <a:pt x="366194" y="434190"/>
                      <a:pt x="396231" y="382373"/>
                    </a:cubicBezTo>
                    <a:cubicBezTo>
                      <a:pt x="409894" y="358806"/>
                      <a:pt x="421855" y="333939"/>
                      <a:pt x="434486" y="309668"/>
                    </a:cubicBezTo>
                    <a:close/>
                    <a:moveTo>
                      <a:pt x="859213" y="323772"/>
                    </a:moveTo>
                    <a:cubicBezTo>
                      <a:pt x="831179" y="395507"/>
                      <a:pt x="803586" y="460658"/>
                      <a:pt x="773395" y="520023"/>
                    </a:cubicBezTo>
                    <a:cubicBezTo>
                      <a:pt x="761259" y="543898"/>
                      <a:pt x="748615" y="566381"/>
                      <a:pt x="735763" y="588750"/>
                    </a:cubicBezTo>
                    <a:cubicBezTo>
                      <a:pt x="688025" y="590471"/>
                      <a:pt x="637487" y="589199"/>
                      <a:pt x="583574" y="583586"/>
                    </a:cubicBezTo>
                    <a:cubicBezTo>
                      <a:pt x="554521" y="580559"/>
                      <a:pt x="525355" y="576434"/>
                      <a:pt x="496523" y="571471"/>
                    </a:cubicBezTo>
                    <a:cubicBezTo>
                      <a:pt x="515115" y="542760"/>
                      <a:pt x="533123" y="513037"/>
                      <a:pt x="550490" y="481888"/>
                    </a:cubicBezTo>
                    <a:cubicBezTo>
                      <a:pt x="577687" y="433105"/>
                      <a:pt x="602688" y="383378"/>
                      <a:pt x="626169" y="331320"/>
                    </a:cubicBezTo>
                    <a:cubicBezTo>
                      <a:pt x="718892" y="337415"/>
                      <a:pt x="798597" y="335700"/>
                      <a:pt x="859213" y="323772"/>
                    </a:cubicBezTo>
                    <a:close/>
                    <a:moveTo>
                      <a:pt x="1010371" y="543664"/>
                    </a:moveTo>
                    <a:cubicBezTo>
                      <a:pt x="974761" y="627641"/>
                      <a:pt x="940016" y="698987"/>
                      <a:pt x="904085" y="761164"/>
                    </a:cubicBezTo>
                    <a:cubicBezTo>
                      <a:pt x="811321" y="790331"/>
                      <a:pt x="715544" y="803123"/>
                      <a:pt x="617898" y="800296"/>
                    </a:cubicBezTo>
                    <a:cubicBezTo>
                      <a:pt x="667136" y="744274"/>
                      <a:pt x="711699" y="682699"/>
                      <a:pt x="752098" y="613979"/>
                    </a:cubicBezTo>
                    <a:cubicBezTo>
                      <a:pt x="856775" y="608560"/>
                      <a:pt x="944650" y="584866"/>
                      <a:pt x="1010371" y="543664"/>
                    </a:cubicBezTo>
                    <a:close/>
                    <a:moveTo>
                      <a:pt x="285813" y="544059"/>
                    </a:moveTo>
                    <a:cubicBezTo>
                      <a:pt x="338119" y="561894"/>
                      <a:pt x="394169" y="577003"/>
                      <a:pt x="452267" y="588750"/>
                    </a:cubicBezTo>
                    <a:cubicBezTo>
                      <a:pt x="412191" y="647077"/>
                      <a:pt x="369201" y="699643"/>
                      <a:pt x="323238" y="746464"/>
                    </a:cubicBezTo>
                    <a:cubicBezTo>
                      <a:pt x="264697" y="727597"/>
                      <a:pt x="206016" y="704519"/>
                      <a:pt x="147475" y="676149"/>
                    </a:cubicBezTo>
                    <a:cubicBezTo>
                      <a:pt x="195869" y="641196"/>
                      <a:pt x="242134" y="597483"/>
                      <a:pt x="285813" y="544059"/>
                    </a:cubicBezTo>
                    <a:close/>
                    <a:moveTo>
                      <a:pt x="480804" y="594316"/>
                    </a:moveTo>
                    <a:cubicBezTo>
                      <a:pt x="513996" y="600309"/>
                      <a:pt x="547382" y="605526"/>
                      <a:pt x="580888" y="609009"/>
                    </a:cubicBezTo>
                    <a:cubicBezTo>
                      <a:pt x="630160" y="614139"/>
                      <a:pt x="676492" y="615217"/>
                      <a:pt x="721082" y="614374"/>
                    </a:cubicBezTo>
                    <a:cubicBezTo>
                      <a:pt x="680061" y="682471"/>
                      <a:pt x="634567" y="742907"/>
                      <a:pt x="584405" y="797912"/>
                    </a:cubicBezTo>
                    <a:cubicBezTo>
                      <a:pt x="507527" y="792963"/>
                      <a:pt x="429751" y="778510"/>
                      <a:pt x="351567" y="755405"/>
                    </a:cubicBezTo>
                    <a:cubicBezTo>
                      <a:pt x="397618" y="707358"/>
                      <a:pt x="440695" y="653673"/>
                      <a:pt x="480804" y="594316"/>
                    </a:cubicBezTo>
                    <a:close/>
                    <a:moveTo>
                      <a:pt x="330886" y="775865"/>
                    </a:moveTo>
                    <a:cubicBezTo>
                      <a:pt x="408534" y="799747"/>
                      <a:pt x="485834" y="815044"/>
                      <a:pt x="562484" y="821547"/>
                    </a:cubicBezTo>
                    <a:cubicBezTo>
                      <a:pt x="558071" y="826094"/>
                      <a:pt x="554159" y="831191"/>
                      <a:pt x="549659" y="835651"/>
                    </a:cubicBezTo>
                    <a:cubicBezTo>
                      <a:pt x="548775" y="836535"/>
                      <a:pt x="490804" y="895800"/>
                      <a:pt x="484943" y="901793"/>
                    </a:cubicBezTo>
                    <a:cubicBezTo>
                      <a:pt x="470189" y="916909"/>
                      <a:pt x="459688" y="926192"/>
                      <a:pt x="447097" y="938541"/>
                    </a:cubicBezTo>
                    <a:cubicBezTo>
                      <a:pt x="350811" y="924517"/>
                      <a:pt x="261154" y="905845"/>
                      <a:pt x="195240" y="887696"/>
                    </a:cubicBezTo>
                    <a:cubicBezTo>
                      <a:pt x="243212" y="855328"/>
                      <a:pt x="288271" y="817924"/>
                      <a:pt x="330886" y="775865"/>
                    </a:cubicBezTo>
                    <a:close/>
                    <a:moveTo>
                      <a:pt x="884850" y="794135"/>
                    </a:moveTo>
                    <a:cubicBezTo>
                      <a:pt x="859361" y="835357"/>
                      <a:pt x="833027" y="874435"/>
                      <a:pt x="803586" y="910734"/>
                    </a:cubicBezTo>
                    <a:cubicBezTo>
                      <a:pt x="789528" y="928073"/>
                      <a:pt x="773864" y="944000"/>
                      <a:pt x="758922" y="960790"/>
                    </a:cubicBezTo>
                    <a:cubicBezTo>
                      <a:pt x="712871" y="961841"/>
                      <a:pt x="662756" y="960810"/>
                      <a:pt x="606941" y="956617"/>
                    </a:cubicBezTo>
                    <a:cubicBezTo>
                      <a:pt x="566027" y="953550"/>
                      <a:pt x="523064" y="948145"/>
                      <a:pt x="480597" y="942519"/>
                    </a:cubicBezTo>
                    <a:cubicBezTo>
                      <a:pt x="488989" y="934121"/>
                      <a:pt x="495103" y="928770"/>
                      <a:pt x="504379" y="919274"/>
                    </a:cubicBezTo>
                    <a:cubicBezTo>
                      <a:pt x="510259" y="913252"/>
                      <a:pt x="557234" y="865260"/>
                      <a:pt x="566409" y="856111"/>
                    </a:cubicBezTo>
                    <a:cubicBezTo>
                      <a:pt x="567300" y="855227"/>
                      <a:pt x="568016" y="854404"/>
                      <a:pt x="568894" y="853526"/>
                    </a:cubicBezTo>
                    <a:cubicBezTo>
                      <a:pt x="578082" y="844405"/>
                      <a:pt x="586501" y="834392"/>
                      <a:pt x="595361" y="824929"/>
                    </a:cubicBezTo>
                    <a:cubicBezTo>
                      <a:pt x="693757" y="829979"/>
                      <a:pt x="790734" y="820368"/>
                      <a:pt x="884850" y="794135"/>
                    </a:cubicBezTo>
                    <a:close/>
                  </a:path>
                </a:pathLst>
              </a:custGeom>
              <a:solidFill>
                <a:srgbClr val="FFED2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1441" name="Google Shape;1441;p31"/>
          <p:cNvGrpSpPr/>
          <p:nvPr/>
        </p:nvGrpSpPr>
        <p:grpSpPr>
          <a:xfrm rot="-3163742">
            <a:off x="10145587" y="4609642"/>
            <a:ext cx="1421905" cy="1316183"/>
            <a:chOff x="3781812" y="3429001"/>
            <a:chExt cx="1421870" cy="1316151"/>
          </a:xfrm>
        </p:grpSpPr>
        <p:sp>
          <p:nvSpPr>
            <p:cNvPr id="1442" name="Google Shape;1442;p31"/>
            <p:cNvSpPr/>
            <p:nvPr/>
          </p:nvSpPr>
          <p:spPr>
            <a:xfrm>
              <a:off x="3787003" y="3435670"/>
              <a:ext cx="1408099" cy="1302738"/>
            </a:xfrm>
            <a:custGeom>
              <a:rect b="b" l="l" r="r" t="t"/>
              <a:pathLst>
                <a:path extrusionOk="0" h="1302738" w="1408099">
                  <a:moveTo>
                    <a:pt x="672238" y="0"/>
                  </a:moveTo>
                  <a:lnTo>
                    <a:pt x="95228" y="806813"/>
                  </a:lnTo>
                  <a:lnTo>
                    <a:pt x="0" y="939921"/>
                  </a:lnTo>
                  <a:cubicBezTo>
                    <a:pt x="0" y="939921"/>
                    <a:pt x="1621" y="941937"/>
                    <a:pt x="1674" y="942011"/>
                  </a:cubicBezTo>
                  <a:cubicBezTo>
                    <a:pt x="5800" y="948011"/>
                    <a:pt x="168302" y="1182188"/>
                    <a:pt x="484922" y="1270177"/>
                  </a:cubicBezTo>
                  <a:cubicBezTo>
                    <a:pt x="496294" y="1273338"/>
                    <a:pt x="508322" y="1275789"/>
                    <a:pt x="520083" y="1278548"/>
                  </a:cubicBezTo>
                  <a:cubicBezTo>
                    <a:pt x="533049" y="1281562"/>
                    <a:pt x="545988" y="1284650"/>
                    <a:pt x="559429" y="1287134"/>
                  </a:cubicBezTo>
                  <a:cubicBezTo>
                    <a:pt x="578202" y="1290637"/>
                    <a:pt x="597912" y="1292934"/>
                    <a:pt x="617615" y="1295291"/>
                  </a:cubicBezTo>
                  <a:cubicBezTo>
                    <a:pt x="627996" y="1296524"/>
                    <a:pt x="637948" y="1298379"/>
                    <a:pt x="648590" y="1299270"/>
                  </a:cubicBezTo>
                  <a:cubicBezTo>
                    <a:pt x="679076" y="1301842"/>
                    <a:pt x="710399" y="1303161"/>
                    <a:pt x="742981" y="1302618"/>
                  </a:cubicBezTo>
                  <a:cubicBezTo>
                    <a:pt x="773641" y="1302116"/>
                    <a:pt x="803062" y="1299987"/>
                    <a:pt x="831298" y="1296551"/>
                  </a:cubicBezTo>
                  <a:cubicBezTo>
                    <a:pt x="1250741" y="1245544"/>
                    <a:pt x="1405160" y="894166"/>
                    <a:pt x="1408100" y="887388"/>
                  </a:cubicBezTo>
                  <a:lnTo>
                    <a:pt x="1382356" y="856206"/>
                  </a:lnTo>
                  <a:lnTo>
                    <a:pt x="1294454" y="750094"/>
                  </a:lnTo>
                  <a:lnTo>
                    <a:pt x="672238" y="0"/>
                  </a:lnTo>
                  <a:close/>
                </a:path>
              </a:pathLst>
            </a:custGeom>
            <a:solidFill>
              <a:srgbClr val="FFFCF9"/>
            </a:solidFill>
            <a:ln cap="flat" cmpd="sng" w="167350">
              <a:solidFill>
                <a:srgbClr val="FFFCF9"/>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1443" name="Google Shape;1443;p31"/>
            <p:cNvGrpSpPr/>
            <p:nvPr/>
          </p:nvGrpSpPr>
          <p:grpSpPr>
            <a:xfrm>
              <a:off x="3794953" y="3442334"/>
              <a:ext cx="1408729" cy="1302751"/>
              <a:chOff x="3794953" y="3442334"/>
              <a:chExt cx="1408729" cy="1302751"/>
            </a:xfrm>
          </p:grpSpPr>
          <p:grpSp>
            <p:nvGrpSpPr>
              <p:cNvPr id="1444" name="Google Shape;1444;p31"/>
              <p:cNvGrpSpPr/>
              <p:nvPr/>
            </p:nvGrpSpPr>
            <p:grpSpPr>
              <a:xfrm>
                <a:off x="3794953" y="3442334"/>
                <a:ext cx="1408729" cy="1302751"/>
                <a:chOff x="3794953" y="3442334"/>
                <a:chExt cx="1408729" cy="1302751"/>
              </a:xfrm>
            </p:grpSpPr>
            <p:sp>
              <p:nvSpPr>
                <p:cNvPr id="1445" name="Google Shape;1445;p31"/>
                <p:cNvSpPr/>
                <p:nvPr/>
              </p:nvSpPr>
              <p:spPr>
                <a:xfrm>
                  <a:off x="3794953" y="4192428"/>
                  <a:ext cx="1408729" cy="552657"/>
                </a:xfrm>
                <a:custGeom>
                  <a:rect b="b" l="l" r="r" t="t"/>
                  <a:pathLst>
                    <a:path extrusionOk="0" h="552657" w="1408729">
                      <a:moveTo>
                        <a:pt x="1294461" y="0"/>
                      </a:moveTo>
                      <a:cubicBezTo>
                        <a:pt x="1199554" y="121321"/>
                        <a:pt x="1016558" y="282644"/>
                        <a:pt x="711585" y="287775"/>
                      </a:cubicBezTo>
                      <a:cubicBezTo>
                        <a:pt x="642944" y="288927"/>
                        <a:pt x="578945" y="282424"/>
                        <a:pt x="519668" y="270616"/>
                      </a:cubicBezTo>
                      <a:cubicBezTo>
                        <a:pt x="328347" y="232489"/>
                        <a:pt x="187296" y="138171"/>
                        <a:pt x="95228" y="56719"/>
                      </a:cubicBezTo>
                      <a:lnTo>
                        <a:pt x="0" y="189827"/>
                      </a:lnTo>
                      <a:cubicBezTo>
                        <a:pt x="0" y="189827"/>
                        <a:pt x="186740" y="464194"/>
                        <a:pt x="551064" y="535781"/>
                      </a:cubicBezTo>
                      <a:cubicBezTo>
                        <a:pt x="610335" y="547428"/>
                        <a:pt x="674348" y="553663"/>
                        <a:pt x="742981" y="552524"/>
                      </a:cubicBezTo>
                      <a:cubicBezTo>
                        <a:pt x="1233563" y="544394"/>
                        <a:pt x="1408729" y="137923"/>
                        <a:pt x="1408729" y="137923"/>
                      </a:cubicBezTo>
                      <a:lnTo>
                        <a:pt x="1294461" y="0"/>
                      </a:lnTo>
                      <a:close/>
                    </a:path>
                  </a:pathLst>
                </a:custGeom>
                <a:solidFill>
                  <a:srgbClr val="BDDA8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46" name="Google Shape;1446;p31"/>
                <p:cNvSpPr/>
                <p:nvPr/>
              </p:nvSpPr>
              <p:spPr>
                <a:xfrm>
                  <a:off x="3794953" y="4263626"/>
                  <a:ext cx="1408729" cy="481456"/>
                </a:xfrm>
                <a:custGeom>
                  <a:rect b="b" l="l" r="r" t="t"/>
                  <a:pathLst>
                    <a:path extrusionOk="0" h="481456" w="1408729">
                      <a:moveTo>
                        <a:pt x="1351609" y="0"/>
                      </a:moveTo>
                      <a:cubicBezTo>
                        <a:pt x="1254351" y="106627"/>
                        <a:pt x="1086008" y="333095"/>
                        <a:pt x="709287" y="339639"/>
                      </a:cubicBezTo>
                      <a:cubicBezTo>
                        <a:pt x="643768" y="340777"/>
                        <a:pt x="582528" y="334542"/>
                        <a:pt x="525950" y="322895"/>
                      </a:cubicBezTo>
                      <a:cubicBezTo>
                        <a:pt x="288445" y="274012"/>
                        <a:pt x="132077" y="132043"/>
                        <a:pt x="55467" y="46004"/>
                      </a:cubicBezTo>
                      <a:lnTo>
                        <a:pt x="0" y="122815"/>
                      </a:lnTo>
                      <a:cubicBezTo>
                        <a:pt x="0" y="122815"/>
                        <a:pt x="252447" y="489369"/>
                        <a:pt x="742981" y="481326"/>
                      </a:cubicBezTo>
                      <a:cubicBezTo>
                        <a:pt x="1233616" y="473282"/>
                        <a:pt x="1408729" y="64863"/>
                        <a:pt x="1408729" y="64863"/>
                      </a:cubicBezTo>
                      <a:lnTo>
                        <a:pt x="1351609" y="0"/>
                      </a:lnTo>
                      <a:close/>
                    </a:path>
                  </a:pathLst>
                </a:custGeom>
                <a:solidFill>
                  <a:srgbClr val="9BB66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47" name="Google Shape;1447;p31"/>
                <p:cNvSpPr/>
                <p:nvPr/>
              </p:nvSpPr>
              <p:spPr>
                <a:xfrm>
                  <a:off x="3890181" y="3442334"/>
                  <a:ext cx="1199232" cy="1037999"/>
                </a:xfrm>
                <a:custGeom>
                  <a:rect b="b" l="l" r="r" t="t"/>
                  <a:pathLst>
                    <a:path extrusionOk="0" h="1037999" w="1199232">
                      <a:moveTo>
                        <a:pt x="577010" y="0"/>
                      </a:moveTo>
                      <a:lnTo>
                        <a:pt x="0" y="806813"/>
                      </a:lnTo>
                      <a:cubicBezTo>
                        <a:pt x="92067" y="888265"/>
                        <a:pt x="233118" y="982583"/>
                        <a:pt x="424439" y="1020710"/>
                      </a:cubicBezTo>
                      <a:cubicBezTo>
                        <a:pt x="483717" y="1032517"/>
                        <a:pt x="547716" y="1039020"/>
                        <a:pt x="616356" y="1037869"/>
                      </a:cubicBezTo>
                      <a:cubicBezTo>
                        <a:pt x="921329" y="1032738"/>
                        <a:pt x="1104326" y="871415"/>
                        <a:pt x="1199233" y="750094"/>
                      </a:cubicBezTo>
                      <a:lnTo>
                        <a:pt x="577010" y="0"/>
                      </a:lnTo>
                      <a:close/>
                    </a:path>
                  </a:pathLst>
                </a:custGeom>
                <a:solidFill>
                  <a:srgbClr val="F47C7E"/>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1448" name="Google Shape;1448;p31"/>
              <p:cNvGrpSpPr/>
              <p:nvPr/>
            </p:nvGrpSpPr>
            <p:grpSpPr>
              <a:xfrm>
                <a:off x="4033898" y="3626323"/>
                <a:ext cx="884186" cy="760472"/>
                <a:chOff x="4033898" y="3626323"/>
                <a:chExt cx="884186" cy="760472"/>
              </a:xfrm>
            </p:grpSpPr>
            <p:sp>
              <p:nvSpPr>
                <p:cNvPr id="1449" name="Google Shape;1449;p31"/>
                <p:cNvSpPr/>
                <p:nvPr/>
              </p:nvSpPr>
              <p:spPr>
                <a:xfrm>
                  <a:off x="4230710" y="4111692"/>
                  <a:ext cx="45514" cy="73529"/>
                </a:xfrm>
                <a:custGeom>
                  <a:rect b="b" l="l" r="r" t="t"/>
                  <a:pathLst>
                    <a:path extrusionOk="0" h="73529" w="45514">
                      <a:moveTo>
                        <a:pt x="0" y="36761"/>
                      </a:moveTo>
                      <a:cubicBezTo>
                        <a:pt x="0" y="16462"/>
                        <a:pt x="10187" y="0"/>
                        <a:pt x="22757" y="0"/>
                      </a:cubicBezTo>
                      <a:cubicBezTo>
                        <a:pt x="35328" y="0"/>
                        <a:pt x="45515" y="16462"/>
                        <a:pt x="45515" y="36761"/>
                      </a:cubicBezTo>
                      <a:cubicBezTo>
                        <a:pt x="45515" y="57067"/>
                        <a:pt x="35328" y="73529"/>
                        <a:pt x="22757" y="73529"/>
                      </a:cubicBezTo>
                      <a:cubicBezTo>
                        <a:pt x="10187" y="73529"/>
                        <a:pt x="0" y="57067"/>
                        <a:pt x="0" y="36761"/>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50" name="Google Shape;1450;p31"/>
                <p:cNvSpPr/>
                <p:nvPr/>
              </p:nvSpPr>
              <p:spPr>
                <a:xfrm>
                  <a:off x="4453260" y="4020180"/>
                  <a:ext cx="45521" cy="73529"/>
                </a:xfrm>
                <a:custGeom>
                  <a:rect b="b" l="l" r="r" t="t"/>
                  <a:pathLst>
                    <a:path extrusionOk="0" h="73529" w="45521">
                      <a:moveTo>
                        <a:pt x="0" y="36761"/>
                      </a:moveTo>
                      <a:cubicBezTo>
                        <a:pt x="0" y="16455"/>
                        <a:pt x="10193" y="0"/>
                        <a:pt x="22764" y="0"/>
                      </a:cubicBezTo>
                      <a:cubicBezTo>
                        <a:pt x="35328" y="0"/>
                        <a:pt x="45521" y="16455"/>
                        <a:pt x="45521" y="36761"/>
                      </a:cubicBezTo>
                      <a:cubicBezTo>
                        <a:pt x="45521" y="57068"/>
                        <a:pt x="35328" y="73529"/>
                        <a:pt x="22764" y="73529"/>
                      </a:cubicBezTo>
                      <a:cubicBezTo>
                        <a:pt x="10193" y="73529"/>
                        <a:pt x="0" y="57068"/>
                        <a:pt x="0" y="36761"/>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51" name="Google Shape;1451;p31"/>
                <p:cNvSpPr/>
                <p:nvPr/>
              </p:nvSpPr>
              <p:spPr>
                <a:xfrm>
                  <a:off x="4579012" y="3780459"/>
                  <a:ext cx="47633" cy="72203"/>
                </a:xfrm>
                <a:custGeom>
                  <a:rect b="b" l="l" r="r" t="t"/>
                  <a:pathLst>
                    <a:path extrusionOk="0" h="72203" w="47633">
                      <a:moveTo>
                        <a:pt x="1738" y="30585"/>
                      </a:moveTo>
                      <a:cubicBezTo>
                        <a:pt x="6660" y="10882"/>
                        <a:pt x="20530" y="-2613"/>
                        <a:pt x="32726" y="428"/>
                      </a:cubicBezTo>
                      <a:cubicBezTo>
                        <a:pt x="44922" y="3475"/>
                        <a:pt x="50815" y="21919"/>
                        <a:pt x="45899" y="41616"/>
                      </a:cubicBezTo>
                      <a:cubicBezTo>
                        <a:pt x="40977" y="61319"/>
                        <a:pt x="27100" y="74821"/>
                        <a:pt x="14904" y="71774"/>
                      </a:cubicBezTo>
                      <a:cubicBezTo>
                        <a:pt x="2709" y="68726"/>
                        <a:pt x="-3185" y="50289"/>
                        <a:pt x="1738" y="30585"/>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52" name="Google Shape;1452;p31"/>
                <p:cNvSpPr/>
                <p:nvPr/>
              </p:nvSpPr>
              <p:spPr>
                <a:xfrm>
                  <a:off x="4689225" y="3945807"/>
                  <a:ext cx="45514" cy="73529"/>
                </a:xfrm>
                <a:custGeom>
                  <a:rect b="b" l="l" r="r" t="t"/>
                  <a:pathLst>
                    <a:path extrusionOk="0" h="73529" w="45514">
                      <a:moveTo>
                        <a:pt x="0" y="36761"/>
                      </a:moveTo>
                      <a:cubicBezTo>
                        <a:pt x="0" y="16462"/>
                        <a:pt x="10187" y="0"/>
                        <a:pt x="22757" y="0"/>
                      </a:cubicBezTo>
                      <a:cubicBezTo>
                        <a:pt x="35321" y="0"/>
                        <a:pt x="45515" y="16462"/>
                        <a:pt x="45515" y="36761"/>
                      </a:cubicBezTo>
                      <a:cubicBezTo>
                        <a:pt x="45515" y="57067"/>
                        <a:pt x="35321" y="73529"/>
                        <a:pt x="22757" y="73529"/>
                      </a:cubicBezTo>
                      <a:cubicBezTo>
                        <a:pt x="10187" y="73529"/>
                        <a:pt x="0" y="57067"/>
                        <a:pt x="0" y="36761"/>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53" name="Google Shape;1453;p31"/>
                <p:cNvSpPr/>
                <p:nvPr/>
              </p:nvSpPr>
              <p:spPr>
                <a:xfrm>
                  <a:off x="4361179" y="4313266"/>
                  <a:ext cx="45521" cy="73529"/>
                </a:xfrm>
                <a:custGeom>
                  <a:rect b="b" l="l" r="r" t="t"/>
                  <a:pathLst>
                    <a:path extrusionOk="0" h="73529" w="45521">
                      <a:moveTo>
                        <a:pt x="0" y="36761"/>
                      </a:moveTo>
                      <a:cubicBezTo>
                        <a:pt x="0" y="16455"/>
                        <a:pt x="10193" y="0"/>
                        <a:pt x="22764" y="0"/>
                      </a:cubicBezTo>
                      <a:cubicBezTo>
                        <a:pt x="35328" y="0"/>
                        <a:pt x="45521" y="16455"/>
                        <a:pt x="45521" y="36761"/>
                      </a:cubicBezTo>
                      <a:cubicBezTo>
                        <a:pt x="45521" y="57067"/>
                        <a:pt x="35328" y="73529"/>
                        <a:pt x="22764" y="73529"/>
                      </a:cubicBezTo>
                      <a:cubicBezTo>
                        <a:pt x="10193" y="73529"/>
                        <a:pt x="0" y="57067"/>
                        <a:pt x="0" y="36761"/>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54" name="Google Shape;1454;p31"/>
                <p:cNvSpPr/>
                <p:nvPr/>
              </p:nvSpPr>
              <p:spPr>
                <a:xfrm>
                  <a:off x="4627918" y="4170431"/>
                  <a:ext cx="47162" cy="72502"/>
                </a:xfrm>
                <a:custGeom>
                  <a:rect b="b" l="l" r="r" t="t"/>
                  <a:pathLst>
                    <a:path extrusionOk="0" h="72502" w="47162">
                      <a:moveTo>
                        <a:pt x="1347" y="41097"/>
                      </a:moveTo>
                      <a:cubicBezTo>
                        <a:pt x="-2980" y="21259"/>
                        <a:pt x="3463" y="3009"/>
                        <a:pt x="15746" y="330"/>
                      </a:cubicBezTo>
                      <a:cubicBezTo>
                        <a:pt x="28029" y="-2348"/>
                        <a:pt x="41490" y="11562"/>
                        <a:pt x="45816" y="31399"/>
                      </a:cubicBezTo>
                      <a:cubicBezTo>
                        <a:pt x="50143" y="51243"/>
                        <a:pt x="43693" y="69493"/>
                        <a:pt x="31411" y="72172"/>
                      </a:cubicBezTo>
                      <a:cubicBezTo>
                        <a:pt x="19135" y="74851"/>
                        <a:pt x="5673" y="60941"/>
                        <a:pt x="1347" y="41097"/>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55" name="Google Shape;1455;p31"/>
                <p:cNvSpPr/>
                <p:nvPr/>
              </p:nvSpPr>
              <p:spPr>
                <a:xfrm>
                  <a:off x="4870855" y="4170431"/>
                  <a:ext cx="47229" cy="72462"/>
                </a:xfrm>
                <a:custGeom>
                  <a:rect b="b" l="l" r="r" t="t"/>
                  <a:pathLst>
                    <a:path extrusionOk="0" h="72462" w="47229">
                      <a:moveTo>
                        <a:pt x="1400" y="41177"/>
                      </a:moveTo>
                      <a:cubicBezTo>
                        <a:pt x="-3014" y="21353"/>
                        <a:pt x="3355" y="3070"/>
                        <a:pt x="15625" y="344"/>
                      </a:cubicBezTo>
                      <a:cubicBezTo>
                        <a:pt x="27894" y="-2389"/>
                        <a:pt x="41416" y="11462"/>
                        <a:pt x="45830" y="31285"/>
                      </a:cubicBezTo>
                      <a:cubicBezTo>
                        <a:pt x="50243" y="51102"/>
                        <a:pt x="43874" y="69386"/>
                        <a:pt x="31604" y="72118"/>
                      </a:cubicBezTo>
                      <a:cubicBezTo>
                        <a:pt x="19335" y="74851"/>
                        <a:pt x="5813" y="60995"/>
                        <a:pt x="1400" y="41177"/>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56" name="Google Shape;1456;p31"/>
                <p:cNvSpPr/>
                <p:nvPr/>
              </p:nvSpPr>
              <p:spPr>
                <a:xfrm>
                  <a:off x="4033898" y="4153986"/>
                  <a:ext cx="53450" cy="68001"/>
                </a:xfrm>
                <a:custGeom>
                  <a:rect b="b" l="l" r="r" t="t"/>
                  <a:pathLst>
                    <a:path extrusionOk="0" h="68001" w="53450">
                      <a:moveTo>
                        <a:pt x="6824" y="22957"/>
                      </a:moveTo>
                      <a:cubicBezTo>
                        <a:pt x="16676" y="5203"/>
                        <a:pt x="33573" y="-4247"/>
                        <a:pt x="44564" y="1854"/>
                      </a:cubicBezTo>
                      <a:cubicBezTo>
                        <a:pt x="55554" y="7948"/>
                        <a:pt x="56478" y="27290"/>
                        <a:pt x="46626" y="45045"/>
                      </a:cubicBezTo>
                      <a:cubicBezTo>
                        <a:pt x="36775" y="62799"/>
                        <a:pt x="19877" y="72249"/>
                        <a:pt x="8887" y="66148"/>
                      </a:cubicBezTo>
                      <a:cubicBezTo>
                        <a:pt x="-2103" y="60053"/>
                        <a:pt x="-3027" y="40712"/>
                        <a:pt x="6824" y="22957"/>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57" name="Google Shape;1457;p31"/>
                <p:cNvSpPr/>
                <p:nvPr/>
              </p:nvSpPr>
              <p:spPr>
                <a:xfrm>
                  <a:off x="4295283" y="3851790"/>
                  <a:ext cx="55651" cy="66212"/>
                </a:xfrm>
                <a:custGeom>
                  <a:rect b="b" l="l" r="r" t="t"/>
                  <a:pathLst>
                    <a:path extrusionOk="0" h="66212" w="55651">
                      <a:moveTo>
                        <a:pt x="8889" y="20488"/>
                      </a:moveTo>
                      <a:cubicBezTo>
                        <a:pt x="20148" y="3591"/>
                        <a:pt x="37755" y="-4459"/>
                        <a:pt x="48209" y="2506"/>
                      </a:cubicBezTo>
                      <a:cubicBezTo>
                        <a:pt x="58670" y="9478"/>
                        <a:pt x="58027" y="28826"/>
                        <a:pt x="46762" y="45724"/>
                      </a:cubicBezTo>
                      <a:cubicBezTo>
                        <a:pt x="35504" y="62621"/>
                        <a:pt x="17897" y="70671"/>
                        <a:pt x="7443" y="63706"/>
                      </a:cubicBezTo>
                      <a:cubicBezTo>
                        <a:pt x="-3018" y="56734"/>
                        <a:pt x="-2375" y="37386"/>
                        <a:pt x="8889" y="20488"/>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58" name="Google Shape;1458;p31"/>
                <p:cNvSpPr/>
                <p:nvPr/>
              </p:nvSpPr>
              <p:spPr>
                <a:xfrm>
                  <a:off x="4453262" y="3626323"/>
                  <a:ext cx="46056" cy="73203"/>
                </a:xfrm>
                <a:custGeom>
                  <a:rect b="b" l="l" r="r" t="t"/>
                  <a:pathLst>
                    <a:path extrusionOk="0" h="73203" w="46056">
                      <a:moveTo>
                        <a:pt x="434" y="39345"/>
                      </a:moveTo>
                      <a:cubicBezTo>
                        <a:pt x="-2011" y="19186"/>
                        <a:pt x="6120" y="1619"/>
                        <a:pt x="18597" y="105"/>
                      </a:cubicBezTo>
                      <a:cubicBezTo>
                        <a:pt x="31074" y="-1415"/>
                        <a:pt x="43176" y="13701"/>
                        <a:pt x="45620" y="33859"/>
                      </a:cubicBezTo>
                      <a:cubicBezTo>
                        <a:pt x="48072" y="54012"/>
                        <a:pt x="39941" y="71585"/>
                        <a:pt x="27464" y="73099"/>
                      </a:cubicBezTo>
                      <a:cubicBezTo>
                        <a:pt x="14987" y="74612"/>
                        <a:pt x="2885" y="59503"/>
                        <a:pt x="434" y="39345"/>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1459" name="Google Shape;1459;p31"/>
            <p:cNvGrpSpPr/>
            <p:nvPr/>
          </p:nvGrpSpPr>
          <p:grpSpPr>
            <a:xfrm>
              <a:off x="3781812" y="3429001"/>
              <a:ext cx="1421867" cy="1316151"/>
              <a:chOff x="3781812" y="3429001"/>
              <a:chExt cx="1421867" cy="1316151"/>
            </a:xfrm>
          </p:grpSpPr>
          <p:sp>
            <p:nvSpPr>
              <p:cNvPr id="1460" name="Google Shape;1460;p31"/>
              <p:cNvSpPr/>
              <p:nvPr/>
            </p:nvSpPr>
            <p:spPr>
              <a:xfrm>
                <a:off x="3781812" y="4179099"/>
                <a:ext cx="1421701" cy="566051"/>
              </a:xfrm>
              <a:custGeom>
                <a:rect b="b" l="l" r="r" t="t"/>
                <a:pathLst>
                  <a:path extrusionOk="0" h="566051" w="1421701">
                    <a:moveTo>
                      <a:pt x="1301098" y="1"/>
                    </a:moveTo>
                    <a:cubicBezTo>
                      <a:pt x="1299163" y="28"/>
                      <a:pt x="1297187" y="825"/>
                      <a:pt x="1295868" y="2512"/>
                    </a:cubicBezTo>
                    <a:cubicBezTo>
                      <a:pt x="1239141" y="75024"/>
                      <a:pt x="1169262" y="139016"/>
                      <a:pt x="1085111" y="188361"/>
                    </a:cubicBezTo>
                    <a:cubicBezTo>
                      <a:pt x="979562" y="250258"/>
                      <a:pt x="857692" y="285425"/>
                      <a:pt x="718228" y="287769"/>
                    </a:cubicBezTo>
                    <a:cubicBezTo>
                      <a:pt x="652749" y="288874"/>
                      <a:pt x="589326" y="282873"/>
                      <a:pt x="527778" y="270611"/>
                    </a:cubicBezTo>
                    <a:cubicBezTo>
                      <a:pt x="362931" y="237761"/>
                      <a:pt x="223374" y="161813"/>
                      <a:pt x="106473" y="58388"/>
                    </a:cubicBezTo>
                    <a:cubicBezTo>
                      <a:pt x="103499" y="55763"/>
                      <a:pt x="98744" y="56204"/>
                      <a:pt x="96427" y="59439"/>
                    </a:cubicBezTo>
                    <a:lnTo>
                      <a:pt x="1206" y="192547"/>
                    </a:lnTo>
                    <a:cubicBezTo>
                      <a:pt x="-429" y="194831"/>
                      <a:pt x="-375" y="197972"/>
                      <a:pt x="1206" y="200289"/>
                    </a:cubicBezTo>
                    <a:cubicBezTo>
                      <a:pt x="1721" y="201053"/>
                      <a:pt x="2652" y="202426"/>
                      <a:pt x="4132" y="204475"/>
                    </a:cubicBezTo>
                    <a:cubicBezTo>
                      <a:pt x="6584" y="207857"/>
                      <a:pt x="9510" y="211795"/>
                      <a:pt x="12926" y="216195"/>
                    </a:cubicBezTo>
                    <a:cubicBezTo>
                      <a:pt x="22637" y="228726"/>
                      <a:pt x="34350" y="242623"/>
                      <a:pt x="47872" y="257631"/>
                    </a:cubicBezTo>
                    <a:cubicBezTo>
                      <a:pt x="86475" y="300474"/>
                      <a:pt x="132579" y="343243"/>
                      <a:pt x="186218" y="383205"/>
                    </a:cubicBezTo>
                    <a:cubicBezTo>
                      <a:pt x="293588" y="463217"/>
                      <a:pt x="417025" y="521571"/>
                      <a:pt x="556449" y="548962"/>
                    </a:cubicBezTo>
                    <a:cubicBezTo>
                      <a:pt x="618466" y="561151"/>
                      <a:pt x="683021" y="567025"/>
                      <a:pt x="749833" y="565920"/>
                    </a:cubicBezTo>
                    <a:cubicBezTo>
                      <a:pt x="966268" y="562330"/>
                      <a:pt x="1138609" y="483135"/>
                      <a:pt x="1271175" y="353697"/>
                    </a:cubicBezTo>
                    <a:cubicBezTo>
                      <a:pt x="1317560" y="308410"/>
                      <a:pt x="1355694" y="260016"/>
                      <a:pt x="1386073" y="211802"/>
                    </a:cubicBezTo>
                    <a:cubicBezTo>
                      <a:pt x="1396715" y="194905"/>
                      <a:pt x="1405589" y="179206"/>
                      <a:pt x="1412862" y="165129"/>
                    </a:cubicBezTo>
                    <a:cubicBezTo>
                      <a:pt x="1415414" y="160186"/>
                      <a:pt x="1417563" y="155739"/>
                      <a:pt x="1419352" y="151942"/>
                    </a:cubicBezTo>
                    <a:cubicBezTo>
                      <a:pt x="1420436" y="149638"/>
                      <a:pt x="1421281" y="147991"/>
                      <a:pt x="1421649" y="147126"/>
                    </a:cubicBezTo>
                    <a:cubicBezTo>
                      <a:pt x="1421877" y="142137"/>
                      <a:pt x="1421334" y="141099"/>
                      <a:pt x="1420604" y="140221"/>
                    </a:cubicBezTo>
                    <a:cubicBezTo>
                      <a:pt x="1417034" y="135915"/>
                      <a:pt x="1309905" y="6611"/>
                      <a:pt x="1306335" y="2298"/>
                    </a:cubicBezTo>
                    <a:cubicBezTo>
                      <a:pt x="1304969" y="657"/>
                      <a:pt x="1303040" y="-26"/>
                      <a:pt x="1301098" y="1"/>
                    </a:cubicBezTo>
                    <a:close/>
                    <a:moveTo>
                      <a:pt x="1301312" y="17159"/>
                    </a:moveTo>
                    <a:cubicBezTo>
                      <a:pt x="1313033" y="31311"/>
                      <a:pt x="1399936" y="136377"/>
                      <a:pt x="1407631" y="145666"/>
                    </a:cubicBezTo>
                    <a:cubicBezTo>
                      <a:pt x="1407511" y="145914"/>
                      <a:pt x="1407551" y="146008"/>
                      <a:pt x="1407417" y="146289"/>
                    </a:cubicBezTo>
                    <a:cubicBezTo>
                      <a:pt x="1405702" y="149946"/>
                      <a:pt x="1403620" y="154266"/>
                      <a:pt x="1401142" y="159061"/>
                    </a:cubicBezTo>
                    <a:cubicBezTo>
                      <a:pt x="1394043" y="172804"/>
                      <a:pt x="1385202" y="188121"/>
                      <a:pt x="1374768" y="204683"/>
                    </a:cubicBezTo>
                    <a:cubicBezTo>
                      <a:pt x="1344932" y="252052"/>
                      <a:pt x="1307554" y="299556"/>
                      <a:pt x="1261966" y="344073"/>
                    </a:cubicBezTo>
                    <a:cubicBezTo>
                      <a:pt x="1131737" y="471221"/>
                      <a:pt x="962451" y="548996"/>
                      <a:pt x="749625" y="552525"/>
                    </a:cubicBezTo>
                    <a:cubicBezTo>
                      <a:pt x="683757" y="553617"/>
                      <a:pt x="620267" y="547784"/>
                      <a:pt x="559168" y="535782"/>
                    </a:cubicBezTo>
                    <a:cubicBezTo>
                      <a:pt x="421827" y="508792"/>
                      <a:pt x="300011" y="451403"/>
                      <a:pt x="194167" y="372536"/>
                    </a:cubicBezTo>
                    <a:cubicBezTo>
                      <a:pt x="141272" y="333123"/>
                      <a:pt x="95959" y="290843"/>
                      <a:pt x="57918" y="248637"/>
                    </a:cubicBezTo>
                    <a:cubicBezTo>
                      <a:pt x="44624" y="233876"/>
                      <a:pt x="33111" y="220307"/>
                      <a:pt x="23594" y="208031"/>
                    </a:cubicBezTo>
                    <a:cubicBezTo>
                      <a:pt x="20279" y="203752"/>
                      <a:pt x="17386" y="199787"/>
                      <a:pt x="15015" y="196519"/>
                    </a:cubicBezTo>
                    <a:lnTo>
                      <a:pt x="103124" y="73249"/>
                    </a:lnTo>
                    <a:cubicBezTo>
                      <a:pt x="220548" y="175650"/>
                      <a:pt x="360313" y="250968"/>
                      <a:pt x="525052" y="283797"/>
                    </a:cubicBezTo>
                    <a:cubicBezTo>
                      <a:pt x="587531" y="296248"/>
                      <a:pt x="651992" y="302282"/>
                      <a:pt x="718436" y="301164"/>
                    </a:cubicBezTo>
                    <a:cubicBezTo>
                      <a:pt x="860237" y="298779"/>
                      <a:pt x="984505" y="262915"/>
                      <a:pt x="1092023" y="199867"/>
                    </a:cubicBezTo>
                    <a:cubicBezTo>
                      <a:pt x="1175236" y="151071"/>
                      <a:pt x="1244513" y="88304"/>
                      <a:pt x="1301312" y="17159"/>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61" name="Google Shape;1461;p31"/>
              <p:cNvSpPr/>
              <p:nvPr/>
            </p:nvSpPr>
            <p:spPr>
              <a:xfrm>
                <a:off x="3781892" y="4250258"/>
                <a:ext cx="1421787" cy="494894"/>
              </a:xfrm>
              <a:custGeom>
                <a:rect b="b" l="l" r="r" t="t"/>
                <a:pathLst>
                  <a:path extrusionOk="0" h="494894" w="1421787">
                    <a:moveTo>
                      <a:pt x="1358367" y="0"/>
                    </a:moveTo>
                    <a:cubicBezTo>
                      <a:pt x="1356538" y="-20"/>
                      <a:pt x="1354690" y="617"/>
                      <a:pt x="1353344" y="2090"/>
                    </a:cubicBezTo>
                    <a:cubicBezTo>
                      <a:pt x="1346660" y="9417"/>
                      <a:pt x="1307387" y="53766"/>
                      <a:pt x="1294535" y="67810"/>
                    </a:cubicBezTo>
                    <a:cubicBezTo>
                      <a:pt x="1268255" y="96522"/>
                      <a:pt x="1244118" y="121081"/>
                      <a:pt x="1218354" y="144407"/>
                    </a:cubicBezTo>
                    <a:cubicBezTo>
                      <a:pt x="1083705" y="266304"/>
                      <a:pt x="926018" y="336023"/>
                      <a:pt x="715844" y="339673"/>
                    </a:cubicBezTo>
                    <a:cubicBezTo>
                      <a:pt x="652984" y="340764"/>
                      <a:pt x="592226" y="334924"/>
                      <a:pt x="533973" y="322929"/>
                    </a:cubicBezTo>
                    <a:cubicBezTo>
                      <a:pt x="426221" y="300755"/>
                      <a:pt x="328541" y="258106"/>
                      <a:pt x="240760" y="199452"/>
                    </a:cubicBezTo>
                    <a:cubicBezTo>
                      <a:pt x="173125" y="154259"/>
                      <a:pt x="115434" y="102683"/>
                      <a:pt x="67047" y="48341"/>
                    </a:cubicBezTo>
                    <a:cubicBezTo>
                      <a:pt x="64200" y="45147"/>
                      <a:pt x="59305" y="45294"/>
                      <a:pt x="56793" y="48763"/>
                    </a:cubicBezTo>
                    <a:lnTo>
                      <a:pt x="1333" y="125574"/>
                    </a:lnTo>
                    <a:cubicBezTo>
                      <a:pt x="-328" y="127871"/>
                      <a:pt x="-482" y="130986"/>
                      <a:pt x="1126" y="133316"/>
                    </a:cubicBezTo>
                    <a:cubicBezTo>
                      <a:pt x="1641" y="134073"/>
                      <a:pt x="2780" y="135479"/>
                      <a:pt x="4260" y="137502"/>
                    </a:cubicBezTo>
                    <a:cubicBezTo>
                      <a:pt x="6711" y="140844"/>
                      <a:pt x="9644" y="144668"/>
                      <a:pt x="13053" y="149015"/>
                    </a:cubicBezTo>
                    <a:cubicBezTo>
                      <a:pt x="22764" y="161398"/>
                      <a:pt x="34264" y="175201"/>
                      <a:pt x="47792" y="190035"/>
                    </a:cubicBezTo>
                    <a:cubicBezTo>
                      <a:pt x="86402" y="232376"/>
                      <a:pt x="132492" y="274642"/>
                      <a:pt x="186138" y="314142"/>
                    </a:cubicBezTo>
                    <a:cubicBezTo>
                      <a:pt x="343476" y="430005"/>
                      <a:pt x="531582" y="498337"/>
                      <a:pt x="749753" y="494761"/>
                    </a:cubicBezTo>
                    <a:cubicBezTo>
                      <a:pt x="966215" y="491212"/>
                      <a:pt x="1138750" y="411527"/>
                      <a:pt x="1271302" y="281493"/>
                    </a:cubicBezTo>
                    <a:cubicBezTo>
                      <a:pt x="1317681" y="235992"/>
                      <a:pt x="1355621" y="187410"/>
                      <a:pt x="1385993" y="138969"/>
                    </a:cubicBezTo>
                    <a:cubicBezTo>
                      <a:pt x="1396635" y="121998"/>
                      <a:pt x="1405515" y="106232"/>
                      <a:pt x="1412782" y="92088"/>
                    </a:cubicBezTo>
                    <a:cubicBezTo>
                      <a:pt x="1415334" y="87118"/>
                      <a:pt x="1417691" y="82718"/>
                      <a:pt x="1419479" y="78901"/>
                    </a:cubicBezTo>
                    <a:cubicBezTo>
                      <a:pt x="1420564" y="76591"/>
                      <a:pt x="1421201" y="75164"/>
                      <a:pt x="1421569" y="74293"/>
                    </a:cubicBezTo>
                    <a:cubicBezTo>
                      <a:pt x="1422111" y="70027"/>
                      <a:pt x="1421602" y="68407"/>
                      <a:pt x="1420524" y="67181"/>
                    </a:cubicBezTo>
                    <a:cubicBezTo>
                      <a:pt x="1413385" y="59070"/>
                      <a:pt x="1370529" y="10408"/>
                      <a:pt x="1363390" y="2298"/>
                    </a:cubicBezTo>
                    <a:cubicBezTo>
                      <a:pt x="1362070" y="804"/>
                      <a:pt x="1360195" y="14"/>
                      <a:pt x="1358367" y="0"/>
                    </a:cubicBezTo>
                    <a:close/>
                    <a:moveTo>
                      <a:pt x="1358367" y="16744"/>
                    </a:moveTo>
                    <a:cubicBezTo>
                      <a:pt x="1369464" y="29348"/>
                      <a:pt x="1398765" y="62613"/>
                      <a:pt x="1407759" y="72833"/>
                    </a:cubicBezTo>
                    <a:cubicBezTo>
                      <a:pt x="1407551" y="73262"/>
                      <a:pt x="1407611" y="72673"/>
                      <a:pt x="1407337" y="73249"/>
                    </a:cubicBezTo>
                    <a:cubicBezTo>
                      <a:pt x="1405622" y="76919"/>
                      <a:pt x="1403540" y="81198"/>
                      <a:pt x="1401062" y="86014"/>
                    </a:cubicBezTo>
                    <a:cubicBezTo>
                      <a:pt x="1393963" y="99830"/>
                      <a:pt x="1385122" y="115214"/>
                      <a:pt x="1374688" y="131850"/>
                    </a:cubicBezTo>
                    <a:cubicBezTo>
                      <a:pt x="1344852" y="179447"/>
                      <a:pt x="1307474" y="227353"/>
                      <a:pt x="1261886" y="272077"/>
                    </a:cubicBezTo>
                    <a:cubicBezTo>
                      <a:pt x="1131671" y="399814"/>
                      <a:pt x="962384" y="477877"/>
                      <a:pt x="749545" y="481366"/>
                    </a:cubicBezTo>
                    <a:cubicBezTo>
                      <a:pt x="534509" y="484889"/>
                      <a:pt x="349196" y="417682"/>
                      <a:pt x="194087" y="303467"/>
                    </a:cubicBezTo>
                    <a:cubicBezTo>
                      <a:pt x="141192" y="264516"/>
                      <a:pt x="95671" y="222752"/>
                      <a:pt x="57630" y="181034"/>
                    </a:cubicBezTo>
                    <a:cubicBezTo>
                      <a:pt x="44336" y="166448"/>
                      <a:pt x="33031" y="152980"/>
                      <a:pt x="23514" y="140851"/>
                    </a:cubicBezTo>
                    <a:cubicBezTo>
                      <a:pt x="20199" y="136618"/>
                      <a:pt x="17299" y="132774"/>
                      <a:pt x="14935" y="129546"/>
                    </a:cubicBezTo>
                    <a:lnTo>
                      <a:pt x="62861" y="63203"/>
                    </a:lnTo>
                    <a:cubicBezTo>
                      <a:pt x="110813" y="116111"/>
                      <a:pt x="167117" y="166367"/>
                      <a:pt x="233226" y="210542"/>
                    </a:cubicBezTo>
                    <a:cubicBezTo>
                      <a:pt x="322387" y="270121"/>
                      <a:pt x="421727" y="313573"/>
                      <a:pt x="531254" y="336116"/>
                    </a:cubicBezTo>
                    <a:cubicBezTo>
                      <a:pt x="590471" y="348305"/>
                      <a:pt x="652207" y="354179"/>
                      <a:pt x="716059" y="353067"/>
                    </a:cubicBezTo>
                    <a:cubicBezTo>
                      <a:pt x="929681" y="349364"/>
                      <a:pt x="1090423" y="278205"/>
                      <a:pt x="1227348" y="154245"/>
                    </a:cubicBezTo>
                    <a:cubicBezTo>
                      <a:pt x="1253467" y="130604"/>
                      <a:pt x="1277825" y="106018"/>
                      <a:pt x="1304367" y="77019"/>
                    </a:cubicBezTo>
                    <a:cubicBezTo>
                      <a:pt x="1316254" y="64033"/>
                      <a:pt x="1347738" y="28571"/>
                      <a:pt x="1358367" y="16744"/>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62" name="Google Shape;1462;p31"/>
              <p:cNvSpPr/>
              <p:nvPr/>
            </p:nvSpPr>
            <p:spPr>
              <a:xfrm>
                <a:off x="3877005" y="3429001"/>
                <a:ext cx="1212731" cy="1051393"/>
              </a:xfrm>
              <a:custGeom>
                <a:rect b="b" l="l" r="r" t="t"/>
                <a:pathLst>
                  <a:path extrusionOk="0" h="1051393" w="1212731">
                    <a:moveTo>
                      <a:pt x="583482" y="5"/>
                    </a:moveTo>
                    <a:cubicBezTo>
                      <a:pt x="581499" y="72"/>
                      <a:pt x="579524" y="937"/>
                      <a:pt x="578251" y="2724"/>
                    </a:cubicBezTo>
                    <a:lnTo>
                      <a:pt x="1235" y="809537"/>
                    </a:lnTo>
                    <a:cubicBezTo>
                      <a:pt x="-761" y="812324"/>
                      <a:pt x="-286" y="816262"/>
                      <a:pt x="2286" y="818532"/>
                    </a:cubicBezTo>
                    <a:cubicBezTo>
                      <a:pt x="120848" y="923431"/>
                      <a:pt x="262495" y="1000543"/>
                      <a:pt x="429860" y="1033896"/>
                    </a:cubicBezTo>
                    <a:cubicBezTo>
                      <a:pt x="492345" y="1046346"/>
                      <a:pt x="556800" y="1052380"/>
                      <a:pt x="623243" y="1051262"/>
                    </a:cubicBezTo>
                    <a:cubicBezTo>
                      <a:pt x="765044" y="1048885"/>
                      <a:pt x="889319" y="1013014"/>
                      <a:pt x="996830" y="949966"/>
                    </a:cubicBezTo>
                    <a:cubicBezTo>
                      <a:pt x="1082529" y="899716"/>
                      <a:pt x="1153633" y="834753"/>
                      <a:pt x="1211350" y="760982"/>
                    </a:cubicBezTo>
                    <a:cubicBezTo>
                      <a:pt x="1213292" y="758498"/>
                      <a:pt x="1213152" y="754827"/>
                      <a:pt x="1211143" y="752396"/>
                    </a:cubicBezTo>
                    <a:cubicBezTo>
                      <a:pt x="1206280" y="746536"/>
                      <a:pt x="593782" y="8163"/>
                      <a:pt x="588920" y="2303"/>
                    </a:cubicBezTo>
                    <a:cubicBezTo>
                      <a:pt x="587520" y="615"/>
                      <a:pt x="585464" y="-68"/>
                      <a:pt x="583482" y="5"/>
                    </a:cubicBezTo>
                    <a:close/>
                    <a:moveTo>
                      <a:pt x="584319" y="17586"/>
                    </a:moveTo>
                    <a:cubicBezTo>
                      <a:pt x="599776" y="36218"/>
                      <a:pt x="1185633" y="742485"/>
                      <a:pt x="1197326" y="756582"/>
                    </a:cubicBezTo>
                    <a:cubicBezTo>
                      <a:pt x="1141176" y="827426"/>
                      <a:pt x="1072496" y="890039"/>
                      <a:pt x="989919" y="938460"/>
                    </a:cubicBezTo>
                    <a:cubicBezTo>
                      <a:pt x="884370" y="1000356"/>
                      <a:pt x="762499" y="1035523"/>
                      <a:pt x="623036" y="1037867"/>
                    </a:cubicBezTo>
                    <a:cubicBezTo>
                      <a:pt x="557557" y="1038972"/>
                      <a:pt x="494133" y="1032972"/>
                      <a:pt x="432586" y="1020709"/>
                    </a:cubicBezTo>
                    <a:cubicBezTo>
                      <a:pt x="269835" y="988281"/>
                      <a:pt x="131872" y="913673"/>
                      <a:pt x="15888" y="812256"/>
                    </a:cubicBezTo>
                    <a:lnTo>
                      <a:pt x="584319" y="17586"/>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1463" name="Google Shape;1463;p31"/>
          <p:cNvGrpSpPr/>
          <p:nvPr/>
        </p:nvGrpSpPr>
        <p:grpSpPr>
          <a:xfrm flipH="1" rot="-1351861">
            <a:off x="195905" y="391442"/>
            <a:ext cx="1516604" cy="1324637"/>
            <a:chOff x="3540572" y="5251367"/>
            <a:chExt cx="1462718" cy="1277572"/>
          </a:xfrm>
        </p:grpSpPr>
        <p:sp>
          <p:nvSpPr>
            <p:cNvPr id="1464" name="Google Shape;1464;p31"/>
            <p:cNvSpPr/>
            <p:nvPr/>
          </p:nvSpPr>
          <p:spPr>
            <a:xfrm>
              <a:off x="3547578" y="5258036"/>
              <a:ext cx="1448934" cy="1263947"/>
            </a:xfrm>
            <a:custGeom>
              <a:rect b="b" l="l" r="r" t="t"/>
              <a:pathLst>
                <a:path extrusionOk="0" h="1263947" w="1448934">
                  <a:moveTo>
                    <a:pt x="398666" y="302"/>
                  </a:moveTo>
                  <a:cubicBezTo>
                    <a:pt x="348611" y="2726"/>
                    <a:pt x="302774" y="19597"/>
                    <a:pt x="268906" y="41745"/>
                  </a:cubicBezTo>
                  <a:cubicBezTo>
                    <a:pt x="208289" y="81372"/>
                    <a:pt x="171407" y="131100"/>
                    <a:pt x="170329" y="183639"/>
                  </a:cubicBezTo>
                  <a:cubicBezTo>
                    <a:pt x="129087" y="190591"/>
                    <a:pt x="71739" y="209149"/>
                    <a:pt x="33035" y="266726"/>
                  </a:cubicBezTo>
                  <a:cubicBezTo>
                    <a:pt x="-67651" y="416490"/>
                    <a:pt x="93940" y="573548"/>
                    <a:pt x="93940" y="573548"/>
                  </a:cubicBezTo>
                  <a:cubicBezTo>
                    <a:pt x="93940" y="573548"/>
                    <a:pt x="109257" y="466740"/>
                    <a:pt x="155676" y="402975"/>
                  </a:cubicBezTo>
                  <a:cubicBezTo>
                    <a:pt x="183637" y="364573"/>
                    <a:pt x="221744" y="334964"/>
                    <a:pt x="252578" y="313607"/>
                  </a:cubicBezTo>
                  <a:cubicBezTo>
                    <a:pt x="345603" y="360052"/>
                    <a:pt x="435581" y="238456"/>
                    <a:pt x="484056" y="310258"/>
                  </a:cubicBezTo>
                  <a:cubicBezTo>
                    <a:pt x="556520" y="417615"/>
                    <a:pt x="261566" y="488586"/>
                    <a:pt x="146889" y="779904"/>
                  </a:cubicBezTo>
                  <a:cubicBezTo>
                    <a:pt x="134311" y="811856"/>
                    <a:pt x="131150" y="843588"/>
                    <a:pt x="133287" y="873665"/>
                  </a:cubicBezTo>
                  <a:cubicBezTo>
                    <a:pt x="122558" y="901667"/>
                    <a:pt x="114702" y="933961"/>
                    <a:pt x="110683" y="972242"/>
                  </a:cubicBezTo>
                  <a:cubicBezTo>
                    <a:pt x="87042" y="1197505"/>
                    <a:pt x="457388" y="1234849"/>
                    <a:pt x="809289" y="1248090"/>
                  </a:cubicBezTo>
                  <a:cubicBezTo>
                    <a:pt x="1144601" y="1260701"/>
                    <a:pt x="1459359" y="1325423"/>
                    <a:pt x="1448670" y="1055958"/>
                  </a:cubicBezTo>
                  <a:cubicBezTo>
                    <a:pt x="1434927" y="709569"/>
                    <a:pt x="1130155" y="795287"/>
                    <a:pt x="795057" y="761071"/>
                  </a:cubicBezTo>
                  <a:cubicBezTo>
                    <a:pt x="684485" y="749779"/>
                    <a:pt x="574288" y="730847"/>
                    <a:pt x="475470" y="724236"/>
                  </a:cubicBezTo>
                  <a:cubicBezTo>
                    <a:pt x="474613" y="724176"/>
                    <a:pt x="473823" y="724290"/>
                    <a:pt x="472959" y="724236"/>
                  </a:cubicBezTo>
                  <a:cubicBezTo>
                    <a:pt x="511153" y="678286"/>
                    <a:pt x="547278" y="636207"/>
                    <a:pt x="575092" y="607034"/>
                  </a:cubicBezTo>
                  <a:cubicBezTo>
                    <a:pt x="691772" y="484648"/>
                    <a:pt x="761618" y="336906"/>
                    <a:pt x="648139" y="149316"/>
                  </a:cubicBezTo>
                  <a:cubicBezTo>
                    <a:pt x="577215" y="32074"/>
                    <a:pt x="482080" y="-3737"/>
                    <a:pt x="398666" y="302"/>
                  </a:cubicBezTo>
                  <a:close/>
                </a:path>
              </a:pathLst>
            </a:custGeom>
            <a:solidFill>
              <a:srgbClr val="FFFFFF"/>
            </a:solidFill>
            <a:ln cap="flat" cmpd="sng" w="167350">
              <a:solidFill>
                <a:srgbClr val="FFFFFF"/>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1465" name="Google Shape;1465;p31"/>
            <p:cNvGrpSpPr/>
            <p:nvPr/>
          </p:nvGrpSpPr>
          <p:grpSpPr>
            <a:xfrm>
              <a:off x="3553994" y="5264713"/>
              <a:ext cx="1448907" cy="1263939"/>
              <a:chOff x="3553994" y="5264713"/>
              <a:chExt cx="1448907" cy="1263939"/>
            </a:xfrm>
          </p:grpSpPr>
          <p:sp>
            <p:nvSpPr>
              <p:cNvPr id="1466" name="Google Shape;1466;p31"/>
              <p:cNvSpPr/>
              <p:nvPr/>
            </p:nvSpPr>
            <p:spPr>
              <a:xfrm>
                <a:off x="3553994" y="5448352"/>
                <a:ext cx="252578" cy="389908"/>
              </a:xfrm>
              <a:custGeom>
                <a:rect b="b" l="l" r="r" t="t"/>
                <a:pathLst>
                  <a:path extrusionOk="0" h="389908" w="252578">
                    <a:moveTo>
                      <a:pt x="170329" y="0"/>
                    </a:moveTo>
                    <a:cubicBezTo>
                      <a:pt x="129087" y="6952"/>
                      <a:pt x="71739" y="25510"/>
                      <a:pt x="33035" y="83086"/>
                    </a:cubicBezTo>
                    <a:cubicBezTo>
                      <a:pt x="-67651" y="232851"/>
                      <a:pt x="93940" y="389908"/>
                      <a:pt x="93940" y="389908"/>
                    </a:cubicBezTo>
                    <a:cubicBezTo>
                      <a:pt x="93940" y="389908"/>
                      <a:pt x="109257" y="283100"/>
                      <a:pt x="155676" y="219335"/>
                    </a:cubicBezTo>
                    <a:cubicBezTo>
                      <a:pt x="183630" y="180933"/>
                      <a:pt x="221744" y="151325"/>
                      <a:pt x="252578" y="129967"/>
                    </a:cubicBezTo>
                    <a:cubicBezTo>
                      <a:pt x="233699" y="120544"/>
                      <a:pt x="214672" y="104819"/>
                      <a:pt x="195859" y="78485"/>
                    </a:cubicBezTo>
                    <a:cubicBezTo>
                      <a:pt x="177087" y="52199"/>
                      <a:pt x="169793" y="25751"/>
                      <a:pt x="170329" y="0"/>
                    </a:cubicBezTo>
                    <a:close/>
                  </a:path>
                </a:pathLst>
              </a:custGeom>
              <a:solidFill>
                <a:srgbClr val="F2AE3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67" name="Google Shape;1467;p31"/>
              <p:cNvSpPr/>
              <p:nvPr/>
            </p:nvSpPr>
            <p:spPr>
              <a:xfrm>
                <a:off x="3686389" y="5264713"/>
                <a:ext cx="573392" cy="876424"/>
              </a:xfrm>
              <a:custGeom>
                <a:rect b="b" l="l" r="r" t="t"/>
                <a:pathLst>
                  <a:path extrusionOk="0" h="876424" w="573392">
                    <a:moveTo>
                      <a:pt x="337449" y="727752"/>
                    </a:moveTo>
                    <a:cubicBezTo>
                      <a:pt x="376956" y="680115"/>
                      <a:pt x="414032" y="637098"/>
                      <a:pt x="442696" y="607034"/>
                    </a:cubicBezTo>
                    <a:cubicBezTo>
                      <a:pt x="559376" y="484648"/>
                      <a:pt x="629215" y="336900"/>
                      <a:pt x="515743" y="149316"/>
                    </a:cubicBezTo>
                    <a:cubicBezTo>
                      <a:pt x="444813" y="32074"/>
                      <a:pt x="349685" y="-3737"/>
                      <a:pt x="266270" y="302"/>
                    </a:cubicBezTo>
                    <a:cubicBezTo>
                      <a:pt x="216215" y="2726"/>
                      <a:pt x="170379" y="19597"/>
                      <a:pt x="136511" y="41744"/>
                    </a:cubicBezTo>
                    <a:cubicBezTo>
                      <a:pt x="75894" y="81372"/>
                      <a:pt x="39012" y="131100"/>
                      <a:pt x="37934" y="183639"/>
                    </a:cubicBezTo>
                    <a:cubicBezTo>
                      <a:pt x="37398" y="209391"/>
                      <a:pt x="44691" y="235838"/>
                      <a:pt x="63464" y="262125"/>
                    </a:cubicBezTo>
                    <a:cubicBezTo>
                      <a:pt x="82276" y="288458"/>
                      <a:pt x="101303" y="304184"/>
                      <a:pt x="120183" y="313607"/>
                    </a:cubicBezTo>
                    <a:cubicBezTo>
                      <a:pt x="213208" y="360052"/>
                      <a:pt x="303186" y="238456"/>
                      <a:pt x="351660" y="310258"/>
                    </a:cubicBezTo>
                    <a:cubicBezTo>
                      <a:pt x="424125" y="417615"/>
                      <a:pt x="129171" y="488586"/>
                      <a:pt x="14493" y="779904"/>
                    </a:cubicBezTo>
                    <a:cubicBezTo>
                      <a:pt x="1541" y="812801"/>
                      <a:pt x="-1741" y="845564"/>
                      <a:pt x="791" y="876425"/>
                    </a:cubicBezTo>
                  </a:path>
                </a:pathLst>
              </a:custGeom>
              <a:solidFill>
                <a:srgbClr val="FC777A"/>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68" name="Google Shape;1468;p31"/>
              <p:cNvSpPr/>
              <p:nvPr/>
            </p:nvSpPr>
            <p:spPr>
              <a:xfrm>
                <a:off x="3554306" y="5633082"/>
                <a:ext cx="157800" cy="205112"/>
              </a:xfrm>
              <a:custGeom>
                <a:rect b="b" l="l" r="r" t="t"/>
                <a:pathLst>
                  <a:path extrusionOk="0" h="205112" w="157800">
                    <a:moveTo>
                      <a:pt x="35368" y="216"/>
                    </a:moveTo>
                    <a:cubicBezTo>
                      <a:pt x="22784" y="792"/>
                      <a:pt x="11151" y="2687"/>
                      <a:pt x="0" y="5239"/>
                    </a:cubicBezTo>
                    <a:cubicBezTo>
                      <a:pt x="690" y="114451"/>
                      <a:pt x="93547" y="205112"/>
                      <a:pt x="93547" y="205112"/>
                    </a:cubicBezTo>
                    <a:cubicBezTo>
                      <a:pt x="93547" y="205112"/>
                      <a:pt x="108871" y="98304"/>
                      <a:pt x="155289" y="34539"/>
                    </a:cubicBezTo>
                    <a:cubicBezTo>
                      <a:pt x="156053" y="33488"/>
                      <a:pt x="157024" y="32651"/>
                      <a:pt x="157801" y="31613"/>
                    </a:cubicBezTo>
                    <a:cubicBezTo>
                      <a:pt x="138359" y="19196"/>
                      <a:pt x="113666" y="8668"/>
                      <a:pt x="81412" y="3149"/>
                    </a:cubicBezTo>
                    <a:cubicBezTo>
                      <a:pt x="65137" y="363"/>
                      <a:pt x="49814" y="-441"/>
                      <a:pt x="35368" y="216"/>
                    </a:cubicBezTo>
                    <a:close/>
                  </a:path>
                </a:pathLst>
              </a:custGeom>
              <a:solidFill>
                <a:srgbClr val="AF581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69" name="Google Shape;1469;p31"/>
              <p:cNvSpPr/>
              <p:nvPr/>
            </p:nvSpPr>
            <p:spPr>
              <a:xfrm>
                <a:off x="3663642" y="5986607"/>
                <a:ext cx="1339259" cy="542045"/>
              </a:xfrm>
              <a:custGeom>
                <a:rect b="b" l="l" r="r" t="t"/>
                <a:pathLst>
                  <a:path extrusionOk="0" h="542045" w="1339259">
                    <a:moveTo>
                      <a:pt x="365849" y="2362"/>
                    </a:moveTo>
                    <a:cubicBezTo>
                      <a:pt x="464667" y="8979"/>
                      <a:pt x="574924" y="27919"/>
                      <a:pt x="685496" y="39210"/>
                    </a:cubicBezTo>
                    <a:cubicBezTo>
                      <a:pt x="1020594" y="73426"/>
                      <a:pt x="1325252" y="-12238"/>
                      <a:pt x="1338995" y="334151"/>
                    </a:cubicBezTo>
                    <a:cubicBezTo>
                      <a:pt x="1349684" y="603616"/>
                      <a:pt x="1034986" y="538759"/>
                      <a:pt x="699667" y="526148"/>
                    </a:cubicBezTo>
                    <a:cubicBezTo>
                      <a:pt x="347766" y="512908"/>
                      <a:pt x="-22566" y="475678"/>
                      <a:pt x="1075" y="250409"/>
                    </a:cubicBezTo>
                    <a:cubicBezTo>
                      <a:pt x="24911" y="23264"/>
                      <a:pt x="173758" y="-10490"/>
                      <a:pt x="365849" y="2362"/>
                    </a:cubicBezTo>
                  </a:path>
                </a:pathLst>
              </a:custGeom>
              <a:solidFill>
                <a:srgbClr val="F47B8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70" name="Google Shape;1470;p31"/>
              <p:cNvSpPr/>
              <p:nvPr/>
            </p:nvSpPr>
            <p:spPr>
              <a:xfrm>
                <a:off x="3861108" y="5388059"/>
                <a:ext cx="52625" cy="71862"/>
              </a:xfrm>
              <a:custGeom>
                <a:rect b="b" l="l" r="r" t="t"/>
                <a:pathLst>
                  <a:path extrusionOk="0" h="71862" w="52625">
                    <a:moveTo>
                      <a:pt x="2980" y="44033"/>
                    </a:moveTo>
                    <a:cubicBezTo>
                      <a:pt x="-3730" y="24704"/>
                      <a:pt x="1273" y="5409"/>
                      <a:pt x="14158" y="936"/>
                    </a:cubicBezTo>
                    <a:cubicBezTo>
                      <a:pt x="27044" y="-3545"/>
                      <a:pt x="42930" y="8497"/>
                      <a:pt x="49640" y="27825"/>
                    </a:cubicBezTo>
                    <a:cubicBezTo>
                      <a:pt x="56358" y="47154"/>
                      <a:pt x="51355" y="66448"/>
                      <a:pt x="38469" y="70929"/>
                    </a:cubicBezTo>
                    <a:cubicBezTo>
                      <a:pt x="25584" y="75403"/>
                      <a:pt x="9691" y="63361"/>
                      <a:pt x="2980" y="44033"/>
                    </a:cubicBezTo>
                    <a:close/>
                  </a:path>
                </a:pathLst>
              </a:custGeom>
              <a:solidFill>
                <a:srgbClr val="B34A5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1471" name="Google Shape;1471;p31"/>
              <p:cNvGrpSpPr/>
              <p:nvPr/>
            </p:nvGrpSpPr>
            <p:grpSpPr>
              <a:xfrm>
                <a:off x="4051759" y="5375948"/>
                <a:ext cx="571739" cy="1057739"/>
                <a:chOff x="4051759" y="5375948"/>
                <a:chExt cx="571739" cy="1057739"/>
              </a:xfrm>
            </p:grpSpPr>
            <p:sp>
              <p:nvSpPr>
                <p:cNvPr id="1472" name="Google Shape;1472;p31"/>
                <p:cNvSpPr/>
                <p:nvPr/>
              </p:nvSpPr>
              <p:spPr>
                <a:xfrm>
                  <a:off x="4203338" y="6088517"/>
                  <a:ext cx="420160" cy="345170"/>
                </a:xfrm>
                <a:custGeom>
                  <a:rect b="b" l="l" r="r" t="t"/>
                  <a:pathLst>
                    <a:path extrusionOk="0" h="345170" w="420160">
                      <a:moveTo>
                        <a:pt x="0" y="77615"/>
                      </a:moveTo>
                      <a:cubicBezTo>
                        <a:pt x="0" y="77615"/>
                        <a:pt x="350729" y="-59894"/>
                        <a:pt x="407026" y="31149"/>
                      </a:cubicBezTo>
                      <a:cubicBezTo>
                        <a:pt x="463324" y="122185"/>
                        <a:pt x="320417" y="151867"/>
                        <a:pt x="320417" y="151867"/>
                      </a:cubicBezTo>
                      <a:cubicBezTo>
                        <a:pt x="320417" y="151867"/>
                        <a:pt x="353455" y="157969"/>
                        <a:pt x="357828" y="191200"/>
                      </a:cubicBezTo>
                      <a:cubicBezTo>
                        <a:pt x="362202" y="224432"/>
                        <a:pt x="307277" y="252360"/>
                        <a:pt x="307277" y="252360"/>
                      </a:cubicBezTo>
                      <a:cubicBezTo>
                        <a:pt x="307277" y="252360"/>
                        <a:pt x="335747" y="262620"/>
                        <a:pt x="336685" y="287386"/>
                      </a:cubicBezTo>
                      <a:cubicBezTo>
                        <a:pt x="337877" y="318944"/>
                        <a:pt x="236494" y="345170"/>
                        <a:pt x="236494" y="345170"/>
                      </a:cubicBezTo>
                      <a:cubicBezTo>
                        <a:pt x="236494" y="345170"/>
                        <a:pt x="292001" y="300614"/>
                        <a:pt x="290876" y="288458"/>
                      </a:cubicBezTo>
                      <a:cubicBezTo>
                        <a:pt x="289750" y="276309"/>
                        <a:pt x="222878" y="271126"/>
                        <a:pt x="221318" y="258769"/>
                      </a:cubicBezTo>
                      <a:cubicBezTo>
                        <a:pt x="219764" y="246413"/>
                        <a:pt x="315334" y="201762"/>
                        <a:pt x="311664" y="190517"/>
                      </a:cubicBezTo>
                      <a:cubicBezTo>
                        <a:pt x="307994" y="179279"/>
                        <a:pt x="167190" y="191790"/>
                        <a:pt x="163587" y="173707"/>
                      </a:cubicBezTo>
                      <a:cubicBezTo>
                        <a:pt x="159978" y="155631"/>
                        <a:pt x="365215" y="100667"/>
                        <a:pt x="360581" y="65727"/>
                      </a:cubicBezTo>
                      <a:cubicBezTo>
                        <a:pt x="355886" y="30325"/>
                        <a:pt x="0" y="77615"/>
                        <a:pt x="0" y="77615"/>
                      </a:cubicBezTo>
                      <a:close/>
                    </a:path>
                  </a:pathLst>
                </a:custGeom>
                <a:solidFill>
                  <a:srgbClr val="FFA1A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73" name="Google Shape;1473;p31"/>
                <p:cNvSpPr/>
                <p:nvPr/>
              </p:nvSpPr>
              <p:spPr>
                <a:xfrm>
                  <a:off x="4051759" y="5375948"/>
                  <a:ext cx="156500" cy="280393"/>
                </a:xfrm>
                <a:custGeom>
                  <a:rect b="b" l="l" r="r" t="t"/>
                  <a:pathLst>
                    <a:path extrusionOk="0" h="280393" w="156500">
                      <a:moveTo>
                        <a:pt x="0" y="0"/>
                      </a:moveTo>
                      <a:cubicBezTo>
                        <a:pt x="0" y="0"/>
                        <a:pt x="66598" y="58722"/>
                        <a:pt x="97740" y="128802"/>
                      </a:cubicBezTo>
                      <a:cubicBezTo>
                        <a:pt x="128875" y="198889"/>
                        <a:pt x="97412" y="282946"/>
                        <a:pt x="124556" y="280334"/>
                      </a:cubicBezTo>
                      <a:cubicBezTo>
                        <a:pt x="151700" y="277722"/>
                        <a:pt x="171899" y="196323"/>
                        <a:pt x="140756" y="126237"/>
                      </a:cubicBezTo>
                      <a:cubicBezTo>
                        <a:pt x="109621" y="56157"/>
                        <a:pt x="0" y="0"/>
                        <a:pt x="0" y="0"/>
                      </a:cubicBezTo>
                      <a:close/>
                    </a:path>
                  </a:pathLst>
                </a:custGeom>
                <a:solidFill>
                  <a:srgbClr val="FFA1A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74" name="Google Shape;1474;p31"/>
                <p:cNvSpPr/>
                <p:nvPr/>
              </p:nvSpPr>
              <p:spPr>
                <a:xfrm>
                  <a:off x="4130009" y="5680535"/>
                  <a:ext cx="52735" cy="70562"/>
                </a:xfrm>
                <a:custGeom>
                  <a:rect b="b" l="l" r="r" t="t"/>
                  <a:pathLst>
                    <a:path extrusionOk="0" h="70562" w="52735">
                      <a:moveTo>
                        <a:pt x="3972" y="26138"/>
                      </a:moveTo>
                      <a:cubicBezTo>
                        <a:pt x="11660" y="7319"/>
                        <a:pt x="27915" y="-3839"/>
                        <a:pt x="40278" y="1217"/>
                      </a:cubicBezTo>
                      <a:cubicBezTo>
                        <a:pt x="52648" y="6267"/>
                        <a:pt x="56445" y="25608"/>
                        <a:pt x="48763" y="44428"/>
                      </a:cubicBezTo>
                      <a:cubicBezTo>
                        <a:pt x="41075" y="63241"/>
                        <a:pt x="24821" y="74398"/>
                        <a:pt x="12457" y="69348"/>
                      </a:cubicBezTo>
                      <a:cubicBezTo>
                        <a:pt x="88" y="64299"/>
                        <a:pt x="-3710" y="44950"/>
                        <a:pt x="3972" y="26138"/>
                      </a:cubicBezTo>
                      <a:close/>
                    </a:path>
                  </a:pathLst>
                </a:custGeom>
                <a:solidFill>
                  <a:srgbClr val="FFA1A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1475" name="Google Shape;1475;p31"/>
              <p:cNvGrpSpPr/>
              <p:nvPr/>
            </p:nvGrpSpPr>
            <p:grpSpPr>
              <a:xfrm>
                <a:off x="3794621" y="5459918"/>
                <a:ext cx="1079649" cy="997846"/>
                <a:chOff x="3794621" y="5459918"/>
                <a:chExt cx="1079649" cy="997846"/>
              </a:xfrm>
            </p:grpSpPr>
            <p:sp>
              <p:nvSpPr>
                <p:cNvPr id="1476" name="Google Shape;1476;p31"/>
                <p:cNvSpPr/>
                <p:nvPr/>
              </p:nvSpPr>
              <p:spPr>
                <a:xfrm>
                  <a:off x="4156377" y="6230285"/>
                  <a:ext cx="68827" cy="46666"/>
                </a:xfrm>
                <a:custGeom>
                  <a:rect b="b" l="l" r="r" t="t"/>
                  <a:pathLst>
                    <a:path extrusionOk="0" h="46666" w="68827">
                      <a:moveTo>
                        <a:pt x="0" y="23333"/>
                      </a:moveTo>
                      <a:cubicBezTo>
                        <a:pt x="0" y="10448"/>
                        <a:pt x="15411" y="0"/>
                        <a:pt x="34411" y="0"/>
                      </a:cubicBezTo>
                      <a:cubicBezTo>
                        <a:pt x="53417" y="0"/>
                        <a:pt x="68828" y="10448"/>
                        <a:pt x="68828" y="23333"/>
                      </a:cubicBezTo>
                      <a:cubicBezTo>
                        <a:pt x="68828" y="36225"/>
                        <a:pt x="53417" y="46667"/>
                        <a:pt x="34411" y="46667"/>
                      </a:cubicBezTo>
                      <a:cubicBezTo>
                        <a:pt x="15411" y="46667"/>
                        <a:pt x="0" y="36225"/>
                        <a:pt x="0" y="23333"/>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77" name="Google Shape;1477;p31"/>
                <p:cNvSpPr/>
                <p:nvPr/>
              </p:nvSpPr>
              <p:spPr>
                <a:xfrm>
                  <a:off x="4259783" y="6409611"/>
                  <a:ext cx="73489" cy="48153"/>
                </a:xfrm>
                <a:custGeom>
                  <a:rect b="b" l="l" r="r" t="t"/>
                  <a:pathLst>
                    <a:path extrusionOk="0" h="48153" w="73489">
                      <a:moveTo>
                        <a:pt x="0" y="24076"/>
                      </a:moveTo>
                      <a:cubicBezTo>
                        <a:pt x="0" y="10776"/>
                        <a:pt x="16449" y="0"/>
                        <a:pt x="36741" y="0"/>
                      </a:cubicBezTo>
                      <a:cubicBezTo>
                        <a:pt x="57041" y="0"/>
                        <a:pt x="73489" y="10776"/>
                        <a:pt x="73489" y="24076"/>
                      </a:cubicBezTo>
                      <a:cubicBezTo>
                        <a:pt x="73489" y="37371"/>
                        <a:pt x="57041" y="48153"/>
                        <a:pt x="36741" y="48153"/>
                      </a:cubicBezTo>
                      <a:cubicBezTo>
                        <a:pt x="16449" y="48153"/>
                        <a:pt x="0" y="37371"/>
                        <a:pt x="0" y="24076"/>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78" name="Google Shape;1478;p31"/>
                <p:cNvSpPr/>
                <p:nvPr/>
              </p:nvSpPr>
              <p:spPr>
                <a:xfrm>
                  <a:off x="4604277" y="6406242"/>
                  <a:ext cx="50805" cy="51522"/>
                </a:xfrm>
                <a:custGeom>
                  <a:rect b="b" l="l" r="r" t="t"/>
                  <a:pathLst>
                    <a:path extrusionOk="0" h="51522" w="50805">
                      <a:moveTo>
                        <a:pt x="0" y="25764"/>
                      </a:moveTo>
                      <a:cubicBezTo>
                        <a:pt x="0" y="11533"/>
                        <a:pt x="11372" y="0"/>
                        <a:pt x="25403" y="0"/>
                      </a:cubicBezTo>
                      <a:cubicBezTo>
                        <a:pt x="39434" y="0"/>
                        <a:pt x="50805" y="11533"/>
                        <a:pt x="50805" y="25764"/>
                      </a:cubicBezTo>
                      <a:cubicBezTo>
                        <a:pt x="50805" y="39989"/>
                        <a:pt x="39434" y="51522"/>
                        <a:pt x="25403" y="51522"/>
                      </a:cubicBezTo>
                      <a:cubicBezTo>
                        <a:pt x="11372" y="51522"/>
                        <a:pt x="0" y="39989"/>
                        <a:pt x="0" y="25764"/>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79" name="Google Shape;1479;p31"/>
                <p:cNvSpPr/>
                <p:nvPr/>
              </p:nvSpPr>
              <p:spPr>
                <a:xfrm>
                  <a:off x="4807954" y="6264729"/>
                  <a:ext cx="66316" cy="61607"/>
                </a:xfrm>
                <a:custGeom>
                  <a:rect b="b" l="l" r="r" t="t"/>
                  <a:pathLst>
                    <a:path extrusionOk="0" h="61607" w="66316">
                      <a:moveTo>
                        <a:pt x="0" y="30801"/>
                      </a:moveTo>
                      <a:cubicBezTo>
                        <a:pt x="0" y="13789"/>
                        <a:pt x="14848" y="0"/>
                        <a:pt x="33158" y="0"/>
                      </a:cubicBezTo>
                      <a:cubicBezTo>
                        <a:pt x="51475" y="0"/>
                        <a:pt x="66316" y="13789"/>
                        <a:pt x="66316" y="30801"/>
                      </a:cubicBezTo>
                      <a:cubicBezTo>
                        <a:pt x="66316" y="47812"/>
                        <a:pt x="51475" y="61608"/>
                        <a:pt x="33158" y="61608"/>
                      </a:cubicBezTo>
                      <a:cubicBezTo>
                        <a:pt x="14848" y="61608"/>
                        <a:pt x="0" y="47812"/>
                        <a:pt x="0" y="30801"/>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80" name="Google Shape;1480;p31"/>
                <p:cNvSpPr/>
                <p:nvPr/>
              </p:nvSpPr>
              <p:spPr>
                <a:xfrm>
                  <a:off x="4684356" y="6141137"/>
                  <a:ext cx="79382" cy="54857"/>
                </a:xfrm>
                <a:custGeom>
                  <a:rect b="b" l="l" r="r" t="t"/>
                  <a:pathLst>
                    <a:path extrusionOk="0" h="54857" w="79382">
                      <a:moveTo>
                        <a:pt x="0" y="27432"/>
                      </a:moveTo>
                      <a:cubicBezTo>
                        <a:pt x="0" y="12283"/>
                        <a:pt x="17768" y="0"/>
                        <a:pt x="39688" y="0"/>
                      </a:cubicBezTo>
                      <a:cubicBezTo>
                        <a:pt x="61615" y="0"/>
                        <a:pt x="79383" y="12283"/>
                        <a:pt x="79383" y="27432"/>
                      </a:cubicBezTo>
                      <a:cubicBezTo>
                        <a:pt x="79383" y="42581"/>
                        <a:pt x="61615" y="54858"/>
                        <a:pt x="39688" y="54858"/>
                      </a:cubicBezTo>
                      <a:cubicBezTo>
                        <a:pt x="17768" y="54858"/>
                        <a:pt x="0" y="42581"/>
                        <a:pt x="0" y="27432"/>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81" name="Google Shape;1481;p31"/>
                <p:cNvSpPr/>
                <p:nvPr/>
              </p:nvSpPr>
              <p:spPr>
                <a:xfrm>
                  <a:off x="4024690" y="6391326"/>
                  <a:ext cx="53278" cy="29835"/>
                </a:xfrm>
                <a:custGeom>
                  <a:rect b="b" l="l" r="r" t="t"/>
                  <a:pathLst>
                    <a:path extrusionOk="0" h="29835" w="53278">
                      <a:moveTo>
                        <a:pt x="313" y="23784"/>
                      </a:moveTo>
                      <a:cubicBezTo>
                        <a:pt x="-1923" y="17160"/>
                        <a:pt x="8055" y="7818"/>
                        <a:pt x="22602" y="2922"/>
                      </a:cubicBezTo>
                      <a:cubicBezTo>
                        <a:pt x="37142" y="-1974"/>
                        <a:pt x="50737" y="-574"/>
                        <a:pt x="52967" y="6049"/>
                      </a:cubicBezTo>
                      <a:cubicBezTo>
                        <a:pt x="55197" y="12673"/>
                        <a:pt x="45219" y="22016"/>
                        <a:pt x="30679" y="26911"/>
                      </a:cubicBezTo>
                      <a:cubicBezTo>
                        <a:pt x="16139" y="31814"/>
                        <a:pt x="2544" y="30407"/>
                        <a:pt x="313" y="23784"/>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82" name="Google Shape;1482;p31"/>
                <p:cNvSpPr/>
                <p:nvPr/>
              </p:nvSpPr>
              <p:spPr>
                <a:xfrm>
                  <a:off x="3806534" y="6340389"/>
                  <a:ext cx="54572" cy="54721"/>
                </a:xfrm>
                <a:custGeom>
                  <a:rect b="b" l="l" r="r" t="t"/>
                  <a:pathLst>
                    <a:path extrusionOk="0" h="54721" w="54572">
                      <a:moveTo>
                        <a:pt x="1847" y="17546"/>
                      </a:moveTo>
                      <a:cubicBezTo>
                        <a:pt x="7285" y="3448"/>
                        <a:pt x="23084" y="-3591"/>
                        <a:pt x="37135" y="1827"/>
                      </a:cubicBezTo>
                      <a:cubicBezTo>
                        <a:pt x="51186" y="7245"/>
                        <a:pt x="58164" y="23071"/>
                        <a:pt x="52726" y="37169"/>
                      </a:cubicBezTo>
                      <a:cubicBezTo>
                        <a:pt x="47288" y="51273"/>
                        <a:pt x="31489" y="58312"/>
                        <a:pt x="17438" y="52894"/>
                      </a:cubicBezTo>
                      <a:cubicBezTo>
                        <a:pt x="3387" y="47476"/>
                        <a:pt x="-3591" y="31650"/>
                        <a:pt x="1847" y="17546"/>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83" name="Google Shape;1483;p31"/>
                <p:cNvSpPr/>
                <p:nvPr/>
              </p:nvSpPr>
              <p:spPr>
                <a:xfrm>
                  <a:off x="3899966" y="6199471"/>
                  <a:ext cx="59351" cy="61628"/>
                </a:xfrm>
                <a:custGeom>
                  <a:rect b="b" l="l" r="r" t="t"/>
                  <a:pathLst>
                    <a:path extrusionOk="0" h="61628" w="59351">
                      <a:moveTo>
                        <a:pt x="0" y="30814"/>
                      </a:moveTo>
                      <a:cubicBezTo>
                        <a:pt x="0" y="13796"/>
                        <a:pt x="13287" y="0"/>
                        <a:pt x="29676" y="0"/>
                      </a:cubicBezTo>
                      <a:cubicBezTo>
                        <a:pt x="46064" y="0"/>
                        <a:pt x="59351" y="13796"/>
                        <a:pt x="59351" y="30814"/>
                      </a:cubicBezTo>
                      <a:cubicBezTo>
                        <a:pt x="59351" y="47832"/>
                        <a:pt x="46064" y="61628"/>
                        <a:pt x="29676" y="61628"/>
                      </a:cubicBezTo>
                      <a:cubicBezTo>
                        <a:pt x="13287" y="61628"/>
                        <a:pt x="0" y="47832"/>
                        <a:pt x="0" y="30814"/>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84" name="Google Shape;1484;p31"/>
                <p:cNvSpPr/>
                <p:nvPr/>
              </p:nvSpPr>
              <p:spPr>
                <a:xfrm>
                  <a:off x="4015118" y="6067367"/>
                  <a:ext cx="50182" cy="52620"/>
                </a:xfrm>
                <a:custGeom>
                  <a:rect b="b" l="l" r="r" t="t"/>
                  <a:pathLst>
                    <a:path extrusionOk="0" h="52620" w="50182">
                      <a:moveTo>
                        <a:pt x="0" y="26313"/>
                      </a:moveTo>
                      <a:cubicBezTo>
                        <a:pt x="0" y="11780"/>
                        <a:pt x="11231" y="0"/>
                        <a:pt x="25095" y="0"/>
                      </a:cubicBezTo>
                      <a:cubicBezTo>
                        <a:pt x="38951" y="0"/>
                        <a:pt x="50182" y="11780"/>
                        <a:pt x="50182" y="26313"/>
                      </a:cubicBezTo>
                      <a:cubicBezTo>
                        <a:pt x="50182" y="40840"/>
                        <a:pt x="38951" y="52620"/>
                        <a:pt x="25095" y="52620"/>
                      </a:cubicBezTo>
                      <a:cubicBezTo>
                        <a:pt x="11231" y="52620"/>
                        <a:pt x="0" y="40840"/>
                        <a:pt x="0" y="26313"/>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85" name="Google Shape;1485;p31"/>
                <p:cNvSpPr/>
                <p:nvPr/>
              </p:nvSpPr>
              <p:spPr>
                <a:xfrm>
                  <a:off x="3794621" y="6088517"/>
                  <a:ext cx="55857" cy="62944"/>
                </a:xfrm>
                <a:custGeom>
                  <a:rect b="b" l="l" r="r" t="t"/>
                  <a:pathLst>
                    <a:path extrusionOk="0" h="62944" w="55857">
                      <a:moveTo>
                        <a:pt x="2462" y="21726"/>
                      </a:moveTo>
                      <a:cubicBezTo>
                        <a:pt x="8791" y="5204"/>
                        <a:pt x="25319" y="-3824"/>
                        <a:pt x="39384" y="1554"/>
                      </a:cubicBezTo>
                      <a:cubicBezTo>
                        <a:pt x="53448" y="6939"/>
                        <a:pt x="59716" y="24700"/>
                        <a:pt x="53394" y="41222"/>
                      </a:cubicBezTo>
                      <a:cubicBezTo>
                        <a:pt x="47072" y="57744"/>
                        <a:pt x="30543" y="66772"/>
                        <a:pt x="16479" y="61387"/>
                      </a:cubicBezTo>
                      <a:cubicBezTo>
                        <a:pt x="2415" y="56003"/>
                        <a:pt x="-3861" y="38248"/>
                        <a:pt x="2462" y="21726"/>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86" name="Google Shape;1486;p31"/>
                <p:cNvSpPr/>
                <p:nvPr/>
              </p:nvSpPr>
              <p:spPr>
                <a:xfrm>
                  <a:off x="3973087" y="5902553"/>
                  <a:ext cx="43370" cy="51191"/>
                </a:xfrm>
                <a:custGeom>
                  <a:rect b="b" l="l" r="r" t="t"/>
                  <a:pathLst>
                    <a:path extrusionOk="0" h="51191" w="43370">
                      <a:moveTo>
                        <a:pt x="7708" y="49233"/>
                      </a:moveTo>
                      <a:cubicBezTo>
                        <a:pt x="-1447" y="43822"/>
                        <a:pt x="-2613" y="28847"/>
                        <a:pt x="5103" y="15794"/>
                      </a:cubicBezTo>
                      <a:cubicBezTo>
                        <a:pt x="12825" y="2741"/>
                        <a:pt x="26500" y="-3454"/>
                        <a:pt x="35662" y="1957"/>
                      </a:cubicBezTo>
                      <a:cubicBezTo>
                        <a:pt x="44817" y="7368"/>
                        <a:pt x="45983" y="22344"/>
                        <a:pt x="38267" y="35396"/>
                      </a:cubicBezTo>
                      <a:cubicBezTo>
                        <a:pt x="30546" y="48456"/>
                        <a:pt x="16870" y="54645"/>
                        <a:pt x="7708" y="49233"/>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87" name="Google Shape;1487;p31"/>
                <p:cNvSpPr/>
                <p:nvPr/>
              </p:nvSpPr>
              <p:spPr>
                <a:xfrm>
                  <a:off x="3979510" y="5780747"/>
                  <a:ext cx="35607" cy="45207"/>
                </a:xfrm>
                <a:custGeom>
                  <a:rect b="b" l="l" r="r" t="t"/>
                  <a:pathLst>
                    <a:path extrusionOk="0" h="45207" w="35607">
                      <a:moveTo>
                        <a:pt x="1031" y="18093"/>
                      </a:moveTo>
                      <a:cubicBezTo>
                        <a:pt x="4319" y="5864"/>
                        <a:pt x="14499" y="-2032"/>
                        <a:pt x="23761" y="459"/>
                      </a:cubicBezTo>
                      <a:cubicBezTo>
                        <a:pt x="33023" y="2951"/>
                        <a:pt x="37865" y="14885"/>
                        <a:pt x="34577" y="27114"/>
                      </a:cubicBezTo>
                      <a:cubicBezTo>
                        <a:pt x="31289" y="39344"/>
                        <a:pt x="21116" y="47240"/>
                        <a:pt x="11847" y="44748"/>
                      </a:cubicBezTo>
                      <a:cubicBezTo>
                        <a:pt x="2584" y="42257"/>
                        <a:pt x="-2258" y="30322"/>
                        <a:pt x="1031" y="18093"/>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88" name="Google Shape;1488;p31"/>
                <p:cNvSpPr/>
                <p:nvPr/>
              </p:nvSpPr>
              <p:spPr>
                <a:xfrm>
                  <a:off x="3995850" y="5459918"/>
                  <a:ext cx="30117" cy="33653"/>
                </a:xfrm>
                <a:custGeom>
                  <a:rect b="b" l="l" r="r" t="t"/>
                  <a:pathLst>
                    <a:path extrusionOk="0" h="33653" w="30117">
                      <a:moveTo>
                        <a:pt x="0" y="16824"/>
                      </a:moveTo>
                      <a:cubicBezTo>
                        <a:pt x="0" y="7534"/>
                        <a:pt x="6744" y="0"/>
                        <a:pt x="15062" y="0"/>
                      </a:cubicBezTo>
                      <a:cubicBezTo>
                        <a:pt x="23380" y="0"/>
                        <a:pt x="30118" y="7534"/>
                        <a:pt x="30118" y="16824"/>
                      </a:cubicBezTo>
                      <a:cubicBezTo>
                        <a:pt x="30118" y="26120"/>
                        <a:pt x="23380" y="33654"/>
                        <a:pt x="15062" y="33654"/>
                      </a:cubicBezTo>
                      <a:cubicBezTo>
                        <a:pt x="6744" y="33654"/>
                        <a:pt x="0" y="26120"/>
                        <a:pt x="0" y="16824"/>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89" name="Google Shape;1489;p31"/>
                <p:cNvSpPr/>
                <p:nvPr/>
              </p:nvSpPr>
              <p:spPr>
                <a:xfrm>
                  <a:off x="4077971" y="5537258"/>
                  <a:ext cx="31332" cy="35880"/>
                </a:xfrm>
                <a:custGeom>
                  <a:rect b="b" l="l" r="r" t="t"/>
                  <a:pathLst>
                    <a:path extrusionOk="0" h="35880" w="31332">
                      <a:moveTo>
                        <a:pt x="10047" y="643"/>
                      </a:moveTo>
                      <a:cubicBezTo>
                        <a:pt x="18117" y="-1975"/>
                        <a:pt x="27179" y="3637"/>
                        <a:pt x="30286" y="13194"/>
                      </a:cubicBezTo>
                      <a:cubicBezTo>
                        <a:pt x="33387" y="22744"/>
                        <a:pt x="29362" y="32616"/>
                        <a:pt x="21285" y="35234"/>
                      </a:cubicBezTo>
                      <a:cubicBezTo>
                        <a:pt x="13215" y="37860"/>
                        <a:pt x="4154" y="32248"/>
                        <a:pt x="1046" y="22691"/>
                      </a:cubicBezTo>
                      <a:cubicBezTo>
                        <a:pt x="-2055" y="13140"/>
                        <a:pt x="1970" y="3268"/>
                        <a:pt x="10047" y="643"/>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1490" name="Google Shape;1490;p31"/>
            <p:cNvGrpSpPr/>
            <p:nvPr/>
          </p:nvGrpSpPr>
          <p:grpSpPr>
            <a:xfrm>
              <a:off x="3540572" y="5251367"/>
              <a:ext cx="1462718" cy="1277572"/>
              <a:chOff x="3540572" y="5251367"/>
              <a:chExt cx="1462718" cy="1277572"/>
            </a:xfrm>
          </p:grpSpPr>
          <p:sp>
            <p:nvSpPr>
              <p:cNvPr id="1491" name="Google Shape;1491;p31"/>
              <p:cNvSpPr/>
              <p:nvPr/>
            </p:nvSpPr>
            <p:spPr>
              <a:xfrm>
                <a:off x="3540572" y="5434929"/>
                <a:ext cx="266299" cy="403379"/>
              </a:xfrm>
              <a:custGeom>
                <a:rect b="b" l="l" r="r" t="t"/>
                <a:pathLst>
                  <a:path extrusionOk="0" h="403379" w="266299">
                    <a:moveTo>
                      <a:pt x="176150" y="96"/>
                    </a:moveTo>
                    <a:cubicBezTo>
                      <a:pt x="117154" y="10041"/>
                      <a:pt x="68438" y="35571"/>
                      <a:pt x="34463" y="86115"/>
                    </a:cubicBezTo>
                    <a:cubicBezTo>
                      <a:pt x="29902" y="92893"/>
                      <a:pt x="25950" y="99657"/>
                      <a:pt x="22320" y="106622"/>
                    </a:cubicBezTo>
                    <a:cubicBezTo>
                      <a:pt x="-17187" y="182409"/>
                      <a:pt x="-1602" y="263205"/>
                      <a:pt x="48272" y="340819"/>
                    </a:cubicBezTo>
                    <a:cubicBezTo>
                      <a:pt x="58727" y="357080"/>
                      <a:pt x="69938" y="371915"/>
                      <a:pt x="81136" y="384981"/>
                    </a:cubicBezTo>
                    <a:cubicBezTo>
                      <a:pt x="85060" y="389562"/>
                      <a:pt x="88731" y="393647"/>
                      <a:pt x="92019" y="397116"/>
                    </a:cubicBezTo>
                    <a:cubicBezTo>
                      <a:pt x="94008" y="399219"/>
                      <a:pt x="95408" y="400733"/>
                      <a:pt x="96205" y="401510"/>
                    </a:cubicBezTo>
                    <a:cubicBezTo>
                      <a:pt x="100129" y="405327"/>
                      <a:pt x="106726" y="402950"/>
                      <a:pt x="107503" y="397538"/>
                    </a:cubicBezTo>
                    <a:cubicBezTo>
                      <a:pt x="107557" y="397150"/>
                      <a:pt x="108722" y="391089"/>
                      <a:pt x="109177" y="388537"/>
                    </a:cubicBezTo>
                    <a:cubicBezTo>
                      <a:pt x="110490" y="381217"/>
                      <a:pt x="111997" y="373060"/>
                      <a:pt x="113993" y="364260"/>
                    </a:cubicBezTo>
                    <a:cubicBezTo>
                      <a:pt x="119679" y="339131"/>
                      <a:pt x="127005" y="313983"/>
                      <a:pt x="136174" y="290590"/>
                    </a:cubicBezTo>
                    <a:cubicBezTo>
                      <a:pt x="145423" y="267009"/>
                      <a:pt x="156192" y="246595"/>
                      <a:pt x="168200" y="230107"/>
                    </a:cubicBezTo>
                    <a:cubicBezTo>
                      <a:pt x="191587" y="197973"/>
                      <a:pt x="222609" y="170474"/>
                      <a:pt x="263422" y="142205"/>
                    </a:cubicBezTo>
                    <a:cubicBezTo>
                      <a:pt x="267608" y="139305"/>
                      <a:pt x="267139" y="132963"/>
                      <a:pt x="262585" y="130692"/>
                    </a:cubicBezTo>
                    <a:cubicBezTo>
                      <a:pt x="243237" y="121028"/>
                      <a:pt x="225449" y="105196"/>
                      <a:pt x="208384" y="81300"/>
                    </a:cubicBezTo>
                    <a:cubicBezTo>
                      <a:pt x="191319" y="57411"/>
                      <a:pt x="183570" y="32564"/>
                      <a:pt x="184106" y="6793"/>
                    </a:cubicBezTo>
                    <a:cubicBezTo>
                      <a:pt x="184187" y="2594"/>
                      <a:pt x="180289" y="-601"/>
                      <a:pt x="176150" y="96"/>
                    </a:cubicBezTo>
                    <a:close/>
                    <a:moveTo>
                      <a:pt x="171127" y="15165"/>
                    </a:moveTo>
                    <a:cubicBezTo>
                      <a:pt x="172272" y="40762"/>
                      <a:pt x="180644" y="65448"/>
                      <a:pt x="197501" y="89042"/>
                    </a:cubicBezTo>
                    <a:cubicBezTo>
                      <a:pt x="213347" y="111230"/>
                      <a:pt x="230250" y="126158"/>
                      <a:pt x="248353" y="136968"/>
                    </a:cubicBezTo>
                    <a:cubicBezTo>
                      <a:pt x="210447" y="164005"/>
                      <a:pt x="180115" y="190827"/>
                      <a:pt x="157317" y="222150"/>
                    </a:cubicBezTo>
                    <a:cubicBezTo>
                      <a:pt x="144566" y="239664"/>
                      <a:pt x="133462" y="261209"/>
                      <a:pt x="123831" y="285774"/>
                    </a:cubicBezTo>
                    <a:cubicBezTo>
                      <a:pt x="114381" y="309858"/>
                      <a:pt x="106840" y="335588"/>
                      <a:pt x="101013" y="361326"/>
                    </a:cubicBezTo>
                    <a:cubicBezTo>
                      <a:pt x="99306" y="368894"/>
                      <a:pt x="98053" y="375719"/>
                      <a:pt x="96827" y="382255"/>
                    </a:cubicBezTo>
                    <a:cubicBezTo>
                      <a:pt x="95046" y="380280"/>
                      <a:pt x="93331" y="378665"/>
                      <a:pt x="91389" y="376395"/>
                    </a:cubicBezTo>
                    <a:cubicBezTo>
                      <a:pt x="80567" y="363777"/>
                      <a:pt x="69677" y="349418"/>
                      <a:pt x="59577" y="333700"/>
                    </a:cubicBezTo>
                    <a:cubicBezTo>
                      <a:pt x="12033" y="259715"/>
                      <a:pt x="-2821" y="183614"/>
                      <a:pt x="34041" y="112904"/>
                    </a:cubicBezTo>
                    <a:cubicBezTo>
                      <a:pt x="37443" y="106381"/>
                      <a:pt x="41274" y="100019"/>
                      <a:pt x="45553" y="93650"/>
                    </a:cubicBezTo>
                    <a:cubicBezTo>
                      <a:pt x="75731" y="48758"/>
                      <a:pt x="118908" y="25405"/>
                      <a:pt x="171127" y="1516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92" name="Google Shape;1492;p31"/>
              <p:cNvSpPr/>
              <p:nvPr/>
            </p:nvSpPr>
            <p:spPr>
              <a:xfrm>
                <a:off x="3673218" y="5251367"/>
                <a:ext cx="587440" cy="883729"/>
              </a:xfrm>
              <a:custGeom>
                <a:rect b="b" l="l" r="r" t="t"/>
                <a:pathLst>
                  <a:path extrusionOk="0" h="883729" w="587440">
                    <a:moveTo>
                      <a:pt x="272677" y="320"/>
                    </a:moveTo>
                    <a:cubicBezTo>
                      <a:pt x="224323" y="2657"/>
                      <a:pt x="176987" y="18336"/>
                      <a:pt x="139569" y="42807"/>
                    </a:cubicBezTo>
                    <a:cubicBezTo>
                      <a:pt x="75664" y="84585"/>
                      <a:pt x="39171" y="136328"/>
                      <a:pt x="38066" y="190147"/>
                    </a:cubicBezTo>
                    <a:cubicBezTo>
                      <a:pt x="37470" y="218818"/>
                      <a:pt x="46122" y="246378"/>
                      <a:pt x="64855" y="272604"/>
                    </a:cubicBezTo>
                    <a:cubicBezTo>
                      <a:pt x="83138" y="298208"/>
                      <a:pt x="102480" y="315500"/>
                      <a:pt x="123871" y="326182"/>
                    </a:cubicBezTo>
                    <a:cubicBezTo>
                      <a:pt x="162280" y="345356"/>
                      <a:pt x="195699" y="340903"/>
                      <a:pt x="253215" y="318648"/>
                    </a:cubicBezTo>
                    <a:cubicBezTo>
                      <a:pt x="289963" y="304430"/>
                      <a:pt x="298147" y="301838"/>
                      <a:pt x="312024" y="300652"/>
                    </a:cubicBezTo>
                    <a:cubicBezTo>
                      <a:pt x="329524" y="299152"/>
                      <a:pt x="342135" y="304898"/>
                      <a:pt x="352837" y="320744"/>
                    </a:cubicBezTo>
                    <a:cubicBezTo>
                      <a:pt x="361872" y="334125"/>
                      <a:pt x="364691" y="346803"/>
                      <a:pt x="362046" y="359876"/>
                    </a:cubicBezTo>
                    <a:cubicBezTo>
                      <a:pt x="357538" y="382145"/>
                      <a:pt x="338445" y="405357"/>
                      <a:pt x="297163" y="441918"/>
                    </a:cubicBezTo>
                    <a:cubicBezTo>
                      <a:pt x="286005" y="451803"/>
                      <a:pt x="242392" y="489046"/>
                      <a:pt x="236887" y="493822"/>
                    </a:cubicBezTo>
                    <a:cubicBezTo>
                      <a:pt x="210527" y="516693"/>
                      <a:pt x="189410" y="536061"/>
                      <a:pt x="168870" y="556608"/>
                    </a:cubicBezTo>
                    <a:cubicBezTo>
                      <a:pt x="99955" y="625543"/>
                      <a:pt x="49049" y="697706"/>
                      <a:pt x="15040" y="784108"/>
                    </a:cubicBezTo>
                    <a:cubicBezTo>
                      <a:pt x="2470" y="816047"/>
                      <a:pt x="-2004" y="849493"/>
                      <a:pt x="809" y="883730"/>
                    </a:cubicBezTo>
                    <a:lnTo>
                      <a:pt x="14203" y="882477"/>
                    </a:lnTo>
                    <a:cubicBezTo>
                      <a:pt x="11558" y="850217"/>
                      <a:pt x="15804" y="819094"/>
                      <a:pt x="27598" y="789131"/>
                    </a:cubicBezTo>
                    <a:cubicBezTo>
                      <a:pt x="60870" y="704605"/>
                      <a:pt x="110590" y="633754"/>
                      <a:pt x="178286" y="566031"/>
                    </a:cubicBezTo>
                    <a:cubicBezTo>
                      <a:pt x="198572" y="545739"/>
                      <a:pt x="219535" y="526544"/>
                      <a:pt x="245681" y="503867"/>
                    </a:cubicBezTo>
                    <a:cubicBezTo>
                      <a:pt x="251106" y="499166"/>
                      <a:pt x="294691" y="461942"/>
                      <a:pt x="305956" y="451964"/>
                    </a:cubicBezTo>
                    <a:cubicBezTo>
                      <a:pt x="349408" y="413481"/>
                      <a:pt x="369935" y="388534"/>
                      <a:pt x="375226" y="362388"/>
                    </a:cubicBezTo>
                    <a:cubicBezTo>
                      <a:pt x="378608" y="345678"/>
                      <a:pt x="374911" y="329477"/>
                      <a:pt x="363928" y="313210"/>
                    </a:cubicBezTo>
                    <a:cubicBezTo>
                      <a:pt x="350446" y="293238"/>
                      <a:pt x="333000" y="285356"/>
                      <a:pt x="310765" y="287258"/>
                    </a:cubicBezTo>
                    <a:cubicBezTo>
                      <a:pt x="295026" y="288604"/>
                      <a:pt x="286722" y="291263"/>
                      <a:pt x="248400" y="306090"/>
                    </a:cubicBezTo>
                    <a:cubicBezTo>
                      <a:pt x="194159" y="327079"/>
                      <a:pt x="163941" y="331225"/>
                      <a:pt x="129939" y="314254"/>
                    </a:cubicBezTo>
                    <a:cubicBezTo>
                      <a:pt x="110590" y="304590"/>
                      <a:pt x="92802" y="288751"/>
                      <a:pt x="75738" y="264862"/>
                    </a:cubicBezTo>
                    <a:cubicBezTo>
                      <a:pt x="58673" y="240966"/>
                      <a:pt x="50924" y="216126"/>
                      <a:pt x="51460" y="190355"/>
                    </a:cubicBezTo>
                    <a:cubicBezTo>
                      <a:pt x="52465" y="141606"/>
                      <a:pt x="86353" y="93693"/>
                      <a:pt x="146896" y="54106"/>
                    </a:cubicBezTo>
                    <a:cubicBezTo>
                      <a:pt x="182338" y="30927"/>
                      <a:pt x="227364" y="15938"/>
                      <a:pt x="273307" y="13715"/>
                    </a:cubicBezTo>
                    <a:cubicBezTo>
                      <a:pt x="367263" y="9167"/>
                      <a:pt x="453865" y="55492"/>
                      <a:pt x="516706" y="159380"/>
                    </a:cubicBezTo>
                    <a:cubicBezTo>
                      <a:pt x="615839" y="323249"/>
                      <a:pt x="582734" y="464367"/>
                      <a:pt x="444710" y="609142"/>
                    </a:cubicBezTo>
                    <a:cubicBezTo>
                      <a:pt x="417707" y="637464"/>
                      <a:pt x="381903" y="678405"/>
                      <a:pt x="339021" y="730114"/>
                    </a:cubicBezTo>
                    <a:lnTo>
                      <a:pt x="349488" y="738694"/>
                    </a:lnTo>
                    <a:cubicBezTo>
                      <a:pt x="392183" y="687205"/>
                      <a:pt x="427592" y="646405"/>
                      <a:pt x="454341" y="618350"/>
                    </a:cubicBezTo>
                    <a:cubicBezTo>
                      <a:pt x="596155" y="469597"/>
                      <a:pt x="630881" y="322184"/>
                      <a:pt x="528218" y="152475"/>
                    </a:cubicBezTo>
                    <a:cubicBezTo>
                      <a:pt x="462833" y="44395"/>
                      <a:pt x="371569" y="-4468"/>
                      <a:pt x="272677" y="32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93" name="Google Shape;1493;p31"/>
              <p:cNvSpPr/>
              <p:nvPr/>
            </p:nvSpPr>
            <p:spPr>
              <a:xfrm>
                <a:off x="3541126" y="5619801"/>
                <a:ext cx="171313" cy="216430"/>
              </a:xfrm>
              <a:custGeom>
                <a:rect b="b" l="l" r="r" t="t"/>
                <a:pathLst>
                  <a:path extrusionOk="0" h="216430" w="171313">
                    <a:moveTo>
                      <a:pt x="41858" y="236"/>
                    </a:moveTo>
                    <a:cubicBezTo>
                      <a:pt x="29743" y="785"/>
                      <a:pt x="17855" y="2365"/>
                      <a:pt x="5237" y="5259"/>
                    </a:cubicBezTo>
                    <a:cubicBezTo>
                      <a:pt x="2177" y="5962"/>
                      <a:pt x="-13" y="8815"/>
                      <a:pt x="0" y="11956"/>
                    </a:cubicBezTo>
                    <a:cubicBezTo>
                      <a:pt x="315" y="61181"/>
                      <a:pt x="18384" y="109991"/>
                      <a:pt x="48140" y="156362"/>
                    </a:cubicBezTo>
                    <a:cubicBezTo>
                      <a:pt x="58508" y="172523"/>
                      <a:pt x="69705" y="187130"/>
                      <a:pt x="80789" y="200109"/>
                    </a:cubicBezTo>
                    <a:cubicBezTo>
                      <a:pt x="84674" y="204656"/>
                      <a:pt x="88210" y="208802"/>
                      <a:pt x="91465" y="212244"/>
                    </a:cubicBezTo>
                    <a:cubicBezTo>
                      <a:pt x="92603" y="213457"/>
                      <a:pt x="95650" y="216430"/>
                      <a:pt x="95650" y="216430"/>
                    </a:cubicBezTo>
                    <a:lnTo>
                      <a:pt x="100252" y="211615"/>
                    </a:lnTo>
                    <a:lnTo>
                      <a:pt x="106949" y="212666"/>
                    </a:lnTo>
                    <a:cubicBezTo>
                      <a:pt x="107002" y="212278"/>
                      <a:pt x="107960" y="206217"/>
                      <a:pt x="108416" y="203665"/>
                    </a:cubicBezTo>
                    <a:cubicBezTo>
                      <a:pt x="109722" y="196345"/>
                      <a:pt x="111443" y="188188"/>
                      <a:pt x="113438" y="179388"/>
                    </a:cubicBezTo>
                    <a:cubicBezTo>
                      <a:pt x="119124" y="154259"/>
                      <a:pt x="126451" y="129111"/>
                      <a:pt x="135620" y="105718"/>
                    </a:cubicBezTo>
                    <a:cubicBezTo>
                      <a:pt x="144869" y="82137"/>
                      <a:pt x="155430" y="61509"/>
                      <a:pt x="167432" y="45020"/>
                    </a:cubicBezTo>
                    <a:cubicBezTo>
                      <a:pt x="167559" y="44846"/>
                      <a:pt x="167773" y="44726"/>
                      <a:pt x="168269" y="44183"/>
                    </a:cubicBezTo>
                    <a:cubicBezTo>
                      <a:pt x="168276" y="44183"/>
                      <a:pt x="169454" y="42958"/>
                      <a:pt x="169943" y="42301"/>
                    </a:cubicBezTo>
                    <a:cubicBezTo>
                      <a:pt x="172287" y="39187"/>
                      <a:pt x="171557" y="34773"/>
                      <a:pt x="168269" y="32677"/>
                    </a:cubicBezTo>
                    <a:cubicBezTo>
                      <a:pt x="146094" y="18513"/>
                      <a:pt x="120169" y="8433"/>
                      <a:pt x="89369" y="3163"/>
                    </a:cubicBezTo>
                    <a:cubicBezTo>
                      <a:pt x="73208" y="396"/>
                      <a:pt x="57389" y="-474"/>
                      <a:pt x="41858" y="236"/>
                    </a:cubicBezTo>
                    <a:close/>
                    <a:moveTo>
                      <a:pt x="42488" y="13423"/>
                    </a:moveTo>
                    <a:cubicBezTo>
                      <a:pt x="57061" y="12753"/>
                      <a:pt x="71855" y="13751"/>
                      <a:pt x="87065" y="16349"/>
                    </a:cubicBezTo>
                    <a:cubicBezTo>
                      <a:pt x="113398" y="20856"/>
                      <a:pt x="135318" y="29315"/>
                      <a:pt x="154667" y="40627"/>
                    </a:cubicBezTo>
                    <a:cubicBezTo>
                      <a:pt x="142833" y="57558"/>
                      <a:pt x="132352" y="77549"/>
                      <a:pt x="123277" y="100695"/>
                    </a:cubicBezTo>
                    <a:cubicBezTo>
                      <a:pt x="113827" y="124778"/>
                      <a:pt x="106286" y="150509"/>
                      <a:pt x="100459" y="176247"/>
                    </a:cubicBezTo>
                    <a:cubicBezTo>
                      <a:pt x="98751" y="183815"/>
                      <a:pt x="97285" y="190639"/>
                      <a:pt x="96066" y="197176"/>
                    </a:cubicBezTo>
                    <a:cubicBezTo>
                      <a:pt x="94358" y="195274"/>
                      <a:pt x="92684" y="193693"/>
                      <a:pt x="90835" y="191523"/>
                    </a:cubicBezTo>
                    <a:cubicBezTo>
                      <a:pt x="80126" y="178986"/>
                      <a:pt x="69457" y="164654"/>
                      <a:pt x="59438" y="149042"/>
                    </a:cubicBezTo>
                    <a:cubicBezTo>
                      <a:pt x="32140" y="106495"/>
                      <a:pt x="15658" y="61998"/>
                      <a:pt x="14024" y="17608"/>
                    </a:cubicBezTo>
                    <a:cubicBezTo>
                      <a:pt x="23728" y="15639"/>
                      <a:pt x="33091" y="13844"/>
                      <a:pt x="42488" y="13423"/>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94" name="Google Shape;1494;p31"/>
              <p:cNvSpPr/>
              <p:nvPr/>
            </p:nvSpPr>
            <p:spPr>
              <a:xfrm>
                <a:off x="3650502" y="5973236"/>
                <a:ext cx="1352788" cy="555703"/>
              </a:xfrm>
              <a:custGeom>
                <a:rect b="b" l="l" r="r" t="t"/>
                <a:pathLst>
                  <a:path extrusionOk="0" h="555703" w="1352788">
                    <a:moveTo>
                      <a:pt x="296023" y="81"/>
                    </a:moveTo>
                    <a:cubicBezTo>
                      <a:pt x="224463" y="1140"/>
                      <a:pt x="168902" y="12478"/>
                      <a:pt x="123984" y="37124"/>
                    </a:cubicBezTo>
                    <a:cubicBezTo>
                      <a:pt x="53877" y="75586"/>
                      <a:pt x="12688" y="146310"/>
                      <a:pt x="1129" y="256460"/>
                    </a:cubicBezTo>
                    <a:cubicBezTo>
                      <a:pt x="-10270" y="365116"/>
                      <a:pt x="64927" y="437052"/>
                      <a:pt x="214397" y="480818"/>
                    </a:cubicBezTo>
                    <a:cubicBezTo>
                      <a:pt x="331344" y="515061"/>
                      <a:pt x="482173" y="531202"/>
                      <a:pt x="706231" y="539627"/>
                    </a:cubicBezTo>
                    <a:cubicBezTo>
                      <a:pt x="744546" y="541073"/>
                      <a:pt x="779124" y="542828"/>
                      <a:pt x="840176" y="546538"/>
                    </a:cubicBezTo>
                    <a:cubicBezTo>
                      <a:pt x="1051870" y="559384"/>
                      <a:pt x="1125366" y="559859"/>
                      <a:pt x="1203288" y="540678"/>
                    </a:cubicBezTo>
                    <a:cubicBezTo>
                      <a:pt x="1306507" y="515269"/>
                      <a:pt x="1356977" y="453051"/>
                      <a:pt x="1352517" y="340597"/>
                    </a:cubicBezTo>
                    <a:cubicBezTo>
                      <a:pt x="1347353" y="210590"/>
                      <a:pt x="1301758" y="133618"/>
                      <a:pt x="1214386" y="93421"/>
                    </a:cubicBezTo>
                    <a:cubicBezTo>
                      <a:pt x="1146777" y="62319"/>
                      <a:pt x="1077801" y="54698"/>
                      <a:pt x="903800" y="50103"/>
                    </a:cubicBezTo>
                    <a:cubicBezTo>
                      <a:pt x="798157" y="47311"/>
                      <a:pt x="752723" y="45335"/>
                      <a:pt x="692836" y="39220"/>
                    </a:cubicBezTo>
                    <a:cubicBezTo>
                      <a:pt x="656959" y="35557"/>
                      <a:pt x="624243" y="31659"/>
                      <a:pt x="566840" y="24151"/>
                    </a:cubicBezTo>
                    <a:cubicBezTo>
                      <a:pt x="458385" y="9960"/>
                      <a:pt x="423371" y="5747"/>
                      <a:pt x="373042" y="2385"/>
                    </a:cubicBezTo>
                    <a:cubicBezTo>
                      <a:pt x="345442" y="537"/>
                      <a:pt x="319872" y="-273"/>
                      <a:pt x="296023" y="81"/>
                    </a:cubicBezTo>
                    <a:close/>
                    <a:moveTo>
                      <a:pt x="296860" y="13476"/>
                    </a:moveTo>
                    <a:cubicBezTo>
                      <a:pt x="320126" y="13148"/>
                      <a:pt x="345188" y="13972"/>
                      <a:pt x="372204" y="15780"/>
                    </a:cubicBezTo>
                    <a:cubicBezTo>
                      <a:pt x="422139" y="19115"/>
                      <a:pt x="457019" y="23187"/>
                      <a:pt x="565166" y="37332"/>
                    </a:cubicBezTo>
                    <a:cubicBezTo>
                      <a:pt x="622689" y="44860"/>
                      <a:pt x="655539" y="48931"/>
                      <a:pt x="691577" y="52615"/>
                    </a:cubicBezTo>
                    <a:cubicBezTo>
                      <a:pt x="751912" y="58770"/>
                      <a:pt x="797394" y="60699"/>
                      <a:pt x="903378" y="63498"/>
                    </a:cubicBezTo>
                    <a:cubicBezTo>
                      <a:pt x="1075364" y="68039"/>
                      <a:pt x="1143448" y="75734"/>
                      <a:pt x="1208733" y="105771"/>
                    </a:cubicBezTo>
                    <a:cubicBezTo>
                      <a:pt x="1291257" y="143738"/>
                      <a:pt x="1334153" y="215787"/>
                      <a:pt x="1339122" y="341013"/>
                    </a:cubicBezTo>
                    <a:cubicBezTo>
                      <a:pt x="1343321" y="446903"/>
                      <a:pt x="1297378" y="503770"/>
                      <a:pt x="1200154" y="527699"/>
                    </a:cubicBezTo>
                    <a:cubicBezTo>
                      <a:pt x="1124127" y="546411"/>
                      <a:pt x="1050838" y="545889"/>
                      <a:pt x="840799" y="533144"/>
                    </a:cubicBezTo>
                    <a:cubicBezTo>
                      <a:pt x="779653" y="529427"/>
                      <a:pt x="745095" y="527679"/>
                      <a:pt x="706646" y="526232"/>
                    </a:cubicBezTo>
                    <a:cubicBezTo>
                      <a:pt x="483654" y="517847"/>
                      <a:pt x="333735" y="501888"/>
                      <a:pt x="218167" y="468053"/>
                    </a:cubicBezTo>
                    <a:cubicBezTo>
                      <a:pt x="74156" y="425887"/>
                      <a:pt x="3955" y="358439"/>
                      <a:pt x="14523" y="257719"/>
                    </a:cubicBezTo>
                    <a:cubicBezTo>
                      <a:pt x="25654" y="151674"/>
                      <a:pt x="64298" y="85250"/>
                      <a:pt x="130266" y="49052"/>
                    </a:cubicBezTo>
                    <a:cubicBezTo>
                      <a:pt x="173115" y="25545"/>
                      <a:pt x="227041" y="14454"/>
                      <a:pt x="296860" y="13476"/>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98" name="Shape 1498"/>
        <p:cNvGrpSpPr/>
        <p:nvPr/>
      </p:nvGrpSpPr>
      <p:grpSpPr>
        <a:xfrm>
          <a:off x="0" y="0"/>
          <a:ext cx="0" cy="0"/>
          <a:chOff x="0" y="0"/>
          <a:chExt cx="0" cy="0"/>
        </a:xfrm>
      </p:grpSpPr>
      <p:sp>
        <p:nvSpPr>
          <p:cNvPr id="1499" name="Google Shape;1499;p32"/>
          <p:cNvSpPr/>
          <p:nvPr/>
        </p:nvSpPr>
        <p:spPr>
          <a:xfrm>
            <a:off x="4813525" y="4693850"/>
            <a:ext cx="2635200" cy="577500"/>
          </a:xfrm>
          <a:prstGeom prst="roundRect">
            <a:avLst>
              <a:gd fmla="val 50000" name="adj"/>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00" name="Google Shape;1500;p32"/>
          <p:cNvSpPr/>
          <p:nvPr/>
        </p:nvSpPr>
        <p:spPr>
          <a:xfrm>
            <a:off x="3464825" y="1803500"/>
            <a:ext cx="5280802" cy="1141676"/>
          </a:xfrm>
          <a:prstGeom prst="rect">
            <a:avLst/>
          </a:prstGeom>
        </p:spPr>
        <p:txBody>
          <a:bodyPr>
            <a:prstTxWarp prst="textPlain"/>
          </a:bodyPr>
          <a:lstStyle/>
          <a:p>
            <a:pPr lvl="0" algn="ctr"/>
            <a:r>
              <a:rPr b="0" i="0">
                <a:ln cap="flat" cmpd="sng" w="152400">
                  <a:solidFill>
                    <a:srgbClr val="FFFFFF"/>
                  </a:solidFill>
                  <a:prstDash val="solid"/>
                  <a:round/>
                  <a:headEnd len="sm" w="sm" type="none"/>
                  <a:tailEnd len="sm" w="sm" type="none"/>
                </a:ln>
                <a:solidFill>
                  <a:srgbClr val="FFFFFF"/>
                </a:solidFill>
                <a:latin typeface="Spicy Rice"/>
              </a:rPr>
              <a:t>Thank you!</a:t>
            </a:r>
          </a:p>
        </p:txBody>
      </p:sp>
      <p:sp>
        <p:nvSpPr>
          <p:cNvPr id="1501" name="Google Shape;1501;p32"/>
          <p:cNvSpPr txBox="1"/>
          <p:nvPr>
            <p:ph type="title"/>
          </p:nvPr>
        </p:nvSpPr>
        <p:spPr>
          <a:xfrm>
            <a:off x="3305200" y="1803500"/>
            <a:ext cx="5581500" cy="8967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solidFill>
                  <a:schemeClr val="accent1"/>
                </a:solidFill>
              </a:rPr>
              <a:t>T</a:t>
            </a:r>
            <a:r>
              <a:rPr lang="en">
                <a:solidFill>
                  <a:schemeClr val="accent2"/>
                </a:solidFill>
              </a:rPr>
              <a:t>h</a:t>
            </a:r>
            <a:r>
              <a:rPr lang="en">
                <a:solidFill>
                  <a:schemeClr val="accent4"/>
                </a:solidFill>
              </a:rPr>
              <a:t>a</a:t>
            </a:r>
            <a:r>
              <a:rPr lang="en">
                <a:solidFill>
                  <a:schemeClr val="accent3"/>
                </a:solidFill>
              </a:rPr>
              <a:t>n</a:t>
            </a:r>
            <a:r>
              <a:rPr lang="en">
                <a:solidFill>
                  <a:schemeClr val="accent1"/>
                </a:solidFill>
              </a:rPr>
              <a:t>k</a:t>
            </a:r>
            <a:r>
              <a:rPr lang="en"/>
              <a:t> </a:t>
            </a:r>
            <a:r>
              <a:rPr lang="en">
                <a:solidFill>
                  <a:schemeClr val="accent2"/>
                </a:solidFill>
              </a:rPr>
              <a:t>y</a:t>
            </a:r>
            <a:r>
              <a:rPr lang="en">
                <a:solidFill>
                  <a:schemeClr val="accent4"/>
                </a:solidFill>
              </a:rPr>
              <a:t>o</a:t>
            </a:r>
            <a:r>
              <a:rPr lang="en">
                <a:solidFill>
                  <a:schemeClr val="accent3"/>
                </a:solidFill>
              </a:rPr>
              <a:t>u</a:t>
            </a:r>
            <a:r>
              <a:rPr lang="en">
                <a:solidFill>
                  <a:schemeClr val="accent1"/>
                </a:solidFill>
              </a:rPr>
              <a:t>!</a:t>
            </a:r>
            <a:endParaRPr>
              <a:solidFill>
                <a:schemeClr val="accent1"/>
              </a:solidFill>
            </a:endParaRPr>
          </a:p>
        </p:txBody>
      </p:sp>
      <p:sp>
        <p:nvSpPr>
          <p:cNvPr id="1502" name="Google Shape;1502;p32"/>
          <p:cNvSpPr/>
          <p:nvPr/>
        </p:nvSpPr>
        <p:spPr>
          <a:xfrm>
            <a:off x="6019390" y="4796503"/>
            <a:ext cx="181070" cy="392601"/>
          </a:xfrm>
          <a:custGeom>
            <a:rect b="b" l="l" r="r" t="t"/>
            <a:pathLst>
              <a:path extrusionOk="0" h="17146" w="7907">
                <a:moveTo>
                  <a:pt x="5538" y="0"/>
                </a:moveTo>
                <a:cubicBezTo>
                  <a:pt x="2969" y="0"/>
                  <a:pt x="1802" y="1134"/>
                  <a:pt x="1802" y="3303"/>
                </a:cubicBezTo>
                <a:lnTo>
                  <a:pt x="1802" y="5604"/>
                </a:lnTo>
                <a:lnTo>
                  <a:pt x="0" y="5604"/>
                </a:lnTo>
                <a:lnTo>
                  <a:pt x="0" y="8540"/>
                </a:lnTo>
                <a:lnTo>
                  <a:pt x="1802" y="8540"/>
                </a:lnTo>
                <a:lnTo>
                  <a:pt x="1802" y="17146"/>
                </a:lnTo>
                <a:lnTo>
                  <a:pt x="5238" y="17146"/>
                </a:lnTo>
                <a:lnTo>
                  <a:pt x="5238" y="8473"/>
                </a:lnTo>
                <a:lnTo>
                  <a:pt x="7673" y="8473"/>
                </a:lnTo>
                <a:lnTo>
                  <a:pt x="7906" y="5604"/>
                </a:lnTo>
                <a:lnTo>
                  <a:pt x="5238" y="5604"/>
                </a:lnTo>
                <a:lnTo>
                  <a:pt x="5238" y="3936"/>
                </a:lnTo>
                <a:cubicBezTo>
                  <a:pt x="5238" y="3269"/>
                  <a:pt x="5404" y="3002"/>
                  <a:pt x="6038" y="3002"/>
                </a:cubicBezTo>
                <a:lnTo>
                  <a:pt x="7906" y="3002"/>
                </a:lnTo>
                <a:lnTo>
                  <a:pt x="7906" y="0"/>
                </a:lnTo>
                <a:close/>
              </a:path>
            </a:pathLst>
          </a:custGeom>
          <a:solidFill>
            <a:srgbClr val="FFFFFF"/>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503" name="Google Shape;1503;p32"/>
          <p:cNvGrpSpPr/>
          <p:nvPr/>
        </p:nvGrpSpPr>
        <p:grpSpPr>
          <a:xfrm>
            <a:off x="6552493" y="4786851"/>
            <a:ext cx="411849" cy="411917"/>
            <a:chOff x="5162200" y="4097750"/>
            <a:chExt cx="338385" cy="338414"/>
          </a:xfrm>
        </p:grpSpPr>
        <p:sp>
          <p:nvSpPr>
            <p:cNvPr id="1504" name="Google Shape;1504;p32"/>
            <p:cNvSpPr/>
            <p:nvPr/>
          </p:nvSpPr>
          <p:spPr>
            <a:xfrm>
              <a:off x="5162200" y="4097750"/>
              <a:ext cx="338385" cy="338414"/>
            </a:xfrm>
            <a:custGeom>
              <a:rect b="b" l="l" r="r" t="t"/>
              <a:pathLst>
                <a:path extrusionOk="0" h="11843" w="11842">
                  <a:moveTo>
                    <a:pt x="5938" y="1068"/>
                  </a:moveTo>
                  <a:cubicBezTo>
                    <a:pt x="7505" y="1068"/>
                    <a:pt x="7706" y="1068"/>
                    <a:pt x="8339" y="1101"/>
                  </a:cubicBezTo>
                  <a:cubicBezTo>
                    <a:pt x="8906" y="1135"/>
                    <a:pt x="9207" y="1201"/>
                    <a:pt x="9440" y="1301"/>
                  </a:cubicBezTo>
                  <a:cubicBezTo>
                    <a:pt x="9707" y="1401"/>
                    <a:pt x="9907" y="1535"/>
                    <a:pt x="10107" y="1735"/>
                  </a:cubicBezTo>
                  <a:cubicBezTo>
                    <a:pt x="10307" y="1935"/>
                    <a:pt x="10441" y="2135"/>
                    <a:pt x="10541" y="2435"/>
                  </a:cubicBezTo>
                  <a:cubicBezTo>
                    <a:pt x="10641" y="2636"/>
                    <a:pt x="10741" y="2936"/>
                    <a:pt x="10741" y="3536"/>
                  </a:cubicBezTo>
                  <a:cubicBezTo>
                    <a:pt x="10774" y="4137"/>
                    <a:pt x="10774" y="4337"/>
                    <a:pt x="10774" y="5905"/>
                  </a:cubicBezTo>
                  <a:cubicBezTo>
                    <a:pt x="10774" y="7506"/>
                    <a:pt x="10774" y="7706"/>
                    <a:pt x="10741" y="8306"/>
                  </a:cubicBezTo>
                  <a:cubicBezTo>
                    <a:pt x="10741" y="8907"/>
                    <a:pt x="10641" y="9207"/>
                    <a:pt x="10541" y="9407"/>
                  </a:cubicBezTo>
                  <a:cubicBezTo>
                    <a:pt x="10441" y="9707"/>
                    <a:pt x="10307" y="9907"/>
                    <a:pt x="10107" y="10108"/>
                  </a:cubicBezTo>
                  <a:cubicBezTo>
                    <a:pt x="9907" y="10308"/>
                    <a:pt x="9707" y="10441"/>
                    <a:pt x="9440" y="10541"/>
                  </a:cubicBezTo>
                  <a:cubicBezTo>
                    <a:pt x="9207" y="10608"/>
                    <a:pt x="8906" y="10708"/>
                    <a:pt x="8339" y="10741"/>
                  </a:cubicBezTo>
                  <a:cubicBezTo>
                    <a:pt x="7706" y="10775"/>
                    <a:pt x="7505" y="10775"/>
                    <a:pt x="5938" y="10775"/>
                  </a:cubicBezTo>
                  <a:cubicBezTo>
                    <a:pt x="4337" y="10775"/>
                    <a:pt x="4170" y="10775"/>
                    <a:pt x="3536" y="10741"/>
                  </a:cubicBezTo>
                  <a:cubicBezTo>
                    <a:pt x="2969" y="10708"/>
                    <a:pt x="2635" y="10608"/>
                    <a:pt x="2435" y="10541"/>
                  </a:cubicBezTo>
                  <a:cubicBezTo>
                    <a:pt x="2168" y="10441"/>
                    <a:pt x="1968" y="10308"/>
                    <a:pt x="1735" y="10108"/>
                  </a:cubicBezTo>
                  <a:cubicBezTo>
                    <a:pt x="1535" y="9874"/>
                    <a:pt x="1401" y="9674"/>
                    <a:pt x="1301" y="9407"/>
                  </a:cubicBezTo>
                  <a:cubicBezTo>
                    <a:pt x="1234" y="9207"/>
                    <a:pt x="1134" y="8907"/>
                    <a:pt x="1101" y="8306"/>
                  </a:cubicBezTo>
                  <a:cubicBezTo>
                    <a:pt x="1068" y="7706"/>
                    <a:pt x="1068" y="7506"/>
                    <a:pt x="1068" y="5905"/>
                  </a:cubicBezTo>
                  <a:cubicBezTo>
                    <a:pt x="1068" y="4337"/>
                    <a:pt x="1068" y="4137"/>
                    <a:pt x="1101" y="3536"/>
                  </a:cubicBezTo>
                  <a:cubicBezTo>
                    <a:pt x="1134" y="2936"/>
                    <a:pt x="1234" y="2636"/>
                    <a:pt x="1301" y="2435"/>
                  </a:cubicBezTo>
                  <a:cubicBezTo>
                    <a:pt x="1401" y="2135"/>
                    <a:pt x="1535" y="1935"/>
                    <a:pt x="1735" y="1735"/>
                  </a:cubicBezTo>
                  <a:cubicBezTo>
                    <a:pt x="1968" y="1535"/>
                    <a:pt x="2168" y="1401"/>
                    <a:pt x="2435" y="1301"/>
                  </a:cubicBezTo>
                  <a:cubicBezTo>
                    <a:pt x="2635" y="1235"/>
                    <a:pt x="2969" y="1135"/>
                    <a:pt x="3536" y="1101"/>
                  </a:cubicBezTo>
                  <a:cubicBezTo>
                    <a:pt x="4170" y="1068"/>
                    <a:pt x="4337" y="1068"/>
                    <a:pt x="5938" y="1068"/>
                  </a:cubicBezTo>
                  <a:close/>
                  <a:moveTo>
                    <a:pt x="5938" y="0"/>
                  </a:moveTo>
                  <a:cubicBezTo>
                    <a:pt x="4337" y="0"/>
                    <a:pt x="4103" y="0"/>
                    <a:pt x="3503" y="34"/>
                  </a:cubicBezTo>
                  <a:cubicBezTo>
                    <a:pt x="2869" y="67"/>
                    <a:pt x="2435" y="167"/>
                    <a:pt x="2035" y="301"/>
                  </a:cubicBezTo>
                  <a:cubicBezTo>
                    <a:pt x="1668" y="467"/>
                    <a:pt x="1334" y="668"/>
                    <a:pt x="1001" y="1001"/>
                  </a:cubicBezTo>
                  <a:cubicBezTo>
                    <a:pt x="667" y="1335"/>
                    <a:pt x="467" y="1635"/>
                    <a:pt x="300" y="2035"/>
                  </a:cubicBezTo>
                  <a:cubicBezTo>
                    <a:pt x="167" y="2402"/>
                    <a:pt x="67" y="2836"/>
                    <a:pt x="33" y="3470"/>
                  </a:cubicBezTo>
                  <a:cubicBezTo>
                    <a:pt x="0" y="4103"/>
                    <a:pt x="0" y="4303"/>
                    <a:pt x="0" y="5938"/>
                  </a:cubicBezTo>
                  <a:cubicBezTo>
                    <a:pt x="0" y="7539"/>
                    <a:pt x="0" y="7739"/>
                    <a:pt x="33" y="8373"/>
                  </a:cubicBezTo>
                  <a:cubicBezTo>
                    <a:pt x="67" y="9007"/>
                    <a:pt x="167" y="9440"/>
                    <a:pt x="300" y="9807"/>
                  </a:cubicBezTo>
                  <a:cubicBezTo>
                    <a:pt x="467" y="10208"/>
                    <a:pt x="667" y="10541"/>
                    <a:pt x="1001" y="10841"/>
                  </a:cubicBezTo>
                  <a:cubicBezTo>
                    <a:pt x="1334" y="11175"/>
                    <a:pt x="1668" y="11375"/>
                    <a:pt x="2035" y="11542"/>
                  </a:cubicBezTo>
                  <a:cubicBezTo>
                    <a:pt x="2435" y="11675"/>
                    <a:pt x="2869" y="11775"/>
                    <a:pt x="3503" y="11809"/>
                  </a:cubicBezTo>
                  <a:cubicBezTo>
                    <a:pt x="4103" y="11842"/>
                    <a:pt x="4337" y="11842"/>
                    <a:pt x="5938" y="11842"/>
                  </a:cubicBezTo>
                  <a:cubicBezTo>
                    <a:pt x="7539" y="11842"/>
                    <a:pt x="7739" y="11842"/>
                    <a:pt x="8373" y="11809"/>
                  </a:cubicBezTo>
                  <a:cubicBezTo>
                    <a:pt x="9007" y="11775"/>
                    <a:pt x="9440" y="11675"/>
                    <a:pt x="9807" y="11542"/>
                  </a:cubicBezTo>
                  <a:cubicBezTo>
                    <a:pt x="10207" y="11375"/>
                    <a:pt x="10541" y="11175"/>
                    <a:pt x="10875" y="10841"/>
                  </a:cubicBezTo>
                  <a:cubicBezTo>
                    <a:pt x="11208" y="10508"/>
                    <a:pt x="11408" y="10208"/>
                    <a:pt x="11542" y="9807"/>
                  </a:cubicBezTo>
                  <a:cubicBezTo>
                    <a:pt x="11708" y="9440"/>
                    <a:pt x="11775" y="9007"/>
                    <a:pt x="11809" y="8373"/>
                  </a:cubicBezTo>
                  <a:cubicBezTo>
                    <a:pt x="11842" y="7739"/>
                    <a:pt x="11842" y="7539"/>
                    <a:pt x="11842" y="5938"/>
                  </a:cubicBezTo>
                  <a:cubicBezTo>
                    <a:pt x="11842" y="4303"/>
                    <a:pt x="11842" y="4103"/>
                    <a:pt x="11809" y="3470"/>
                  </a:cubicBezTo>
                  <a:cubicBezTo>
                    <a:pt x="11809" y="2836"/>
                    <a:pt x="11708" y="2402"/>
                    <a:pt x="11542" y="2035"/>
                  </a:cubicBezTo>
                  <a:cubicBezTo>
                    <a:pt x="11408" y="1668"/>
                    <a:pt x="11175" y="1301"/>
                    <a:pt x="10875" y="1001"/>
                  </a:cubicBezTo>
                  <a:cubicBezTo>
                    <a:pt x="10541" y="668"/>
                    <a:pt x="10207" y="467"/>
                    <a:pt x="9807" y="301"/>
                  </a:cubicBezTo>
                  <a:cubicBezTo>
                    <a:pt x="9440" y="167"/>
                    <a:pt x="9007" y="67"/>
                    <a:pt x="8373" y="34"/>
                  </a:cubicBezTo>
                  <a:cubicBezTo>
                    <a:pt x="7739" y="0"/>
                    <a:pt x="7539" y="0"/>
                    <a:pt x="5938" y="0"/>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05" name="Google Shape;1505;p32"/>
            <p:cNvSpPr/>
            <p:nvPr/>
          </p:nvSpPr>
          <p:spPr>
            <a:xfrm>
              <a:off x="5245127" y="4179731"/>
              <a:ext cx="173507" cy="174450"/>
            </a:xfrm>
            <a:custGeom>
              <a:rect b="b" l="l" r="r" t="t"/>
              <a:pathLst>
                <a:path extrusionOk="0" h="6105" w="6072">
                  <a:moveTo>
                    <a:pt x="3036" y="1068"/>
                  </a:moveTo>
                  <a:cubicBezTo>
                    <a:pt x="4136" y="1068"/>
                    <a:pt x="5004" y="1968"/>
                    <a:pt x="5004" y="3036"/>
                  </a:cubicBezTo>
                  <a:cubicBezTo>
                    <a:pt x="5004" y="4136"/>
                    <a:pt x="4136" y="5037"/>
                    <a:pt x="3036" y="5037"/>
                  </a:cubicBezTo>
                  <a:cubicBezTo>
                    <a:pt x="1935" y="5037"/>
                    <a:pt x="1068" y="4136"/>
                    <a:pt x="1068" y="3036"/>
                  </a:cubicBezTo>
                  <a:cubicBezTo>
                    <a:pt x="1068" y="1968"/>
                    <a:pt x="1935" y="1068"/>
                    <a:pt x="3036" y="1068"/>
                  </a:cubicBezTo>
                  <a:close/>
                  <a:moveTo>
                    <a:pt x="3036" y="0"/>
                  </a:moveTo>
                  <a:cubicBezTo>
                    <a:pt x="1334" y="0"/>
                    <a:pt x="0" y="1368"/>
                    <a:pt x="0" y="3036"/>
                  </a:cubicBezTo>
                  <a:cubicBezTo>
                    <a:pt x="0" y="4737"/>
                    <a:pt x="1334" y="6104"/>
                    <a:pt x="3036" y="6104"/>
                  </a:cubicBezTo>
                  <a:cubicBezTo>
                    <a:pt x="4704" y="6104"/>
                    <a:pt x="6071" y="4737"/>
                    <a:pt x="6071" y="3036"/>
                  </a:cubicBezTo>
                  <a:cubicBezTo>
                    <a:pt x="6071" y="1368"/>
                    <a:pt x="4704" y="0"/>
                    <a:pt x="3036" y="0"/>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06" name="Google Shape;1506;p32"/>
            <p:cNvSpPr/>
            <p:nvPr/>
          </p:nvSpPr>
          <p:spPr>
            <a:xfrm>
              <a:off x="5401436" y="4155900"/>
              <a:ext cx="41034" cy="41005"/>
            </a:xfrm>
            <a:custGeom>
              <a:rect b="b" l="l" r="r" t="t"/>
              <a:pathLst>
                <a:path extrusionOk="0" h="1435" w="1436">
                  <a:moveTo>
                    <a:pt x="735" y="0"/>
                  </a:moveTo>
                  <a:cubicBezTo>
                    <a:pt x="334" y="0"/>
                    <a:pt x="1" y="334"/>
                    <a:pt x="1" y="734"/>
                  </a:cubicBezTo>
                  <a:cubicBezTo>
                    <a:pt x="1" y="1101"/>
                    <a:pt x="334" y="1435"/>
                    <a:pt x="735" y="1435"/>
                  </a:cubicBezTo>
                  <a:cubicBezTo>
                    <a:pt x="1135" y="1435"/>
                    <a:pt x="1435" y="1101"/>
                    <a:pt x="1435" y="734"/>
                  </a:cubicBezTo>
                  <a:cubicBezTo>
                    <a:pt x="1435" y="334"/>
                    <a:pt x="1102" y="0"/>
                    <a:pt x="735" y="0"/>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507" name="Google Shape;1507;p32"/>
          <p:cNvSpPr/>
          <p:nvPr/>
        </p:nvSpPr>
        <p:spPr>
          <a:xfrm>
            <a:off x="5286500" y="4837886"/>
            <a:ext cx="380848" cy="309834"/>
          </a:xfrm>
          <a:custGeom>
            <a:rect b="b" l="l" r="r" t="t"/>
            <a:pathLst>
              <a:path extrusionOk="0" h="13378" w="16446">
                <a:moveTo>
                  <a:pt x="11375" y="1"/>
                </a:moveTo>
                <a:cubicBezTo>
                  <a:pt x="9207" y="1"/>
                  <a:pt x="7606" y="2036"/>
                  <a:pt x="8106" y="4137"/>
                </a:cubicBezTo>
                <a:cubicBezTo>
                  <a:pt x="5304" y="4004"/>
                  <a:pt x="2802" y="2669"/>
                  <a:pt x="1135" y="635"/>
                </a:cubicBezTo>
                <a:lnTo>
                  <a:pt x="1135" y="635"/>
                </a:lnTo>
                <a:cubicBezTo>
                  <a:pt x="267" y="2136"/>
                  <a:pt x="701" y="4137"/>
                  <a:pt x="2202" y="5138"/>
                </a:cubicBezTo>
                <a:cubicBezTo>
                  <a:pt x="1635" y="5104"/>
                  <a:pt x="1135" y="4971"/>
                  <a:pt x="668" y="4704"/>
                </a:cubicBezTo>
                <a:lnTo>
                  <a:pt x="668" y="4704"/>
                </a:lnTo>
                <a:cubicBezTo>
                  <a:pt x="634" y="6272"/>
                  <a:pt x="1735" y="7740"/>
                  <a:pt x="3370" y="8040"/>
                </a:cubicBezTo>
                <a:cubicBezTo>
                  <a:pt x="3087" y="8121"/>
                  <a:pt x="2780" y="8165"/>
                  <a:pt x="2463" y="8165"/>
                </a:cubicBezTo>
                <a:cubicBezTo>
                  <a:pt x="2256" y="8165"/>
                  <a:pt x="2046" y="8146"/>
                  <a:pt x="1835" y="8107"/>
                </a:cubicBezTo>
                <a:lnTo>
                  <a:pt x="1835" y="8107"/>
                </a:lnTo>
                <a:cubicBezTo>
                  <a:pt x="2269" y="9441"/>
                  <a:pt x="3503" y="10408"/>
                  <a:pt x="5004" y="10442"/>
                </a:cubicBezTo>
                <a:cubicBezTo>
                  <a:pt x="3785" y="11406"/>
                  <a:pt x="2325" y="11888"/>
                  <a:pt x="808" y="11888"/>
                </a:cubicBezTo>
                <a:cubicBezTo>
                  <a:pt x="540" y="11888"/>
                  <a:pt x="271" y="11873"/>
                  <a:pt x="0" y="11843"/>
                </a:cubicBezTo>
                <a:lnTo>
                  <a:pt x="0" y="11843"/>
                </a:lnTo>
                <a:cubicBezTo>
                  <a:pt x="1502" y="12810"/>
                  <a:pt x="3269" y="13377"/>
                  <a:pt x="5171" y="13377"/>
                </a:cubicBezTo>
                <a:cubicBezTo>
                  <a:pt x="11442" y="13377"/>
                  <a:pt x="14978" y="8073"/>
                  <a:pt x="14744" y="3337"/>
                </a:cubicBezTo>
                <a:cubicBezTo>
                  <a:pt x="15411" y="2870"/>
                  <a:pt x="15979" y="2269"/>
                  <a:pt x="16446" y="1602"/>
                </a:cubicBezTo>
                <a:lnTo>
                  <a:pt x="16446" y="1602"/>
                </a:lnTo>
                <a:cubicBezTo>
                  <a:pt x="15812" y="1869"/>
                  <a:pt x="15178" y="2036"/>
                  <a:pt x="14511" y="2136"/>
                </a:cubicBezTo>
                <a:cubicBezTo>
                  <a:pt x="15178" y="1702"/>
                  <a:pt x="15712" y="1035"/>
                  <a:pt x="15979" y="268"/>
                </a:cubicBezTo>
                <a:lnTo>
                  <a:pt x="15979" y="268"/>
                </a:lnTo>
                <a:cubicBezTo>
                  <a:pt x="15311" y="635"/>
                  <a:pt x="14611" y="935"/>
                  <a:pt x="13844" y="1068"/>
                </a:cubicBezTo>
                <a:cubicBezTo>
                  <a:pt x="13210" y="434"/>
                  <a:pt x="12343" y="1"/>
                  <a:pt x="11375" y="1"/>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08" name="Google Shape;1508;p32"/>
          <p:cNvSpPr txBox="1"/>
          <p:nvPr>
            <p:ph idx="1" type="body"/>
          </p:nvPr>
        </p:nvSpPr>
        <p:spPr>
          <a:xfrm>
            <a:off x="3305300" y="2861525"/>
            <a:ext cx="5581500" cy="17472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None/>
            </a:pPr>
            <a:r>
              <a:rPr b="1" lang="en"/>
              <a:t>Do you have any questions?</a:t>
            </a:r>
            <a:endParaRPr b="1"/>
          </a:p>
          <a:p>
            <a:pPr indent="0" lvl="0" marL="0" rtl="0" algn="ctr">
              <a:spcBef>
                <a:spcPts val="0"/>
              </a:spcBef>
              <a:spcAft>
                <a:spcPts val="0"/>
              </a:spcAft>
              <a:buNone/>
            </a:pPr>
            <a:r>
              <a:t/>
            </a:r>
            <a:endParaRPr sz="900"/>
          </a:p>
          <a:p>
            <a:pPr indent="0" lvl="0" marL="0" rtl="0" algn="ctr">
              <a:spcBef>
                <a:spcPts val="0"/>
              </a:spcBef>
              <a:spcAft>
                <a:spcPts val="0"/>
              </a:spcAft>
              <a:buNone/>
            </a:pPr>
            <a:r>
              <a:rPr lang="en"/>
              <a:t>hello@mail.com</a:t>
            </a:r>
            <a:endParaRPr/>
          </a:p>
          <a:p>
            <a:pPr indent="0" lvl="0" marL="0" rtl="0" algn="ctr">
              <a:spcBef>
                <a:spcPts val="0"/>
              </a:spcBef>
              <a:spcAft>
                <a:spcPts val="0"/>
              </a:spcAft>
              <a:buNone/>
            </a:pPr>
            <a:r>
              <a:rPr lang="en"/>
              <a:t>555-111-222</a:t>
            </a:r>
            <a:endParaRPr/>
          </a:p>
          <a:p>
            <a:pPr indent="0" lvl="0" marL="0" rtl="0" algn="ctr">
              <a:spcBef>
                <a:spcPts val="0"/>
              </a:spcBef>
              <a:spcAft>
                <a:spcPts val="0"/>
              </a:spcAft>
              <a:buNone/>
            </a:pPr>
            <a:r>
              <a:rPr lang="en"/>
              <a:t>mydomain.com</a:t>
            </a:r>
            <a:endParaRPr/>
          </a:p>
          <a:p>
            <a:pPr indent="0" lvl="0" marL="0" rtl="0" algn="ctr">
              <a:spcBef>
                <a:spcPts val="0"/>
              </a:spcBef>
              <a:spcAft>
                <a:spcPts val="0"/>
              </a:spcAft>
              <a:buNone/>
            </a:pPr>
            <a:r>
              <a:t/>
            </a:r>
            <a:endParaRPr/>
          </a:p>
        </p:txBody>
      </p:sp>
      <p:grpSp>
        <p:nvGrpSpPr>
          <p:cNvPr id="1509" name="Google Shape;1509;p32"/>
          <p:cNvGrpSpPr/>
          <p:nvPr/>
        </p:nvGrpSpPr>
        <p:grpSpPr>
          <a:xfrm rot="7876995">
            <a:off x="429073" y="402057"/>
            <a:ext cx="1842569" cy="1705692"/>
            <a:chOff x="1800137" y="386015"/>
            <a:chExt cx="1421864" cy="1316154"/>
          </a:xfrm>
        </p:grpSpPr>
        <p:sp>
          <p:nvSpPr>
            <p:cNvPr id="1510" name="Google Shape;1510;p32"/>
            <p:cNvSpPr/>
            <p:nvPr/>
          </p:nvSpPr>
          <p:spPr>
            <a:xfrm>
              <a:off x="1806885" y="392710"/>
              <a:ext cx="1408097" cy="1302736"/>
            </a:xfrm>
            <a:custGeom>
              <a:rect b="b" l="l" r="r" t="t"/>
              <a:pathLst>
                <a:path extrusionOk="0" h="1302736" w="1408097">
                  <a:moveTo>
                    <a:pt x="672235" y="0"/>
                  </a:moveTo>
                  <a:lnTo>
                    <a:pt x="95226" y="806810"/>
                  </a:lnTo>
                  <a:lnTo>
                    <a:pt x="0" y="939918"/>
                  </a:lnTo>
                  <a:cubicBezTo>
                    <a:pt x="0" y="939918"/>
                    <a:pt x="1621" y="941934"/>
                    <a:pt x="1674" y="942015"/>
                  </a:cubicBezTo>
                  <a:cubicBezTo>
                    <a:pt x="5798" y="948009"/>
                    <a:pt x="168299" y="1182185"/>
                    <a:pt x="484926" y="1270181"/>
                  </a:cubicBezTo>
                  <a:cubicBezTo>
                    <a:pt x="496292" y="1273335"/>
                    <a:pt x="508320" y="1275793"/>
                    <a:pt x="520087" y="1278552"/>
                  </a:cubicBezTo>
                  <a:cubicBezTo>
                    <a:pt x="533046" y="1281559"/>
                    <a:pt x="545992" y="1284647"/>
                    <a:pt x="559433" y="1287131"/>
                  </a:cubicBezTo>
                  <a:cubicBezTo>
                    <a:pt x="578199" y="1290634"/>
                    <a:pt x="597909" y="1292938"/>
                    <a:pt x="617613" y="1295295"/>
                  </a:cubicBezTo>
                  <a:cubicBezTo>
                    <a:pt x="628000" y="1296528"/>
                    <a:pt x="637945" y="1298376"/>
                    <a:pt x="648587" y="1299267"/>
                  </a:cubicBezTo>
                  <a:cubicBezTo>
                    <a:pt x="679073" y="1301845"/>
                    <a:pt x="710396" y="1303158"/>
                    <a:pt x="742979" y="1302615"/>
                  </a:cubicBezTo>
                  <a:cubicBezTo>
                    <a:pt x="834972" y="1301109"/>
                    <a:pt x="915855" y="1285511"/>
                    <a:pt x="986592" y="1261180"/>
                  </a:cubicBezTo>
                  <a:cubicBezTo>
                    <a:pt x="1289710" y="1156923"/>
                    <a:pt x="1405553" y="893252"/>
                    <a:pt x="1408098" y="887385"/>
                  </a:cubicBezTo>
                  <a:lnTo>
                    <a:pt x="1382360" y="856203"/>
                  </a:lnTo>
                  <a:lnTo>
                    <a:pt x="1294458" y="750091"/>
                  </a:lnTo>
                  <a:lnTo>
                    <a:pt x="1040170" y="443691"/>
                  </a:lnTo>
                  <a:cubicBezTo>
                    <a:pt x="1026059" y="457923"/>
                    <a:pt x="1004299" y="473019"/>
                    <a:pt x="972775" y="472992"/>
                  </a:cubicBezTo>
                  <a:cubicBezTo>
                    <a:pt x="913705" y="472958"/>
                    <a:pt x="890111" y="423814"/>
                    <a:pt x="890111" y="423814"/>
                  </a:cubicBezTo>
                  <a:cubicBezTo>
                    <a:pt x="890111" y="423814"/>
                    <a:pt x="810032" y="463662"/>
                    <a:pt x="766627" y="403092"/>
                  </a:cubicBezTo>
                  <a:cubicBezTo>
                    <a:pt x="723222" y="342522"/>
                    <a:pt x="789652" y="277097"/>
                    <a:pt x="789652" y="277097"/>
                  </a:cubicBezTo>
                  <a:cubicBezTo>
                    <a:pt x="789652" y="277097"/>
                    <a:pt x="731627" y="270418"/>
                    <a:pt x="748209" y="197151"/>
                  </a:cubicBezTo>
                  <a:cubicBezTo>
                    <a:pt x="755228" y="166146"/>
                    <a:pt x="773284" y="152075"/>
                    <a:pt x="793623" y="146294"/>
                  </a:cubicBezTo>
                  <a:lnTo>
                    <a:pt x="672235" y="0"/>
                  </a:lnTo>
                  <a:close/>
                </a:path>
              </a:pathLst>
            </a:custGeom>
            <a:solidFill>
              <a:srgbClr val="FFFCF9"/>
            </a:solidFill>
            <a:ln cap="flat" cmpd="sng" w="167350">
              <a:solidFill>
                <a:srgbClr val="FFFCF9"/>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1511" name="Google Shape;1511;p32"/>
            <p:cNvGrpSpPr/>
            <p:nvPr/>
          </p:nvGrpSpPr>
          <p:grpSpPr>
            <a:xfrm>
              <a:off x="1813274" y="399386"/>
              <a:ext cx="1408727" cy="1302783"/>
              <a:chOff x="1813274" y="399386"/>
              <a:chExt cx="1408727" cy="1302783"/>
            </a:xfrm>
          </p:grpSpPr>
          <p:grpSp>
            <p:nvGrpSpPr>
              <p:cNvPr id="1512" name="Google Shape;1512;p32"/>
              <p:cNvGrpSpPr/>
              <p:nvPr/>
            </p:nvGrpSpPr>
            <p:grpSpPr>
              <a:xfrm>
                <a:off x="1813274" y="399386"/>
                <a:ext cx="1408727" cy="1302783"/>
                <a:chOff x="1813274" y="399386"/>
                <a:chExt cx="1408727" cy="1302783"/>
              </a:xfrm>
            </p:grpSpPr>
            <p:sp>
              <p:nvSpPr>
                <p:cNvPr id="1513" name="Google Shape;1513;p32"/>
                <p:cNvSpPr/>
                <p:nvPr/>
              </p:nvSpPr>
              <p:spPr>
                <a:xfrm>
                  <a:off x="1813274" y="1149512"/>
                  <a:ext cx="1408727" cy="552657"/>
                </a:xfrm>
                <a:custGeom>
                  <a:rect b="b" l="l" r="r" t="t"/>
                  <a:pathLst>
                    <a:path extrusionOk="0" h="552657" w="1408727">
                      <a:moveTo>
                        <a:pt x="1294459" y="0"/>
                      </a:moveTo>
                      <a:cubicBezTo>
                        <a:pt x="1199552" y="121314"/>
                        <a:pt x="1016556" y="282645"/>
                        <a:pt x="711583" y="287768"/>
                      </a:cubicBezTo>
                      <a:cubicBezTo>
                        <a:pt x="642942" y="288927"/>
                        <a:pt x="578943" y="282424"/>
                        <a:pt x="519666" y="270610"/>
                      </a:cubicBezTo>
                      <a:cubicBezTo>
                        <a:pt x="328344" y="232482"/>
                        <a:pt x="187293" y="138171"/>
                        <a:pt x="95226" y="56712"/>
                      </a:cubicBezTo>
                      <a:lnTo>
                        <a:pt x="0" y="189821"/>
                      </a:lnTo>
                      <a:cubicBezTo>
                        <a:pt x="0" y="189821"/>
                        <a:pt x="186739" y="464194"/>
                        <a:pt x="551062" y="535781"/>
                      </a:cubicBezTo>
                      <a:cubicBezTo>
                        <a:pt x="610333" y="547428"/>
                        <a:pt x="674346" y="553663"/>
                        <a:pt x="742979" y="552524"/>
                      </a:cubicBezTo>
                      <a:cubicBezTo>
                        <a:pt x="1233561" y="544387"/>
                        <a:pt x="1408728" y="137923"/>
                        <a:pt x="1408728" y="137917"/>
                      </a:cubicBezTo>
                      <a:lnTo>
                        <a:pt x="1294459" y="0"/>
                      </a:lnTo>
                      <a:close/>
                    </a:path>
                  </a:pathLst>
                </a:custGeom>
                <a:solidFill>
                  <a:srgbClr val="BDDA8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14" name="Google Shape;1514;p32"/>
                <p:cNvSpPr/>
                <p:nvPr/>
              </p:nvSpPr>
              <p:spPr>
                <a:xfrm>
                  <a:off x="1813274" y="1220703"/>
                  <a:ext cx="1408727" cy="481462"/>
                </a:xfrm>
                <a:custGeom>
                  <a:rect b="b" l="l" r="r" t="t"/>
                  <a:pathLst>
                    <a:path extrusionOk="0" h="481462" w="1408727">
                      <a:moveTo>
                        <a:pt x="1351607" y="0"/>
                      </a:moveTo>
                      <a:cubicBezTo>
                        <a:pt x="1254349" y="106634"/>
                        <a:pt x="1086007" y="333102"/>
                        <a:pt x="709285" y="339638"/>
                      </a:cubicBezTo>
                      <a:cubicBezTo>
                        <a:pt x="643766" y="340777"/>
                        <a:pt x="582526" y="334542"/>
                        <a:pt x="525948" y="322895"/>
                      </a:cubicBezTo>
                      <a:cubicBezTo>
                        <a:pt x="288443" y="274012"/>
                        <a:pt x="132076" y="132050"/>
                        <a:pt x="55461" y="46010"/>
                      </a:cubicBezTo>
                      <a:lnTo>
                        <a:pt x="0" y="122814"/>
                      </a:lnTo>
                      <a:cubicBezTo>
                        <a:pt x="0" y="122814"/>
                        <a:pt x="252443" y="489369"/>
                        <a:pt x="742979" y="481333"/>
                      </a:cubicBezTo>
                      <a:cubicBezTo>
                        <a:pt x="1233614" y="473289"/>
                        <a:pt x="1408728" y="64870"/>
                        <a:pt x="1408728" y="64863"/>
                      </a:cubicBezTo>
                      <a:lnTo>
                        <a:pt x="1351607" y="0"/>
                      </a:lnTo>
                      <a:close/>
                    </a:path>
                  </a:pathLst>
                </a:custGeom>
                <a:solidFill>
                  <a:srgbClr val="9BB66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15" name="Google Shape;1515;p32"/>
                <p:cNvSpPr/>
                <p:nvPr/>
              </p:nvSpPr>
              <p:spPr>
                <a:xfrm>
                  <a:off x="1908427" y="399386"/>
                  <a:ext cx="1199231" cy="1037997"/>
                </a:xfrm>
                <a:custGeom>
                  <a:rect b="b" l="l" r="r" t="t"/>
                  <a:pathLst>
                    <a:path extrusionOk="0" h="1037997" w="1199231">
                      <a:moveTo>
                        <a:pt x="577009" y="0"/>
                      </a:moveTo>
                      <a:lnTo>
                        <a:pt x="0" y="806811"/>
                      </a:lnTo>
                      <a:cubicBezTo>
                        <a:pt x="92066" y="888263"/>
                        <a:pt x="233118" y="982581"/>
                        <a:pt x="424439" y="1020708"/>
                      </a:cubicBezTo>
                      <a:cubicBezTo>
                        <a:pt x="483716" y="1032515"/>
                        <a:pt x="547715" y="1039018"/>
                        <a:pt x="616355" y="1037867"/>
                      </a:cubicBezTo>
                      <a:cubicBezTo>
                        <a:pt x="921329" y="1032737"/>
                        <a:pt x="1104325" y="871413"/>
                        <a:pt x="1199232" y="750092"/>
                      </a:cubicBezTo>
                      <a:lnTo>
                        <a:pt x="944943" y="443692"/>
                      </a:lnTo>
                      <a:cubicBezTo>
                        <a:pt x="930832" y="457924"/>
                        <a:pt x="909073" y="473012"/>
                        <a:pt x="877549" y="472992"/>
                      </a:cubicBezTo>
                      <a:cubicBezTo>
                        <a:pt x="818479" y="472959"/>
                        <a:pt x="794884" y="423814"/>
                        <a:pt x="794884" y="423814"/>
                      </a:cubicBezTo>
                      <a:cubicBezTo>
                        <a:pt x="794884" y="423814"/>
                        <a:pt x="714805" y="463656"/>
                        <a:pt x="671400" y="403093"/>
                      </a:cubicBezTo>
                      <a:cubicBezTo>
                        <a:pt x="627995" y="342523"/>
                        <a:pt x="694425" y="277097"/>
                        <a:pt x="694425" y="277097"/>
                      </a:cubicBezTo>
                      <a:cubicBezTo>
                        <a:pt x="694425" y="277097"/>
                        <a:pt x="636400" y="270420"/>
                        <a:pt x="652983" y="197151"/>
                      </a:cubicBezTo>
                      <a:cubicBezTo>
                        <a:pt x="660001" y="166146"/>
                        <a:pt x="678057" y="152073"/>
                        <a:pt x="698397" y="146294"/>
                      </a:cubicBezTo>
                      <a:lnTo>
                        <a:pt x="577009" y="0"/>
                      </a:lnTo>
                      <a:close/>
                    </a:path>
                  </a:pathLst>
                </a:custGeom>
                <a:solidFill>
                  <a:srgbClr val="F47C7E"/>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1516" name="Google Shape;1516;p32"/>
              <p:cNvGrpSpPr/>
              <p:nvPr/>
            </p:nvGrpSpPr>
            <p:grpSpPr>
              <a:xfrm>
                <a:off x="2040710" y="579350"/>
                <a:ext cx="884187" cy="760477"/>
                <a:chOff x="2040710" y="579350"/>
                <a:chExt cx="884187" cy="760477"/>
              </a:xfrm>
            </p:grpSpPr>
            <p:sp>
              <p:nvSpPr>
                <p:cNvPr id="1517" name="Google Shape;1517;p32"/>
                <p:cNvSpPr/>
                <p:nvPr/>
              </p:nvSpPr>
              <p:spPr>
                <a:xfrm>
                  <a:off x="2237523" y="1064717"/>
                  <a:ext cx="45514" cy="73535"/>
                </a:xfrm>
                <a:custGeom>
                  <a:rect b="b" l="l" r="r" t="t"/>
                  <a:pathLst>
                    <a:path extrusionOk="0" h="73535" w="45514">
                      <a:moveTo>
                        <a:pt x="0" y="36768"/>
                      </a:moveTo>
                      <a:cubicBezTo>
                        <a:pt x="0" y="16462"/>
                        <a:pt x="10187" y="0"/>
                        <a:pt x="22757" y="0"/>
                      </a:cubicBezTo>
                      <a:cubicBezTo>
                        <a:pt x="35328" y="0"/>
                        <a:pt x="45515" y="16462"/>
                        <a:pt x="45515" y="36768"/>
                      </a:cubicBezTo>
                      <a:cubicBezTo>
                        <a:pt x="45515" y="57074"/>
                        <a:pt x="35328" y="73536"/>
                        <a:pt x="22757" y="73536"/>
                      </a:cubicBezTo>
                      <a:cubicBezTo>
                        <a:pt x="10187" y="73536"/>
                        <a:pt x="0" y="57074"/>
                        <a:pt x="0" y="36768"/>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18" name="Google Shape;1518;p32"/>
                <p:cNvSpPr/>
                <p:nvPr/>
              </p:nvSpPr>
              <p:spPr>
                <a:xfrm>
                  <a:off x="2460074" y="973206"/>
                  <a:ext cx="45521" cy="73536"/>
                </a:xfrm>
                <a:custGeom>
                  <a:rect b="b" l="l" r="r" t="t"/>
                  <a:pathLst>
                    <a:path extrusionOk="0" h="73536" w="45521">
                      <a:moveTo>
                        <a:pt x="0" y="36768"/>
                      </a:moveTo>
                      <a:cubicBezTo>
                        <a:pt x="0" y="16462"/>
                        <a:pt x="10193" y="0"/>
                        <a:pt x="22764" y="0"/>
                      </a:cubicBezTo>
                      <a:cubicBezTo>
                        <a:pt x="35328" y="0"/>
                        <a:pt x="45521" y="16462"/>
                        <a:pt x="45521" y="36768"/>
                      </a:cubicBezTo>
                      <a:cubicBezTo>
                        <a:pt x="45521" y="57074"/>
                        <a:pt x="35328" y="73536"/>
                        <a:pt x="22764" y="73536"/>
                      </a:cubicBezTo>
                      <a:cubicBezTo>
                        <a:pt x="10193" y="73536"/>
                        <a:pt x="0" y="57074"/>
                        <a:pt x="0" y="36768"/>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19" name="Google Shape;1519;p32"/>
                <p:cNvSpPr/>
                <p:nvPr/>
              </p:nvSpPr>
              <p:spPr>
                <a:xfrm>
                  <a:off x="2696038" y="898833"/>
                  <a:ext cx="45514" cy="73535"/>
                </a:xfrm>
                <a:custGeom>
                  <a:rect b="b" l="l" r="r" t="t"/>
                  <a:pathLst>
                    <a:path extrusionOk="0" h="73535" w="45514">
                      <a:moveTo>
                        <a:pt x="0" y="36768"/>
                      </a:moveTo>
                      <a:cubicBezTo>
                        <a:pt x="0" y="16462"/>
                        <a:pt x="10187" y="0"/>
                        <a:pt x="22757" y="0"/>
                      </a:cubicBezTo>
                      <a:cubicBezTo>
                        <a:pt x="35321" y="0"/>
                        <a:pt x="45515" y="16462"/>
                        <a:pt x="45515" y="36768"/>
                      </a:cubicBezTo>
                      <a:cubicBezTo>
                        <a:pt x="45515" y="57074"/>
                        <a:pt x="35321" y="73536"/>
                        <a:pt x="22757" y="73536"/>
                      </a:cubicBezTo>
                      <a:cubicBezTo>
                        <a:pt x="10187" y="73536"/>
                        <a:pt x="0" y="57074"/>
                        <a:pt x="0" y="36768"/>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20" name="Google Shape;1520;p32"/>
                <p:cNvSpPr/>
                <p:nvPr/>
              </p:nvSpPr>
              <p:spPr>
                <a:xfrm>
                  <a:off x="2367993" y="1266292"/>
                  <a:ext cx="45521" cy="73535"/>
                </a:xfrm>
                <a:custGeom>
                  <a:rect b="b" l="l" r="r" t="t"/>
                  <a:pathLst>
                    <a:path extrusionOk="0" h="73535" w="45521">
                      <a:moveTo>
                        <a:pt x="0" y="36768"/>
                      </a:moveTo>
                      <a:cubicBezTo>
                        <a:pt x="0" y="16462"/>
                        <a:pt x="10193" y="0"/>
                        <a:pt x="22764" y="0"/>
                      </a:cubicBezTo>
                      <a:cubicBezTo>
                        <a:pt x="35328" y="0"/>
                        <a:pt x="45521" y="16462"/>
                        <a:pt x="45521" y="36768"/>
                      </a:cubicBezTo>
                      <a:cubicBezTo>
                        <a:pt x="45521" y="57074"/>
                        <a:pt x="35328" y="73536"/>
                        <a:pt x="22764" y="73536"/>
                      </a:cubicBezTo>
                      <a:cubicBezTo>
                        <a:pt x="10193" y="73536"/>
                        <a:pt x="0" y="57074"/>
                        <a:pt x="0" y="36768"/>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21" name="Google Shape;1521;p32"/>
                <p:cNvSpPr/>
                <p:nvPr/>
              </p:nvSpPr>
              <p:spPr>
                <a:xfrm>
                  <a:off x="2634728" y="1123457"/>
                  <a:ext cx="47164" cy="72508"/>
                </a:xfrm>
                <a:custGeom>
                  <a:rect b="b" l="l" r="r" t="t"/>
                  <a:pathLst>
                    <a:path extrusionOk="0" h="72508" w="47164">
                      <a:moveTo>
                        <a:pt x="1349" y="41103"/>
                      </a:moveTo>
                      <a:cubicBezTo>
                        <a:pt x="-2984" y="21266"/>
                        <a:pt x="3466" y="3009"/>
                        <a:pt x="15748" y="330"/>
                      </a:cubicBezTo>
                      <a:cubicBezTo>
                        <a:pt x="28031" y="-2349"/>
                        <a:pt x="41493" y="11568"/>
                        <a:pt x="45819" y="31405"/>
                      </a:cubicBezTo>
                      <a:cubicBezTo>
                        <a:pt x="50146" y="51243"/>
                        <a:pt x="43696" y="69500"/>
                        <a:pt x="31413" y="72178"/>
                      </a:cubicBezTo>
                      <a:cubicBezTo>
                        <a:pt x="19137" y="74857"/>
                        <a:pt x="5676" y="60940"/>
                        <a:pt x="1349" y="41103"/>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22" name="Google Shape;1522;p32"/>
                <p:cNvSpPr/>
                <p:nvPr/>
              </p:nvSpPr>
              <p:spPr>
                <a:xfrm>
                  <a:off x="2877668" y="1123457"/>
                  <a:ext cx="47229" cy="72462"/>
                </a:xfrm>
                <a:custGeom>
                  <a:rect b="b" l="l" r="r" t="t"/>
                  <a:pathLst>
                    <a:path extrusionOk="0" h="72462" w="47229">
                      <a:moveTo>
                        <a:pt x="1400" y="41177"/>
                      </a:moveTo>
                      <a:cubicBezTo>
                        <a:pt x="-3014" y="21360"/>
                        <a:pt x="3356" y="3076"/>
                        <a:pt x="15625" y="344"/>
                      </a:cubicBezTo>
                      <a:cubicBezTo>
                        <a:pt x="27894" y="-2389"/>
                        <a:pt x="41416" y="11468"/>
                        <a:pt x="45830" y="31285"/>
                      </a:cubicBezTo>
                      <a:cubicBezTo>
                        <a:pt x="50243" y="51109"/>
                        <a:pt x="43874" y="69393"/>
                        <a:pt x="31605" y="72118"/>
                      </a:cubicBezTo>
                      <a:cubicBezTo>
                        <a:pt x="19335" y="74851"/>
                        <a:pt x="5814" y="61001"/>
                        <a:pt x="1400" y="41177"/>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23" name="Google Shape;1523;p32"/>
                <p:cNvSpPr/>
                <p:nvPr/>
              </p:nvSpPr>
              <p:spPr>
                <a:xfrm>
                  <a:off x="2040710" y="1107015"/>
                  <a:ext cx="53450" cy="68005"/>
                </a:xfrm>
                <a:custGeom>
                  <a:rect b="b" l="l" r="r" t="t"/>
                  <a:pathLst>
                    <a:path extrusionOk="0" h="68005" w="53450">
                      <a:moveTo>
                        <a:pt x="6826" y="22961"/>
                      </a:moveTo>
                      <a:cubicBezTo>
                        <a:pt x="16677" y="5206"/>
                        <a:pt x="33574" y="-4244"/>
                        <a:pt x="44564" y="1851"/>
                      </a:cubicBezTo>
                      <a:cubicBezTo>
                        <a:pt x="55555" y="7952"/>
                        <a:pt x="56477" y="27287"/>
                        <a:pt x="46625" y="45041"/>
                      </a:cubicBezTo>
                      <a:cubicBezTo>
                        <a:pt x="36773" y="62803"/>
                        <a:pt x="19877" y="72252"/>
                        <a:pt x="8886" y="66151"/>
                      </a:cubicBezTo>
                      <a:cubicBezTo>
                        <a:pt x="-2104" y="60050"/>
                        <a:pt x="-3027" y="40715"/>
                        <a:pt x="6826" y="22961"/>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24" name="Google Shape;1524;p32"/>
                <p:cNvSpPr/>
                <p:nvPr/>
              </p:nvSpPr>
              <p:spPr>
                <a:xfrm>
                  <a:off x="2302095" y="804818"/>
                  <a:ext cx="55651" cy="66213"/>
                </a:xfrm>
                <a:custGeom>
                  <a:rect b="b" l="l" r="r" t="t"/>
                  <a:pathLst>
                    <a:path extrusionOk="0" h="66213" w="55651">
                      <a:moveTo>
                        <a:pt x="8884" y="20486"/>
                      </a:moveTo>
                      <a:cubicBezTo>
                        <a:pt x="20149" y="3588"/>
                        <a:pt x="37756" y="-4462"/>
                        <a:pt x="48211" y="2510"/>
                      </a:cubicBezTo>
                      <a:cubicBezTo>
                        <a:pt x="58672" y="9482"/>
                        <a:pt x="58022" y="28830"/>
                        <a:pt x="46764" y="45728"/>
                      </a:cubicBezTo>
                      <a:cubicBezTo>
                        <a:pt x="35506" y="62625"/>
                        <a:pt x="17899" y="70675"/>
                        <a:pt x="7438" y="63703"/>
                      </a:cubicBezTo>
                      <a:cubicBezTo>
                        <a:pt x="-3017" y="56738"/>
                        <a:pt x="-2374" y="37389"/>
                        <a:pt x="8884" y="20486"/>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25" name="Google Shape;1525;p32"/>
                <p:cNvSpPr/>
                <p:nvPr/>
              </p:nvSpPr>
              <p:spPr>
                <a:xfrm>
                  <a:off x="2460075" y="579350"/>
                  <a:ext cx="46056" cy="73206"/>
                </a:xfrm>
                <a:custGeom>
                  <a:rect b="b" l="l" r="r" t="t"/>
                  <a:pathLst>
                    <a:path extrusionOk="0" h="73206" w="46056">
                      <a:moveTo>
                        <a:pt x="434" y="39347"/>
                      </a:moveTo>
                      <a:cubicBezTo>
                        <a:pt x="-2011" y="19190"/>
                        <a:pt x="6120" y="1620"/>
                        <a:pt x="18597" y="105"/>
                      </a:cubicBezTo>
                      <a:cubicBezTo>
                        <a:pt x="31074" y="-1411"/>
                        <a:pt x="43169" y="13701"/>
                        <a:pt x="45620" y="33858"/>
                      </a:cubicBezTo>
                      <a:cubicBezTo>
                        <a:pt x="48072" y="54016"/>
                        <a:pt x="39941" y="71585"/>
                        <a:pt x="27464" y="73102"/>
                      </a:cubicBezTo>
                      <a:cubicBezTo>
                        <a:pt x="14987" y="74617"/>
                        <a:pt x="2885" y="59505"/>
                        <a:pt x="434" y="39347"/>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1526" name="Google Shape;1526;p32"/>
            <p:cNvGrpSpPr/>
            <p:nvPr/>
          </p:nvGrpSpPr>
          <p:grpSpPr>
            <a:xfrm>
              <a:off x="1800137" y="386015"/>
              <a:ext cx="1421838" cy="1316151"/>
              <a:chOff x="1800137" y="386015"/>
              <a:chExt cx="1421838" cy="1316151"/>
            </a:xfrm>
          </p:grpSpPr>
          <p:sp>
            <p:nvSpPr>
              <p:cNvPr id="1527" name="Google Shape;1527;p32"/>
              <p:cNvSpPr/>
              <p:nvPr/>
            </p:nvSpPr>
            <p:spPr>
              <a:xfrm>
                <a:off x="1800137" y="1136110"/>
                <a:ext cx="1421706" cy="566056"/>
              </a:xfrm>
              <a:custGeom>
                <a:rect b="b" l="l" r="r" t="t"/>
                <a:pathLst>
                  <a:path extrusionOk="0" h="566056" w="1421706">
                    <a:moveTo>
                      <a:pt x="1301106" y="1"/>
                    </a:moveTo>
                    <a:cubicBezTo>
                      <a:pt x="1299164" y="27"/>
                      <a:pt x="1297188" y="831"/>
                      <a:pt x="1295869" y="2512"/>
                    </a:cubicBezTo>
                    <a:cubicBezTo>
                      <a:pt x="1239143" y="75030"/>
                      <a:pt x="1169263" y="139016"/>
                      <a:pt x="1085119" y="188361"/>
                    </a:cubicBezTo>
                    <a:cubicBezTo>
                      <a:pt x="979563" y="250257"/>
                      <a:pt x="857693" y="285431"/>
                      <a:pt x="718229" y="287775"/>
                    </a:cubicBezTo>
                    <a:cubicBezTo>
                      <a:pt x="652750" y="288874"/>
                      <a:pt x="589327" y="283087"/>
                      <a:pt x="527779" y="270825"/>
                    </a:cubicBezTo>
                    <a:cubicBezTo>
                      <a:pt x="362933" y="237975"/>
                      <a:pt x="223378" y="161820"/>
                      <a:pt x="106478" y="58394"/>
                    </a:cubicBezTo>
                    <a:cubicBezTo>
                      <a:pt x="103503" y="55762"/>
                      <a:pt x="98743" y="56211"/>
                      <a:pt x="96432" y="59439"/>
                    </a:cubicBezTo>
                    <a:lnTo>
                      <a:pt x="1205" y="192547"/>
                    </a:lnTo>
                    <a:cubicBezTo>
                      <a:pt x="-429" y="194831"/>
                      <a:pt x="-375" y="197972"/>
                      <a:pt x="1205" y="200296"/>
                    </a:cubicBezTo>
                    <a:cubicBezTo>
                      <a:pt x="1724" y="201053"/>
                      <a:pt x="2651" y="202432"/>
                      <a:pt x="4135" y="204481"/>
                    </a:cubicBezTo>
                    <a:cubicBezTo>
                      <a:pt x="6585" y="207857"/>
                      <a:pt x="9516" y="211802"/>
                      <a:pt x="12926" y="216202"/>
                    </a:cubicBezTo>
                    <a:cubicBezTo>
                      <a:pt x="22638" y="228732"/>
                      <a:pt x="34352" y="242629"/>
                      <a:pt x="47877" y="257638"/>
                    </a:cubicBezTo>
                    <a:cubicBezTo>
                      <a:pt x="86477" y="300473"/>
                      <a:pt x="132582" y="343457"/>
                      <a:pt x="186217" y="383419"/>
                    </a:cubicBezTo>
                    <a:cubicBezTo>
                      <a:pt x="293588" y="463425"/>
                      <a:pt x="417027" y="521785"/>
                      <a:pt x="556450" y="549176"/>
                    </a:cubicBezTo>
                    <a:cubicBezTo>
                      <a:pt x="618467" y="561365"/>
                      <a:pt x="683022" y="567031"/>
                      <a:pt x="749834" y="565920"/>
                    </a:cubicBezTo>
                    <a:cubicBezTo>
                      <a:pt x="966269" y="562336"/>
                      <a:pt x="1138610" y="483135"/>
                      <a:pt x="1271176" y="353703"/>
                    </a:cubicBezTo>
                    <a:cubicBezTo>
                      <a:pt x="1317561" y="308410"/>
                      <a:pt x="1355695" y="260022"/>
                      <a:pt x="1386074" y="211802"/>
                    </a:cubicBezTo>
                    <a:cubicBezTo>
                      <a:pt x="1396716" y="194911"/>
                      <a:pt x="1405590" y="179213"/>
                      <a:pt x="1412863" y="165135"/>
                    </a:cubicBezTo>
                    <a:cubicBezTo>
                      <a:pt x="1415415" y="160186"/>
                      <a:pt x="1417565" y="155953"/>
                      <a:pt x="1419353" y="152156"/>
                    </a:cubicBezTo>
                    <a:cubicBezTo>
                      <a:pt x="1420438" y="149852"/>
                      <a:pt x="1421282" y="148204"/>
                      <a:pt x="1421657" y="147340"/>
                    </a:cubicBezTo>
                    <a:cubicBezTo>
                      <a:pt x="1421878" y="142351"/>
                      <a:pt x="1421335" y="141313"/>
                      <a:pt x="1420605" y="140436"/>
                    </a:cubicBezTo>
                    <a:cubicBezTo>
                      <a:pt x="1417036" y="136122"/>
                      <a:pt x="1309906" y="6825"/>
                      <a:pt x="1306336" y="2512"/>
                    </a:cubicBezTo>
                    <a:cubicBezTo>
                      <a:pt x="1304970" y="871"/>
                      <a:pt x="1303041" y="-26"/>
                      <a:pt x="1301106" y="1"/>
                    </a:cubicBezTo>
                    <a:close/>
                    <a:moveTo>
                      <a:pt x="1301106" y="17166"/>
                    </a:moveTo>
                    <a:cubicBezTo>
                      <a:pt x="1312558" y="30989"/>
                      <a:pt x="1399924" y="136578"/>
                      <a:pt x="1407633" y="145880"/>
                    </a:cubicBezTo>
                    <a:cubicBezTo>
                      <a:pt x="1407539" y="146075"/>
                      <a:pt x="1407525" y="146081"/>
                      <a:pt x="1407425" y="146296"/>
                    </a:cubicBezTo>
                    <a:cubicBezTo>
                      <a:pt x="1405704" y="149946"/>
                      <a:pt x="1403621" y="154265"/>
                      <a:pt x="1401143" y="159061"/>
                    </a:cubicBezTo>
                    <a:cubicBezTo>
                      <a:pt x="1394044" y="172810"/>
                      <a:pt x="1385203" y="188127"/>
                      <a:pt x="1374776" y="204689"/>
                    </a:cubicBezTo>
                    <a:cubicBezTo>
                      <a:pt x="1344933" y="252052"/>
                      <a:pt x="1307555" y="299563"/>
                      <a:pt x="1261967" y="344073"/>
                    </a:cubicBezTo>
                    <a:cubicBezTo>
                      <a:pt x="1131739" y="471227"/>
                      <a:pt x="962452" y="549002"/>
                      <a:pt x="749626" y="552525"/>
                    </a:cubicBezTo>
                    <a:cubicBezTo>
                      <a:pt x="683759" y="553617"/>
                      <a:pt x="620268" y="547998"/>
                      <a:pt x="559169" y="535996"/>
                    </a:cubicBezTo>
                    <a:cubicBezTo>
                      <a:pt x="421828" y="509006"/>
                      <a:pt x="300014" y="451403"/>
                      <a:pt x="194170" y="372536"/>
                    </a:cubicBezTo>
                    <a:cubicBezTo>
                      <a:pt x="141277" y="333123"/>
                      <a:pt x="95749" y="291057"/>
                      <a:pt x="57714" y="248851"/>
                    </a:cubicBezTo>
                    <a:cubicBezTo>
                      <a:pt x="44415" y="234090"/>
                      <a:pt x="33114" y="220314"/>
                      <a:pt x="23599" y="208038"/>
                    </a:cubicBezTo>
                    <a:cubicBezTo>
                      <a:pt x="20279" y="203752"/>
                      <a:pt x="17384" y="200001"/>
                      <a:pt x="15018" y="196733"/>
                    </a:cubicBezTo>
                    <a:lnTo>
                      <a:pt x="103339" y="73255"/>
                    </a:lnTo>
                    <a:cubicBezTo>
                      <a:pt x="220736" y="175603"/>
                      <a:pt x="360361" y="250981"/>
                      <a:pt x="525060" y="283797"/>
                    </a:cubicBezTo>
                    <a:cubicBezTo>
                      <a:pt x="587539" y="296247"/>
                      <a:pt x="651993" y="302288"/>
                      <a:pt x="718444" y="301170"/>
                    </a:cubicBezTo>
                    <a:cubicBezTo>
                      <a:pt x="860245" y="298786"/>
                      <a:pt x="984506" y="262922"/>
                      <a:pt x="1092024" y="199874"/>
                    </a:cubicBezTo>
                    <a:cubicBezTo>
                      <a:pt x="1175197" y="151098"/>
                      <a:pt x="1244320" y="88264"/>
                      <a:pt x="1301106" y="17166"/>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28" name="Google Shape;1528;p32"/>
              <p:cNvSpPr/>
              <p:nvPr/>
            </p:nvSpPr>
            <p:spPr>
              <a:xfrm>
                <a:off x="1800219" y="1207269"/>
                <a:ext cx="1421756" cy="494894"/>
              </a:xfrm>
              <a:custGeom>
                <a:rect b="b" l="l" r="r" t="t"/>
                <a:pathLst>
                  <a:path extrusionOk="0" h="494894" w="1421756">
                    <a:moveTo>
                      <a:pt x="1358366" y="0"/>
                    </a:moveTo>
                    <a:cubicBezTo>
                      <a:pt x="1356537" y="-13"/>
                      <a:pt x="1354689" y="831"/>
                      <a:pt x="1353343" y="2304"/>
                    </a:cubicBezTo>
                    <a:cubicBezTo>
                      <a:pt x="1346659" y="9631"/>
                      <a:pt x="1307386" y="53973"/>
                      <a:pt x="1294534" y="68024"/>
                    </a:cubicBezTo>
                    <a:cubicBezTo>
                      <a:pt x="1268254" y="96735"/>
                      <a:pt x="1244117" y="121087"/>
                      <a:pt x="1218353" y="144413"/>
                    </a:cubicBezTo>
                    <a:cubicBezTo>
                      <a:pt x="1083704" y="266304"/>
                      <a:pt x="926017" y="336029"/>
                      <a:pt x="715850" y="339679"/>
                    </a:cubicBezTo>
                    <a:cubicBezTo>
                      <a:pt x="652990" y="340770"/>
                      <a:pt x="592225" y="335138"/>
                      <a:pt x="533972" y="323143"/>
                    </a:cubicBezTo>
                    <a:cubicBezTo>
                      <a:pt x="426220" y="300962"/>
                      <a:pt x="328539" y="258320"/>
                      <a:pt x="240759" y="199666"/>
                    </a:cubicBezTo>
                    <a:cubicBezTo>
                      <a:pt x="173122" y="154473"/>
                      <a:pt x="115433" y="102683"/>
                      <a:pt x="67049" y="48348"/>
                    </a:cubicBezTo>
                    <a:cubicBezTo>
                      <a:pt x="64201" y="45146"/>
                      <a:pt x="59301" y="45294"/>
                      <a:pt x="56794" y="48770"/>
                    </a:cubicBezTo>
                    <a:lnTo>
                      <a:pt x="1332" y="125574"/>
                    </a:lnTo>
                    <a:cubicBezTo>
                      <a:pt x="-325" y="127871"/>
                      <a:pt x="-483" y="130985"/>
                      <a:pt x="1123" y="133323"/>
                    </a:cubicBezTo>
                    <a:cubicBezTo>
                      <a:pt x="1643" y="134073"/>
                      <a:pt x="2569" y="135479"/>
                      <a:pt x="4053" y="137508"/>
                    </a:cubicBezTo>
                    <a:cubicBezTo>
                      <a:pt x="6503" y="140844"/>
                      <a:pt x="9433" y="144668"/>
                      <a:pt x="12843" y="149014"/>
                    </a:cubicBezTo>
                    <a:cubicBezTo>
                      <a:pt x="22558" y="161404"/>
                      <a:pt x="34268" y="175201"/>
                      <a:pt x="47794" y="190035"/>
                    </a:cubicBezTo>
                    <a:cubicBezTo>
                      <a:pt x="86400" y="232375"/>
                      <a:pt x="132493" y="274856"/>
                      <a:pt x="186135" y="314356"/>
                    </a:cubicBezTo>
                    <a:cubicBezTo>
                      <a:pt x="343475" y="430212"/>
                      <a:pt x="531581" y="498337"/>
                      <a:pt x="749752" y="494761"/>
                    </a:cubicBezTo>
                    <a:cubicBezTo>
                      <a:pt x="966214" y="491211"/>
                      <a:pt x="1138749" y="411741"/>
                      <a:pt x="1271301" y="281707"/>
                    </a:cubicBezTo>
                    <a:cubicBezTo>
                      <a:pt x="1317680" y="236206"/>
                      <a:pt x="1355620" y="187624"/>
                      <a:pt x="1385992" y="139183"/>
                    </a:cubicBezTo>
                    <a:cubicBezTo>
                      <a:pt x="1396634" y="122205"/>
                      <a:pt x="1405514" y="106446"/>
                      <a:pt x="1412781" y="92302"/>
                    </a:cubicBezTo>
                    <a:cubicBezTo>
                      <a:pt x="1415333" y="87332"/>
                      <a:pt x="1417482" y="82926"/>
                      <a:pt x="1419271" y="79115"/>
                    </a:cubicBezTo>
                    <a:cubicBezTo>
                      <a:pt x="1420356" y="76798"/>
                      <a:pt x="1421199" y="75164"/>
                      <a:pt x="1421575" y="74300"/>
                    </a:cubicBezTo>
                    <a:cubicBezTo>
                      <a:pt x="1422110" y="70033"/>
                      <a:pt x="1421394" y="68406"/>
                      <a:pt x="1420315" y="67187"/>
                    </a:cubicBezTo>
                    <a:cubicBezTo>
                      <a:pt x="1413176" y="59077"/>
                      <a:pt x="1370528" y="10414"/>
                      <a:pt x="1363389" y="2304"/>
                    </a:cubicBezTo>
                    <a:cubicBezTo>
                      <a:pt x="1362069" y="811"/>
                      <a:pt x="1360194" y="20"/>
                      <a:pt x="1358366" y="0"/>
                    </a:cubicBezTo>
                    <a:close/>
                    <a:moveTo>
                      <a:pt x="1358366" y="16743"/>
                    </a:moveTo>
                    <a:cubicBezTo>
                      <a:pt x="1369490" y="29381"/>
                      <a:pt x="1398636" y="62921"/>
                      <a:pt x="1407550" y="73047"/>
                    </a:cubicBezTo>
                    <a:cubicBezTo>
                      <a:pt x="1407376" y="73409"/>
                      <a:pt x="1407550" y="73014"/>
                      <a:pt x="1407343" y="73462"/>
                    </a:cubicBezTo>
                    <a:cubicBezTo>
                      <a:pt x="1405622" y="77133"/>
                      <a:pt x="1403331" y="81412"/>
                      <a:pt x="1400853" y="86227"/>
                    </a:cubicBezTo>
                    <a:cubicBezTo>
                      <a:pt x="1393754" y="100044"/>
                      <a:pt x="1385121" y="115421"/>
                      <a:pt x="1374694" y="132064"/>
                    </a:cubicBezTo>
                    <a:cubicBezTo>
                      <a:pt x="1344851" y="179661"/>
                      <a:pt x="1307473" y="227359"/>
                      <a:pt x="1261885" y="272077"/>
                    </a:cubicBezTo>
                    <a:cubicBezTo>
                      <a:pt x="1131670" y="399820"/>
                      <a:pt x="962383" y="477877"/>
                      <a:pt x="749544" y="481366"/>
                    </a:cubicBezTo>
                    <a:cubicBezTo>
                      <a:pt x="534508" y="484896"/>
                      <a:pt x="349194" y="417689"/>
                      <a:pt x="194088" y="303473"/>
                    </a:cubicBezTo>
                    <a:cubicBezTo>
                      <a:pt x="141189" y="264522"/>
                      <a:pt x="95669" y="222758"/>
                      <a:pt x="57631" y="181041"/>
                    </a:cubicBezTo>
                    <a:cubicBezTo>
                      <a:pt x="44333" y="166454"/>
                      <a:pt x="33032" y="152986"/>
                      <a:pt x="23517" y="140857"/>
                    </a:cubicBezTo>
                    <a:cubicBezTo>
                      <a:pt x="20197" y="136618"/>
                      <a:pt x="17302" y="132780"/>
                      <a:pt x="14936" y="129552"/>
                    </a:cubicBezTo>
                    <a:lnTo>
                      <a:pt x="62863" y="63209"/>
                    </a:lnTo>
                    <a:cubicBezTo>
                      <a:pt x="110815" y="116117"/>
                      <a:pt x="167114" y="166581"/>
                      <a:pt x="233225" y="210756"/>
                    </a:cubicBezTo>
                    <a:cubicBezTo>
                      <a:pt x="322387" y="270335"/>
                      <a:pt x="421726" y="313580"/>
                      <a:pt x="531253" y="336123"/>
                    </a:cubicBezTo>
                    <a:cubicBezTo>
                      <a:pt x="590471" y="348312"/>
                      <a:pt x="652206" y="354185"/>
                      <a:pt x="716058" y="353073"/>
                    </a:cubicBezTo>
                    <a:cubicBezTo>
                      <a:pt x="929680" y="349363"/>
                      <a:pt x="1090422" y="278412"/>
                      <a:pt x="1227354" y="154459"/>
                    </a:cubicBezTo>
                    <a:cubicBezTo>
                      <a:pt x="1253466" y="130818"/>
                      <a:pt x="1277824" y="106025"/>
                      <a:pt x="1304372" y="77019"/>
                    </a:cubicBezTo>
                    <a:cubicBezTo>
                      <a:pt x="1316253" y="64039"/>
                      <a:pt x="1347737" y="28571"/>
                      <a:pt x="1358366" y="16743"/>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29" name="Google Shape;1529;p32"/>
              <p:cNvSpPr/>
              <p:nvPr/>
            </p:nvSpPr>
            <p:spPr>
              <a:xfrm>
                <a:off x="1895333" y="386015"/>
                <a:ext cx="1212622" cy="1051396"/>
              </a:xfrm>
              <a:custGeom>
                <a:rect b="b" l="l" r="r" t="t"/>
                <a:pathLst>
                  <a:path extrusionOk="0" h="1051396" w="1212622">
                    <a:moveTo>
                      <a:pt x="583479" y="4"/>
                    </a:moveTo>
                    <a:cubicBezTo>
                      <a:pt x="581497" y="75"/>
                      <a:pt x="579521" y="939"/>
                      <a:pt x="578249" y="2724"/>
                    </a:cubicBezTo>
                    <a:lnTo>
                      <a:pt x="1236" y="809534"/>
                    </a:lnTo>
                    <a:cubicBezTo>
                      <a:pt x="-760" y="812327"/>
                      <a:pt x="-287" y="816265"/>
                      <a:pt x="2283" y="818535"/>
                    </a:cubicBezTo>
                    <a:cubicBezTo>
                      <a:pt x="120846" y="923434"/>
                      <a:pt x="262496" y="1000540"/>
                      <a:pt x="429864" y="1033892"/>
                    </a:cubicBezTo>
                    <a:cubicBezTo>
                      <a:pt x="492343" y="1046342"/>
                      <a:pt x="556798" y="1052384"/>
                      <a:pt x="623248" y="1051265"/>
                    </a:cubicBezTo>
                    <a:cubicBezTo>
                      <a:pt x="765049" y="1048881"/>
                      <a:pt x="889103" y="1013017"/>
                      <a:pt x="996620" y="949969"/>
                    </a:cubicBezTo>
                    <a:cubicBezTo>
                      <a:pt x="1082319" y="899713"/>
                      <a:pt x="1153423" y="834756"/>
                      <a:pt x="1211141" y="760979"/>
                    </a:cubicBezTo>
                    <a:cubicBezTo>
                      <a:pt x="1213083" y="758501"/>
                      <a:pt x="1213150" y="755032"/>
                      <a:pt x="1211141" y="752607"/>
                    </a:cubicBezTo>
                    <a:lnTo>
                      <a:pt x="956852" y="446207"/>
                    </a:lnTo>
                    <a:cubicBezTo>
                      <a:pt x="954327" y="443167"/>
                      <a:pt x="949592" y="442772"/>
                      <a:pt x="946806" y="445584"/>
                    </a:cubicBezTo>
                    <a:cubicBezTo>
                      <a:pt x="929688" y="462837"/>
                      <a:pt x="909509" y="473016"/>
                      <a:pt x="884227" y="472996"/>
                    </a:cubicBezTo>
                    <a:cubicBezTo>
                      <a:pt x="860184" y="472983"/>
                      <a:pt x="840849" y="464457"/>
                      <a:pt x="825418" y="450185"/>
                    </a:cubicBezTo>
                    <a:cubicBezTo>
                      <a:pt x="819993" y="445169"/>
                      <a:pt x="815466" y="439852"/>
                      <a:pt x="811816" y="434487"/>
                    </a:cubicBezTo>
                    <a:cubicBezTo>
                      <a:pt x="809660" y="431326"/>
                      <a:pt x="808226" y="428835"/>
                      <a:pt x="807630" y="427582"/>
                    </a:cubicBezTo>
                    <a:cubicBezTo>
                      <a:pt x="806010" y="424213"/>
                      <a:pt x="801971" y="422780"/>
                      <a:pt x="798629" y="424441"/>
                    </a:cubicBezTo>
                    <a:cubicBezTo>
                      <a:pt x="798629" y="424441"/>
                      <a:pt x="795635" y="425827"/>
                      <a:pt x="794443" y="426330"/>
                    </a:cubicBezTo>
                    <a:cubicBezTo>
                      <a:pt x="791001" y="427756"/>
                      <a:pt x="787217" y="429169"/>
                      <a:pt x="782931" y="430516"/>
                    </a:cubicBezTo>
                    <a:cubicBezTo>
                      <a:pt x="764306" y="436356"/>
                      <a:pt x="745239" y="438525"/>
                      <a:pt x="727678" y="434909"/>
                    </a:cubicBezTo>
                    <a:cubicBezTo>
                      <a:pt x="710064" y="431272"/>
                      <a:pt x="695076" y="421943"/>
                      <a:pt x="683523" y="405816"/>
                    </a:cubicBezTo>
                    <a:cubicBezTo>
                      <a:pt x="680797" y="402019"/>
                      <a:pt x="678487" y="398235"/>
                      <a:pt x="676612" y="394303"/>
                    </a:cubicBezTo>
                    <a:cubicBezTo>
                      <a:pt x="664094" y="368070"/>
                      <a:pt x="670062" y="339473"/>
                      <a:pt x="687917" y="311425"/>
                    </a:cubicBezTo>
                    <a:cubicBezTo>
                      <a:pt x="691868" y="305216"/>
                      <a:pt x="696027" y="299684"/>
                      <a:pt x="700266" y="294682"/>
                    </a:cubicBezTo>
                    <a:cubicBezTo>
                      <a:pt x="701740" y="292940"/>
                      <a:pt x="703233" y="291380"/>
                      <a:pt x="704452" y="290081"/>
                    </a:cubicBezTo>
                    <a:cubicBezTo>
                      <a:pt x="705162" y="289317"/>
                      <a:pt x="705684" y="288842"/>
                      <a:pt x="705912" y="288614"/>
                    </a:cubicBezTo>
                    <a:cubicBezTo>
                      <a:pt x="709924" y="284662"/>
                      <a:pt x="707526" y="277747"/>
                      <a:pt x="701941" y="277103"/>
                    </a:cubicBezTo>
                    <a:cubicBezTo>
                      <a:pt x="701941" y="277103"/>
                      <a:pt x="700621" y="277014"/>
                      <a:pt x="700052" y="276894"/>
                    </a:cubicBezTo>
                    <a:cubicBezTo>
                      <a:pt x="698371" y="276541"/>
                      <a:pt x="696402" y="275902"/>
                      <a:pt x="694406" y="275219"/>
                    </a:cubicBezTo>
                    <a:cubicBezTo>
                      <a:pt x="688700" y="273269"/>
                      <a:pt x="683229" y="270342"/>
                      <a:pt x="678500" y="266220"/>
                    </a:cubicBezTo>
                    <a:cubicBezTo>
                      <a:pt x="664891" y="254372"/>
                      <a:pt x="659420" y="235059"/>
                      <a:pt x="666150" y="205317"/>
                    </a:cubicBezTo>
                    <a:cubicBezTo>
                      <a:pt x="671964" y="179606"/>
                      <a:pt x="685961" y="165450"/>
                      <a:pt x="706964" y="159483"/>
                    </a:cubicBezTo>
                    <a:cubicBezTo>
                      <a:pt x="711618" y="158160"/>
                      <a:pt x="713400" y="152533"/>
                      <a:pt x="710312" y="148808"/>
                    </a:cubicBezTo>
                    <a:cubicBezTo>
                      <a:pt x="706515" y="144237"/>
                      <a:pt x="592715" y="7087"/>
                      <a:pt x="588924" y="2515"/>
                    </a:cubicBezTo>
                    <a:cubicBezTo>
                      <a:pt x="587518" y="826"/>
                      <a:pt x="585462" y="-67"/>
                      <a:pt x="583479" y="4"/>
                    </a:cubicBezTo>
                    <a:close/>
                    <a:moveTo>
                      <a:pt x="584109" y="17584"/>
                    </a:moveTo>
                    <a:cubicBezTo>
                      <a:pt x="596204" y="32162"/>
                      <a:pt x="682023" y="135357"/>
                      <a:pt x="694406" y="150274"/>
                    </a:cubicBezTo>
                    <a:cubicBezTo>
                      <a:pt x="673772" y="159010"/>
                      <a:pt x="659226" y="175636"/>
                      <a:pt x="653171" y="202387"/>
                    </a:cubicBezTo>
                    <a:cubicBezTo>
                      <a:pt x="645396" y="236754"/>
                      <a:pt x="652227" y="261042"/>
                      <a:pt x="669707" y="276266"/>
                    </a:cubicBezTo>
                    <a:cubicBezTo>
                      <a:pt x="675533" y="281343"/>
                      <a:pt x="682324" y="284884"/>
                      <a:pt x="689169" y="287361"/>
                    </a:cubicBezTo>
                    <a:cubicBezTo>
                      <a:pt x="684930" y="292472"/>
                      <a:pt x="680576" y="298084"/>
                      <a:pt x="676612" y="304312"/>
                    </a:cubicBezTo>
                    <a:cubicBezTo>
                      <a:pt x="656533" y="335856"/>
                      <a:pt x="649581" y="368961"/>
                      <a:pt x="664476" y="400164"/>
                    </a:cubicBezTo>
                    <a:cubicBezTo>
                      <a:pt x="666693" y="404811"/>
                      <a:pt x="669459" y="409339"/>
                      <a:pt x="672640" y="413772"/>
                    </a:cubicBezTo>
                    <a:cubicBezTo>
                      <a:pt x="686209" y="432706"/>
                      <a:pt x="704124" y="443796"/>
                      <a:pt x="724959" y="448096"/>
                    </a:cubicBezTo>
                    <a:cubicBezTo>
                      <a:pt x="745078" y="452241"/>
                      <a:pt x="766295" y="449750"/>
                      <a:pt x="786909" y="443281"/>
                    </a:cubicBezTo>
                    <a:cubicBezTo>
                      <a:pt x="791296" y="441901"/>
                      <a:pt x="795220" y="440367"/>
                      <a:pt x="798837" y="438887"/>
                    </a:cubicBezTo>
                    <a:cubicBezTo>
                      <a:pt x="799540" y="440026"/>
                      <a:pt x="799794" y="440655"/>
                      <a:pt x="800725" y="442021"/>
                    </a:cubicBezTo>
                    <a:cubicBezTo>
                      <a:pt x="804918" y="448190"/>
                      <a:pt x="810001" y="454277"/>
                      <a:pt x="816209" y="460024"/>
                    </a:cubicBezTo>
                    <a:cubicBezTo>
                      <a:pt x="833984" y="476466"/>
                      <a:pt x="856607" y="486377"/>
                      <a:pt x="884227" y="486391"/>
                    </a:cubicBezTo>
                    <a:cubicBezTo>
                      <a:pt x="910875" y="486411"/>
                      <a:pt x="932601" y="476392"/>
                      <a:pt x="950992" y="459816"/>
                    </a:cubicBezTo>
                    <a:lnTo>
                      <a:pt x="1197324" y="756585"/>
                    </a:lnTo>
                    <a:cubicBezTo>
                      <a:pt x="1141174" y="827422"/>
                      <a:pt x="1072494" y="890035"/>
                      <a:pt x="989923" y="938456"/>
                    </a:cubicBezTo>
                    <a:cubicBezTo>
                      <a:pt x="884368" y="1000352"/>
                      <a:pt x="762497" y="1035526"/>
                      <a:pt x="623034" y="1037870"/>
                    </a:cubicBezTo>
                    <a:cubicBezTo>
                      <a:pt x="557554" y="1038969"/>
                      <a:pt x="493924" y="1033182"/>
                      <a:pt x="432376" y="1020920"/>
                    </a:cubicBezTo>
                    <a:cubicBezTo>
                      <a:pt x="269668" y="988498"/>
                      <a:pt x="131640" y="913844"/>
                      <a:pt x="15677" y="812467"/>
                    </a:cubicBezTo>
                    <a:lnTo>
                      <a:pt x="584109" y="17584"/>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1530" name="Google Shape;1530;p32"/>
          <p:cNvGrpSpPr/>
          <p:nvPr/>
        </p:nvGrpSpPr>
        <p:grpSpPr>
          <a:xfrm>
            <a:off x="444683" y="4398632"/>
            <a:ext cx="2452487" cy="2124399"/>
            <a:chOff x="3540575" y="179636"/>
            <a:chExt cx="2203888" cy="1909229"/>
          </a:xfrm>
        </p:grpSpPr>
        <p:sp>
          <p:nvSpPr>
            <p:cNvPr id="1531" name="Google Shape;1531;p32"/>
            <p:cNvSpPr/>
            <p:nvPr/>
          </p:nvSpPr>
          <p:spPr>
            <a:xfrm>
              <a:off x="3547368" y="186373"/>
              <a:ext cx="2190461" cy="1895817"/>
            </a:xfrm>
            <a:custGeom>
              <a:rect b="b" l="l" r="r" t="t"/>
              <a:pathLst>
                <a:path extrusionOk="0" h="1895817" w="2190461">
                  <a:moveTo>
                    <a:pt x="1635493" y="452"/>
                  </a:moveTo>
                  <a:cubicBezTo>
                    <a:pt x="1504273" y="5288"/>
                    <a:pt x="1323460" y="53870"/>
                    <a:pt x="1164146" y="245041"/>
                  </a:cubicBezTo>
                  <a:cubicBezTo>
                    <a:pt x="1059106" y="371096"/>
                    <a:pt x="1041264" y="510658"/>
                    <a:pt x="1046073" y="613012"/>
                  </a:cubicBezTo>
                  <a:cubicBezTo>
                    <a:pt x="1033897" y="615042"/>
                    <a:pt x="1022210" y="618069"/>
                    <a:pt x="1011133" y="622650"/>
                  </a:cubicBezTo>
                  <a:cubicBezTo>
                    <a:pt x="992629" y="521260"/>
                    <a:pt x="913862" y="354015"/>
                    <a:pt x="584846" y="351552"/>
                  </a:cubicBezTo>
                  <a:cubicBezTo>
                    <a:pt x="122748" y="348093"/>
                    <a:pt x="0" y="637109"/>
                    <a:pt x="0" y="637109"/>
                  </a:cubicBezTo>
                  <a:lnTo>
                    <a:pt x="322668" y="641683"/>
                  </a:lnTo>
                  <a:lnTo>
                    <a:pt x="428210" y="547948"/>
                  </a:lnTo>
                  <a:lnTo>
                    <a:pt x="423394" y="634698"/>
                  </a:lnTo>
                  <a:lnTo>
                    <a:pt x="628947" y="645541"/>
                  </a:lnTo>
                  <a:lnTo>
                    <a:pt x="724129" y="527220"/>
                  </a:lnTo>
                  <a:lnTo>
                    <a:pt x="763408" y="655902"/>
                  </a:lnTo>
                  <a:lnTo>
                    <a:pt x="935943" y="685303"/>
                  </a:lnTo>
                  <a:cubicBezTo>
                    <a:pt x="933150" y="689616"/>
                    <a:pt x="930893" y="694244"/>
                    <a:pt x="928476" y="698798"/>
                  </a:cubicBezTo>
                  <a:cubicBezTo>
                    <a:pt x="894661" y="694773"/>
                    <a:pt x="856527" y="691611"/>
                    <a:pt x="812325" y="693011"/>
                  </a:cubicBezTo>
                  <a:cubicBezTo>
                    <a:pt x="688425" y="696916"/>
                    <a:pt x="535433" y="732980"/>
                    <a:pt x="419055" y="860972"/>
                  </a:cubicBezTo>
                  <a:cubicBezTo>
                    <a:pt x="150816" y="1155953"/>
                    <a:pt x="216395" y="1387498"/>
                    <a:pt x="216395" y="1387498"/>
                  </a:cubicBezTo>
                  <a:lnTo>
                    <a:pt x="479297" y="1181711"/>
                  </a:lnTo>
                  <a:lnTo>
                    <a:pt x="502436" y="1048449"/>
                  </a:lnTo>
                  <a:lnTo>
                    <a:pt x="564606" y="1120739"/>
                  </a:lnTo>
                  <a:lnTo>
                    <a:pt x="717143" y="1010375"/>
                  </a:lnTo>
                  <a:lnTo>
                    <a:pt x="711116" y="815672"/>
                  </a:lnTo>
                  <a:lnTo>
                    <a:pt x="761720" y="867957"/>
                  </a:lnTo>
                  <a:cubicBezTo>
                    <a:pt x="751567" y="889281"/>
                    <a:pt x="745332" y="912889"/>
                    <a:pt x="745332" y="938084"/>
                  </a:cubicBezTo>
                  <a:cubicBezTo>
                    <a:pt x="745332" y="1028605"/>
                    <a:pt x="818674" y="1101946"/>
                    <a:pt x="909201" y="1101946"/>
                  </a:cubicBezTo>
                  <a:cubicBezTo>
                    <a:pt x="918115" y="1101946"/>
                    <a:pt x="926687" y="1100660"/>
                    <a:pt x="935220" y="1099294"/>
                  </a:cubicBezTo>
                  <a:cubicBezTo>
                    <a:pt x="939339" y="1224875"/>
                    <a:pt x="945346" y="1373165"/>
                    <a:pt x="954260" y="1466057"/>
                  </a:cubicBezTo>
                  <a:cubicBezTo>
                    <a:pt x="966107" y="1589527"/>
                    <a:pt x="1024561" y="1859320"/>
                    <a:pt x="1076914" y="1879331"/>
                  </a:cubicBezTo>
                  <a:cubicBezTo>
                    <a:pt x="1204604" y="1928094"/>
                    <a:pt x="1320091" y="1856078"/>
                    <a:pt x="1333071" y="1825834"/>
                  </a:cubicBezTo>
                  <a:cubicBezTo>
                    <a:pt x="1356431" y="1771358"/>
                    <a:pt x="1319308" y="1670705"/>
                    <a:pt x="1307769" y="1635705"/>
                  </a:cubicBezTo>
                  <a:cubicBezTo>
                    <a:pt x="1225359" y="1385221"/>
                    <a:pt x="1200746" y="1318964"/>
                    <a:pt x="1182463" y="1140744"/>
                  </a:cubicBezTo>
                  <a:cubicBezTo>
                    <a:pt x="1180989" y="1126398"/>
                    <a:pt x="1180453" y="1113854"/>
                    <a:pt x="1179328" y="1100017"/>
                  </a:cubicBezTo>
                  <a:cubicBezTo>
                    <a:pt x="1180728" y="1100051"/>
                    <a:pt x="1182021" y="1100480"/>
                    <a:pt x="1183427" y="1100500"/>
                  </a:cubicBezTo>
                  <a:cubicBezTo>
                    <a:pt x="1214723" y="1100500"/>
                    <a:pt x="1243857" y="1091405"/>
                    <a:pt x="1268730" y="1076162"/>
                  </a:cubicBezTo>
                  <a:lnTo>
                    <a:pt x="1344396" y="1123873"/>
                  </a:lnTo>
                  <a:lnTo>
                    <a:pt x="1457895" y="1042187"/>
                  </a:lnTo>
                  <a:lnTo>
                    <a:pt x="1451873" y="1208942"/>
                  </a:lnTo>
                  <a:lnTo>
                    <a:pt x="1603928" y="1319547"/>
                  </a:lnTo>
                  <a:lnTo>
                    <a:pt x="1676459" y="1252072"/>
                  </a:lnTo>
                  <a:lnTo>
                    <a:pt x="1692125" y="1386774"/>
                  </a:lnTo>
                  <a:lnTo>
                    <a:pt x="1953097" y="1579314"/>
                  </a:lnTo>
                  <a:cubicBezTo>
                    <a:pt x="1953097" y="1579314"/>
                    <a:pt x="2008175" y="1226315"/>
                    <a:pt x="1641038" y="967003"/>
                  </a:cubicBezTo>
                  <a:cubicBezTo>
                    <a:pt x="1527780" y="887004"/>
                    <a:pt x="1420048" y="861454"/>
                    <a:pt x="1328255" y="861213"/>
                  </a:cubicBezTo>
                  <a:cubicBezTo>
                    <a:pt x="1324043" y="853150"/>
                    <a:pt x="1319234" y="845488"/>
                    <a:pt x="1313796" y="838322"/>
                  </a:cubicBezTo>
                  <a:lnTo>
                    <a:pt x="1441031" y="814948"/>
                  </a:lnTo>
                  <a:lnTo>
                    <a:pt x="1463440" y="705783"/>
                  </a:lnTo>
                  <a:lnTo>
                    <a:pt x="1571152" y="823862"/>
                  </a:lnTo>
                  <a:lnTo>
                    <a:pt x="1766585" y="822657"/>
                  </a:lnTo>
                  <a:lnTo>
                    <a:pt x="1772606" y="739042"/>
                  </a:lnTo>
                  <a:lnTo>
                    <a:pt x="1858156" y="821934"/>
                  </a:lnTo>
                  <a:lnTo>
                    <a:pt x="2190462" y="816388"/>
                  </a:lnTo>
                  <a:cubicBezTo>
                    <a:pt x="2190462" y="816388"/>
                    <a:pt x="2061988" y="520650"/>
                    <a:pt x="1658625" y="519030"/>
                  </a:cubicBezTo>
                  <a:cubicBezTo>
                    <a:pt x="1631735" y="518922"/>
                    <a:pt x="1603667" y="520202"/>
                    <a:pt x="1574286" y="522887"/>
                  </a:cubicBezTo>
                  <a:cubicBezTo>
                    <a:pt x="1405394" y="538298"/>
                    <a:pt x="1291287" y="615725"/>
                    <a:pt x="1215473" y="694458"/>
                  </a:cubicBezTo>
                  <a:cubicBezTo>
                    <a:pt x="1205883" y="677393"/>
                    <a:pt x="1193701" y="662197"/>
                    <a:pt x="1178846" y="649640"/>
                  </a:cubicBezTo>
                  <a:lnTo>
                    <a:pt x="1277169" y="551317"/>
                  </a:lnTo>
                  <a:lnTo>
                    <a:pt x="1206077" y="445291"/>
                  </a:lnTo>
                  <a:lnTo>
                    <a:pt x="1383193" y="462882"/>
                  </a:lnTo>
                  <a:lnTo>
                    <a:pt x="1506811" y="325286"/>
                  </a:lnTo>
                  <a:lnTo>
                    <a:pt x="1443676" y="252030"/>
                  </a:lnTo>
                  <a:lnTo>
                    <a:pt x="1581278" y="256608"/>
                  </a:lnTo>
                  <a:lnTo>
                    <a:pt x="1818877" y="22381"/>
                  </a:lnTo>
                  <a:cubicBezTo>
                    <a:pt x="1818877" y="22381"/>
                    <a:pt x="1767784" y="4581"/>
                    <a:pt x="1688508" y="693"/>
                  </a:cubicBezTo>
                  <a:cubicBezTo>
                    <a:pt x="1671992" y="-118"/>
                    <a:pt x="1654238" y="-242"/>
                    <a:pt x="1635493" y="452"/>
                  </a:cubicBezTo>
                  <a:close/>
                </a:path>
              </a:pathLst>
            </a:custGeom>
            <a:solidFill>
              <a:srgbClr val="FFFCF9"/>
            </a:solidFill>
            <a:ln cap="flat" cmpd="sng" w="192675">
              <a:solidFill>
                <a:srgbClr val="FFFCF9"/>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1532" name="Google Shape;1532;p32"/>
            <p:cNvGrpSpPr/>
            <p:nvPr/>
          </p:nvGrpSpPr>
          <p:grpSpPr>
            <a:xfrm>
              <a:off x="3540575" y="179636"/>
              <a:ext cx="2203888" cy="1909229"/>
              <a:chOff x="3540575" y="179636"/>
              <a:chExt cx="2203888" cy="1909229"/>
            </a:xfrm>
          </p:grpSpPr>
          <p:sp>
            <p:nvSpPr>
              <p:cNvPr id="1533" name="Google Shape;1533;p32"/>
              <p:cNvSpPr/>
              <p:nvPr/>
            </p:nvSpPr>
            <p:spPr>
              <a:xfrm>
                <a:off x="4483431" y="1055569"/>
                <a:ext cx="410964" cy="1033296"/>
              </a:xfrm>
              <a:custGeom>
                <a:rect b="b" l="l" r="r" t="t"/>
                <a:pathLst>
                  <a:path extrusionOk="0" h="1033296" w="410964">
                    <a:moveTo>
                      <a:pt x="0" y="54147"/>
                    </a:moveTo>
                    <a:cubicBezTo>
                      <a:pt x="0" y="54147"/>
                      <a:pt x="8887" y="441564"/>
                      <a:pt x="24445" y="603658"/>
                    </a:cubicBezTo>
                    <a:cubicBezTo>
                      <a:pt x="36293" y="727129"/>
                      <a:pt x="94833" y="996828"/>
                      <a:pt x="147166" y="1016812"/>
                    </a:cubicBezTo>
                    <a:cubicBezTo>
                      <a:pt x="274856" y="1065575"/>
                      <a:pt x="390457" y="993546"/>
                      <a:pt x="403416" y="963321"/>
                    </a:cubicBezTo>
                    <a:cubicBezTo>
                      <a:pt x="426777" y="908846"/>
                      <a:pt x="389513" y="808239"/>
                      <a:pt x="378000" y="773239"/>
                    </a:cubicBezTo>
                    <a:cubicBezTo>
                      <a:pt x="295584" y="522755"/>
                      <a:pt x="271085" y="456405"/>
                      <a:pt x="252802" y="278184"/>
                    </a:cubicBezTo>
                    <a:cubicBezTo>
                      <a:pt x="237304" y="127121"/>
                      <a:pt x="242508" y="0"/>
                      <a:pt x="242508" y="0"/>
                    </a:cubicBezTo>
                    <a:lnTo>
                      <a:pt x="0" y="54147"/>
                    </a:lnTo>
                    <a:close/>
                  </a:path>
                </a:pathLst>
              </a:custGeom>
              <a:solidFill>
                <a:srgbClr val="FFC58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34" name="Google Shape;1534;p32"/>
              <p:cNvSpPr/>
              <p:nvPr/>
            </p:nvSpPr>
            <p:spPr>
              <a:xfrm>
                <a:off x="4470357" y="1042234"/>
                <a:ext cx="424341" cy="1046629"/>
              </a:xfrm>
              <a:custGeom>
                <a:rect b="b" l="l" r="r" t="t"/>
                <a:pathLst>
                  <a:path extrusionOk="0" h="1046629" w="424341">
                    <a:moveTo>
                      <a:pt x="247801" y="168"/>
                    </a:moveTo>
                    <a:cubicBezTo>
                      <a:pt x="240219" y="1862"/>
                      <a:pt x="12814" y="52473"/>
                      <a:pt x="5232" y="54168"/>
                    </a:cubicBezTo>
                    <a:cubicBezTo>
                      <a:pt x="2118" y="54864"/>
                      <a:pt x="-72" y="57671"/>
                      <a:pt x="2" y="60865"/>
                    </a:cubicBezTo>
                    <a:cubicBezTo>
                      <a:pt x="29" y="62077"/>
                      <a:pt x="1763" y="132345"/>
                      <a:pt x="2513" y="157761"/>
                    </a:cubicBezTo>
                    <a:cubicBezTo>
                      <a:pt x="4650" y="230386"/>
                      <a:pt x="7181" y="303032"/>
                      <a:pt x="10048" y="370821"/>
                    </a:cubicBezTo>
                    <a:cubicBezTo>
                      <a:pt x="14414" y="474107"/>
                      <a:pt x="19276" y="556597"/>
                      <a:pt x="24487" y="610878"/>
                    </a:cubicBezTo>
                    <a:cubicBezTo>
                      <a:pt x="30796" y="676578"/>
                      <a:pt x="49059" y="775751"/>
                      <a:pt x="70738" y="857418"/>
                    </a:cubicBezTo>
                    <a:cubicBezTo>
                      <a:pt x="97052" y="956538"/>
                      <a:pt x="124504" y="1019344"/>
                      <a:pt x="151527" y="1029665"/>
                    </a:cubicBezTo>
                    <a:cubicBezTo>
                      <a:pt x="210510" y="1052188"/>
                      <a:pt x="271462" y="1051377"/>
                      <a:pt x="327123" y="1032592"/>
                    </a:cubicBezTo>
                    <a:cubicBezTo>
                      <a:pt x="370936" y="1017804"/>
                      <a:pt x="407939" y="991979"/>
                      <a:pt x="416277" y="972531"/>
                    </a:cubicBezTo>
                    <a:cubicBezTo>
                      <a:pt x="425680" y="950597"/>
                      <a:pt x="426470" y="921276"/>
                      <a:pt x="420670" y="885674"/>
                    </a:cubicBezTo>
                    <a:cubicBezTo>
                      <a:pt x="417516" y="866292"/>
                      <a:pt x="412620" y="845785"/>
                      <a:pt x="406024" y="823724"/>
                    </a:cubicBezTo>
                    <a:cubicBezTo>
                      <a:pt x="403465" y="815165"/>
                      <a:pt x="400773" y="806767"/>
                      <a:pt x="397652" y="797350"/>
                    </a:cubicBezTo>
                    <a:cubicBezTo>
                      <a:pt x="396366" y="793486"/>
                      <a:pt x="391812" y="780493"/>
                      <a:pt x="390955" y="777888"/>
                    </a:cubicBezTo>
                    <a:cubicBezTo>
                      <a:pt x="315724" y="549230"/>
                      <a:pt x="307909" y="523941"/>
                      <a:pt x="292170" y="453492"/>
                    </a:cubicBezTo>
                    <a:cubicBezTo>
                      <a:pt x="280892" y="402995"/>
                      <a:pt x="273190" y="352116"/>
                      <a:pt x="266218" y="284172"/>
                    </a:cubicBezTo>
                    <a:cubicBezTo>
                      <a:pt x="256340" y="187879"/>
                      <a:pt x="253888" y="95818"/>
                      <a:pt x="255543" y="21304"/>
                    </a:cubicBezTo>
                    <a:cubicBezTo>
                      <a:pt x="255636" y="17206"/>
                      <a:pt x="255938" y="7488"/>
                      <a:pt x="255965" y="6865"/>
                    </a:cubicBezTo>
                    <a:cubicBezTo>
                      <a:pt x="256145" y="2472"/>
                      <a:pt x="252094" y="-790"/>
                      <a:pt x="247801" y="168"/>
                    </a:cubicBezTo>
                    <a:close/>
                    <a:moveTo>
                      <a:pt x="242356" y="15029"/>
                    </a:moveTo>
                    <a:cubicBezTo>
                      <a:pt x="242282" y="17648"/>
                      <a:pt x="242188" y="19382"/>
                      <a:pt x="242148" y="21097"/>
                    </a:cubicBezTo>
                    <a:cubicBezTo>
                      <a:pt x="240480" y="96120"/>
                      <a:pt x="242885" y="188508"/>
                      <a:pt x="252824" y="285431"/>
                    </a:cubicBezTo>
                    <a:cubicBezTo>
                      <a:pt x="259842" y="353864"/>
                      <a:pt x="267792" y="405373"/>
                      <a:pt x="279191" y="456419"/>
                    </a:cubicBezTo>
                    <a:cubicBezTo>
                      <a:pt x="295070" y="527504"/>
                      <a:pt x="302973" y="552826"/>
                      <a:pt x="378397" y="782074"/>
                    </a:cubicBezTo>
                    <a:cubicBezTo>
                      <a:pt x="379275" y="784732"/>
                      <a:pt x="383614" y="797926"/>
                      <a:pt x="384887" y="801750"/>
                    </a:cubicBezTo>
                    <a:cubicBezTo>
                      <a:pt x="387968" y="811046"/>
                      <a:pt x="390533" y="819284"/>
                      <a:pt x="393044" y="827702"/>
                    </a:cubicBezTo>
                    <a:cubicBezTo>
                      <a:pt x="399494" y="849254"/>
                      <a:pt x="404436" y="869024"/>
                      <a:pt x="407490" y="887763"/>
                    </a:cubicBezTo>
                    <a:cubicBezTo>
                      <a:pt x="412915" y="921082"/>
                      <a:pt x="412118" y="948193"/>
                      <a:pt x="403927" y="967293"/>
                    </a:cubicBezTo>
                    <a:cubicBezTo>
                      <a:pt x="397411" y="982496"/>
                      <a:pt x="363496" y="1006345"/>
                      <a:pt x="322937" y="1020034"/>
                    </a:cubicBezTo>
                    <a:cubicBezTo>
                      <a:pt x="270096" y="1037869"/>
                      <a:pt x="212258" y="1038673"/>
                      <a:pt x="156343" y="1017315"/>
                    </a:cubicBezTo>
                    <a:cubicBezTo>
                      <a:pt x="115021" y="1001536"/>
                      <a:pt x="53098" y="768130"/>
                      <a:pt x="37882" y="609619"/>
                    </a:cubicBezTo>
                    <a:cubicBezTo>
                      <a:pt x="32705" y="555646"/>
                      <a:pt x="27795" y="473256"/>
                      <a:pt x="23442" y="370192"/>
                    </a:cubicBezTo>
                    <a:cubicBezTo>
                      <a:pt x="20582" y="302469"/>
                      <a:pt x="18044" y="229918"/>
                      <a:pt x="15908" y="157346"/>
                    </a:cubicBezTo>
                    <a:cubicBezTo>
                      <a:pt x="15205" y="133376"/>
                      <a:pt x="13811" y="74220"/>
                      <a:pt x="13604" y="66096"/>
                    </a:cubicBezTo>
                    <a:cubicBezTo>
                      <a:pt x="29858" y="62466"/>
                      <a:pt x="221400" y="19710"/>
                      <a:pt x="242356" y="15029"/>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35" name="Google Shape;1535;p32"/>
              <p:cNvSpPr/>
              <p:nvPr/>
            </p:nvSpPr>
            <p:spPr>
              <a:xfrm>
                <a:off x="4509564" y="1319795"/>
                <a:ext cx="187476" cy="43144"/>
              </a:xfrm>
              <a:custGeom>
                <a:rect b="b" l="l" r="r" t="t"/>
                <a:pathLst>
                  <a:path extrusionOk="0" h="43144" w="187476">
                    <a:moveTo>
                      <a:pt x="149965" y="222"/>
                    </a:moveTo>
                    <a:cubicBezTo>
                      <a:pt x="149965" y="222"/>
                      <a:pt x="185822" y="2278"/>
                      <a:pt x="187369" y="14795"/>
                    </a:cubicBezTo>
                    <a:cubicBezTo>
                      <a:pt x="189513" y="32107"/>
                      <a:pt x="158772" y="28109"/>
                      <a:pt x="150514" y="27252"/>
                    </a:cubicBezTo>
                    <a:cubicBezTo>
                      <a:pt x="101243" y="22122"/>
                      <a:pt x="51857" y="27868"/>
                      <a:pt x="0" y="43144"/>
                    </a:cubicBezTo>
                    <a:cubicBezTo>
                      <a:pt x="0" y="43144"/>
                      <a:pt x="113271" y="-3596"/>
                      <a:pt x="149965" y="222"/>
                    </a:cubicBezTo>
                    <a:close/>
                  </a:path>
                </a:pathLst>
              </a:custGeom>
              <a:solidFill>
                <a:srgbClr val="D1996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1536" name="Google Shape;1536;p32"/>
              <p:cNvGrpSpPr/>
              <p:nvPr/>
            </p:nvGrpSpPr>
            <p:grpSpPr>
              <a:xfrm>
                <a:off x="3540575" y="179636"/>
                <a:ext cx="2203888" cy="1592821"/>
                <a:chOff x="3540575" y="179636"/>
                <a:chExt cx="2203888" cy="1592821"/>
              </a:xfrm>
            </p:grpSpPr>
            <p:grpSp>
              <p:nvGrpSpPr>
                <p:cNvPr id="1537" name="Google Shape;1537;p32"/>
                <p:cNvGrpSpPr/>
                <p:nvPr/>
              </p:nvGrpSpPr>
              <p:grpSpPr>
                <a:xfrm>
                  <a:off x="3540575" y="179636"/>
                  <a:ext cx="2203888" cy="1592821"/>
                  <a:chOff x="3540575" y="179636"/>
                  <a:chExt cx="2203888" cy="1592821"/>
                </a:xfrm>
              </p:grpSpPr>
              <p:sp>
                <p:nvSpPr>
                  <p:cNvPr id="1538" name="Google Shape;1538;p32"/>
                  <p:cNvSpPr/>
                  <p:nvPr/>
                </p:nvSpPr>
                <p:spPr>
                  <a:xfrm>
                    <a:off x="4598234" y="193041"/>
                    <a:ext cx="774440" cy="758887"/>
                  </a:xfrm>
                  <a:custGeom>
                    <a:rect b="b" l="l" r="r" t="t"/>
                    <a:pathLst>
                      <a:path extrusionOk="0" h="758887" w="774440">
                        <a:moveTo>
                          <a:pt x="25231" y="758888"/>
                        </a:moveTo>
                        <a:cubicBezTo>
                          <a:pt x="25231" y="758888"/>
                          <a:pt x="-73487" y="476759"/>
                          <a:pt x="119609" y="245044"/>
                        </a:cubicBezTo>
                        <a:cubicBezTo>
                          <a:pt x="410906" y="-104511"/>
                          <a:pt x="774441" y="22494"/>
                          <a:pt x="774441" y="22494"/>
                        </a:cubicBezTo>
                        <a:lnTo>
                          <a:pt x="536748" y="256696"/>
                        </a:lnTo>
                        <a:lnTo>
                          <a:pt x="399253" y="252035"/>
                        </a:lnTo>
                        <a:lnTo>
                          <a:pt x="462174" y="325441"/>
                        </a:lnTo>
                        <a:lnTo>
                          <a:pt x="338663" y="462933"/>
                        </a:lnTo>
                        <a:lnTo>
                          <a:pt x="161554" y="445456"/>
                        </a:lnTo>
                        <a:lnTo>
                          <a:pt x="232632" y="551487"/>
                        </a:lnTo>
                        <a:lnTo>
                          <a:pt x="25231" y="758888"/>
                        </a:lnTo>
                        <a:close/>
                      </a:path>
                    </a:pathLst>
                  </a:custGeom>
                  <a:solidFill>
                    <a:srgbClr val="BDD98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39" name="Google Shape;1539;p32"/>
                  <p:cNvSpPr/>
                  <p:nvPr/>
                </p:nvSpPr>
                <p:spPr>
                  <a:xfrm>
                    <a:off x="4584570" y="179636"/>
                    <a:ext cx="788354" cy="772230"/>
                  </a:xfrm>
                  <a:custGeom>
                    <a:rect b="b" l="l" r="r" t="t"/>
                    <a:pathLst>
                      <a:path extrusionOk="0" h="772230" w="788354">
                        <a:moveTo>
                          <a:pt x="597165" y="494"/>
                        </a:moveTo>
                        <a:cubicBezTo>
                          <a:pt x="580275" y="1164"/>
                          <a:pt x="562962" y="2535"/>
                          <a:pt x="545469" y="4680"/>
                        </a:cubicBezTo>
                        <a:cubicBezTo>
                          <a:pt x="450917" y="16274"/>
                          <a:pt x="358595" y="49425"/>
                          <a:pt x="271926" y="108906"/>
                        </a:cubicBezTo>
                        <a:cubicBezTo>
                          <a:pt x="218642" y="145474"/>
                          <a:pt x="168333" y="191441"/>
                          <a:pt x="121659" y="247456"/>
                        </a:cubicBezTo>
                        <a:cubicBezTo>
                          <a:pt x="93129" y="281691"/>
                          <a:pt x="69983" y="318289"/>
                          <a:pt x="51753" y="356705"/>
                        </a:cubicBezTo>
                        <a:cubicBezTo>
                          <a:pt x="-4738" y="475747"/>
                          <a:pt x="-10638" y="602169"/>
                          <a:pt x="13244" y="718360"/>
                        </a:cubicBezTo>
                        <a:cubicBezTo>
                          <a:pt x="16037" y="731949"/>
                          <a:pt x="19037" y="743984"/>
                          <a:pt x="22037" y="754565"/>
                        </a:cubicBezTo>
                        <a:cubicBezTo>
                          <a:pt x="23089" y="758282"/>
                          <a:pt x="24080" y="761624"/>
                          <a:pt x="24964" y="764403"/>
                        </a:cubicBezTo>
                        <a:cubicBezTo>
                          <a:pt x="25500" y="766091"/>
                          <a:pt x="26002" y="767129"/>
                          <a:pt x="26223" y="767752"/>
                        </a:cubicBezTo>
                        <a:cubicBezTo>
                          <a:pt x="27851" y="772407"/>
                          <a:pt x="33825" y="773753"/>
                          <a:pt x="37314" y="770264"/>
                        </a:cubicBezTo>
                        <a:cubicBezTo>
                          <a:pt x="43797" y="763781"/>
                          <a:pt x="238239" y="569339"/>
                          <a:pt x="244722" y="562856"/>
                        </a:cubicBezTo>
                        <a:cubicBezTo>
                          <a:pt x="246979" y="560592"/>
                          <a:pt x="247340" y="557143"/>
                          <a:pt x="245559" y="554484"/>
                        </a:cubicBezTo>
                        <a:lnTo>
                          <a:pt x="182350" y="460303"/>
                        </a:lnTo>
                        <a:lnTo>
                          <a:pt x="345181" y="476418"/>
                        </a:lnTo>
                        <a:cubicBezTo>
                          <a:pt x="347297" y="476628"/>
                          <a:pt x="349407" y="475702"/>
                          <a:pt x="350826" y="474117"/>
                        </a:cubicBezTo>
                        <a:lnTo>
                          <a:pt x="474518" y="336613"/>
                        </a:lnTo>
                        <a:cubicBezTo>
                          <a:pt x="476769" y="334112"/>
                          <a:pt x="476708" y="330376"/>
                          <a:pt x="474518" y="327823"/>
                        </a:cubicBezTo>
                        <a:lnTo>
                          <a:pt x="421570" y="265873"/>
                        </a:lnTo>
                        <a:lnTo>
                          <a:pt x="543795" y="270059"/>
                        </a:lnTo>
                        <a:cubicBezTo>
                          <a:pt x="545630" y="270121"/>
                          <a:pt x="547512" y="269466"/>
                          <a:pt x="548818" y="268176"/>
                        </a:cubicBezTo>
                        <a:lnTo>
                          <a:pt x="786363" y="33980"/>
                        </a:lnTo>
                        <a:cubicBezTo>
                          <a:pt x="789892" y="30500"/>
                          <a:pt x="788533" y="24524"/>
                          <a:pt x="783851" y="22888"/>
                        </a:cubicBezTo>
                        <a:cubicBezTo>
                          <a:pt x="783282" y="22690"/>
                          <a:pt x="782237" y="22323"/>
                          <a:pt x="780711" y="21841"/>
                        </a:cubicBezTo>
                        <a:cubicBezTo>
                          <a:pt x="778206" y="21050"/>
                          <a:pt x="775292" y="20273"/>
                          <a:pt x="771917" y="19330"/>
                        </a:cubicBezTo>
                        <a:cubicBezTo>
                          <a:pt x="762333" y="16650"/>
                          <a:pt x="751329" y="13871"/>
                          <a:pt x="738853" y="11377"/>
                        </a:cubicBezTo>
                        <a:cubicBezTo>
                          <a:pt x="695488" y="2709"/>
                          <a:pt x="647830" y="-1517"/>
                          <a:pt x="597165" y="494"/>
                        </a:cubicBezTo>
                        <a:close/>
                        <a:moveTo>
                          <a:pt x="597581" y="13888"/>
                        </a:moveTo>
                        <a:cubicBezTo>
                          <a:pt x="647147" y="11921"/>
                          <a:pt x="693767" y="16093"/>
                          <a:pt x="736133" y="24563"/>
                        </a:cubicBezTo>
                        <a:cubicBezTo>
                          <a:pt x="748269" y="26989"/>
                          <a:pt x="759098" y="29506"/>
                          <a:pt x="768361" y="32097"/>
                        </a:cubicBezTo>
                        <a:cubicBezTo>
                          <a:pt x="768608" y="32165"/>
                          <a:pt x="768749" y="32238"/>
                          <a:pt x="768990" y="32306"/>
                        </a:cubicBezTo>
                        <a:lnTo>
                          <a:pt x="541699" y="256664"/>
                        </a:lnTo>
                        <a:lnTo>
                          <a:pt x="406708" y="252060"/>
                        </a:lnTo>
                        <a:cubicBezTo>
                          <a:pt x="400882" y="251862"/>
                          <a:pt x="397680" y="258727"/>
                          <a:pt x="401478" y="263153"/>
                        </a:cubicBezTo>
                        <a:lnTo>
                          <a:pt x="460494" y="332218"/>
                        </a:lnTo>
                        <a:lnTo>
                          <a:pt x="343084" y="462605"/>
                        </a:lnTo>
                        <a:lnTo>
                          <a:pt x="169585" y="445444"/>
                        </a:lnTo>
                        <a:cubicBezTo>
                          <a:pt x="163953" y="444888"/>
                          <a:pt x="160155" y="451207"/>
                          <a:pt x="163303" y="455908"/>
                        </a:cubicBezTo>
                        <a:lnTo>
                          <a:pt x="231113" y="557411"/>
                        </a:lnTo>
                        <a:cubicBezTo>
                          <a:pt x="218348" y="570183"/>
                          <a:pt x="54814" y="733717"/>
                          <a:pt x="35640" y="752891"/>
                        </a:cubicBezTo>
                        <a:cubicBezTo>
                          <a:pt x="35439" y="752188"/>
                          <a:pt x="35224" y="751746"/>
                          <a:pt x="35010" y="751009"/>
                        </a:cubicBezTo>
                        <a:cubicBezTo>
                          <a:pt x="32097" y="740735"/>
                          <a:pt x="29157" y="728895"/>
                          <a:pt x="26431" y="715634"/>
                        </a:cubicBezTo>
                        <a:cubicBezTo>
                          <a:pt x="3084" y="602055"/>
                          <a:pt x="8824" y="478398"/>
                          <a:pt x="63895" y="362356"/>
                        </a:cubicBezTo>
                        <a:cubicBezTo>
                          <a:pt x="81643" y="324948"/>
                          <a:pt x="104320" y="289400"/>
                          <a:pt x="132121" y="256037"/>
                        </a:cubicBezTo>
                        <a:cubicBezTo>
                          <a:pt x="178017" y="200958"/>
                          <a:pt x="227202" y="155866"/>
                          <a:pt x="279460" y="119999"/>
                        </a:cubicBezTo>
                        <a:cubicBezTo>
                          <a:pt x="364288" y="61779"/>
                          <a:pt x="454661" y="29206"/>
                          <a:pt x="547143" y="17865"/>
                        </a:cubicBezTo>
                        <a:cubicBezTo>
                          <a:pt x="564255" y="15766"/>
                          <a:pt x="581058" y="14544"/>
                          <a:pt x="597581" y="13888"/>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40" name="Google Shape;1540;p32"/>
                  <p:cNvSpPr/>
                  <p:nvPr/>
                </p:nvSpPr>
                <p:spPr>
                  <a:xfrm>
                    <a:off x="4645358" y="712225"/>
                    <a:ext cx="1098840" cy="359712"/>
                  </a:xfrm>
                  <a:custGeom>
                    <a:rect b="b" l="l" r="r" t="t"/>
                    <a:pathLst>
                      <a:path extrusionOk="0" h="359712" w="1098840">
                        <a:moveTo>
                          <a:pt x="0" y="359712"/>
                        </a:moveTo>
                        <a:cubicBezTo>
                          <a:pt x="0" y="359712"/>
                          <a:pt x="117684" y="37078"/>
                          <a:pt x="482558" y="3779"/>
                        </a:cubicBezTo>
                        <a:cubicBezTo>
                          <a:pt x="952606" y="-39110"/>
                          <a:pt x="1098841" y="297200"/>
                          <a:pt x="1098841" y="297200"/>
                        </a:cubicBezTo>
                        <a:lnTo>
                          <a:pt x="766529" y="302893"/>
                        </a:lnTo>
                        <a:lnTo>
                          <a:pt x="680891" y="220034"/>
                        </a:lnTo>
                        <a:lnTo>
                          <a:pt x="674910" y="303535"/>
                        </a:lnTo>
                        <a:lnTo>
                          <a:pt x="479403" y="304828"/>
                        </a:lnTo>
                        <a:lnTo>
                          <a:pt x="371691" y="186715"/>
                        </a:lnTo>
                        <a:lnTo>
                          <a:pt x="349477" y="295720"/>
                        </a:lnTo>
                        <a:lnTo>
                          <a:pt x="0" y="359712"/>
                        </a:lnTo>
                        <a:close/>
                      </a:path>
                    </a:pathLst>
                  </a:custGeom>
                  <a:solidFill>
                    <a:srgbClr val="9CB57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41" name="Google Shape;1541;p32"/>
                  <p:cNvSpPr/>
                  <p:nvPr/>
                </p:nvSpPr>
                <p:spPr>
                  <a:xfrm>
                    <a:off x="4632339" y="698744"/>
                    <a:ext cx="1112124" cy="373279"/>
                  </a:xfrm>
                  <a:custGeom>
                    <a:rect b="b" l="l" r="r" t="t"/>
                    <a:pathLst>
                      <a:path extrusionOk="0" h="373279" w="1112124">
                        <a:moveTo>
                          <a:pt x="568021" y="8"/>
                        </a:moveTo>
                        <a:cubicBezTo>
                          <a:pt x="542364" y="115"/>
                          <a:pt x="515742" y="1495"/>
                          <a:pt x="488491" y="3980"/>
                        </a:cubicBezTo>
                        <a:cubicBezTo>
                          <a:pt x="334648" y="18017"/>
                          <a:pt x="212610" y="82920"/>
                          <a:pt x="118882" y="182509"/>
                        </a:cubicBezTo>
                        <a:cubicBezTo>
                          <a:pt x="81558" y="222163"/>
                          <a:pt x="51300" y="264751"/>
                          <a:pt x="27632" y="307245"/>
                        </a:cubicBezTo>
                        <a:cubicBezTo>
                          <a:pt x="19341" y="322133"/>
                          <a:pt x="12476" y="336037"/>
                          <a:pt x="6917" y="348474"/>
                        </a:cubicBezTo>
                        <a:cubicBezTo>
                          <a:pt x="4962" y="352840"/>
                          <a:pt x="3247" y="356624"/>
                          <a:pt x="1894" y="359986"/>
                        </a:cubicBezTo>
                        <a:cubicBezTo>
                          <a:pt x="1071" y="362022"/>
                          <a:pt x="709" y="363402"/>
                          <a:pt x="428" y="364172"/>
                        </a:cubicBezTo>
                        <a:cubicBezTo>
                          <a:pt x="-1347" y="369034"/>
                          <a:pt x="2658" y="374104"/>
                          <a:pt x="7754" y="373166"/>
                        </a:cubicBezTo>
                        <a:cubicBezTo>
                          <a:pt x="18671" y="371171"/>
                          <a:pt x="346348" y="311130"/>
                          <a:pt x="357265" y="309127"/>
                        </a:cubicBezTo>
                        <a:cubicBezTo>
                          <a:pt x="359957" y="308631"/>
                          <a:pt x="362160" y="306575"/>
                          <a:pt x="362709" y="303897"/>
                        </a:cubicBezTo>
                        <a:lnTo>
                          <a:pt x="382172" y="207831"/>
                        </a:lnTo>
                        <a:lnTo>
                          <a:pt x="481164" y="316240"/>
                        </a:lnTo>
                        <a:cubicBezTo>
                          <a:pt x="482443" y="317646"/>
                          <a:pt x="484077" y="318349"/>
                          <a:pt x="485979" y="318336"/>
                        </a:cubicBezTo>
                        <a:lnTo>
                          <a:pt x="681667" y="317077"/>
                        </a:lnTo>
                        <a:cubicBezTo>
                          <a:pt x="685163" y="317057"/>
                          <a:pt x="687902" y="314284"/>
                          <a:pt x="688150" y="310801"/>
                        </a:cubicBezTo>
                        <a:lnTo>
                          <a:pt x="693173" y="241525"/>
                        </a:lnTo>
                        <a:lnTo>
                          <a:pt x="768517" y="314565"/>
                        </a:lnTo>
                        <a:cubicBezTo>
                          <a:pt x="769796" y="315804"/>
                          <a:pt x="771557" y="316481"/>
                          <a:pt x="773332" y="316454"/>
                        </a:cubicBezTo>
                        <a:lnTo>
                          <a:pt x="1105684" y="310801"/>
                        </a:lnTo>
                        <a:cubicBezTo>
                          <a:pt x="1110459" y="310721"/>
                          <a:pt x="1113446" y="305758"/>
                          <a:pt x="1111544" y="301385"/>
                        </a:cubicBezTo>
                        <a:cubicBezTo>
                          <a:pt x="1111263" y="300729"/>
                          <a:pt x="1110694" y="299537"/>
                          <a:pt x="1109870" y="297822"/>
                        </a:cubicBezTo>
                        <a:cubicBezTo>
                          <a:pt x="1108524" y="295023"/>
                          <a:pt x="1106990" y="291627"/>
                          <a:pt x="1105055" y="287991"/>
                        </a:cubicBezTo>
                        <a:cubicBezTo>
                          <a:pt x="1099549" y="277643"/>
                          <a:pt x="1092745" y="266245"/>
                          <a:pt x="1084548" y="253875"/>
                        </a:cubicBezTo>
                        <a:cubicBezTo>
                          <a:pt x="1061174" y="218587"/>
                          <a:pt x="1031338" y="183393"/>
                          <a:pt x="994550" y="150482"/>
                        </a:cubicBezTo>
                        <a:cubicBezTo>
                          <a:pt x="888324" y="55455"/>
                          <a:pt x="747608" y="-775"/>
                          <a:pt x="568021" y="8"/>
                        </a:cubicBezTo>
                        <a:close/>
                        <a:moveTo>
                          <a:pt x="567813" y="13403"/>
                        </a:moveTo>
                        <a:cubicBezTo>
                          <a:pt x="744132" y="12572"/>
                          <a:pt x="881707" y="67423"/>
                          <a:pt x="985555" y="160321"/>
                        </a:cubicBezTo>
                        <a:cubicBezTo>
                          <a:pt x="1021439" y="192427"/>
                          <a:pt x="1050686" y="226831"/>
                          <a:pt x="1073457" y="261201"/>
                        </a:cubicBezTo>
                        <a:cubicBezTo>
                          <a:pt x="1081407" y="273203"/>
                          <a:pt x="1087816" y="284501"/>
                          <a:pt x="1093127" y="294473"/>
                        </a:cubicBezTo>
                        <a:cubicBezTo>
                          <a:pt x="1093770" y="295686"/>
                          <a:pt x="1094232" y="296503"/>
                          <a:pt x="1094801" y="297614"/>
                        </a:cubicBezTo>
                        <a:lnTo>
                          <a:pt x="775636" y="303059"/>
                        </a:lnTo>
                        <a:lnTo>
                          <a:pt x="692128" y="222063"/>
                        </a:lnTo>
                        <a:cubicBezTo>
                          <a:pt x="688043" y="218105"/>
                          <a:pt x="681231" y="220783"/>
                          <a:pt x="680830" y="226456"/>
                        </a:cubicBezTo>
                        <a:lnTo>
                          <a:pt x="675177" y="303682"/>
                        </a:lnTo>
                        <a:lnTo>
                          <a:pt x="489120" y="304941"/>
                        </a:lnTo>
                        <a:lnTo>
                          <a:pt x="383217" y="188992"/>
                        </a:lnTo>
                        <a:cubicBezTo>
                          <a:pt x="379526" y="184946"/>
                          <a:pt x="372802" y="186768"/>
                          <a:pt x="371704" y="192133"/>
                        </a:cubicBezTo>
                        <a:lnTo>
                          <a:pt x="350360" y="296777"/>
                        </a:lnTo>
                        <a:cubicBezTo>
                          <a:pt x="332123" y="300119"/>
                          <a:pt x="48226" y="352070"/>
                          <a:pt x="17586" y="357682"/>
                        </a:cubicBezTo>
                        <a:cubicBezTo>
                          <a:pt x="18162" y="356356"/>
                          <a:pt x="18617" y="355352"/>
                          <a:pt x="19260" y="353912"/>
                        </a:cubicBezTo>
                        <a:cubicBezTo>
                          <a:pt x="24665" y="341830"/>
                          <a:pt x="31262" y="328268"/>
                          <a:pt x="39352" y="313728"/>
                        </a:cubicBezTo>
                        <a:cubicBezTo>
                          <a:pt x="62511" y="272151"/>
                          <a:pt x="91993" y="230521"/>
                          <a:pt x="128513" y="191717"/>
                        </a:cubicBezTo>
                        <a:cubicBezTo>
                          <a:pt x="220098" y="94399"/>
                          <a:pt x="339350" y="30889"/>
                          <a:pt x="489743" y="17167"/>
                        </a:cubicBezTo>
                        <a:cubicBezTo>
                          <a:pt x="516525" y="14722"/>
                          <a:pt x="542625" y="13516"/>
                          <a:pt x="567813" y="13403"/>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42" name="Google Shape;1542;p32"/>
                  <p:cNvSpPr/>
                  <p:nvPr/>
                </p:nvSpPr>
                <p:spPr>
                  <a:xfrm>
                    <a:off x="4607666" y="1054012"/>
                    <a:ext cx="902137" cy="718418"/>
                  </a:xfrm>
                  <a:custGeom>
                    <a:rect b="b" l="l" r="r" t="t"/>
                    <a:pathLst>
                      <a:path extrusionOk="0" h="718418" w="902137">
                        <a:moveTo>
                          <a:pt x="0" y="79064"/>
                        </a:moveTo>
                        <a:cubicBezTo>
                          <a:pt x="0" y="79064"/>
                          <a:pt x="273389" y="-115606"/>
                          <a:pt x="587109" y="105980"/>
                        </a:cubicBezTo>
                        <a:cubicBezTo>
                          <a:pt x="954254" y="365298"/>
                          <a:pt x="899208" y="718418"/>
                          <a:pt x="899208" y="718418"/>
                        </a:cubicBezTo>
                        <a:lnTo>
                          <a:pt x="638183" y="525818"/>
                        </a:lnTo>
                        <a:lnTo>
                          <a:pt x="622471" y="391177"/>
                        </a:lnTo>
                        <a:lnTo>
                          <a:pt x="550073" y="458692"/>
                        </a:lnTo>
                        <a:lnTo>
                          <a:pt x="397811" y="348013"/>
                        </a:lnTo>
                        <a:lnTo>
                          <a:pt x="403872" y="181304"/>
                        </a:lnTo>
                        <a:lnTo>
                          <a:pt x="290414" y="263065"/>
                        </a:lnTo>
                        <a:lnTo>
                          <a:pt x="0" y="79064"/>
                        </a:lnTo>
                        <a:close/>
                      </a:path>
                    </a:pathLst>
                  </a:custGeom>
                  <a:solidFill>
                    <a:srgbClr val="BDD98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43" name="Google Shape;1543;p32"/>
                  <p:cNvSpPr/>
                  <p:nvPr/>
                </p:nvSpPr>
                <p:spPr>
                  <a:xfrm>
                    <a:off x="4594541" y="1040636"/>
                    <a:ext cx="915674" cy="731821"/>
                  </a:xfrm>
                  <a:custGeom>
                    <a:rect b="b" l="l" r="r" t="t"/>
                    <a:pathLst>
                      <a:path extrusionOk="0" h="731821" w="915674">
                        <a:moveTo>
                          <a:pt x="296701" y="299"/>
                        </a:moveTo>
                        <a:cubicBezTo>
                          <a:pt x="218778" y="-2366"/>
                          <a:pt x="145711" y="12943"/>
                          <a:pt x="79877" y="40067"/>
                        </a:cubicBezTo>
                        <a:cubicBezTo>
                          <a:pt x="58606" y="48827"/>
                          <a:pt x="39780" y="58291"/>
                          <a:pt x="23365" y="67694"/>
                        </a:cubicBezTo>
                        <a:cubicBezTo>
                          <a:pt x="17605" y="70995"/>
                          <a:pt x="12583" y="73929"/>
                          <a:pt x="8296" y="76695"/>
                        </a:cubicBezTo>
                        <a:cubicBezTo>
                          <a:pt x="5698" y="78369"/>
                          <a:pt x="3802" y="79575"/>
                          <a:pt x="2858" y="80251"/>
                        </a:cubicBezTo>
                        <a:cubicBezTo>
                          <a:pt x="-1020" y="83010"/>
                          <a:pt x="-953" y="88797"/>
                          <a:pt x="3066" y="91342"/>
                        </a:cubicBezTo>
                        <a:cubicBezTo>
                          <a:pt x="12140" y="97095"/>
                          <a:pt x="284485" y="269763"/>
                          <a:pt x="293560" y="275516"/>
                        </a:cubicBezTo>
                        <a:cubicBezTo>
                          <a:pt x="295870" y="276983"/>
                          <a:pt x="298871" y="276695"/>
                          <a:pt x="301094" y="275101"/>
                        </a:cubicBezTo>
                        <a:lnTo>
                          <a:pt x="403435" y="201431"/>
                        </a:lnTo>
                        <a:lnTo>
                          <a:pt x="397783" y="354417"/>
                        </a:lnTo>
                        <a:cubicBezTo>
                          <a:pt x="397702" y="356647"/>
                          <a:pt x="398700" y="358757"/>
                          <a:pt x="400508" y="360069"/>
                        </a:cubicBezTo>
                        <a:lnTo>
                          <a:pt x="552871" y="470782"/>
                        </a:lnTo>
                        <a:cubicBezTo>
                          <a:pt x="555463" y="472671"/>
                          <a:pt x="559106" y="472557"/>
                          <a:pt x="561450" y="470367"/>
                        </a:cubicBezTo>
                        <a:lnTo>
                          <a:pt x="624030" y="411973"/>
                        </a:lnTo>
                        <a:lnTo>
                          <a:pt x="638261" y="533361"/>
                        </a:lnTo>
                        <a:cubicBezTo>
                          <a:pt x="638475" y="535203"/>
                          <a:pt x="639487" y="536864"/>
                          <a:pt x="640980" y="537969"/>
                        </a:cubicBezTo>
                        <a:lnTo>
                          <a:pt x="901966" y="730515"/>
                        </a:lnTo>
                        <a:cubicBezTo>
                          <a:pt x="906011" y="733502"/>
                          <a:pt x="911865" y="731085"/>
                          <a:pt x="912635" y="726115"/>
                        </a:cubicBezTo>
                        <a:cubicBezTo>
                          <a:pt x="912742" y="725459"/>
                          <a:pt x="912843" y="724334"/>
                          <a:pt x="913057" y="722559"/>
                        </a:cubicBezTo>
                        <a:cubicBezTo>
                          <a:pt x="913412" y="719652"/>
                          <a:pt x="913780" y="716197"/>
                          <a:pt x="914102" y="712305"/>
                        </a:cubicBezTo>
                        <a:cubicBezTo>
                          <a:pt x="917866" y="667581"/>
                          <a:pt x="915274" y="611324"/>
                          <a:pt x="901966" y="548015"/>
                        </a:cubicBezTo>
                        <a:cubicBezTo>
                          <a:pt x="882564" y="455773"/>
                          <a:pt x="843097" y="365025"/>
                          <a:pt x="778904" y="280124"/>
                        </a:cubicBezTo>
                        <a:cubicBezTo>
                          <a:pt x="731273" y="217123"/>
                          <a:pt x="671232" y="159212"/>
                          <a:pt x="597656" y="107248"/>
                        </a:cubicBezTo>
                        <a:cubicBezTo>
                          <a:pt x="498811" y="37429"/>
                          <a:pt x="397702" y="3761"/>
                          <a:pt x="296701" y="299"/>
                        </a:cubicBezTo>
                        <a:close/>
                        <a:moveTo>
                          <a:pt x="296279" y="13694"/>
                        </a:moveTo>
                        <a:cubicBezTo>
                          <a:pt x="394688" y="17069"/>
                          <a:pt x="493212" y="49832"/>
                          <a:pt x="589914" y="118131"/>
                        </a:cubicBezTo>
                        <a:cubicBezTo>
                          <a:pt x="662365" y="169305"/>
                          <a:pt x="721435" y="226392"/>
                          <a:pt x="768228" y="288281"/>
                        </a:cubicBezTo>
                        <a:cubicBezTo>
                          <a:pt x="831183" y="371549"/>
                          <a:pt x="869980" y="460354"/>
                          <a:pt x="888987" y="550734"/>
                        </a:cubicBezTo>
                        <a:cubicBezTo>
                          <a:pt x="902013" y="612684"/>
                          <a:pt x="904364" y="667554"/>
                          <a:pt x="900707" y="711046"/>
                        </a:cubicBezTo>
                        <a:cubicBezTo>
                          <a:pt x="900654" y="711683"/>
                          <a:pt x="900553" y="712118"/>
                          <a:pt x="900499" y="712721"/>
                        </a:cubicBezTo>
                        <a:lnTo>
                          <a:pt x="651234" y="528760"/>
                        </a:lnTo>
                        <a:lnTo>
                          <a:pt x="635957" y="397112"/>
                        </a:lnTo>
                        <a:cubicBezTo>
                          <a:pt x="635321" y="391660"/>
                          <a:pt x="628671" y="389182"/>
                          <a:pt x="624653" y="392926"/>
                        </a:cubicBezTo>
                        <a:lnTo>
                          <a:pt x="556427" y="456765"/>
                        </a:lnTo>
                        <a:lnTo>
                          <a:pt x="411391" y="351490"/>
                        </a:lnTo>
                        <a:lnTo>
                          <a:pt x="417251" y="188244"/>
                        </a:lnTo>
                        <a:cubicBezTo>
                          <a:pt x="417453" y="182672"/>
                          <a:pt x="411304" y="179337"/>
                          <a:pt x="406784" y="182592"/>
                        </a:cubicBezTo>
                        <a:lnTo>
                          <a:pt x="296908" y="261707"/>
                        </a:lnTo>
                        <a:cubicBezTo>
                          <a:pt x="281839" y="252156"/>
                          <a:pt x="42713" y="100604"/>
                          <a:pt x="19179" y="85689"/>
                        </a:cubicBezTo>
                        <a:cubicBezTo>
                          <a:pt x="22495" y="83626"/>
                          <a:pt x="25749" y="81557"/>
                          <a:pt x="29855" y="79206"/>
                        </a:cubicBezTo>
                        <a:cubicBezTo>
                          <a:pt x="45781" y="70078"/>
                          <a:pt x="64393" y="60949"/>
                          <a:pt x="85107" y="52417"/>
                        </a:cubicBezTo>
                        <a:cubicBezTo>
                          <a:pt x="149281" y="25976"/>
                          <a:pt x="220412" y="11102"/>
                          <a:pt x="296279" y="13694"/>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44" name="Google Shape;1544;p32"/>
                  <p:cNvSpPr/>
                  <p:nvPr/>
                </p:nvSpPr>
                <p:spPr>
                  <a:xfrm>
                    <a:off x="3553757" y="544557"/>
                    <a:ext cx="1017736" cy="347525"/>
                  </a:xfrm>
                  <a:custGeom>
                    <a:rect b="b" l="l" r="r" t="t"/>
                    <a:pathLst>
                      <a:path extrusionOk="0" h="347525" w="1017736">
                        <a:moveTo>
                          <a:pt x="1016986" y="347525"/>
                        </a:moveTo>
                        <a:cubicBezTo>
                          <a:pt x="1016986" y="347525"/>
                          <a:pt x="1055282" y="3554"/>
                          <a:pt x="584738" y="31"/>
                        </a:cubicBezTo>
                        <a:cubicBezTo>
                          <a:pt x="122640" y="-3428"/>
                          <a:pt x="0" y="285575"/>
                          <a:pt x="0" y="285575"/>
                        </a:cubicBezTo>
                        <a:lnTo>
                          <a:pt x="322721" y="290337"/>
                        </a:lnTo>
                        <a:lnTo>
                          <a:pt x="428203" y="196395"/>
                        </a:lnTo>
                        <a:lnTo>
                          <a:pt x="423348" y="283272"/>
                        </a:lnTo>
                        <a:lnTo>
                          <a:pt x="628820" y="294135"/>
                        </a:lnTo>
                        <a:lnTo>
                          <a:pt x="724021" y="175881"/>
                        </a:lnTo>
                        <a:lnTo>
                          <a:pt x="763462" y="304569"/>
                        </a:lnTo>
                        <a:lnTo>
                          <a:pt x="1016986" y="347525"/>
                        </a:lnTo>
                        <a:close/>
                      </a:path>
                    </a:pathLst>
                  </a:custGeom>
                  <a:solidFill>
                    <a:srgbClr val="9CB57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45" name="Google Shape;1545;p32"/>
                  <p:cNvSpPr/>
                  <p:nvPr/>
                </p:nvSpPr>
                <p:spPr>
                  <a:xfrm>
                    <a:off x="3540575" y="531286"/>
                    <a:ext cx="1031271" cy="360730"/>
                  </a:xfrm>
                  <a:custGeom>
                    <a:rect b="b" l="l" r="r" t="t"/>
                    <a:pathLst>
                      <a:path extrusionOk="0" h="360730" w="1031271">
                        <a:moveTo>
                          <a:pt x="591572" y="32"/>
                        </a:moveTo>
                        <a:cubicBezTo>
                          <a:pt x="386816" y="-1501"/>
                          <a:pt x="231841" y="52711"/>
                          <a:pt x="120044" y="144233"/>
                        </a:cubicBezTo>
                        <a:cubicBezTo>
                          <a:pt x="81380" y="175878"/>
                          <a:pt x="50767" y="209679"/>
                          <a:pt x="27327" y="243647"/>
                        </a:cubicBezTo>
                        <a:cubicBezTo>
                          <a:pt x="19103" y="255562"/>
                          <a:pt x="12392" y="266740"/>
                          <a:pt x="7028" y="276712"/>
                        </a:cubicBezTo>
                        <a:cubicBezTo>
                          <a:pt x="5132" y="280228"/>
                          <a:pt x="3505" y="283422"/>
                          <a:pt x="2212" y="286128"/>
                        </a:cubicBezTo>
                        <a:cubicBezTo>
                          <a:pt x="1422" y="287789"/>
                          <a:pt x="812" y="288834"/>
                          <a:pt x="538" y="289477"/>
                        </a:cubicBezTo>
                        <a:cubicBezTo>
                          <a:pt x="-1317" y="293857"/>
                          <a:pt x="1850" y="298826"/>
                          <a:pt x="6606" y="298900"/>
                        </a:cubicBezTo>
                        <a:lnTo>
                          <a:pt x="329333" y="303708"/>
                        </a:lnTo>
                        <a:cubicBezTo>
                          <a:pt x="331008" y="303735"/>
                          <a:pt x="332682" y="302945"/>
                          <a:pt x="333935" y="301827"/>
                        </a:cubicBezTo>
                        <a:lnTo>
                          <a:pt x="427489" y="218740"/>
                        </a:lnTo>
                        <a:lnTo>
                          <a:pt x="423510" y="289477"/>
                        </a:lnTo>
                        <a:cubicBezTo>
                          <a:pt x="423303" y="293180"/>
                          <a:pt x="426089" y="296402"/>
                          <a:pt x="429792" y="296596"/>
                        </a:cubicBezTo>
                        <a:lnTo>
                          <a:pt x="635312" y="307479"/>
                        </a:lnTo>
                        <a:cubicBezTo>
                          <a:pt x="637461" y="307593"/>
                          <a:pt x="639403" y="306642"/>
                          <a:pt x="640756" y="304968"/>
                        </a:cubicBezTo>
                        <a:lnTo>
                          <a:pt x="728236" y="196345"/>
                        </a:lnTo>
                        <a:lnTo>
                          <a:pt x="763819" y="313132"/>
                        </a:lnTo>
                        <a:cubicBezTo>
                          <a:pt x="764555" y="315549"/>
                          <a:pt x="766551" y="317311"/>
                          <a:pt x="769049" y="317733"/>
                        </a:cubicBezTo>
                        <a:cubicBezTo>
                          <a:pt x="776972" y="319079"/>
                          <a:pt x="1014785" y="359296"/>
                          <a:pt x="1022708" y="360635"/>
                        </a:cubicBezTo>
                        <a:cubicBezTo>
                          <a:pt x="1026499" y="361278"/>
                          <a:pt x="1030028" y="358599"/>
                          <a:pt x="1030450" y="354775"/>
                        </a:cubicBezTo>
                        <a:cubicBezTo>
                          <a:pt x="1030557" y="353824"/>
                          <a:pt x="1030725" y="352223"/>
                          <a:pt x="1030872" y="349752"/>
                        </a:cubicBezTo>
                        <a:cubicBezTo>
                          <a:pt x="1031924" y="332112"/>
                          <a:pt x="1030999" y="309689"/>
                          <a:pt x="1026894" y="284454"/>
                        </a:cubicBezTo>
                        <a:cubicBezTo>
                          <a:pt x="1020880" y="247478"/>
                          <a:pt x="1008898" y="211206"/>
                          <a:pt x="989222" y="177090"/>
                        </a:cubicBezTo>
                        <a:cubicBezTo>
                          <a:pt x="926100" y="67649"/>
                          <a:pt x="798785" y="1583"/>
                          <a:pt x="591572" y="32"/>
                        </a:cubicBezTo>
                        <a:close/>
                        <a:moveTo>
                          <a:pt x="591572" y="13426"/>
                        </a:moveTo>
                        <a:cubicBezTo>
                          <a:pt x="794258" y="14944"/>
                          <a:pt x="916885" y="78694"/>
                          <a:pt x="977502" y="183787"/>
                        </a:cubicBezTo>
                        <a:cubicBezTo>
                          <a:pt x="996314" y="216410"/>
                          <a:pt x="1007941" y="251296"/>
                          <a:pt x="1013707" y="286758"/>
                        </a:cubicBezTo>
                        <a:cubicBezTo>
                          <a:pt x="1017451" y="309783"/>
                          <a:pt x="1018261" y="329875"/>
                          <a:pt x="1017478" y="346196"/>
                        </a:cubicBezTo>
                        <a:cubicBezTo>
                          <a:pt x="997580" y="342827"/>
                          <a:pt x="789663" y="307606"/>
                          <a:pt x="775324" y="305175"/>
                        </a:cubicBezTo>
                        <a:lnTo>
                          <a:pt x="737237" y="180439"/>
                        </a:lnTo>
                        <a:cubicBezTo>
                          <a:pt x="735663" y="175302"/>
                          <a:pt x="728886" y="174163"/>
                          <a:pt x="725517" y="178349"/>
                        </a:cubicBezTo>
                        <a:lnTo>
                          <a:pt x="632592" y="293877"/>
                        </a:lnTo>
                        <a:lnTo>
                          <a:pt x="437327" y="283617"/>
                        </a:lnTo>
                        <a:lnTo>
                          <a:pt x="441720" y="203464"/>
                        </a:lnTo>
                        <a:cubicBezTo>
                          <a:pt x="442055" y="197510"/>
                          <a:pt x="435077" y="194054"/>
                          <a:pt x="430630" y="198019"/>
                        </a:cubicBezTo>
                        <a:lnTo>
                          <a:pt x="327030" y="290314"/>
                        </a:lnTo>
                        <a:lnTo>
                          <a:pt x="17489" y="285713"/>
                        </a:lnTo>
                        <a:cubicBezTo>
                          <a:pt x="17978" y="284775"/>
                          <a:pt x="18199" y="284005"/>
                          <a:pt x="18748" y="282994"/>
                        </a:cubicBezTo>
                        <a:cubicBezTo>
                          <a:pt x="23885" y="273443"/>
                          <a:pt x="30481" y="262895"/>
                          <a:pt x="38418" y="251389"/>
                        </a:cubicBezTo>
                        <a:cubicBezTo>
                          <a:pt x="61168" y="218419"/>
                          <a:pt x="90971" y="185307"/>
                          <a:pt x="128623" y="154487"/>
                        </a:cubicBezTo>
                        <a:cubicBezTo>
                          <a:pt x="237996" y="64954"/>
                          <a:pt x="389930" y="11917"/>
                          <a:pt x="591572" y="13426"/>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46" name="Google Shape;1546;p32"/>
                  <p:cNvSpPr/>
                  <p:nvPr/>
                </p:nvSpPr>
                <p:spPr>
                  <a:xfrm>
                    <a:off x="3763054" y="885855"/>
                    <a:ext cx="821727" cy="694745"/>
                  </a:xfrm>
                  <a:custGeom>
                    <a:rect b="b" l="l" r="r" t="t"/>
                    <a:pathLst>
                      <a:path extrusionOk="0" h="694745" w="821727">
                        <a:moveTo>
                          <a:pt x="7072" y="694746"/>
                        </a:moveTo>
                        <a:cubicBezTo>
                          <a:pt x="7072" y="694746"/>
                          <a:pt x="-58508" y="463141"/>
                          <a:pt x="209731" y="168160"/>
                        </a:cubicBezTo>
                        <a:cubicBezTo>
                          <a:pt x="442488" y="-87803"/>
                          <a:pt x="821728" y="24557"/>
                          <a:pt x="821728" y="24557"/>
                        </a:cubicBezTo>
                        <a:lnTo>
                          <a:pt x="604020" y="228221"/>
                        </a:lnTo>
                        <a:lnTo>
                          <a:pt x="501685" y="122880"/>
                        </a:lnTo>
                        <a:lnTo>
                          <a:pt x="507706" y="317516"/>
                        </a:lnTo>
                        <a:lnTo>
                          <a:pt x="355209" y="427873"/>
                        </a:lnTo>
                        <a:lnTo>
                          <a:pt x="293005" y="355636"/>
                        </a:lnTo>
                        <a:lnTo>
                          <a:pt x="269926" y="489073"/>
                        </a:lnTo>
                        <a:lnTo>
                          <a:pt x="7072" y="694746"/>
                        </a:lnTo>
                        <a:close/>
                      </a:path>
                    </a:pathLst>
                  </a:custGeom>
                  <a:solidFill>
                    <a:srgbClr val="BDD98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47" name="Google Shape;1547;p32"/>
                  <p:cNvSpPr/>
                  <p:nvPr/>
                </p:nvSpPr>
                <p:spPr>
                  <a:xfrm>
                    <a:off x="3749777" y="872074"/>
                    <a:ext cx="835287" cy="708554"/>
                  </a:xfrm>
                  <a:custGeom>
                    <a:rect b="b" l="l" r="r" t="t"/>
                    <a:pathLst>
                      <a:path extrusionOk="0" h="708554" w="835287">
                        <a:moveTo>
                          <a:pt x="603379" y="593"/>
                        </a:moveTo>
                        <a:cubicBezTo>
                          <a:pt x="545669" y="2930"/>
                          <a:pt x="487992" y="12286"/>
                          <a:pt x="431969" y="30315"/>
                        </a:cubicBezTo>
                        <a:cubicBezTo>
                          <a:pt x="347309" y="57553"/>
                          <a:pt x="272742" y="103496"/>
                          <a:pt x="211589" y="170750"/>
                        </a:cubicBezTo>
                        <a:cubicBezTo>
                          <a:pt x="110507" y="281905"/>
                          <a:pt x="49026" y="392035"/>
                          <a:pt x="19672" y="497865"/>
                        </a:cubicBezTo>
                        <a:cubicBezTo>
                          <a:pt x="-815" y="571722"/>
                          <a:pt x="-3735" y="634958"/>
                          <a:pt x="3766" y="684766"/>
                        </a:cubicBezTo>
                        <a:cubicBezTo>
                          <a:pt x="4556" y="690050"/>
                          <a:pt x="5414" y="694858"/>
                          <a:pt x="6277" y="698783"/>
                        </a:cubicBezTo>
                        <a:cubicBezTo>
                          <a:pt x="6800" y="701187"/>
                          <a:pt x="7275" y="702694"/>
                          <a:pt x="7530" y="703598"/>
                        </a:cubicBezTo>
                        <a:cubicBezTo>
                          <a:pt x="8829" y="708179"/>
                          <a:pt x="14247" y="710088"/>
                          <a:pt x="17998" y="707155"/>
                        </a:cubicBezTo>
                        <a:cubicBezTo>
                          <a:pt x="26209" y="700732"/>
                          <a:pt x="272648" y="507851"/>
                          <a:pt x="280865" y="501428"/>
                        </a:cubicBezTo>
                        <a:cubicBezTo>
                          <a:pt x="282171" y="500403"/>
                          <a:pt x="283089" y="498876"/>
                          <a:pt x="283377" y="497242"/>
                        </a:cubicBezTo>
                        <a:lnTo>
                          <a:pt x="304091" y="377736"/>
                        </a:lnTo>
                        <a:lnTo>
                          <a:pt x="357047" y="439264"/>
                        </a:lnTo>
                        <a:cubicBezTo>
                          <a:pt x="359317" y="441903"/>
                          <a:pt x="363222" y="442351"/>
                          <a:pt x="366041" y="440315"/>
                        </a:cubicBezTo>
                        <a:lnTo>
                          <a:pt x="518618" y="330018"/>
                        </a:lnTo>
                        <a:cubicBezTo>
                          <a:pt x="520413" y="328712"/>
                          <a:pt x="521404" y="326589"/>
                          <a:pt x="521337" y="324366"/>
                        </a:cubicBezTo>
                        <a:lnTo>
                          <a:pt x="515892" y="147096"/>
                        </a:lnTo>
                        <a:lnTo>
                          <a:pt x="606098" y="240020"/>
                        </a:lnTo>
                        <a:cubicBezTo>
                          <a:pt x="608643" y="242639"/>
                          <a:pt x="612849" y="242726"/>
                          <a:pt x="615514" y="240235"/>
                        </a:cubicBezTo>
                        <a:lnTo>
                          <a:pt x="833175" y="36591"/>
                        </a:lnTo>
                        <a:cubicBezTo>
                          <a:pt x="836959" y="33055"/>
                          <a:pt x="835419" y="26759"/>
                          <a:pt x="830456" y="25292"/>
                        </a:cubicBezTo>
                        <a:cubicBezTo>
                          <a:pt x="829760" y="25085"/>
                          <a:pt x="828400" y="24763"/>
                          <a:pt x="826478" y="24248"/>
                        </a:cubicBezTo>
                        <a:cubicBezTo>
                          <a:pt x="823317" y="23390"/>
                          <a:pt x="819613" y="22339"/>
                          <a:pt x="815388" y="21314"/>
                        </a:cubicBezTo>
                        <a:cubicBezTo>
                          <a:pt x="803353" y="18408"/>
                          <a:pt x="789703" y="15448"/>
                          <a:pt x="774367" y="12735"/>
                        </a:cubicBezTo>
                        <a:cubicBezTo>
                          <a:pt x="718766" y="2904"/>
                          <a:pt x="661089" y="-1738"/>
                          <a:pt x="603379" y="593"/>
                        </a:cubicBezTo>
                        <a:close/>
                        <a:moveTo>
                          <a:pt x="604216" y="13987"/>
                        </a:moveTo>
                        <a:cubicBezTo>
                          <a:pt x="660855" y="11717"/>
                          <a:pt x="717447" y="16265"/>
                          <a:pt x="772063" y="25922"/>
                        </a:cubicBezTo>
                        <a:cubicBezTo>
                          <a:pt x="787118" y="28581"/>
                          <a:pt x="800479" y="31447"/>
                          <a:pt x="812246" y="34294"/>
                        </a:cubicBezTo>
                        <a:cubicBezTo>
                          <a:pt x="813345" y="34555"/>
                          <a:pt x="814155" y="34662"/>
                          <a:pt x="815180" y="34916"/>
                        </a:cubicBezTo>
                        <a:lnTo>
                          <a:pt x="611121" y="225789"/>
                        </a:lnTo>
                        <a:lnTo>
                          <a:pt x="513381" y="125330"/>
                        </a:lnTo>
                        <a:cubicBezTo>
                          <a:pt x="509122" y="120949"/>
                          <a:pt x="501681" y="124037"/>
                          <a:pt x="501875" y="130145"/>
                        </a:cubicBezTo>
                        <a:lnTo>
                          <a:pt x="507735" y="321225"/>
                        </a:lnTo>
                        <a:lnTo>
                          <a:pt x="363115" y="426084"/>
                        </a:lnTo>
                        <a:lnTo>
                          <a:pt x="304929" y="358274"/>
                        </a:lnTo>
                        <a:cubicBezTo>
                          <a:pt x="301238" y="353981"/>
                          <a:pt x="294180" y="356044"/>
                          <a:pt x="293208" y="361622"/>
                        </a:cubicBezTo>
                        <a:lnTo>
                          <a:pt x="270605" y="492634"/>
                        </a:lnTo>
                        <a:cubicBezTo>
                          <a:pt x="259079" y="501656"/>
                          <a:pt x="40306" y="672489"/>
                          <a:pt x="18205" y="689788"/>
                        </a:cubicBezTo>
                        <a:cubicBezTo>
                          <a:pt x="17783" y="687511"/>
                          <a:pt x="17348" y="685529"/>
                          <a:pt x="16946" y="682877"/>
                        </a:cubicBezTo>
                        <a:cubicBezTo>
                          <a:pt x="9720" y="634871"/>
                          <a:pt x="12472" y="573390"/>
                          <a:pt x="32437" y="501428"/>
                        </a:cubicBezTo>
                        <a:cubicBezTo>
                          <a:pt x="61228" y="397640"/>
                          <a:pt x="121946" y="289379"/>
                          <a:pt x="221635" y="179745"/>
                        </a:cubicBezTo>
                        <a:cubicBezTo>
                          <a:pt x="281153" y="114299"/>
                          <a:pt x="353437" y="69628"/>
                          <a:pt x="435947" y="43080"/>
                        </a:cubicBezTo>
                        <a:cubicBezTo>
                          <a:pt x="490778" y="25440"/>
                          <a:pt x="547571" y="16265"/>
                          <a:pt x="604216" y="13987"/>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1548" name="Google Shape;1548;p32"/>
                <p:cNvSpPr/>
                <p:nvPr/>
              </p:nvSpPr>
              <p:spPr>
                <a:xfrm>
                  <a:off x="4299082" y="967312"/>
                  <a:ext cx="327811" cy="327811"/>
                </a:xfrm>
                <a:custGeom>
                  <a:rect b="b" l="l" r="r" t="t"/>
                  <a:pathLst>
                    <a:path extrusionOk="0" h="327811" w="327811">
                      <a:moveTo>
                        <a:pt x="0" y="163909"/>
                      </a:moveTo>
                      <a:cubicBezTo>
                        <a:pt x="0" y="73382"/>
                        <a:pt x="73382" y="0"/>
                        <a:pt x="163909" y="0"/>
                      </a:cubicBezTo>
                      <a:cubicBezTo>
                        <a:pt x="254429" y="0"/>
                        <a:pt x="327811" y="73382"/>
                        <a:pt x="327811" y="163909"/>
                      </a:cubicBezTo>
                      <a:cubicBezTo>
                        <a:pt x="327811" y="254429"/>
                        <a:pt x="254429" y="327811"/>
                        <a:pt x="163909" y="327811"/>
                      </a:cubicBezTo>
                      <a:cubicBezTo>
                        <a:pt x="73382" y="327811"/>
                        <a:pt x="0" y="254429"/>
                        <a:pt x="0" y="163909"/>
                      </a:cubicBezTo>
                      <a:close/>
                    </a:path>
                  </a:pathLst>
                </a:custGeom>
                <a:solidFill>
                  <a:srgbClr val="D29F7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49" name="Google Shape;1549;p32"/>
                <p:cNvSpPr/>
                <p:nvPr/>
              </p:nvSpPr>
              <p:spPr>
                <a:xfrm>
                  <a:off x="4285976" y="953871"/>
                  <a:ext cx="341138" cy="341352"/>
                </a:xfrm>
                <a:custGeom>
                  <a:rect b="b" l="l" r="r" t="t"/>
                  <a:pathLst>
                    <a:path extrusionOk="0" h="341352" w="341138">
                      <a:moveTo>
                        <a:pt x="170566" y="0"/>
                      </a:moveTo>
                      <a:cubicBezTo>
                        <a:pt x="76349" y="0"/>
                        <a:pt x="0" y="76356"/>
                        <a:pt x="0" y="170573"/>
                      </a:cubicBezTo>
                      <a:cubicBezTo>
                        <a:pt x="0" y="264796"/>
                        <a:pt x="76349" y="341353"/>
                        <a:pt x="170566" y="341353"/>
                      </a:cubicBezTo>
                      <a:cubicBezTo>
                        <a:pt x="264790" y="341353"/>
                        <a:pt x="341139" y="264796"/>
                        <a:pt x="341139" y="170573"/>
                      </a:cubicBezTo>
                      <a:cubicBezTo>
                        <a:pt x="341139" y="76349"/>
                        <a:pt x="264790" y="0"/>
                        <a:pt x="170566" y="0"/>
                      </a:cubicBezTo>
                      <a:close/>
                      <a:moveTo>
                        <a:pt x="170566" y="13395"/>
                      </a:moveTo>
                      <a:cubicBezTo>
                        <a:pt x="257389" y="13395"/>
                        <a:pt x="327744" y="83749"/>
                        <a:pt x="327744" y="170573"/>
                      </a:cubicBezTo>
                      <a:cubicBezTo>
                        <a:pt x="327744" y="257396"/>
                        <a:pt x="257389" y="327958"/>
                        <a:pt x="170566" y="327958"/>
                      </a:cubicBezTo>
                      <a:cubicBezTo>
                        <a:pt x="83743" y="327958"/>
                        <a:pt x="13395" y="257396"/>
                        <a:pt x="13395" y="170573"/>
                      </a:cubicBezTo>
                      <a:cubicBezTo>
                        <a:pt x="13395" y="83749"/>
                        <a:pt x="83743" y="13395"/>
                        <a:pt x="170566" y="1339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50" name="Google Shape;1550;p32"/>
                <p:cNvSpPr/>
                <p:nvPr/>
              </p:nvSpPr>
              <p:spPr>
                <a:xfrm>
                  <a:off x="4573282" y="965779"/>
                  <a:ext cx="327811" cy="327811"/>
                </a:xfrm>
                <a:custGeom>
                  <a:rect b="b" l="l" r="r" t="t"/>
                  <a:pathLst>
                    <a:path extrusionOk="0" h="327811" w="327811">
                      <a:moveTo>
                        <a:pt x="0" y="163909"/>
                      </a:moveTo>
                      <a:cubicBezTo>
                        <a:pt x="0" y="73382"/>
                        <a:pt x="73382" y="0"/>
                        <a:pt x="163902" y="0"/>
                      </a:cubicBezTo>
                      <a:cubicBezTo>
                        <a:pt x="254429" y="0"/>
                        <a:pt x="327811" y="73382"/>
                        <a:pt x="327811" y="163909"/>
                      </a:cubicBezTo>
                      <a:cubicBezTo>
                        <a:pt x="327811" y="254429"/>
                        <a:pt x="254429" y="327811"/>
                        <a:pt x="163902" y="327811"/>
                      </a:cubicBezTo>
                      <a:cubicBezTo>
                        <a:pt x="73382" y="327811"/>
                        <a:pt x="0" y="254429"/>
                        <a:pt x="0" y="163909"/>
                      </a:cubicBezTo>
                      <a:close/>
                    </a:path>
                  </a:pathLst>
                </a:custGeom>
                <a:solidFill>
                  <a:srgbClr val="D29F7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51" name="Google Shape;1551;p32"/>
                <p:cNvSpPr/>
                <p:nvPr/>
              </p:nvSpPr>
              <p:spPr>
                <a:xfrm>
                  <a:off x="4560142" y="952411"/>
                  <a:ext cx="341352" cy="341138"/>
                </a:xfrm>
                <a:custGeom>
                  <a:rect b="b" l="l" r="r" t="t"/>
                  <a:pathLst>
                    <a:path extrusionOk="0" h="341138" w="341352">
                      <a:moveTo>
                        <a:pt x="170573" y="0"/>
                      </a:moveTo>
                      <a:cubicBezTo>
                        <a:pt x="76349" y="0"/>
                        <a:pt x="0" y="76349"/>
                        <a:pt x="0" y="170566"/>
                      </a:cubicBezTo>
                      <a:cubicBezTo>
                        <a:pt x="0" y="264790"/>
                        <a:pt x="76349" y="341139"/>
                        <a:pt x="170573" y="341139"/>
                      </a:cubicBezTo>
                      <a:cubicBezTo>
                        <a:pt x="264796" y="341139"/>
                        <a:pt x="341353" y="264790"/>
                        <a:pt x="341353" y="170566"/>
                      </a:cubicBezTo>
                      <a:cubicBezTo>
                        <a:pt x="341353" y="76349"/>
                        <a:pt x="264790" y="0"/>
                        <a:pt x="170573" y="0"/>
                      </a:cubicBezTo>
                      <a:close/>
                      <a:moveTo>
                        <a:pt x="170573" y="13395"/>
                      </a:moveTo>
                      <a:cubicBezTo>
                        <a:pt x="257396" y="13395"/>
                        <a:pt x="327958" y="83743"/>
                        <a:pt x="327958" y="170566"/>
                      </a:cubicBezTo>
                      <a:cubicBezTo>
                        <a:pt x="327958" y="257389"/>
                        <a:pt x="257396" y="327744"/>
                        <a:pt x="170573" y="327744"/>
                      </a:cubicBezTo>
                      <a:cubicBezTo>
                        <a:pt x="83749" y="327744"/>
                        <a:pt x="13395" y="257396"/>
                        <a:pt x="13395" y="170566"/>
                      </a:cubicBezTo>
                      <a:cubicBezTo>
                        <a:pt x="13395" y="83743"/>
                        <a:pt x="83749" y="13395"/>
                        <a:pt x="170573" y="1339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52" name="Google Shape;1552;p32"/>
                <p:cNvSpPr/>
                <p:nvPr/>
              </p:nvSpPr>
              <p:spPr>
                <a:xfrm>
                  <a:off x="4462991" y="803403"/>
                  <a:ext cx="327811" cy="327817"/>
                </a:xfrm>
                <a:custGeom>
                  <a:rect b="b" l="l" r="r" t="t"/>
                  <a:pathLst>
                    <a:path extrusionOk="0" h="327817" w="327811">
                      <a:moveTo>
                        <a:pt x="0" y="163909"/>
                      </a:moveTo>
                      <a:cubicBezTo>
                        <a:pt x="0" y="73389"/>
                        <a:pt x="73382" y="0"/>
                        <a:pt x="163902" y="0"/>
                      </a:cubicBezTo>
                      <a:cubicBezTo>
                        <a:pt x="254429" y="0"/>
                        <a:pt x="327811" y="73389"/>
                        <a:pt x="327811" y="163909"/>
                      </a:cubicBezTo>
                      <a:cubicBezTo>
                        <a:pt x="327811" y="254429"/>
                        <a:pt x="254429" y="327818"/>
                        <a:pt x="163902" y="327818"/>
                      </a:cubicBezTo>
                      <a:cubicBezTo>
                        <a:pt x="73382" y="327818"/>
                        <a:pt x="0" y="254429"/>
                        <a:pt x="0" y="163909"/>
                      </a:cubicBezTo>
                      <a:close/>
                    </a:path>
                  </a:pathLst>
                </a:custGeom>
                <a:solidFill>
                  <a:srgbClr val="D29F7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53" name="Google Shape;1553;p32"/>
                <p:cNvSpPr/>
                <p:nvPr/>
              </p:nvSpPr>
              <p:spPr>
                <a:xfrm>
                  <a:off x="4449844" y="790002"/>
                  <a:ext cx="341353" cy="341138"/>
                </a:xfrm>
                <a:custGeom>
                  <a:rect b="b" l="l" r="r" t="t"/>
                  <a:pathLst>
                    <a:path extrusionOk="0" h="341138" w="341353">
                      <a:moveTo>
                        <a:pt x="170573" y="0"/>
                      </a:moveTo>
                      <a:cubicBezTo>
                        <a:pt x="76349" y="0"/>
                        <a:pt x="0" y="76349"/>
                        <a:pt x="0" y="170566"/>
                      </a:cubicBezTo>
                      <a:cubicBezTo>
                        <a:pt x="0" y="264790"/>
                        <a:pt x="76356" y="341139"/>
                        <a:pt x="170573" y="341139"/>
                      </a:cubicBezTo>
                      <a:cubicBezTo>
                        <a:pt x="264797" y="341139"/>
                        <a:pt x="341353" y="264790"/>
                        <a:pt x="341353" y="170566"/>
                      </a:cubicBezTo>
                      <a:cubicBezTo>
                        <a:pt x="341353" y="76349"/>
                        <a:pt x="264797" y="0"/>
                        <a:pt x="170573" y="0"/>
                      </a:cubicBezTo>
                      <a:close/>
                      <a:moveTo>
                        <a:pt x="170573" y="13395"/>
                      </a:moveTo>
                      <a:cubicBezTo>
                        <a:pt x="257396" y="13395"/>
                        <a:pt x="327959" y="83743"/>
                        <a:pt x="327959" y="170566"/>
                      </a:cubicBezTo>
                      <a:cubicBezTo>
                        <a:pt x="327959" y="257389"/>
                        <a:pt x="257396" y="327744"/>
                        <a:pt x="170573" y="327744"/>
                      </a:cubicBezTo>
                      <a:cubicBezTo>
                        <a:pt x="83749" y="327744"/>
                        <a:pt x="13395" y="257389"/>
                        <a:pt x="13395" y="170566"/>
                      </a:cubicBezTo>
                      <a:cubicBezTo>
                        <a:pt x="13395" y="83743"/>
                        <a:pt x="83749" y="13395"/>
                        <a:pt x="170573" y="1339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1554" name="Google Shape;1554;p32"/>
              <p:cNvSpPr/>
              <p:nvPr/>
            </p:nvSpPr>
            <p:spPr>
              <a:xfrm>
                <a:off x="4602033" y="1367885"/>
                <a:ext cx="74958" cy="16914"/>
              </a:xfrm>
              <a:custGeom>
                <a:rect b="b" l="l" r="r" t="t"/>
                <a:pathLst>
                  <a:path extrusionOk="0" h="16914" w="74958">
                    <a:moveTo>
                      <a:pt x="35047" y="2971"/>
                    </a:moveTo>
                    <a:cubicBezTo>
                      <a:pt x="40853" y="2120"/>
                      <a:pt x="78023" y="-6620"/>
                      <a:pt x="74755" y="10579"/>
                    </a:cubicBezTo>
                    <a:cubicBezTo>
                      <a:pt x="72599" y="21924"/>
                      <a:pt x="53672" y="15153"/>
                      <a:pt x="35737" y="12240"/>
                    </a:cubicBezTo>
                    <a:cubicBezTo>
                      <a:pt x="19683" y="9635"/>
                      <a:pt x="3664" y="6581"/>
                      <a:pt x="0" y="6775"/>
                    </a:cubicBezTo>
                    <a:cubicBezTo>
                      <a:pt x="0" y="6775"/>
                      <a:pt x="33332" y="3219"/>
                      <a:pt x="35047" y="2971"/>
                    </a:cubicBezTo>
                    <a:close/>
                  </a:path>
                </a:pathLst>
              </a:custGeom>
              <a:solidFill>
                <a:srgbClr val="D1996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55" name="Google Shape;1555;p32"/>
              <p:cNvSpPr/>
              <p:nvPr/>
            </p:nvSpPr>
            <p:spPr>
              <a:xfrm>
                <a:off x="4550807" y="1544470"/>
                <a:ext cx="196339" cy="67188"/>
              </a:xfrm>
              <a:custGeom>
                <a:rect b="b" l="l" r="r" t="t"/>
                <a:pathLst>
                  <a:path extrusionOk="0" h="67188" w="196339">
                    <a:moveTo>
                      <a:pt x="26" y="67126"/>
                    </a:moveTo>
                    <a:cubicBezTo>
                      <a:pt x="27598" y="42581"/>
                      <a:pt x="108421" y="3214"/>
                      <a:pt x="146234" y="334"/>
                    </a:cubicBezTo>
                    <a:cubicBezTo>
                      <a:pt x="167290" y="-1266"/>
                      <a:pt x="196698" y="2451"/>
                      <a:pt x="196336" y="20915"/>
                    </a:cubicBezTo>
                    <a:cubicBezTo>
                      <a:pt x="196155" y="30137"/>
                      <a:pt x="161162" y="31175"/>
                      <a:pt x="143709" y="32669"/>
                    </a:cubicBezTo>
                    <a:cubicBezTo>
                      <a:pt x="99052" y="36493"/>
                      <a:pt x="-1849" y="68800"/>
                      <a:pt x="26" y="67126"/>
                    </a:cubicBezTo>
                    <a:close/>
                  </a:path>
                </a:pathLst>
              </a:custGeom>
              <a:solidFill>
                <a:srgbClr val="D1996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56" name="Google Shape;1556;p32"/>
              <p:cNvSpPr/>
              <p:nvPr/>
            </p:nvSpPr>
            <p:spPr>
              <a:xfrm>
                <a:off x="4573577" y="1604197"/>
                <a:ext cx="133289" cy="34275"/>
              </a:xfrm>
              <a:custGeom>
                <a:rect b="b" l="l" r="r" t="t"/>
                <a:pathLst>
                  <a:path extrusionOk="0" h="34275" w="133289">
                    <a:moveTo>
                      <a:pt x="0" y="34275"/>
                    </a:moveTo>
                    <a:cubicBezTo>
                      <a:pt x="0" y="34275"/>
                      <a:pt x="121428" y="-16584"/>
                      <a:pt x="132713" y="5604"/>
                    </a:cubicBezTo>
                    <a:cubicBezTo>
                      <a:pt x="137401" y="14826"/>
                      <a:pt x="112112" y="20338"/>
                      <a:pt x="107029" y="21644"/>
                    </a:cubicBezTo>
                    <a:cubicBezTo>
                      <a:pt x="88504" y="26413"/>
                      <a:pt x="0" y="34275"/>
                      <a:pt x="0" y="34275"/>
                    </a:cubicBezTo>
                    <a:close/>
                  </a:path>
                </a:pathLst>
              </a:custGeom>
              <a:solidFill>
                <a:srgbClr val="D1996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57" name="Google Shape;1557;p32"/>
              <p:cNvSpPr/>
              <p:nvPr/>
            </p:nvSpPr>
            <p:spPr>
              <a:xfrm>
                <a:off x="4604922" y="1829739"/>
                <a:ext cx="191605" cy="81677"/>
              </a:xfrm>
              <a:custGeom>
                <a:rect b="b" l="l" r="r" t="t"/>
                <a:pathLst>
                  <a:path extrusionOk="0" h="81677" w="191605">
                    <a:moveTo>
                      <a:pt x="18" y="81513"/>
                    </a:moveTo>
                    <a:cubicBezTo>
                      <a:pt x="14618" y="52273"/>
                      <a:pt x="178621" y="-34490"/>
                      <a:pt x="191306" y="14902"/>
                    </a:cubicBezTo>
                    <a:cubicBezTo>
                      <a:pt x="195733" y="32167"/>
                      <a:pt x="150499" y="35369"/>
                      <a:pt x="101944" y="48174"/>
                    </a:cubicBezTo>
                    <a:cubicBezTo>
                      <a:pt x="52103" y="61321"/>
                      <a:pt x="-1134" y="83823"/>
                      <a:pt x="18" y="81513"/>
                    </a:cubicBezTo>
                    <a:close/>
                  </a:path>
                </a:pathLst>
              </a:custGeom>
              <a:solidFill>
                <a:srgbClr val="D1996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58" name="Google Shape;1558;p32"/>
              <p:cNvSpPr/>
              <p:nvPr/>
            </p:nvSpPr>
            <p:spPr>
              <a:xfrm>
                <a:off x="4680960" y="1899071"/>
                <a:ext cx="100434" cy="27972"/>
              </a:xfrm>
              <a:custGeom>
                <a:rect b="b" l="l" r="r" t="t"/>
                <a:pathLst>
                  <a:path extrusionOk="0" h="27972" w="100434">
                    <a:moveTo>
                      <a:pt x="100211" y="3293"/>
                    </a:moveTo>
                    <a:cubicBezTo>
                      <a:pt x="105227" y="16299"/>
                      <a:pt x="24144" y="19742"/>
                      <a:pt x="0" y="27973"/>
                    </a:cubicBezTo>
                    <a:cubicBezTo>
                      <a:pt x="0" y="27973"/>
                      <a:pt x="94532" y="-11427"/>
                      <a:pt x="100211" y="3293"/>
                    </a:cubicBezTo>
                    <a:close/>
                  </a:path>
                </a:pathLst>
              </a:custGeom>
              <a:solidFill>
                <a:srgbClr val="D1996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1559" name="Google Shape;1559;p32"/>
          <p:cNvGrpSpPr/>
          <p:nvPr/>
        </p:nvGrpSpPr>
        <p:grpSpPr>
          <a:xfrm>
            <a:off x="719012" y="2154655"/>
            <a:ext cx="1262691" cy="1274349"/>
            <a:chOff x="2023843" y="5545490"/>
            <a:chExt cx="974449" cy="983446"/>
          </a:xfrm>
        </p:grpSpPr>
        <p:sp>
          <p:nvSpPr>
            <p:cNvPr id="1560" name="Google Shape;1560;p32"/>
            <p:cNvSpPr/>
            <p:nvPr/>
          </p:nvSpPr>
          <p:spPr>
            <a:xfrm>
              <a:off x="2037333" y="5560806"/>
              <a:ext cx="947531" cy="956758"/>
            </a:xfrm>
            <a:custGeom>
              <a:rect b="b" l="l" r="r" t="t"/>
              <a:pathLst>
                <a:path extrusionOk="0" h="956758" w="947531">
                  <a:moveTo>
                    <a:pt x="0" y="478379"/>
                  </a:moveTo>
                  <a:cubicBezTo>
                    <a:pt x="0" y="214172"/>
                    <a:pt x="212112" y="0"/>
                    <a:pt x="473767" y="0"/>
                  </a:cubicBezTo>
                  <a:cubicBezTo>
                    <a:pt x="735416" y="0"/>
                    <a:pt x="947532" y="214172"/>
                    <a:pt x="947532" y="478379"/>
                  </a:cubicBezTo>
                  <a:cubicBezTo>
                    <a:pt x="947532" y="742579"/>
                    <a:pt x="735416" y="956758"/>
                    <a:pt x="473767" y="956758"/>
                  </a:cubicBezTo>
                  <a:cubicBezTo>
                    <a:pt x="212112" y="956758"/>
                    <a:pt x="0" y="742579"/>
                    <a:pt x="0" y="478379"/>
                  </a:cubicBezTo>
                  <a:close/>
                </a:path>
              </a:pathLst>
            </a:custGeom>
            <a:solidFill>
              <a:srgbClr val="FFFFFF"/>
            </a:solidFill>
            <a:ln cap="flat" cmpd="sng" w="167350">
              <a:solidFill>
                <a:srgbClr val="FFFFFF"/>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1561" name="Google Shape;1561;p32"/>
            <p:cNvGrpSpPr/>
            <p:nvPr/>
          </p:nvGrpSpPr>
          <p:grpSpPr>
            <a:xfrm>
              <a:off x="2043721" y="5565467"/>
              <a:ext cx="947532" cy="956758"/>
              <a:chOff x="2043721" y="5565467"/>
              <a:chExt cx="947532" cy="956758"/>
            </a:xfrm>
          </p:grpSpPr>
          <p:sp>
            <p:nvSpPr>
              <p:cNvPr id="1562" name="Google Shape;1562;p32"/>
              <p:cNvSpPr/>
              <p:nvPr/>
            </p:nvSpPr>
            <p:spPr>
              <a:xfrm>
                <a:off x="2043721" y="5565467"/>
                <a:ext cx="947532" cy="956758"/>
              </a:xfrm>
              <a:custGeom>
                <a:rect b="b" l="l" r="r" t="t"/>
                <a:pathLst>
                  <a:path extrusionOk="0" h="956758" w="947532">
                    <a:moveTo>
                      <a:pt x="0" y="478379"/>
                    </a:moveTo>
                    <a:cubicBezTo>
                      <a:pt x="0" y="214179"/>
                      <a:pt x="212112" y="0"/>
                      <a:pt x="473761" y="0"/>
                    </a:cubicBezTo>
                    <a:cubicBezTo>
                      <a:pt x="735417" y="0"/>
                      <a:pt x="947533" y="214179"/>
                      <a:pt x="947533" y="478379"/>
                    </a:cubicBezTo>
                    <a:cubicBezTo>
                      <a:pt x="947533" y="742586"/>
                      <a:pt x="735417" y="956758"/>
                      <a:pt x="473761" y="956758"/>
                    </a:cubicBezTo>
                    <a:cubicBezTo>
                      <a:pt x="212112" y="956758"/>
                      <a:pt x="0" y="742586"/>
                      <a:pt x="0" y="478379"/>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63" name="Google Shape;1563;p32"/>
              <p:cNvSpPr/>
              <p:nvPr/>
            </p:nvSpPr>
            <p:spPr>
              <a:xfrm>
                <a:off x="2086303" y="5608464"/>
                <a:ext cx="862362" cy="870764"/>
              </a:xfrm>
              <a:custGeom>
                <a:rect b="b" l="l" r="r" t="t"/>
                <a:pathLst>
                  <a:path extrusionOk="0" h="870764" w="862362">
                    <a:moveTo>
                      <a:pt x="0" y="435382"/>
                    </a:moveTo>
                    <a:cubicBezTo>
                      <a:pt x="0" y="194930"/>
                      <a:pt x="193045" y="0"/>
                      <a:pt x="431179" y="0"/>
                    </a:cubicBezTo>
                    <a:cubicBezTo>
                      <a:pt x="669321" y="0"/>
                      <a:pt x="862363" y="194930"/>
                      <a:pt x="862363" y="435382"/>
                    </a:cubicBezTo>
                    <a:cubicBezTo>
                      <a:pt x="862363" y="675841"/>
                      <a:pt x="669321" y="870765"/>
                      <a:pt x="431179" y="870765"/>
                    </a:cubicBezTo>
                    <a:cubicBezTo>
                      <a:pt x="193045" y="870765"/>
                      <a:pt x="0" y="675841"/>
                      <a:pt x="0" y="435382"/>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1564" name="Google Shape;1564;p32"/>
              <p:cNvGrpSpPr/>
              <p:nvPr/>
            </p:nvGrpSpPr>
            <p:grpSpPr>
              <a:xfrm>
                <a:off x="2161328" y="5684451"/>
                <a:ext cx="716067" cy="722818"/>
                <a:chOff x="2161328" y="5684451"/>
                <a:chExt cx="716067" cy="722818"/>
              </a:xfrm>
            </p:grpSpPr>
            <p:sp>
              <p:nvSpPr>
                <p:cNvPr id="1565" name="Google Shape;1565;p32"/>
                <p:cNvSpPr/>
                <p:nvPr/>
              </p:nvSpPr>
              <p:spPr>
                <a:xfrm>
                  <a:off x="2290676" y="5684451"/>
                  <a:ext cx="215059" cy="318375"/>
                </a:xfrm>
                <a:custGeom>
                  <a:rect b="b" l="l" r="r" t="t"/>
                  <a:pathLst>
                    <a:path extrusionOk="0" h="318375" w="215059">
                      <a:moveTo>
                        <a:pt x="215060" y="318375"/>
                      </a:moveTo>
                      <a:cubicBezTo>
                        <a:pt x="215060" y="318375"/>
                        <a:pt x="213345" y="87882"/>
                        <a:pt x="204685" y="9209"/>
                      </a:cubicBezTo>
                      <a:cubicBezTo>
                        <a:pt x="202944" y="-6636"/>
                        <a:pt x="144169" y="-1801"/>
                        <a:pt x="89687" y="21921"/>
                      </a:cubicBezTo>
                      <a:cubicBezTo>
                        <a:pt x="34682" y="45877"/>
                        <a:pt x="-11824" y="86174"/>
                        <a:pt x="2683" y="101216"/>
                      </a:cubicBezTo>
                      <a:cubicBezTo>
                        <a:pt x="45083" y="145190"/>
                        <a:pt x="215060" y="318375"/>
                        <a:pt x="215060" y="318375"/>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66" name="Google Shape;1566;p32"/>
                <p:cNvSpPr/>
                <p:nvPr/>
              </p:nvSpPr>
              <p:spPr>
                <a:xfrm>
                  <a:off x="2532987" y="6088899"/>
                  <a:ext cx="215059" cy="318368"/>
                </a:xfrm>
                <a:custGeom>
                  <a:rect b="b" l="l" r="r" t="t"/>
                  <a:pathLst>
                    <a:path extrusionOk="0" h="318368" w="215059">
                      <a:moveTo>
                        <a:pt x="0" y="0"/>
                      </a:moveTo>
                      <a:cubicBezTo>
                        <a:pt x="0" y="0"/>
                        <a:pt x="1721" y="230487"/>
                        <a:pt x="10374" y="309159"/>
                      </a:cubicBezTo>
                      <a:cubicBezTo>
                        <a:pt x="12115" y="325005"/>
                        <a:pt x="70891" y="320170"/>
                        <a:pt x="125373" y="296448"/>
                      </a:cubicBezTo>
                      <a:cubicBezTo>
                        <a:pt x="180377" y="272492"/>
                        <a:pt x="226883" y="232194"/>
                        <a:pt x="212377" y="217152"/>
                      </a:cubicBezTo>
                      <a:cubicBezTo>
                        <a:pt x="169977" y="173178"/>
                        <a:pt x="0" y="0"/>
                        <a:pt x="0" y="0"/>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67" name="Google Shape;1567;p32"/>
                <p:cNvSpPr/>
                <p:nvPr/>
              </p:nvSpPr>
              <p:spPr>
                <a:xfrm>
                  <a:off x="2165079" y="5812188"/>
                  <a:ext cx="317376" cy="211995"/>
                </a:xfrm>
                <a:custGeom>
                  <a:rect b="b" l="l" r="r" t="t"/>
                  <a:pathLst>
                    <a:path extrusionOk="0" h="211995" w="317376">
                      <a:moveTo>
                        <a:pt x="317377" y="211995"/>
                      </a:moveTo>
                      <a:cubicBezTo>
                        <a:pt x="317377" y="211995"/>
                        <a:pt x="152711" y="50711"/>
                        <a:pt x="90815" y="1380"/>
                      </a:cubicBezTo>
                      <a:cubicBezTo>
                        <a:pt x="78351" y="-8553"/>
                        <a:pt x="40338" y="36533"/>
                        <a:pt x="18754" y="91900"/>
                      </a:cubicBezTo>
                      <a:cubicBezTo>
                        <a:pt x="-3041" y="147795"/>
                        <a:pt x="-7251" y="209189"/>
                        <a:pt x="13638" y="209504"/>
                      </a:cubicBezTo>
                      <a:cubicBezTo>
                        <a:pt x="74721" y="210435"/>
                        <a:pt x="317377" y="211995"/>
                        <a:pt x="317377" y="211995"/>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68" name="Google Shape;1568;p32"/>
                <p:cNvSpPr/>
                <p:nvPr/>
              </p:nvSpPr>
              <p:spPr>
                <a:xfrm>
                  <a:off x="2556266" y="6067535"/>
                  <a:ext cx="317378" cy="211995"/>
                </a:xfrm>
                <a:custGeom>
                  <a:rect b="b" l="l" r="r" t="t"/>
                  <a:pathLst>
                    <a:path extrusionOk="0" h="211995" w="317378">
                      <a:moveTo>
                        <a:pt x="0" y="0"/>
                      </a:moveTo>
                      <a:cubicBezTo>
                        <a:pt x="0" y="0"/>
                        <a:pt x="164666" y="161284"/>
                        <a:pt x="226562" y="210616"/>
                      </a:cubicBezTo>
                      <a:cubicBezTo>
                        <a:pt x="239025" y="220548"/>
                        <a:pt x="277039" y="175462"/>
                        <a:pt x="298624" y="120102"/>
                      </a:cubicBezTo>
                      <a:cubicBezTo>
                        <a:pt x="320417" y="64207"/>
                        <a:pt x="324630" y="2806"/>
                        <a:pt x="303741" y="2491"/>
                      </a:cubicBezTo>
                      <a:cubicBezTo>
                        <a:pt x="242655" y="1561"/>
                        <a:pt x="0" y="0"/>
                        <a:pt x="0" y="0"/>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69" name="Google Shape;1569;p32"/>
                <p:cNvSpPr/>
                <p:nvPr/>
              </p:nvSpPr>
              <p:spPr>
                <a:xfrm>
                  <a:off x="2560017" y="5812188"/>
                  <a:ext cx="317378" cy="211995"/>
                </a:xfrm>
                <a:custGeom>
                  <a:rect b="b" l="l" r="r" t="t"/>
                  <a:pathLst>
                    <a:path extrusionOk="0" h="211995" w="317378">
                      <a:moveTo>
                        <a:pt x="0" y="211995"/>
                      </a:moveTo>
                      <a:cubicBezTo>
                        <a:pt x="0" y="211995"/>
                        <a:pt x="164666" y="50711"/>
                        <a:pt x="226569" y="1380"/>
                      </a:cubicBezTo>
                      <a:cubicBezTo>
                        <a:pt x="239025" y="-8553"/>
                        <a:pt x="277039" y="36533"/>
                        <a:pt x="298624" y="91900"/>
                      </a:cubicBezTo>
                      <a:cubicBezTo>
                        <a:pt x="320417" y="147795"/>
                        <a:pt x="324630" y="209189"/>
                        <a:pt x="303741" y="209504"/>
                      </a:cubicBezTo>
                      <a:cubicBezTo>
                        <a:pt x="242655" y="210435"/>
                        <a:pt x="0" y="211995"/>
                        <a:pt x="0" y="211995"/>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70" name="Google Shape;1570;p32"/>
                <p:cNvSpPr/>
                <p:nvPr/>
              </p:nvSpPr>
              <p:spPr>
                <a:xfrm>
                  <a:off x="2161328" y="6067535"/>
                  <a:ext cx="317377" cy="211995"/>
                </a:xfrm>
                <a:custGeom>
                  <a:rect b="b" l="l" r="r" t="t"/>
                  <a:pathLst>
                    <a:path extrusionOk="0" h="211995" w="317377">
                      <a:moveTo>
                        <a:pt x="317377" y="0"/>
                      </a:moveTo>
                      <a:cubicBezTo>
                        <a:pt x="317377" y="0"/>
                        <a:pt x="152712" y="161284"/>
                        <a:pt x="90815" y="210616"/>
                      </a:cubicBezTo>
                      <a:cubicBezTo>
                        <a:pt x="78352" y="220548"/>
                        <a:pt x="40338" y="175462"/>
                        <a:pt x="18753" y="120102"/>
                      </a:cubicBezTo>
                      <a:cubicBezTo>
                        <a:pt x="-3041" y="64207"/>
                        <a:pt x="-7251" y="2806"/>
                        <a:pt x="13639" y="2491"/>
                      </a:cubicBezTo>
                      <a:cubicBezTo>
                        <a:pt x="74722" y="1561"/>
                        <a:pt x="317377" y="0"/>
                        <a:pt x="317377" y="0"/>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71" name="Google Shape;1571;p32"/>
                <p:cNvSpPr/>
                <p:nvPr/>
              </p:nvSpPr>
              <p:spPr>
                <a:xfrm>
                  <a:off x="2537755" y="5684452"/>
                  <a:ext cx="215508" cy="316839"/>
                </a:xfrm>
                <a:custGeom>
                  <a:rect b="b" l="l" r="r" t="t"/>
                  <a:pathLst>
                    <a:path extrusionOk="0" h="316839" w="215508">
                      <a:moveTo>
                        <a:pt x="0" y="316840"/>
                      </a:moveTo>
                      <a:cubicBezTo>
                        <a:pt x="0" y="316840"/>
                        <a:pt x="163788" y="154666"/>
                        <a:pt x="214065" y="93526"/>
                      </a:cubicBezTo>
                      <a:cubicBezTo>
                        <a:pt x="224184" y="81216"/>
                        <a:pt x="179688" y="42519"/>
                        <a:pt x="124663" y="20090"/>
                      </a:cubicBezTo>
                      <a:cubicBezTo>
                        <a:pt x="69102" y="-2560"/>
                        <a:pt x="7782" y="-7703"/>
                        <a:pt x="7146" y="13179"/>
                      </a:cubicBezTo>
                      <a:cubicBezTo>
                        <a:pt x="5278" y="74238"/>
                        <a:pt x="0" y="316840"/>
                        <a:pt x="0" y="316840"/>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72" name="Google Shape;1572;p32"/>
                <p:cNvSpPr/>
                <p:nvPr/>
              </p:nvSpPr>
              <p:spPr>
                <a:xfrm>
                  <a:off x="2285459" y="6090426"/>
                  <a:ext cx="215508" cy="316843"/>
                </a:xfrm>
                <a:custGeom>
                  <a:rect b="b" l="l" r="r" t="t"/>
                  <a:pathLst>
                    <a:path extrusionOk="0" h="316843" w="215508">
                      <a:moveTo>
                        <a:pt x="215508" y="0"/>
                      </a:moveTo>
                      <a:cubicBezTo>
                        <a:pt x="215508" y="0"/>
                        <a:pt x="51720" y="162181"/>
                        <a:pt x="1443" y="223314"/>
                      </a:cubicBezTo>
                      <a:cubicBezTo>
                        <a:pt x="-8676" y="235623"/>
                        <a:pt x="35820" y="274320"/>
                        <a:pt x="90852" y="296749"/>
                      </a:cubicBezTo>
                      <a:cubicBezTo>
                        <a:pt x="146406" y="319399"/>
                        <a:pt x="207726" y="324549"/>
                        <a:pt x="208362" y="303667"/>
                      </a:cubicBezTo>
                      <a:cubicBezTo>
                        <a:pt x="210231" y="242602"/>
                        <a:pt x="215508" y="0"/>
                        <a:pt x="215508" y="0"/>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sp>
          <p:nvSpPr>
            <p:cNvPr id="1573" name="Google Shape;1573;p32"/>
            <p:cNvSpPr/>
            <p:nvPr/>
          </p:nvSpPr>
          <p:spPr>
            <a:xfrm>
              <a:off x="2023843" y="5545490"/>
              <a:ext cx="974449" cy="983446"/>
            </a:xfrm>
            <a:custGeom>
              <a:rect b="b" l="l" r="r" t="t"/>
              <a:pathLst>
                <a:path extrusionOk="0" h="983446" w="974449">
                  <a:moveTo>
                    <a:pt x="487223" y="0"/>
                  </a:moveTo>
                  <a:cubicBezTo>
                    <a:pt x="218147" y="0"/>
                    <a:pt x="0" y="220045"/>
                    <a:pt x="0" y="491620"/>
                  </a:cubicBezTo>
                  <a:cubicBezTo>
                    <a:pt x="0" y="763187"/>
                    <a:pt x="218147" y="983447"/>
                    <a:pt x="487223" y="983447"/>
                  </a:cubicBezTo>
                  <a:cubicBezTo>
                    <a:pt x="756306" y="983447"/>
                    <a:pt x="974456" y="763187"/>
                    <a:pt x="974449" y="491620"/>
                  </a:cubicBezTo>
                  <a:cubicBezTo>
                    <a:pt x="974449" y="220045"/>
                    <a:pt x="756306" y="-7"/>
                    <a:pt x="487223" y="0"/>
                  </a:cubicBezTo>
                  <a:close/>
                  <a:moveTo>
                    <a:pt x="487223" y="13395"/>
                  </a:moveTo>
                  <a:cubicBezTo>
                    <a:pt x="748879" y="13395"/>
                    <a:pt x="961055" y="227419"/>
                    <a:pt x="961055" y="491620"/>
                  </a:cubicBezTo>
                  <a:cubicBezTo>
                    <a:pt x="961055" y="755820"/>
                    <a:pt x="748879" y="970052"/>
                    <a:pt x="487223" y="970052"/>
                  </a:cubicBezTo>
                  <a:cubicBezTo>
                    <a:pt x="225575" y="970052"/>
                    <a:pt x="13395" y="755820"/>
                    <a:pt x="13395" y="491620"/>
                  </a:cubicBezTo>
                  <a:cubicBezTo>
                    <a:pt x="13395" y="227419"/>
                    <a:pt x="225575" y="13395"/>
                    <a:pt x="487223" y="1339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1574" name="Google Shape;1574;p32"/>
          <p:cNvGrpSpPr/>
          <p:nvPr/>
        </p:nvGrpSpPr>
        <p:grpSpPr>
          <a:xfrm>
            <a:off x="8247420" y="4997282"/>
            <a:ext cx="1335132" cy="1430193"/>
            <a:chOff x="1885538" y="2088865"/>
            <a:chExt cx="1251061" cy="1340136"/>
          </a:xfrm>
        </p:grpSpPr>
        <p:sp>
          <p:nvSpPr>
            <p:cNvPr id="1575" name="Google Shape;1575;p32"/>
            <p:cNvSpPr/>
            <p:nvPr/>
          </p:nvSpPr>
          <p:spPr>
            <a:xfrm>
              <a:off x="1892145" y="2095530"/>
              <a:ext cx="1237710" cy="1326764"/>
            </a:xfrm>
            <a:custGeom>
              <a:rect b="b" l="l" r="r" t="t"/>
              <a:pathLst>
                <a:path extrusionOk="0" h="1326764" w="1237710">
                  <a:moveTo>
                    <a:pt x="376126" y="441930"/>
                  </a:moveTo>
                  <a:cubicBezTo>
                    <a:pt x="431398" y="383295"/>
                    <a:pt x="319996" y="51740"/>
                    <a:pt x="444150" y="6748"/>
                  </a:cubicBezTo>
                  <a:cubicBezTo>
                    <a:pt x="617442" y="-56052"/>
                    <a:pt x="683959" y="339917"/>
                    <a:pt x="772845" y="349065"/>
                  </a:cubicBezTo>
                  <a:cubicBezTo>
                    <a:pt x="869667" y="359024"/>
                    <a:pt x="1173355" y="155829"/>
                    <a:pt x="1232090" y="299901"/>
                  </a:cubicBezTo>
                  <a:cubicBezTo>
                    <a:pt x="1278710" y="414257"/>
                    <a:pt x="1020510" y="543246"/>
                    <a:pt x="1002849" y="657582"/>
                  </a:cubicBezTo>
                  <a:cubicBezTo>
                    <a:pt x="985470" y="770089"/>
                    <a:pt x="1302813" y="896574"/>
                    <a:pt x="1193346" y="1055272"/>
                  </a:cubicBezTo>
                  <a:cubicBezTo>
                    <a:pt x="1078984" y="1221076"/>
                    <a:pt x="846555" y="952328"/>
                    <a:pt x="729246" y="999584"/>
                  </a:cubicBezTo>
                  <a:cubicBezTo>
                    <a:pt x="593881" y="1054113"/>
                    <a:pt x="560428" y="1342987"/>
                    <a:pt x="411815" y="1326049"/>
                  </a:cubicBezTo>
                  <a:cubicBezTo>
                    <a:pt x="242702" y="1306775"/>
                    <a:pt x="376253" y="967210"/>
                    <a:pt x="335226" y="871472"/>
                  </a:cubicBezTo>
                  <a:cubicBezTo>
                    <a:pt x="275906" y="733067"/>
                    <a:pt x="-13586" y="784857"/>
                    <a:pt x="497" y="620827"/>
                  </a:cubicBezTo>
                  <a:cubicBezTo>
                    <a:pt x="13074" y="474324"/>
                    <a:pt x="314330" y="507483"/>
                    <a:pt x="376126" y="441930"/>
                  </a:cubicBezTo>
                  <a:close/>
                </a:path>
              </a:pathLst>
            </a:custGeom>
            <a:solidFill>
              <a:srgbClr val="FBFBFB"/>
            </a:solidFill>
            <a:ln cap="rnd" cmpd="sng" w="167350">
              <a:solidFill>
                <a:srgbClr val="FBFBFB"/>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1576" name="Google Shape;1576;p32"/>
            <p:cNvGrpSpPr/>
            <p:nvPr/>
          </p:nvGrpSpPr>
          <p:grpSpPr>
            <a:xfrm>
              <a:off x="1898533" y="2102206"/>
              <a:ext cx="1237710" cy="1326765"/>
              <a:chOff x="1898533" y="2102206"/>
              <a:chExt cx="1237710" cy="1326765"/>
            </a:xfrm>
          </p:grpSpPr>
          <p:sp>
            <p:nvSpPr>
              <p:cNvPr id="1577" name="Google Shape;1577;p32"/>
              <p:cNvSpPr/>
              <p:nvPr/>
            </p:nvSpPr>
            <p:spPr>
              <a:xfrm>
                <a:off x="1898533" y="2102206"/>
                <a:ext cx="1237710" cy="1326765"/>
              </a:xfrm>
              <a:custGeom>
                <a:rect b="b" l="l" r="r" t="t"/>
                <a:pathLst>
                  <a:path extrusionOk="0" h="1326765" w="1237710">
                    <a:moveTo>
                      <a:pt x="376126" y="441931"/>
                    </a:moveTo>
                    <a:cubicBezTo>
                      <a:pt x="431399" y="383296"/>
                      <a:pt x="319997" y="51742"/>
                      <a:pt x="444150" y="6749"/>
                    </a:cubicBezTo>
                    <a:cubicBezTo>
                      <a:pt x="617442" y="-56058"/>
                      <a:pt x="683959" y="339918"/>
                      <a:pt x="772839" y="349067"/>
                    </a:cubicBezTo>
                    <a:cubicBezTo>
                      <a:pt x="869668" y="359025"/>
                      <a:pt x="1173355" y="155830"/>
                      <a:pt x="1232090" y="299902"/>
                    </a:cubicBezTo>
                    <a:cubicBezTo>
                      <a:pt x="1278710" y="414258"/>
                      <a:pt x="1020510" y="543247"/>
                      <a:pt x="1002850" y="657576"/>
                    </a:cubicBezTo>
                    <a:cubicBezTo>
                      <a:pt x="985464" y="770084"/>
                      <a:pt x="1302814" y="896575"/>
                      <a:pt x="1193347" y="1055273"/>
                    </a:cubicBezTo>
                    <a:cubicBezTo>
                      <a:pt x="1078984" y="1221077"/>
                      <a:pt x="846549" y="952330"/>
                      <a:pt x="729246" y="999585"/>
                    </a:cubicBezTo>
                    <a:cubicBezTo>
                      <a:pt x="593875" y="1054115"/>
                      <a:pt x="560428" y="1342988"/>
                      <a:pt x="411816" y="1326050"/>
                    </a:cubicBezTo>
                    <a:cubicBezTo>
                      <a:pt x="242702" y="1306776"/>
                      <a:pt x="376254" y="967211"/>
                      <a:pt x="335226" y="871474"/>
                    </a:cubicBezTo>
                    <a:cubicBezTo>
                      <a:pt x="275906" y="733068"/>
                      <a:pt x="-13585" y="784858"/>
                      <a:pt x="497" y="620828"/>
                    </a:cubicBezTo>
                    <a:cubicBezTo>
                      <a:pt x="13074" y="474326"/>
                      <a:pt x="314331" y="507484"/>
                      <a:pt x="376126" y="441931"/>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78" name="Google Shape;1578;p32"/>
              <p:cNvSpPr/>
              <p:nvPr/>
            </p:nvSpPr>
            <p:spPr>
              <a:xfrm>
                <a:off x="2247567" y="2471338"/>
                <a:ext cx="539640" cy="588497"/>
              </a:xfrm>
              <a:custGeom>
                <a:rect b="b" l="l" r="r" t="t"/>
                <a:pathLst>
                  <a:path extrusionOk="0" h="588497" w="539640">
                    <a:moveTo>
                      <a:pt x="163991" y="196021"/>
                    </a:moveTo>
                    <a:cubicBezTo>
                      <a:pt x="188088" y="170016"/>
                      <a:pt x="139519" y="22951"/>
                      <a:pt x="193647" y="2993"/>
                    </a:cubicBezTo>
                    <a:cubicBezTo>
                      <a:pt x="269205" y="-24861"/>
                      <a:pt x="298204" y="150775"/>
                      <a:pt x="336962" y="154833"/>
                    </a:cubicBezTo>
                    <a:cubicBezTo>
                      <a:pt x="379174" y="159247"/>
                      <a:pt x="511579" y="69122"/>
                      <a:pt x="537190" y="133020"/>
                    </a:cubicBezTo>
                    <a:cubicBezTo>
                      <a:pt x="557516" y="183745"/>
                      <a:pt x="444942" y="240960"/>
                      <a:pt x="437240" y="291678"/>
                    </a:cubicBezTo>
                    <a:cubicBezTo>
                      <a:pt x="429665" y="341580"/>
                      <a:pt x="568024" y="397683"/>
                      <a:pt x="520299" y="468078"/>
                    </a:cubicBezTo>
                    <a:cubicBezTo>
                      <a:pt x="470438" y="541620"/>
                      <a:pt x="369095" y="422416"/>
                      <a:pt x="317955" y="443378"/>
                    </a:cubicBezTo>
                    <a:cubicBezTo>
                      <a:pt x="258932" y="467562"/>
                      <a:pt x="244345" y="595694"/>
                      <a:pt x="179549" y="588180"/>
                    </a:cubicBezTo>
                    <a:cubicBezTo>
                      <a:pt x="105819" y="579634"/>
                      <a:pt x="164045" y="429013"/>
                      <a:pt x="146156" y="386552"/>
                    </a:cubicBezTo>
                    <a:cubicBezTo>
                      <a:pt x="120298" y="325158"/>
                      <a:pt x="-5918" y="348130"/>
                      <a:pt x="216" y="275371"/>
                    </a:cubicBezTo>
                    <a:cubicBezTo>
                      <a:pt x="5701" y="210394"/>
                      <a:pt x="137048" y="225101"/>
                      <a:pt x="163991" y="196021"/>
                    </a:cubicBezTo>
                    <a:close/>
                  </a:path>
                </a:pathLst>
              </a:custGeom>
              <a:solidFill>
                <a:srgbClr val="FFDF9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79" name="Google Shape;1579;p32"/>
              <p:cNvSpPr/>
              <p:nvPr/>
            </p:nvSpPr>
            <p:spPr>
              <a:xfrm>
                <a:off x="2281823" y="2503610"/>
                <a:ext cx="473236" cy="523159"/>
              </a:xfrm>
              <a:custGeom>
                <a:rect b="b" l="l" r="r" t="t"/>
                <a:pathLst>
                  <a:path extrusionOk="0" h="523159" w="473236">
                    <a:moveTo>
                      <a:pt x="143806" y="174258"/>
                    </a:moveTo>
                    <a:cubicBezTo>
                      <a:pt x="164943" y="151139"/>
                      <a:pt x="122348" y="20401"/>
                      <a:pt x="169818" y="2660"/>
                    </a:cubicBezTo>
                    <a:cubicBezTo>
                      <a:pt x="236074" y="-22100"/>
                      <a:pt x="261511" y="134034"/>
                      <a:pt x="295492" y="137644"/>
                    </a:cubicBezTo>
                    <a:cubicBezTo>
                      <a:pt x="332515" y="141568"/>
                      <a:pt x="448626" y="61449"/>
                      <a:pt x="471088" y="118255"/>
                    </a:cubicBezTo>
                    <a:cubicBezTo>
                      <a:pt x="488910" y="163348"/>
                      <a:pt x="390192" y="214214"/>
                      <a:pt x="383434" y="259293"/>
                    </a:cubicBezTo>
                    <a:cubicBezTo>
                      <a:pt x="376791" y="303655"/>
                      <a:pt x="498125" y="353530"/>
                      <a:pt x="456274" y="416109"/>
                    </a:cubicBezTo>
                    <a:cubicBezTo>
                      <a:pt x="412547" y="481488"/>
                      <a:pt x="323675" y="375517"/>
                      <a:pt x="278823" y="394149"/>
                    </a:cubicBezTo>
                    <a:cubicBezTo>
                      <a:pt x="227067" y="415654"/>
                      <a:pt x="214275" y="529554"/>
                      <a:pt x="157455" y="522877"/>
                    </a:cubicBezTo>
                    <a:cubicBezTo>
                      <a:pt x="92793" y="515276"/>
                      <a:pt x="143860" y="381384"/>
                      <a:pt x="128168" y="343638"/>
                    </a:cubicBezTo>
                    <a:cubicBezTo>
                      <a:pt x="105491" y="289055"/>
                      <a:pt x="-5195" y="309482"/>
                      <a:pt x="190" y="244800"/>
                    </a:cubicBezTo>
                    <a:cubicBezTo>
                      <a:pt x="4999" y="187036"/>
                      <a:pt x="120178" y="200109"/>
                      <a:pt x="143806" y="174258"/>
                    </a:cubicBezTo>
                    <a:close/>
                  </a:path>
                </a:pathLst>
              </a:custGeom>
              <a:solidFill>
                <a:srgbClr val="F1B80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1580" name="Google Shape;1580;p32"/>
              <p:cNvGrpSpPr/>
              <p:nvPr/>
            </p:nvGrpSpPr>
            <p:grpSpPr>
              <a:xfrm>
                <a:off x="1991663" y="2209876"/>
                <a:ext cx="1003013" cy="1098512"/>
                <a:chOff x="1991663" y="2209876"/>
                <a:chExt cx="1003013" cy="1098512"/>
              </a:xfrm>
            </p:grpSpPr>
            <p:sp>
              <p:nvSpPr>
                <p:cNvPr id="1581" name="Google Shape;1581;p32"/>
                <p:cNvSpPr/>
                <p:nvPr/>
              </p:nvSpPr>
              <p:spPr>
                <a:xfrm>
                  <a:off x="2475671" y="2711012"/>
                  <a:ext cx="83434" cy="83427"/>
                </a:xfrm>
                <a:custGeom>
                  <a:rect b="b" l="l" r="r" t="t"/>
                  <a:pathLst>
                    <a:path extrusionOk="0" h="83427" w="83434">
                      <a:moveTo>
                        <a:pt x="0" y="41711"/>
                      </a:moveTo>
                      <a:cubicBezTo>
                        <a:pt x="0" y="18672"/>
                        <a:pt x="18679" y="0"/>
                        <a:pt x="41717" y="0"/>
                      </a:cubicBezTo>
                      <a:cubicBezTo>
                        <a:pt x="64756" y="0"/>
                        <a:pt x="83434" y="18672"/>
                        <a:pt x="83434" y="41711"/>
                      </a:cubicBezTo>
                      <a:cubicBezTo>
                        <a:pt x="83434" y="64756"/>
                        <a:pt x="64756" y="83428"/>
                        <a:pt x="41717" y="83428"/>
                      </a:cubicBezTo>
                      <a:cubicBezTo>
                        <a:pt x="18679" y="83428"/>
                        <a:pt x="0" y="64756"/>
                        <a:pt x="0" y="41711"/>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82" name="Google Shape;1582;p32"/>
                <p:cNvSpPr/>
                <p:nvPr/>
              </p:nvSpPr>
              <p:spPr>
                <a:xfrm>
                  <a:off x="2378682" y="2334412"/>
                  <a:ext cx="83427" cy="83434"/>
                </a:xfrm>
                <a:custGeom>
                  <a:rect b="b" l="l" r="r" t="t"/>
                  <a:pathLst>
                    <a:path extrusionOk="0" h="83434" w="83427">
                      <a:moveTo>
                        <a:pt x="0" y="41717"/>
                      </a:moveTo>
                      <a:cubicBezTo>
                        <a:pt x="0" y="18679"/>
                        <a:pt x="18672" y="0"/>
                        <a:pt x="41711" y="0"/>
                      </a:cubicBezTo>
                      <a:cubicBezTo>
                        <a:pt x="64756" y="0"/>
                        <a:pt x="83428" y="18679"/>
                        <a:pt x="83428" y="41717"/>
                      </a:cubicBezTo>
                      <a:cubicBezTo>
                        <a:pt x="83428" y="64756"/>
                        <a:pt x="64756" y="83434"/>
                        <a:pt x="41711" y="83434"/>
                      </a:cubicBezTo>
                      <a:cubicBezTo>
                        <a:pt x="18672" y="83434"/>
                        <a:pt x="0" y="64756"/>
                        <a:pt x="0" y="41717"/>
                      </a:cubicBezTo>
                      <a:close/>
                    </a:path>
                  </a:pathLst>
                </a:custGeom>
                <a:solidFill>
                  <a:srgbClr val="F1B80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83" name="Google Shape;1583;p32"/>
                <p:cNvSpPr/>
                <p:nvPr/>
              </p:nvSpPr>
              <p:spPr>
                <a:xfrm>
                  <a:off x="2839045" y="2503611"/>
                  <a:ext cx="83434" cy="83434"/>
                </a:xfrm>
                <a:custGeom>
                  <a:rect b="b" l="l" r="r" t="t"/>
                  <a:pathLst>
                    <a:path extrusionOk="0" h="83434" w="83434">
                      <a:moveTo>
                        <a:pt x="0" y="41717"/>
                      </a:moveTo>
                      <a:cubicBezTo>
                        <a:pt x="0" y="18679"/>
                        <a:pt x="18679" y="0"/>
                        <a:pt x="41717" y="0"/>
                      </a:cubicBezTo>
                      <a:cubicBezTo>
                        <a:pt x="64756" y="0"/>
                        <a:pt x="83435" y="18679"/>
                        <a:pt x="83435" y="41717"/>
                      </a:cubicBezTo>
                      <a:cubicBezTo>
                        <a:pt x="83435" y="64756"/>
                        <a:pt x="64756" y="83435"/>
                        <a:pt x="41717" y="83435"/>
                      </a:cubicBezTo>
                      <a:cubicBezTo>
                        <a:pt x="18679" y="83435"/>
                        <a:pt x="0" y="64756"/>
                        <a:pt x="0" y="41717"/>
                      </a:cubicBezTo>
                      <a:close/>
                    </a:path>
                  </a:pathLst>
                </a:custGeom>
                <a:solidFill>
                  <a:srgbClr val="F1B80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84" name="Google Shape;1584;p32"/>
                <p:cNvSpPr/>
                <p:nvPr/>
              </p:nvSpPr>
              <p:spPr>
                <a:xfrm>
                  <a:off x="2823012" y="2976405"/>
                  <a:ext cx="83434" cy="83434"/>
                </a:xfrm>
                <a:custGeom>
                  <a:rect b="b" l="l" r="r" t="t"/>
                  <a:pathLst>
                    <a:path extrusionOk="0" h="83434" w="83434">
                      <a:moveTo>
                        <a:pt x="0" y="41717"/>
                      </a:moveTo>
                      <a:cubicBezTo>
                        <a:pt x="0" y="18679"/>
                        <a:pt x="18679" y="0"/>
                        <a:pt x="41717" y="0"/>
                      </a:cubicBezTo>
                      <a:cubicBezTo>
                        <a:pt x="64756" y="0"/>
                        <a:pt x="83435" y="18679"/>
                        <a:pt x="83435" y="41717"/>
                      </a:cubicBezTo>
                      <a:cubicBezTo>
                        <a:pt x="83435" y="64756"/>
                        <a:pt x="64756" y="83435"/>
                        <a:pt x="41717" y="83435"/>
                      </a:cubicBezTo>
                      <a:cubicBezTo>
                        <a:pt x="18679" y="83435"/>
                        <a:pt x="0" y="64756"/>
                        <a:pt x="0" y="41717"/>
                      </a:cubicBezTo>
                      <a:close/>
                    </a:path>
                  </a:pathLst>
                </a:custGeom>
                <a:solidFill>
                  <a:srgbClr val="F1B80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85" name="Google Shape;1585;p32"/>
                <p:cNvSpPr/>
                <p:nvPr/>
              </p:nvSpPr>
              <p:spPr>
                <a:xfrm>
                  <a:off x="2336964" y="3108267"/>
                  <a:ext cx="83427" cy="83434"/>
                </a:xfrm>
                <a:custGeom>
                  <a:rect b="b" l="l" r="r" t="t"/>
                  <a:pathLst>
                    <a:path extrusionOk="0" h="83434" w="83427">
                      <a:moveTo>
                        <a:pt x="0" y="41717"/>
                      </a:moveTo>
                      <a:cubicBezTo>
                        <a:pt x="0" y="18679"/>
                        <a:pt x="18672" y="0"/>
                        <a:pt x="41717" y="0"/>
                      </a:cubicBezTo>
                      <a:cubicBezTo>
                        <a:pt x="64756" y="0"/>
                        <a:pt x="83428" y="18679"/>
                        <a:pt x="83428" y="41717"/>
                      </a:cubicBezTo>
                      <a:cubicBezTo>
                        <a:pt x="83428" y="64756"/>
                        <a:pt x="64756" y="83435"/>
                        <a:pt x="41717" y="83435"/>
                      </a:cubicBezTo>
                      <a:cubicBezTo>
                        <a:pt x="18672" y="83435"/>
                        <a:pt x="0" y="64756"/>
                        <a:pt x="0" y="41717"/>
                      </a:cubicBezTo>
                      <a:close/>
                    </a:path>
                  </a:pathLst>
                </a:custGeom>
                <a:solidFill>
                  <a:srgbClr val="F1B80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86" name="Google Shape;1586;p32"/>
                <p:cNvSpPr/>
                <p:nvPr/>
              </p:nvSpPr>
              <p:spPr>
                <a:xfrm>
                  <a:off x="2108487" y="2711012"/>
                  <a:ext cx="83434" cy="83427"/>
                </a:xfrm>
                <a:custGeom>
                  <a:rect b="b" l="l" r="r" t="t"/>
                  <a:pathLst>
                    <a:path extrusionOk="0" h="83427" w="83434">
                      <a:moveTo>
                        <a:pt x="0" y="41711"/>
                      </a:moveTo>
                      <a:cubicBezTo>
                        <a:pt x="0" y="18672"/>
                        <a:pt x="18677" y="0"/>
                        <a:pt x="41717" y="0"/>
                      </a:cubicBezTo>
                      <a:cubicBezTo>
                        <a:pt x="64757" y="0"/>
                        <a:pt x="83435" y="18672"/>
                        <a:pt x="83435" y="41711"/>
                      </a:cubicBezTo>
                      <a:cubicBezTo>
                        <a:pt x="83435" y="64756"/>
                        <a:pt x="64757" y="83428"/>
                        <a:pt x="41717" y="83428"/>
                      </a:cubicBezTo>
                      <a:cubicBezTo>
                        <a:pt x="18677" y="83428"/>
                        <a:pt x="0" y="64756"/>
                        <a:pt x="0" y="41711"/>
                      </a:cubicBezTo>
                      <a:close/>
                    </a:path>
                  </a:pathLst>
                </a:custGeom>
                <a:solidFill>
                  <a:srgbClr val="F1B80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87" name="Google Shape;1587;p32"/>
                <p:cNvSpPr/>
                <p:nvPr/>
              </p:nvSpPr>
              <p:spPr>
                <a:xfrm>
                  <a:off x="2947360" y="2471337"/>
                  <a:ext cx="47316" cy="47309"/>
                </a:xfrm>
                <a:custGeom>
                  <a:rect b="b" l="l" r="r" t="t"/>
                  <a:pathLst>
                    <a:path extrusionOk="0" h="47309" w="47316">
                      <a:moveTo>
                        <a:pt x="0" y="23655"/>
                      </a:moveTo>
                      <a:cubicBezTo>
                        <a:pt x="0" y="10589"/>
                        <a:pt x="10595" y="0"/>
                        <a:pt x="23661" y="0"/>
                      </a:cubicBezTo>
                      <a:cubicBezTo>
                        <a:pt x="36721" y="0"/>
                        <a:pt x="47316" y="10589"/>
                        <a:pt x="47316" y="23655"/>
                      </a:cubicBezTo>
                      <a:cubicBezTo>
                        <a:pt x="47316" y="36721"/>
                        <a:pt x="36721" y="47310"/>
                        <a:pt x="23661" y="47310"/>
                      </a:cubicBezTo>
                      <a:cubicBezTo>
                        <a:pt x="10595" y="47310"/>
                        <a:pt x="0" y="36721"/>
                        <a:pt x="0" y="23655"/>
                      </a:cubicBezTo>
                      <a:close/>
                    </a:path>
                  </a:pathLst>
                </a:custGeom>
                <a:solidFill>
                  <a:srgbClr val="F1B80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88" name="Google Shape;1588;p32"/>
                <p:cNvSpPr/>
                <p:nvPr/>
              </p:nvSpPr>
              <p:spPr>
                <a:xfrm>
                  <a:off x="2940803" y="3059840"/>
                  <a:ext cx="47309" cy="47309"/>
                </a:xfrm>
                <a:custGeom>
                  <a:rect b="b" l="l" r="r" t="t"/>
                  <a:pathLst>
                    <a:path extrusionOk="0" h="47309" w="47309">
                      <a:moveTo>
                        <a:pt x="0" y="23655"/>
                      </a:moveTo>
                      <a:cubicBezTo>
                        <a:pt x="0" y="10588"/>
                        <a:pt x="10588" y="0"/>
                        <a:pt x="23655" y="0"/>
                      </a:cubicBezTo>
                      <a:cubicBezTo>
                        <a:pt x="36721" y="0"/>
                        <a:pt x="47310" y="10588"/>
                        <a:pt x="47310" y="23655"/>
                      </a:cubicBezTo>
                      <a:cubicBezTo>
                        <a:pt x="47310" y="36721"/>
                        <a:pt x="36721" y="47309"/>
                        <a:pt x="23655" y="47309"/>
                      </a:cubicBezTo>
                      <a:cubicBezTo>
                        <a:pt x="10588" y="47309"/>
                        <a:pt x="0" y="36721"/>
                        <a:pt x="0" y="23655"/>
                      </a:cubicBezTo>
                      <a:close/>
                    </a:path>
                  </a:pathLst>
                </a:custGeom>
                <a:solidFill>
                  <a:srgbClr val="F1B80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89" name="Google Shape;1589;p32"/>
                <p:cNvSpPr/>
                <p:nvPr/>
              </p:nvSpPr>
              <p:spPr>
                <a:xfrm>
                  <a:off x="2331365" y="3261072"/>
                  <a:ext cx="47316" cy="47316"/>
                </a:xfrm>
                <a:custGeom>
                  <a:rect b="b" l="l" r="r" t="t"/>
                  <a:pathLst>
                    <a:path extrusionOk="0" h="47316" w="47316">
                      <a:moveTo>
                        <a:pt x="0" y="23662"/>
                      </a:moveTo>
                      <a:cubicBezTo>
                        <a:pt x="0" y="10595"/>
                        <a:pt x="10595" y="0"/>
                        <a:pt x="23655" y="0"/>
                      </a:cubicBezTo>
                      <a:cubicBezTo>
                        <a:pt x="36721" y="0"/>
                        <a:pt x="47316" y="10595"/>
                        <a:pt x="47316" y="23662"/>
                      </a:cubicBezTo>
                      <a:cubicBezTo>
                        <a:pt x="47316" y="36721"/>
                        <a:pt x="36721" y="47316"/>
                        <a:pt x="23655" y="47316"/>
                      </a:cubicBezTo>
                      <a:cubicBezTo>
                        <a:pt x="10595" y="47316"/>
                        <a:pt x="0" y="36721"/>
                        <a:pt x="0" y="23662"/>
                      </a:cubicBezTo>
                      <a:close/>
                    </a:path>
                  </a:pathLst>
                </a:custGeom>
                <a:solidFill>
                  <a:srgbClr val="F1B80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90" name="Google Shape;1590;p32"/>
                <p:cNvSpPr/>
                <p:nvPr/>
              </p:nvSpPr>
              <p:spPr>
                <a:xfrm>
                  <a:off x="1991663" y="2718272"/>
                  <a:ext cx="47312" cy="47316"/>
                </a:xfrm>
                <a:custGeom>
                  <a:rect b="b" l="l" r="r" t="t"/>
                  <a:pathLst>
                    <a:path extrusionOk="0" h="47316" w="47312">
                      <a:moveTo>
                        <a:pt x="0" y="23662"/>
                      </a:moveTo>
                      <a:cubicBezTo>
                        <a:pt x="0" y="10595"/>
                        <a:pt x="10591" y="0"/>
                        <a:pt x="23656" y="0"/>
                      </a:cubicBezTo>
                      <a:cubicBezTo>
                        <a:pt x="36721" y="0"/>
                        <a:pt x="47312" y="10595"/>
                        <a:pt x="47312" y="23662"/>
                      </a:cubicBezTo>
                      <a:cubicBezTo>
                        <a:pt x="47312" y="36721"/>
                        <a:pt x="36721" y="47316"/>
                        <a:pt x="23656" y="47316"/>
                      </a:cubicBezTo>
                      <a:cubicBezTo>
                        <a:pt x="10591" y="47316"/>
                        <a:pt x="0" y="36721"/>
                        <a:pt x="0" y="23662"/>
                      </a:cubicBezTo>
                      <a:close/>
                    </a:path>
                  </a:pathLst>
                </a:custGeom>
                <a:solidFill>
                  <a:srgbClr val="F1B80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91" name="Google Shape;1591;p32"/>
                <p:cNvSpPr/>
                <p:nvPr/>
              </p:nvSpPr>
              <p:spPr>
                <a:xfrm>
                  <a:off x="2373083" y="2209876"/>
                  <a:ext cx="47309" cy="47309"/>
                </a:xfrm>
                <a:custGeom>
                  <a:rect b="b" l="l" r="r" t="t"/>
                  <a:pathLst>
                    <a:path extrusionOk="0" h="47309" w="47309">
                      <a:moveTo>
                        <a:pt x="0" y="23655"/>
                      </a:moveTo>
                      <a:cubicBezTo>
                        <a:pt x="0" y="10588"/>
                        <a:pt x="10588" y="0"/>
                        <a:pt x="23655" y="0"/>
                      </a:cubicBezTo>
                      <a:cubicBezTo>
                        <a:pt x="36721" y="0"/>
                        <a:pt x="47309" y="10588"/>
                        <a:pt x="47309" y="23655"/>
                      </a:cubicBezTo>
                      <a:cubicBezTo>
                        <a:pt x="47309" y="36721"/>
                        <a:pt x="36721" y="47309"/>
                        <a:pt x="23655" y="47309"/>
                      </a:cubicBezTo>
                      <a:cubicBezTo>
                        <a:pt x="10588" y="47309"/>
                        <a:pt x="0" y="36721"/>
                        <a:pt x="0" y="23655"/>
                      </a:cubicBezTo>
                      <a:close/>
                    </a:path>
                  </a:pathLst>
                </a:custGeom>
                <a:solidFill>
                  <a:srgbClr val="F1B80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92" name="Google Shape;1592;p32"/>
                <p:cNvSpPr/>
                <p:nvPr/>
              </p:nvSpPr>
              <p:spPr>
                <a:xfrm>
                  <a:off x="2462109" y="2587046"/>
                  <a:ext cx="39835" cy="39835"/>
                </a:xfrm>
                <a:custGeom>
                  <a:rect b="b" l="l" r="r" t="t"/>
                  <a:pathLst>
                    <a:path extrusionOk="0" h="39835" w="39835">
                      <a:moveTo>
                        <a:pt x="0" y="19918"/>
                      </a:moveTo>
                      <a:cubicBezTo>
                        <a:pt x="0" y="8914"/>
                        <a:pt x="8921" y="0"/>
                        <a:pt x="19918" y="0"/>
                      </a:cubicBezTo>
                      <a:cubicBezTo>
                        <a:pt x="30921" y="0"/>
                        <a:pt x="39835" y="8914"/>
                        <a:pt x="39835" y="19918"/>
                      </a:cubicBezTo>
                      <a:cubicBezTo>
                        <a:pt x="39835" y="30915"/>
                        <a:pt x="30921" y="39835"/>
                        <a:pt x="19918" y="39835"/>
                      </a:cubicBezTo>
                      <a:cubicBezTo>
                        <a:pt x="8921" y="39835"/>
                        <a:pt x="0" y="30915"/>
                        <a:pt x="0" y="19918"/>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93" name="Google Shape;1593;p32"/>
                <p:cNvSpPr/>
                <p:nvPr/>
              </p:nvSpPr>
              <p:spPr>
                <a:xfrm>
                  <a:off x="2618665" y="2671177"/>
                  <a:ext cx="39835" cy="39835"/>
                </a:xfrm>
                <a:custGeom>
                  <a:rect b="b" l="l" r="r" t="t"/>
                  <a:pathLst>
                    <a:path extrusionOk="0" h="39835" w="39835">
                      <a:moveTo>
                        <a:pt x="0" y="19918"/>
                      </a:moveTo>
                      <a:cubicBezTo>
                        <a:pt x="0" y="8914"/>
                        <a:pt x="8921" y="0"/>
                        <a:pt x="19918" y="0"/>
                      </a:cubicBezTo>
                      <a:cubicBezTo>
                        <a:pt x="30921" y="0"/>
                        <a:pt x="39835" y="8914"/>
                        <a:pt x="39835" y="19918"/>
                      </a:cubicBezTo>
                      <a:cubicBezTo>
                        <a:pt x="39835" y="30915"/>
                        <a:pt x="30921" y="39835"/>
                        <a:pt x="19918" y="39835"/>
                      </a:cubicBezTo>
                      <a:cubicBezTo>
                        <a:pt x="8921" y="39835"/>
                        <a:pt x="0" y="30915"/>
                        <a:pt x="0" y="19918"/>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94" name="Google Shape;1594;p32"/>
                <p:cNvSpPr/>
                <p:nvPr/>
              </p:nvSpPr>
              <p:spPr>
                <a:xfrm>
                  <a:off x="2648749" y="2856276"/>
                  <a:ext cx="39835" cy="39835"/>
                </a:xfrm>
                <a:custGeom>
                  <a:rect b="b" l="l" r="r" t="t"/>
                  <a:pathLst>
                    <a:path extrusionOk="0" h="39835" w="39835">
                      <a:moveTo>
                        <a:pt x="0" y="19918"/>
                      </a:moveTo>
                      <a:cubicBezTo>
                        <a:pt x="0" y="8921"/>
                        <a:pt x="8914" y="0"/>
                        <a:pt x="19918" y="0"/>
                      </a:cubicBezTo>
                      <a:cubicBezTo>
                        <a:pt x="30915" y="0"/>
                        <a:pt x="39835" y="8921"/>
                        <a:pt x="39835" y="19918"/>
                      </a:cubicBezTo>
                      <a:cubicBezTo>
                        <a:pt x="39835" y="30921"/>
                        <a:pt x="30915" y="39835"/>
                        <a:pt x="19918" y="39835"/>
                      </a:cubicBezTo>
                      <a:cubicBezTo>
                        <a:pt x="8914" y="39835"/>
                        <a:pt x="0" y="30921"/>
                        <a:pt x="0" y="19918"/>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95" name="Google Shape;1595;p32"/>
                <p:cNvSpPr/>
                <p:nvPr/>
              </p:nvSpPr>
              <p:spPr>
                <a:xfrm>
                  <a:off x="2455754" y="2899587"/>
                  <a:ext cx="39835" cy="39835"/>
                </a:xfrm>
                <a:custGeom>
                  <a:rect b="b" l="l" r="r" t="t"/>
                  <a:pathLst>
                    <a:path extrusionOk="0" h="39835" w="39835">
                      <a:moveTo>
                        <a:pt x="0" y="19918"/>
                      </a:moveTo>
                      <a:cubicBezTo>
                        <a:pt x="0" y="8921"/>
                        <a:pt x="8914" y="0"/>
                        <a:pt x="19918" y="0"/>
                      </a:cubicBezTo>
                      <a:cubicBezTo>
                        <a:pt x="30915" y="0"/>
                        <a:pt x="39835" y="8921"/>
                        <a:pt x="39835" y="19918"/>
                      </a:cubicBezTo>
                      <a:cubicBezTo>
                        <a:pt x="39835" y="30921"/>
                        <a:pt x="30915" y="39835"/>
                        <a:pt x="19918" y="39835"/>
                      </a:cubicBezTo>
                      <a:cubicBezTo>
                        <a:pt x="8914" y="39835"/>
                        <a:pt x="0" y="30921"/>
                        <a:pt x="0" y="19918"/>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96" name="Google Shape;1596;p32"/>
                <p:cNvSpPr/>
                <p:nvPr/>
              </p:nvSpPr>
              <p:spPr>
                <a:xfrm>
                  <a:off x="2396737" y="2741934"/>
                  <a:ext cx="39835" cy="39835"/>
                </a:xfrm>
                <a:custGeom>
                  <a:rect b="b" l="l" r="r" t="t"/>
                  <a:pathLst>
                    <a:path extrusionOk="0" h="39835" w="39835">
                      <a:moveTo>
                        <a:pt x="0" y="19918"/>
                      </a:moveTo>
                      <a:cubicBezTo>
                        <a:pt x="0" y="8914"/>
                        <a:pt x="8921" y="0"/>
                        <a:pt x="19918" y="0"/>
                      </a:cubicBezTo>
                      <a:cubicBezTo>
                        <a:pt x="30921" y="0"/>
                        <a:pt x="39835" y="8914"/>
                        <a:pt x="39835" y="19918"/>
                      </a:cubicBezTo>
                      <a:cubicBezTo>
                        <a:pt x="39835" y="30915"/>
                        <a:pt x="30921" y="39835"/>
                        <a:pt x="19918" y="39835"/>
                      </a:cubicBezTo>
                      <a:cubicBezTo>
                        <a:pt x="8921" y="39835"/>
                        <a:pt x="0" y="30915"/>
                        <a:pt x="0" y="19918"/>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sp>
          <p:nvSpPr>
            <p:cNvPr id="1597" name="Google Shape;1597;p32"/>
            <p:cNvSpPr/>
            <p:nvPr/>
          </p:nvSpPr>
          <p:spPr>
            <a:xfrm>
              <a:off x="1885538" y="2088865"/>
              <a:ext cx="1251061" cy="1340136"/>
            </a:xfrm>
            <a:custGeom>
              <a:rect b="b" l="l" r="r" t="t"/>
              <a:pathLst>
                <a:path extrusionOk="0" h="1340136" w="1251061">
                  <a:moveTo>
                    <a:pt x="482522" y="119"/>
                  </a:moveTo>
                  <a:cubicBezTo>
                    <a:pt x="471472" y="655"/>
                    <a:pt x="460013" y="2818"/>
                    <a:pt x="448406" y="7024"/>
                  </a:cubicBezTo>
                  <a:cubicBezTo>
                    <a:pt x="416099" y="18731"/>
                    <a:pt x="397079" y="48333"/>
                    <a:pt x="388339" y="93673"/>
                  </a:cubicBezTo>
                  <a:cubicBezTo>
                    <a:pt x="381481" y="129269"/>
                    <a:pt x="380864" y="172078"/>
                    <a:pt x="384575" y="233271"/>
                  </a:cubicBezTo>
                  <a:cubicBezTo>
                    <a:pt x="385305" y="245333"/>
                    <a:pt x="386135" y="256591"/>
                    <a:pt x="387501" y="275337"/>
                  </a:cubicBezTo>
                  <a:cubicBezTo>
                    <a:pt x="395773" y="388460"/>
                    <a:pt x="394929" y="425931"/>
                    <a:pt x="377878" y="444021"/>
                  </a:cubicBezTo>
                  <a:cubicBezTo>
                    <a:pt x="360619" y="462331"/>
                    <a:pt x="326630" y="472565"/>
                    <a:pt x="248953" y="486930"/>
                  </a:cubicBezTo>
                  <a:cubicBezTo>
                    <a:pt x="244629" y="487727"/>
                    <a:pt x="206513" y="494866"/>
                    <a:pt x="198933" y="496346"/>
                  </a:cubicBezTo>
                  <a:cubicBezTo>
                    <a:pt x="139750" y="507899"/>
                    <a:pt x="100098" y="519238"/>
                    <a:pt x="68127" y="536108"/>
                  </a:cubicBezTo>
                  <a:cubicBezTo>
                    <a:pt x="27191" y="557714"/>
                    <a:pt x="3949" y="587081"/>
                    <a:pt x="527" y="626943"/>
                  </a:cubicBezTo>
                  <a:cubicBezTo>
                    <a:pt x="-3173" y="670040"/>
                    <a:pt x="12675" y="701544"/>
                    <a:pt x="46361" y="725520"/>
                  </a:cubicBezTo>
                  <a:cubicBezTo>
                    <a:pt x="71708" y="743556"/>
                    <a:pt x="99540" y="754620"/>
                    <a:pt x="159796" y="773446"/>
                  </a:cubicBezTo>
                  <a:cubicBezTo>
                    <a:pt x="161627" y="774015"/>
                    <a:pt x="174747" y="778268"/>
                    <a:pt x="177376" y="779098"/>
                  </a:cubicBezTo>
                  <a:cubicBezTo>
                    <a:pt x="272452" y="808995"/>
                    <a:pt x="315077" y="832924"/>
                    <a:pt x="335598" y="880810"/>
                  </a:cubicBezTo>
                  <a:cubicBezTo>
                    <a:pt x="347371" y="908282"/>
                    <a:pt x="345992" y="944005"/>
                    <a:pt x="333508" y="1052635"/>
                  </a:cubicBezTo>
                  <a:cubicBezTo>
                    <a:pt x="331512" y="1069967"/>
                    <a:pt x="330300" y="1081071"/>
                    <a:pt x="329108" y="1092611"/>
                  </a:cubicBezTo>
                  <a:cubicBezTo>
                    <a:pt x="321647" y="1165055"/>
                    <a:pt x="321085" y="1213825"/>
                    <a:pt x="330159" y="1253345"/>
                  </a:cubicBezTo>
                  <a:cubicBezTo>
                    <a:pt x="341826" y="1304164"/>
                    <a:pt x="369774" y="1333907"/>
                    <a:pt x="417639" y="1339365"/>
                  </a:cubicBezTo>
                  <a:cubicBezTo>
                    <a:pt x="456704" y="1343818"/>
                    <a:pt x="490130" y="1328924"/>
                    <a:pt x="521239" y="1296462"/>
                  </a:cubicBezTo>
                  <a:cubicBezTo>
                    <a:pt x="544934" y="1271729"/>
                    <a:pt x="563753" y="1242549"/>
                    <a:pt x="595954" y="1185328"/>
                  </a:cubicBezTo>
                  <a:cubicBezTo>
                    <a:pt x="597903" y="1181859"/>
                    <a:pt x="604587" y="1170199"/>
                    <a:pt x="605370" y="1168792"/>
                  </a:cubicBezTo>
                  <a:cubicBezTo>
                    <a:pt x="659792" y="1071970"/>
                    <a:pt x="690961" y="1031512"/>
                    <a:pt x="738271" y="1012451"/>
                  </a:cubicBezTo>
                  <a:cubicBezTo>
                    <a:pt x="759421" y="1003932"/>
                    <a:pt x="786297" y="1005975"/>
                    <a:pt x="820942" y="1017688"/>
                  </a:cubicBezTo>
                  <a:cubicBezTo>
                    <a:pt x="847342" y="1026609"/>
                    <a:pt x="865151" y="1034894"/>
                    <a:pt x="924957" y="1064569"/>
                  </a:cubicBezTo>
                  <a:cubicBezTo>
                    <a:pt x="941225" y="1072639"/>
                    <a:pt x="951833" y="1077816"/>
                    <a:pt x="962837" y="1082987"/>
                  </a:cubicBezTo>
                  <a:cubicBezTo>
                    <a:pt x="1017353" y="1108597"/>
                    <a:pt x="1057134" y="1121757"/>
                    <a:pt x="1093855" y="1123170"/>
                  </a:cubicBezTo>
                  <a:cubicBezTo>
                    <a:pt x="1139772" y="1124932"/>
                    <a:pt x="1176942" y="1107090"/>
                    <a:pt x="1205405" y="1065822"/>
                  </a:cubicBezTo>
                  <a:cubicBezTo>
                    <a:pt x="1235328" y="1022443"/>
                    <a:pt x="1236788" y="978610"/>
                    <a:pt x="1214199" y="932713"/>
                  </a:cubicBezTo>
                  <a:cubicBezTo>
                    <a:pt x="1197087" y="897968"/>
                    <a:pt x="1171048" y="867248"/>
                    <a:pt x="1120645" y="817393"/>
                  </a:cubicBezTo>
                  <a:cubicBezTo>
                    <a:pt x="1063905" y="761277"/>
                    <a:pt x="1059699" y="757279"/>
                    <a:pt x="1043626" y="736611"/>
                  </a:cubicBezTo>
                  <a:cubicBezTo>
                    <a:pt x="1022081" y="708911"/>
                    <a:pt x="1012805" y="685933"/>
                    <a:pt x="1016000" y="665245"/>
                  </a:cubicBezTo>
                  <a:cubicBezTo>
                    <a:pt x="1022154" y="625396"/>
                    <a:pt x="1049841" y="591454"/>
                    <a:pt x="1131106" y="511623"/>
                  </a:cubicBezTo>
                  <a:cubicBezTo>
                    <a:pt x="1141453" y="501463"/>
                    <a:pt x="1146951" y="496186"/>
                    <a:pt x="1153086" y="490064"/>
                  </a:cubicBezTo>
                  <a:cubicBezTo>
                    <a:pt x="1191502" y="451696"/>
                    <a:pt x="1214714" y="424773"/>
                    <a:pt x="1230727" y="397977"/>
                  </a:cubicBezTo>
                  <a:cubicBezTo>
                    <a:pt x="1251107" y="363888"/>
                    <a:pt x="1256780" y="333000"/>
                    <a:pt x="1244959" y="304008"/>
                  </a:cubicBezTo>
                  <a:cubicBezTo>
                    <a:pt x="1228892" y="264594"/>
                    <a:pt x="1194910" y="247188"/>
                    <a:pt x="1145759" y="248126"/>
                  </a:cubicBezTo>
                  <a:cubicBezTo>
                    <a:pt x="1106775" y="248869"/>
                    <a:pt x="1060188" y="260502"/>
                    <a:pt x="996953" y="282871"/>
                  </a:cubicBezTo>
                  <a:cubicBezTo>
                    <a:pt x="983645" y="287579"/>
                    <a:pt x="969976" y="292642"/>
                    <a:pt x="952583" y="299192"/>
                  </a:cubicBezTo>
                  <a:cubicBezTo>
                    <a:pt x="832608" y="344379"/>
                    <a:pt x="808559" y="351933"/>
                    <a:pt x="780129" y="349007"/>
                  </a:cubicBezTo>
                  <a:cubicBezTo>
                    <a:pt x="768000" y="347754"/>
                    <a:pt x="754726" y="337039"/>
                    <a:pt x="739945" y="316565"/>
                  </a:cubicBezTo>
                  <a:cubicBezTo>
                    <a:pt x="729230" y="301724"/>
                    <a:pt x="718132" y="282396"/>
                    <a:pt x="703947" y="255037"/>
                  </a:cubicBezTo>
                  <a:cubicBezTo>
                    <a:pt x="697042" y="241716"/>
                    <a:pt x="670836" y="189565"/>
                    <a:pt x="665023" y="178226"/>
                  </a:cubicBezTo>
                  <a:cubicBezTo>
                    <a:pt x="631697" y="113250"/>
                    <a:pt x="605524" y="71820"/>
                    <a:pt x="575447" y="41977"/>
                  </a:cubicBezTo>
                  <a:cubicBezTo>
                    <a:pt x="546314" y="13079"/>
                    <a:pt x="515674" y="-1481"/>
                    <a:pt x="482522" y="119"/>
                  </a:cubicBezTo>
                  <a:close/>
                  <a:moveTo>
                    <a:pt x="482938" y="13514"/>
                  </a:moveTo>
                  <a:cubicBezTo>
                    <a:pt x="512198" y="12114"/>
                    <a:pt x="539456" y="25033"/>
                    <a:pt x="566024" y="51393"/>
                  </a:cubicBezTo>
                  <a:cubicBezTo>
                    <a:pt x="594815" y="79957"/>
                    <a:pt x="620372" y="120503"/>
                    <a:pt x="653088" y="184294"/>
                  </a:cubicBezTo>
                  <a:cubicBezTo>
                    <a:pt x="658861" y="195539"/>
                    <a:pt x="685061" y="247885"/>
                    <a:pt x="692020" y="261312"/>
                  </a:cubicBezTo>
                  <a:cubicBezTo>
                    <a:pt x="706479" y="289213"/>
                    <a:pt x="718085" y="309024"/>
                    <a:pt x="729270" y="324521"/>
                  </a:cubicBezTo>
                  <a:cubicBezTo>
                    <a:pt x="746080" y="347801"/>
                    <a:pt x="761758" y="360660"/>
                    <a:pt x="778662" y="362401"/>
                  </a:cubicBezTo>
                  <a:cubicBezTo>
                    <a:pt x="796879" y="364276"/>
                    <a:pt x="821786" y="359548"/>
                    <a:pt x="856103" y="348585"/>
                  </a:cubicBezTo>
                  <a:cubicBezTo>
                    <a:pt x="870026" y="344138"/>
                    <a:pt x="885356" y="338586"/>
                    <a:pt x="904658" y="331426"/>
                  </a:cubicBezTo>
                  <a:cubicBezTo>
                    <a:pt x="916217" y="327140"/>
                    <a:pt x="960024" y="310685"/>
                    <a:pt x="957191" y="311750"/>
                  </a:cubicBezTo>
                  <a:cubicBezTo>
                    <a:pt x="974503" y="305233"/>
                    <a:pt x="988139" y="300096"/>
                    <a:pt x="1001346" y="295429"/>
                  </a:cubicBezTo>
                  <a:cubicBezTo>
                    <a:pt x="1134709" y="248253"/>
                    <a:pt x="1207053" y="246853"/>
                    <a:pt x="1232402" y="309031"/>
                  </a:cubicBezTo>
                  <a:cubicBezTo>
                    <a:pt x="1250873" y="354331"/>
                    <a:pt x="1222965" y="401245"/>
                    <a:pt x="1143663" y="480440"/>
                  </a:cubicBezTo>
                  <a:cubicBezTo>
                    <a:pt x="1137568" y="486528"/>
                    <a:pt x="1132010" y="492067"/>
                    <a:pt x="1121689" y="502207"/>
                  </a:cubicBezTo>
                  <a:cubicBezTo>
                    <a:pt x="1079704" y="543448"/>
                    <a:pt x="1063102" y="560459"/>
                    <a:pt x="1045093" y="582574"/>
                  </a:cubicBezTo>
                  <a:cubicBezTo>
                    <a:pt x="1020808" y="612390"/>
                    <a:pt x="1006650" y="638335"/>
                    <a:pt x="1002813" y="663148"/>
                  </a:cubicBezTo>
                  <a:cubicBezTo>
                    <a:pt x="998935" y="688270"/>
                    <a:pt x="1009577" y="714443"/>
                    <a:pt x="1033158" y="744775"/>
                  </a:cubicBezTo>
                  <a:cubicBezTo>
                    <a:pt x="1049774" y="766132"/>
                    <a:pt x="1053846" y="770271"/>
                    <a:pt x="1111228" y="827024"/>
                  </a:cubicBezTo>
                  <a:cubicBezTo>
                    <a:pt x="1160587" y="875847"/>
                    <a:pt x="1186037" y="905603"/>
                    <a:pt x="1202264" y="938573"/>
                  </a:cubicBezTo>
                  <a:cubicBezTo>
                    <a:pt x="1222805" y="980291"/>
                    <a:pt x="1221559" y="1018881"/>
                    <a:pt x="1194522" y="1058080"/>
                  </a:cubicBezTo>
                  <a:cubicBezTo>
                    <a:pt x="1168704" y="1095511"/>
                    <a:pt x="1135888" y="1111363"/>
                    <a:pt x="1094485" y="1109776"/>
                  </a:cubicBezTo>
                  <a:cubicBezTo>
                    <a:pt x="1060021" y="1108450"/>
                    <a:pt x="1021491" y="1095752"/>
                    <a:pt x="968489" y="1070845"/>
                  </a:cubicBezTo>
                  <a:cubicBezTo>
                    <a:pt x="957593" y="1065721"/>
                    <a:pt x="947011" y="1060671"/>
                    <a:pt x="930817" y="1052635"/>
                  </a:cubicBezTo>
                  <a:cubicBezTo>
                    <a:pt x="870368" y="1022644"/>
                    <a:pt x="852345" y="1014326"/>
                    <a:pt x="825128" y="1005131"/>
                  </a:cubicBezTo>
                  <a:cubicBezTo>
                    <a:pt x="787737" y="992493"/>
                    <a:pt x="757947" y="990156"/>
                    <a:pt x="733248" y="1000108"/>
                  </a:cubicBezTo>
                  <a:cubicBezTo>
                    <a:pt x="681974" y="1020762"/>
                    <a:pt x="649653" y="1062460"/>
                    <a:pt x="593650" y="1162095"/>
                  </a:cubicBezTo>
                  <a:cubicBezTo>
                    <a:pt x="592860" y="1163508"/>
                    <a:pt x="586183" y="1175382"/>
                    <a:pt x="584234" y="1178838"/>
                  </a:cubicBezTo>
                  <a:cubicBezTo>
                    <a:pt x="552582" y="1235082"/>
                    <a:pt x="534265" y="1263398"/>
                    <a:pt x="511609" y="1287039"/>
                  </a:cubicBezTo>
                  <a:cubicBezTo>
                    <a:pt x="483185" y="1316708"/>
                    <a:pt x="453597" y="1329901"/>
                    <a:pt x="419106" y="1325970"/>
                  </a:cubicBezTo>
                  <a:cubicBezTo>
                    <a:pt x="377402" y="1321215"/>
                    <a:pt x="353620" y="1295879"/>
                    <a:pt x="343132" y="1250204"/>
                  </a:cubicBezTo>
                  <a:cubicBezTo>
                    <a:pt x="334486" y="1212539"/>
                    <a:pt x="334975" y="1165129"/>
                    <a:pt x="342295" y="1094077"/>
                  </a:cubicBezTo>
                  <a:cubicBezTo>
                    <a:pt x="343480" y="1082598"/>
                    <a:pt x="344706" y="1071588"/>
                    <a:pt x="346688" y="1054309"/>
                  </a:cubicBezTo>
                  <a:cubicBezTo>
                    <a:pt x="359587" y="942137"/>
                    <a:pt x="361121" y="906326"/>
                    <a:pt x="347947" y="875579"/>
                  </a:cubicBezTo>
                  <a:cubicBezTo>
                    <a:pt x="335390" y="846285"/>
                    <a:pt x="312680" y="823689"/>
                    <a:pt x="279928" y="805258"/>
                  </a:cubicBezTo>
                  <a:cubicBezTo>
                    <a:pt x="254732" y="791080"/>
                    <a:pt x="227882" y="780893"/>
                    <a:pt x="181562" y="766327"/>
                  </a:cubicBezTo>
                  <a:cubicBezTo>
                    <a:pt x="178922" y="765496"/>
                    <a:pt x="165601" y="761250"/>
                    <a:pt x="163773" y="760681"/>
                  </a:cubicBezTo>
                  <a:cubicBezTo>
                    <a:pt x="104917" y="742290"/>
                    <a:pt x="77879" y="731554"/>
                    <a:pt x="54105" y="714637"/>
                  </a:cubicBezTo>
                  <a:cubicBezTo>
                    <a:pt x="24156" y="693320"/>
                    <a:pt x="10432" y="666189"/>
                    <a:pt x="13712" y="627988"/>
                  </a:cubicBezTo>
                  <a:cubicBezTo>
                    <a:pt x="19194" y="564130"/>
                    <a:pt x="76991" y="533623"/>
                    <a:pt x="201445" y="509319"/>
                  </a:cubicBezTo>
                  <a:cubicBezTo>
                    <a:pt x="208974" y="507852"/>
                    <a:pt x="247128" y="500914"/>
                    <a:pt x="251465" y="500110"/>
                  </a:cubicBezTo>
                  <a:cubicBezTo>
                    <a:pt x="332637" y="485102"/>
                    <a:pt x="367363" y="474594"/>
                    <a:pt x="387501" y="453229"/>
                  </a:cubicBezTo>
                  <a:cubicBezTo>
                    <a:pt x="399664" y="440337"/>
                    <a:pt x="405095" y="417098"/>
                    <a:pt x="405919" y="382071"/>
                  </a:cubicBezTo>
                  <a:cubicBezTo>
                    <a:pt x="406522" y="356467"/>
                    <a:pt x="405390" y="335980"/>
                    <a:pt x="400896" y="274500"/>
                  </a:cubicBezTo>
                  <a:cubicBezTo>
                    <a:pt x="399530" y="255807"/>
                    <a:pt x="398693" y="244422"/>
                    <a:pt x="397969" y="232434"/>
                  </a:cubicBezTo>
                  <a:cubicBezTo>
                    <a:pt x="390154" y="103565"/>
                    <a:pt x="402838" y="37972"/>
                    <a:pt x="453007" y="19796"/>
                  </a:cubicBezTo>
                  <a:cubicBezTo>
                    <a:pt x="463274" y="16072"/>
                    <a:pt x="473186" y="13982"/>
                    <a:pt x="482938" y="13514"/>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1598" name="Google Shape;1598;p32"/>
          <p:cNvGrpSpPr/>
          <p:nvPr/>
        </p:nvGrpSpPr>
        <p:grpSpPr>
          <a:xfrm>
            <a:off x="10096892" y="332015"/>
            <a:ext cx="1598019" cy="1471473"/>
            <a:chOff x="1917709" y="3838343"/>
            <a:chExt cx="1304292" cy="1200908"/>
          </a:xfrm>
        </p:grpSpPr>
        <p:sp>
          <p:nvSpPr>
            <p:cNvPr id="1599" name="Google Shape;1599;p32"/>
            <p:cNvSpPr/>
            <p:nvPr/>
          </p:nvSpPr>
          <p:spPr>
            <a:xfrm>
              <a:off x="1917735" y="3845107"/>
              <a:ext cx="1291066" cy="1187365"/>
            </a:xfrm>
            <a:custGeom>
              <a:rect b="b" l="l" r="r" t="t"/>
              <a:pathLst>
                <a:path extrusionOk="0" h="1187365" w="1291066">
                  <a:moveTo>
                    <a:pt x="645530" y="0"/>
                  </a:moveTo>
                  <a:cubicBezTo>
                    <a:pt x="289001" y="0"/>
                    <a:pt x="0" y="288994"/>
                    <a:pt x="0" y="645530"/>
                  </a:cubicBezTo>
                  <a:cubicBezTo>
                    <a:pt x="-1" y="749344"/>
                    <a:pt x="35006" y="869526"/>
                    <a:pt x="78545" y="956423"/>
                  </a:cubicBezTo>
                  <a:cubicBezTo>
                    <a:pt x="79598" y="958526"/>
                    <a:pt x="989629" y="1187881"/>
                    <a:pt x="990432" y="1187365"/>
                  </a:cubicBezTo>
                  <a:cubicBezTo>
                    <a:pt x="1168948" y="1072520"/>
                    <a:pt x="1291066" y="873571"/>
                    <a:pt x="1291066" y="645530"/>
                  </a:cubicBezTo>
                  <a:cubicBezTo>
                    <a:pt x="1291066" y="288994"/>
                    <a:pt x="1002066" y="0"/>
                    <a:pt x="645530" y="0"/>
                  </a:cubicBezTo>
                  <a:close/>
                </a:path>
              </a:pathLst>
            </a:custGeom>
            <a:solidFill>
              <a:srgbClr val="FBFBFB"/>
            </a:solidFill>
            <a:ln cap="flat" cmpd="sng" w="167350">
              <a:solidFill>
                <a:srgbClr val="FFFFFF"/>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1600" name="Google Shape;1600;p32"/>
            <p:cNvGrpSpPr/>
            <p:nvPr/>
          </p:nvGrpSpPr>
          <p:grpSpPr>
            <a:xfrm>
              <a:off x="1939879" y="3860913"/>
              <a:ext cx="1272699" cy="1169101"/>
              <a:chOff x="1939879" y="3860913"/>
              <a:chExt cx="1272699" cy="1169101"/>
            </a:xfrm>
          </p:grpSpPr>
          <p:sp>
            <p:nvSpPr>
              <p:cNvPr id="1601" name="Google Shape;1601;p32"/>
              <p:cNvSpPr/>
              <p:nvPr/>
            </p:nvSpPr>
            <p:spPr>
              <a:xfrm>
                <a:off x="2647952" y="4247814"/>
                <a:ext cx="564626" cy="782200"/>
              </a:xfrm>
              <a:custGeom>
                <a:rect b="b" l="l" r="r" t="t"/>
                <a:pathLst>
                  <a:path extrusionOk="0" h="782200" w="564626">
                    <a:moveTo>
                      <a:pt x="401193" y="0"/>
                    </a:moveTo>
                    <a:cubicBezTo>
                      <a:pt x="344193" y="221706"/>
                      <a:pt x="196960" y="407227"/>
                      <a:pt x="0" y="513493"/>
                    </a:cubicBezTo>
                    <a:cubicBezTo>
                      <a:pt x="114476" y="574076"/>
                      <a:pt x="208526" y="668012"/>
                      <a:pt x="267958" y="782201"/>
                    </a:cubicBezTo>
                    <a:cubicBezTo>
                      <a:pt x="267958" y="782201"/>
                      <a:pt x="268105" y="782201"/>
                      <a:pt x="268105" y="782201"/>
                    </a:cubicBezTo>
                    <a:cubicBezTo>
                      <a:pt x="444183" y="668923"/>
                      <a:pt x="564626" y="472693"/>
                      <a:pt x="564626" y="247772"/>
                    </a:cubicBezTo>
                    <a:cubicBezTo>
                      <a:pt x="564626" y="166722"/>
                      <a:pt x="548881" y="89549"/>
                      <a:pt x="521262" y="18243"/>
                    </a:cubicBezTo>
                    <a:cubicBezTo>
                      <a:pt x="509782" y="20514"/>
                      <a:pt x="497828" y="21833"/>
                      <a:pt x="485679" y="21833"/>
                    </a:cubicBezTo>
                    <a:cubicBezTo>
                      <a:pt x="454972" y="21833"/>
                      <a:pt x="426562" y="13435"/>
                      <a:pt x="401193" y="0"/>
                    </a:cubicBezTo>
                    <a:close/>
                  </a:path>
                </a:pathLst>
              </a:custGeom>
              <a:solidFill>
                <a:srgbClr val="BDD98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02" name="Google Shape;1602;p32"/>
              <p:cNvSpPr/>
              <p:nvPr/>
            </p:nvSpPr>
            <p:spPr>
              <a:xfrm>
                <a:off x="1939879" y="3860913"/>
                <a:ext cx="1036105" cy="862801"/>
              </a:xfrm>
              <a:custGeom>
                <a:rect b="b" l="l" r="r" t="t"/>
                <a:pathLst>
                  <a:path extrusionOk="0" h="862801" w="1036105">
                    <a:moveTo>
                      <a:pt x="636707" y="0"/>
                    </a:moveTo>
                    <a:cubicBezTo>
                      <a:pt x="285047" y="0"/>
                      <a:pt x="0" y="285049"/>
                      <a:pt x="0" y="636709"/>
                    </a:cubicBezTo>
                    <a:cubicBezTo>
                      <a:pt x="0" y="705986"/>
                      <a:pt x="16397" y="782100"/>
                      <a:pt x="39925" y="850988"/>
                    </a:cubicBezTo>
                    <a:cubicBezTo>
                      <a:pt x="52202" y="848369"/>
                      <a:pt x="64848" y="846802"/>
                      <a:pt x="77906" y="846802"/>
                    </a:cubicBezTo>
                    <a:cubicBezTo>
                      <a:pt x="104292" y="846802"/>
                      <a:pt x="129292" y="852696"/>
                      <a:pt x="151924" y="862802"/>
                    </a:cubicBezTo>
                    <a:cubicBezTo>
                      <a:pt x="245508" y="516928"/>
                      <a:pt x="560599" y="262131"/>
                      <a:pt x="936068" y="262131"/>
                    </a:cubicBezTo>
                    <a:cubicBezTo>
                      <a:pt x="963232" y="262131"/>
                      <a:pt x="990035" y="263564"/>
                      <a:pt x="1016516" y="266169"/>
                    </a:cubicBezTo>
                    <a:cubicBezTo>
                      <a:pt x="1014011" y="254134"/>
                      <a:pt x="1012631" y="241563"/>
                      <a:pt x="1012625" y="228785"/>
                    </a:cubicBezTo>
                    <a:cubicBezTo>
                      <a:pt x="1012625" y="196806"/>
                      <a:pt x="1021612" y="167271"/>
                      <a:pt x="1036105" y="141158"/>
                    </a:cubicBezTo>
                    <a:cubicBezTo>
                      <a:pt x="926859" y="53009"/>
                      <a:pt x="788018" y="0"/>
                      <a:pt x="636707" y="0"/>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03" name="Google Shape;1603;p32"/>
              <p:cNvSpPr/>
              <p:nvPr/>
            </p:nvSpPr>
            <p:spPr>
              <a:xfrm>
                <a:off x="2091076" y="4120981"/>
                <a:ext cx="958049" cy="641959"/>
              </a:xfrm>
              <a:custGeom>
                <a:rect b="b" l="l" r="r" t="t"/>
                <a:pathLst>
                  <a:path extrusionOk="0" h="641959" w="958049">
                    <a:moveTo>
                      <a:pt x="784141" y="0"/>
                    </a:moveTo>
                    <a:cubicBezTo>
                      <a:pt x="408672" y="0"/>
                      <a:pt x="93584" y="255460"/>
                      <a:pt x="0" y="602232"/>
                    </a:cubicBezTo>
                    <a:cubicBezTo>
                      <a:pt x="12310" y="607743"/>
                      <a:pt x="23560" y="614782"/>
                      <a:pt x="34242" y="622772"/>
                    </a:cubicBezTo>
                    <a:cubicBezTo>
                      <a:pt x="102862" y="590190"/>
                      <a:pt x="181863" y="573420"/>
                      <a:pt x="261380" y="573420"/>
                    </a:cubicBezTo>
                    <a:cubicBezTo>
                      <a:pt x="369527" y="573420"/>
                      <a:pt x="466898" y="594235"/>
                      <a:pt x="556856" y="641960"/>
                    </a:cubicBezTo>
                    <a:cubicBezTo>
                      <a:pt x="581415" y="628672"/>
                      <a:pt x="605244" y="614153"/>
                      <a:pt x="628182" y="598481"/>
                    </a:cubicBezTo>
                    <a:cubicBezTo>
                      <a:pt x="628242" y="598441"/>
                      <a:pt x="628276" y="598374"/>
                      <a:pt x="628329" y="598334"/>
                    </a:cubicBezTo>
                    <a:cubicBezTo>
                      <a:pt x="629100" y="597805"/>
                      <a:pt x="629810" y="597209"/>
                      <a:pt x="630573" y="596686"/>
                    </a:cubicBezTo>
                    <a:cubicBezTo>
                      <a:pt x="652587" y="581517"/>
                      <a:pt x="673764" y="565330"/>
                      <a:pt x="694123" y="548111"/>
                    </a:cubicBezTo>
                    <a:cubicBezTo>
                      <a:pt x="694264" y="547997"/>
                      <a:pt x="694438" y="547923"/>
                      <a:pt x="694572" y="547810"/>
                    </a:cubicBezTo>
                    <a:cubicBezTo>
                      <a:pt x="695463" y="547060"/>
                      <a:pt x="696226" y="546169"/>
                      <a:pt x="697117" y="545412"/>
                    </a:cubicBezTo>
                    <a:cubicBezTo>
                      <a:pt x="701444" y="541715"/>
                      <a:pt x="705281" y="537503"/>
                      <a:pt x="709527" y="533719"/>
                    </a:cubicBezTo>
                    <a:cubicBezTo>
                      <a:pt x="718100" y="526077"/>
                      <a:pt x="726411" y="518174"/>
                      <a:pt x="734649" y="510178"/>
                    </a:cubicBezTo>
                    <a:cubicBezTo>
                      <a:pt x="741165" y="503862"/>
                      <a:pt x="748237" y="498123"/>
                      <a:pt x="754533" y="491593"/>
                    </a:cubicBezTo>
                    <a:cubicBezTo>
                      <a:pt x="754780" y="491338"/>
                      <a:pt x="755035" y="491091"/>
                      <a:pt x="755283" y="490842"/>
                    </a:cubicBezTo>
                    <a:cubicBezTo>
                      <a:pt x="756314" y="489771"/>
                      <a:pt x="757252" y="488619"/>
                      <a:pt x="758276" y="487541"/>
                    </a:cubicBezTo>
                    <a:cubicBezTo>
                      <a:pt x="775830" y="469090"/>
                      <a:pt x="792587" y="449862"/>
                      <a:pt x="808365" y="429824"/>
                    </a:cubicBezTo>
                    <a:cubicBezTo>
                      <a:pt x="810227" y="427473"/>
                      <a:pt x="811922" y="424995"/>
                      <a:pt x="813750" y="422624"/>
                    </a:cubicBezTo>
                    <a:cubicBezTo>
                      <a:pt x="829120" y="402653"/>
                      <a:pt x="843760" y="382092"/>
                      <a:pt x="857262" y="360708"/>
                    </a:cubicBezTo>
                    <a:cubicBezTo>
                      <a:pt x="857496" y="360346"/>
                      <a:pt x="857784" y="360025"/>
                      <a:pt x="858012" y="359663"/>
                    </a:cubicBezTo>
                    <a:cubicBezTo>
                      <a:pt x="858441" y="358980"/>
                      <a:pt x="858782" y="358244"/>
                      <a:pt x="859211" y="357560"/>
                    </a:cubicBezTo>
                    <a:cubicBezTo>
                      <a:pt x="873590" y="334569"/>
                      <a:pt x="886891" y="310807"/>
                      <a:pt x="898986" y="286348"/>
                    </a:cubicBezTo>
                    <a:cubicBezTo>
                      <a:pt x="923880" y="235985"/>
                      <a:pt x="943797" y="182702"/>
                      <a:pt x="958049" y="127134"/>
                    </a:cubicBezTo>
                    <a:cubicBezTo>
                      <a:pt x="910961" y="102140"/>
                      <a:pt x="875767" y="57864"/>
                      <a:pt x="864589" y="4052"/>
                    </a:cubicBezTo>
                    <a:cubicBezTo>
                      <a:pt x="838115" y="1440"/>
                      <a:pt x="811312" y="0"/>
                      <a:pt x="784141" y="0"/>
                    </a:cubicBezTo>
                    <a:close/>
                  </a:path>
                </a:pathLst>
              </a:custGeom>
              <a:solidFill>
                <a:srgbClr val="F47C7E"/>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1604" name="Google Shape;1604;p32"/>
            <p:cNvGrpSpPr/>
            <p:nvPr/>
          </p:nvGrpSpPr>
          <p:grpSpPr>
            <a:xfrm>
              <a:off x="1917709" y="3838343"/>
              <a:ext cx="1304292" cy="1200908"/>
              <a:chOff x="1917709" y="3838343"/>
              <a:chExt cx="1304292" cy="1200908"/>
            </a:xfrm>
          </p:grpSpPr>
          <p:sp>
            <p:nvSpPr>
              <p:cNvPr id="1605" name="Google Shape;1605;p32"/>
              <p:cNvSpPr/>
              <p:nvPr/>
            </p:nvSpPr>
            <p:spPr>
              <a:xfrm>
                <a:off x="1917709" y="3838343"/>
                <a:ext cx="1304292" cy="1200613"/>
              </a:xfrm>
              <a:custGeom>
                <a:rect b="b" l="l" r="r" t="t"/>
                <a:pathLst>
                  <a:path extrusionOk="0" h="1200613" w="1304292">
                    <a:moveTo>
                      <a:pt x="652146" y="0"/>
                    </a:moveTo>
                    <a:cubicBezTo>
                      <a:pt x="291914" y="0"/>
                      <a:pt x="1" y="292122"/>
                      <a:pt x="0" y="652354"/>
                    </a:cubicBezTo>
                    <a:cubicBezTo>
                      <a:pt x="0" y="750918"/>
                      <a:pt x="31599" y="871462"/>
                      <a:pt x="79111" y="966288"/>
                    </a:cubicBezTo>
                    <a:cubicBezTo>
                      <a:pt x="81180" y="970414"/>
                      <a:pt x="93361" y="973488"/>
                      <a:pt x="539552" y="1086210"/>
                    </a:cubicBezTo>
                    <a:cubicBezTo>
                      <a:pt x="1021192" y="1207892"/>
                      <a:pt x="997377" y="1201939"/>
                      <a:pt x="1000612" y="1199855"/>
                    </a:cubicBezTo>
                    <a:cubicBezTo>
                      <a:pt x="1187787" y="1079439"/>
                      <a:pt x="1304293" y="875206"/>
                      <a:pt x="1304293" y="652354"/>
                    </a:cubicBezTo>
                    <a:cubicBezTo>
                      <a:pt x="1304293" y="292122"/>
                      <a:pt x="1012379" y="0"/>
                      <a:pt x="652146" y="0"/>
                    </a:cubicBezTo>
                    <a:close/>
                    <a:moveTo>
                      <a:pt x="652146" y="13395"/>
                    </a:moveTo>
                    <a:cubicBezTo>
                      <a:pt x="1004978" y="13395"/>
                      <a:pt x="1290898" y="299522"/>
                      <a:pt x="1290898" y="652354"/>
                    </a:cubicBezTo>
                    <a:cubicBezTo>
                      <a:pt x="1290898" y="870544"/>
                      <a:pt x="1176917" y="1070558"/>
                      <a:pt x="993499" y="1188551"/>
                    </a:cubicBezTo>
                    <a:cubicBezTo>
                      <a:pt x="994879" y="1187666"/>
                      <a:pt x="980895" y="1183601"/>
                      <a:pt x="972986" y="1181438"/>
                    </a:cubicBezTo>
                    <a:cubicBezTo>
                      <a:pt x="938314" y="1172718"/>
                      <a:pt x="149950" y="973481"/>
                      <a:pt x="126202" y="967333"/>
                    </a:cubicBezTo>
                    <a:cubicBezTo>
                      <a:pt x="113511" y="964045"/>
                      <a:pt x="103917" y="961352"/>
                      <a:pt x="97320" y="959591"/>
                    </a:cubicBezTo>
                    <a:cubicBezTo>
                      <a:pt x="114549" y="964192"/>
                      <a:pt x="89562" y="957267"/>
                      <a:pt x="91041" y="960220"/>
                    </a:cubicBezTo>
                    <a:cubicBezTo>
                      <a:pt x="44416" y="867162"/>
                      <a:pt x="13395" y="748701"/>
                      <a:pt x="13395" y="652354"/>
                    </a:cubicBezTo>
                    <a:cubicBezTo>
                      <a:pt x="13395" y="299522"/>
                      <a:pt x="299314" y="13395"/>
                      <a:pt x="652146" y="1339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06" name="Google Shape;1606;p32"/>
              <p:cNvSpPr/>
              <p:nvPr/>
            </p:nvSpPr>
            <p:spPr>
              <a:xfrm>
                <a:off x="1997968" y="4680939"/>
                <a:ext cx="918017" cy="358312"/>
              </a:xfrm>
              <a:custGeom>
                <a:rect b="b" l="l" r="r" t="t"/>
                <a:pathLst>
                  <a:path extrusionOk="0" h="358312" w="918017">
                    <a:moveTo>
                      <a:pt x="372644" y="0"/>
                    </a:moveTo>
                    <a:cubicBezTo>
                      <a:pt x="370206" y="0"/>
                      <a:pt x="368358" y="114"/>
                      <a:pt x="364272" y="422"/>
                    </a:cubicBezTo>
                    <a:cubicBezTo>
                      <a:pt x="364252" y="422"/>
                      <a:pt x="359651" y="797"/>
                      <a:pt x="357997" y="837"/>
                    </a:cubicBezTo>
                    <a:cubicBezTo>
                      <a:pt x="222719" y="4005"/>
                      <a:pt x="97799" y="43539"/>
                      <a:pt x="2620" y="115320"/>
                    </a:cubicBezTo>
                    <a:cubicBezTo>
                      <a:pt x="-1864" y="118702"/>
                      <a:pt x="-309" y="125862"/>
                      <a:pt x="5131" y="127248"/>
                    </a:cubicBezTo>
                    <a:lnTo>
                      <a:pt x="909684" y="358096"/>
                    </a:lnTo>
                    <a:cubicBezTo>
                      <a:pt x="915096" y="359476"/>
                      <a:pt x="919690" y="353997"/>
                      <a:pt x="917426" y="348887"/>
                    </a:cubicBezTo>
                    <a:cubicBezTo>
                      <a:pt x="897000" y="302757"/>
                      <a:pt x="872896" y="262051"/>
                      <a:pt x="843756" y="225403"/>
                    </a:cubicBezTo>
                    <a:cubicBezTo>
                      <a:pt x="842986" y="224439"/>
                      <a:pt x="838238" y="218043"/>
                      <a:pt x="837059" y="216616"/>
                    </a:cubicBezTo>
                    <a:cubicBezTo>
                      <a:pt x="787700" y="156917"/>
                      <a:pt x="726849" y="107197"/>
                      <a:pt x="658115" y="70743"/>
                    </a:cubicBezTo>
                    <a:cubicBezTo>
                      <a:pt x="581076" y="29903"/>
                      <a:pt x="494661" y="6295"/>
                      <a:pt x="404248" y="1674"/>
                    </a:cubicBezTo>
                    <a:cubicBezTo>
                      <a:pt x="401623" y="1541"/>
                      <a:pt x="394772" y="1058"/>
                      <a:pt x="394618" y="1045"/>
                    </a:cubicBezTo>
                    <a:cubicBezTo>
                      <a:pt x="383748" y="342"/>
                      <a:pt x="378899" y="0"/>
                      <a:pt x="372644" y="0"/>
                    </a:cubicBezTo>
                    <a:close/>
                    <a:moveTo>
                      <a:pt x="372644" y="13395"/>
                    </a:moveTo>
                    <a:cubicBezTo>
                      <a:pt x="378511" y="13395"/>
                      <a:pt x="383192" y="13756"/>
                      <a:pt x="393780" y="14439"/>
                    </a:cubicBezTo>
                    <a:cubicBezTo>
                      <a:pt x="393934" y="14453"/>
                      <a:pt x="400913" y="14935"/>
                      <a:pt x="403619" y="15069"/>
                    </a:cubicBezTo>
                    <a:cubicBezTo>
                      <a:pt x="492083" y="19589"/>
                      <a:pt x="576529" y="42749"/>
                      <a:pt x="651839" y="82671"/>
                    </a:cubicBezTo>
                    <a:cubicBezTo>
                      <a:pt x="719013" y="118301"/>
                      <a:pt x="778565" y="166849"/>
                      <a:pt x="826806" y="225196"/>
                    </a:cubicBezTo>
                    <a:cubicBezTo>
                      <a:pt x="827797" y="226401"/>
                      <a:pt x="828600" y="227446"/>
                      <a:pt x="830362" y="229803"/>
                    </a:cubicBezTo>
                    <a:cubicBezTo>
                      <a:pt x="830375" y="229817"/>
                      <a:pt x="832411" y="232469"/>
                      <a:pt x="833289" y="233567"/>
                    </a:cubicBezTo>
                    <a:cubicBezTo>
                      <a:pt x="858805" y="265654"/>
                      <a:pt x="879982" y="301786"/>
                      <a:pt x="898587" y="341353"/>
                    </a:cubicBezTo>
                    <a:lnTo>
                      <a:pt x="22712" y="117832"/>
                    </a:lnTo>
                    <a:cubicBezTo>
                      <a:pt x="114002" y="53196"/>
                      <a:pt x="231285" y="17205"/>
                      <a:pt x="358412" y="14232"/>
                    </a:cubicBezTo>
                    <a:cubicBezTo>
                      <a:pt x="360368" y="14185"/>
                      <a:pt x="361814" y="14058"/>
                      <a:pt x="365109" y="13816"/>
                    </a:cubicBezTo>
                    <a:cubicBezTo>
                      <a:pt x="365130" y="13810"/>
                      <a:pt x="370648" y="13395"/>
                      <a:pt x="372644" y="1339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1607" name="Google Shape;1607;p32"/>
          <p:cNvGrpSpPr/>
          <p:nvPr/>
        </p:nvGrpSpPr>
        <p:grpSpPr>
          <a:xfrm>
            <a:off x="9806532" y="4788551"/>
            <a:ext cx="1888369" cy="1649345"/>
            <a:chOff x="3540572" y="5251367"/>
            <a:chExt cx="1462718" cy="1277572"/>
          </a:xfrm>
        </p:grpSpPr>
        <p:sp>
          <p:nvSpPr>
            <p:cNvPr id="1608" name="Google Shape;1608;p32"/>
            <p:cNvSpPr/>
            <p:nvPr/>
          </p:nvSpPr>
          <p:spPr>
            <a:xfrm>
              <a:off x="3547578" y="5258036"/>
              <a:ext cx="1448934" cy="1263947"/>
            </a:xfrm>
            <a:custGeom>
              <a:rect b="b" l="l" r="r" t="t"/>
              <a:pathLst>
                <a:path extrusionOk="0" h="1263947" w="1448934">
                  <a:moveTo>
                    <a:pt x="398666" y="302"/>
                  </a:moveTo>
                  <a:cubicBezTo>
                    <a:pt x="348611" y="2726"/>
                    <a:pt x="302774" y="19597"/>
                    <a:pt x="268906" y="41745"/>
                  </a:cubicBezTo>
                  <a:cubicBezTo>
                    <a:pt x="208289" y="81372"/>
                    <a:pt x="171407" y="131100"/>
                    <a:pt x="170329" y="183639"/>
                  </a:cubicBezTo>
                  <a:cubicBezTo>
                    <a:pt x="129087" y="190591"/>
                    <a:pt x="71739" y="209149"/>
                    <a:pt x="33035" y="266726"/>
                  </a:cubicBezTo>
                  <a:cubicBezTo>
                    <a:pt x="-67651" y="416490"/>
                    <a:pt x="93940" y="573548"/>
                    <a:pt x="93940" y="573548"/>
                  </a:cubicBezTo>
                  <a:cubicBezTo>
                    <a:pt x="93940" y="573548"/>
                    <a:pt x="109257" y="466740"/>
                    <a:pt x="155676" y="402975"/>
                  </a:cubicBezTo>
                  <a:cubicBezTo>
                    <a:pt x="183637" y="364573"/>
                    <a:pt x="221744" y="334964"/>
                    <a:pt x="252578" y="313607"/>
                  </a:cubicBezTo>
                  <a:cubicBezTo>
                    <a:pt x="345603" y="360052"/>
                    <a:pt x="435581" y="238456"/>
                    <a:pt x="484056" y="310258"/>
                  </a:cubicBezTo>
                  <a:cubicBezTo>
                    <a:pt x="556520" y="417615"/>
                    <a:pt x="261566" y="488586"/>
                    <a:pt x="146889" y="779904"/>
                  </a:cubicBezTo>
                  <a:cubicBezTo>
                    <a:pt x="134311" y="811856"/>
                    <a:pt x="131150" y="843588"/>
                    <a:pt x="133287" y="873665"/>
                  </a:cubicBezTo>
                  <a:cubicBezTo>
                    <a:pt x="122558" y="901667"/>
                    <a:pt x="114702" y="933961"/>
                    <a:pt x="110683" y="972242"/>
                  </a:cubicBezTo>
                  <a:cubicBezTo>
                    <a:pt x="87042" y="1197505"/>
                    <a:pt x="457388" y="1234849"/>
                    <a:pt x="809289" y="1248090"/>
                  </a:cubicBezTo>
                  <a:cubicBezTo>
                    <a:pt x="1144601" y="1260701"/>
                    <a:pt x="1459359" y="1325423"/>
                    <a:pt x="1448670" y="1055958"/>
                  </a:cubicBezTo>
                  <a:cubicBezTo>
                    <a:pt x="1434927" y="709569"/>
                    <a:pt x="1130155" y="795287"/>
                    <a:pt x="795057" y="761071"/>
                  </a:cubicBezTo>
                  <a:cubicBezTo>
                    <a:pt x="684485" y="749779"/>
                    <a:pt x="574288" y="730847"/>
                    <a:pt x="475470" y="724236"/>
                  </a:cubicBezTo>
                  <a:cubicBezTo>
                    <a:pt x="474613" y="724176"/>
                    <a:pt x="473823" y="724290"/>
                    <a:pt x="472959" y="724236"/>
                  </a:cubicBezTo>
                  <a:cubicBezTo>
                    <a:pt x="511153" y="678286"/>
                    <a:pt x="547278" y="636207"/>
                    <a:pt x="575092" y="607034"/>
                  </a:cubicBezTo>
                  <a:cubicBezTo>
                    <a:pt x="691772" y="484648"/>
                    <a:pt x="761618" y="336906"/>
                    <a:pt x="648139" y="149316"/>
                  </a:cubicBezTo>
                  <a:cubicBezTo>
                    <a:pt x="577215" y="32074"/>
                    <a:pt x="482080" y="-3737"/>
                    <a:pt x="398666" y="302"/>
                  </a:cubicBezTo>
                  <a:close/>
                </a:path>
              </a:pathLst>
            </a:custGeom>
            <a:solidFill>
              <a:srgbClr val="FFFFFF"/>
            </a:solidFill>
            <a:ln cap="flat" cmpd="sng" w="167350">
              <a:solidFill>
                <a:srgbClr val="FFFFFF"/>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1609" name="Google Shape;1609;p32"/>
            <p:cNvGrpSpPr/>
            <p:nvPr/>
          </p:nvGrpSpPr>
          <p:grpSpPr>
            <a:xfrm>
              <a:off x="3553994" y="5264713"/>
              <a:ext cx="1448907" cy="1263939"/>
              <a:chOff x="3553994" y="5264713"/>
              <a:chExt cx="1448907" cy="1263939"/>
            </a:xfrm>
          </p:grpSpPr>
          <p:sp>
            <p:nvSpPr>
              <p:cNvPr id="1610" name="Google Shape;1610;p32"/>
              <p:cNvSpPr/>
              <p:nvPr/>
            </p:nvSpPr>
            <p:spPr>
              <a:xfrm>
                <a:off x="3553994" y="5448352"/>
                <a:ext cx="252578" cy="389908"/>
              </a:xfrm>
              <a:custGeom>
                <a:rect b="b" l="l" r="r" t="t"/>
                <a:pathLst>
                  <a:path extrusionOk="0" h="389908" w="252578">
                    <a:moveTo>
                      <a:pt x="170329" y="0"/>
                    </a:moveTo>
                    <a:cubicBezTo>
                      <a:pt x="129087" y="6952"/>
                      <a:pt x="71739" y="25510"/>
                      <a:pt x="33035" y="83086"/>
                    </a:cubicBezTo>
                    <a:cubicBezTo>
                      <a:pt x="-67651" y="232851"/>
                      <a:pt x="93940" y="389908"/>
                      <a:pt x="93940" y="389908"/>
                    </a:cubicBezTo>
                    <a:cubicBezTo>
                      <a:pt x="93940" y="389908"/>
                      <a:pt x="109257" y="283100"/>
                      <a:pt x="155676" y="219335"/>
                    </a:cubicBezTo>
                    <a:cubicBezTo>
                      <a:pt x="183630" y="180933"/>
                      <a:pt x="221744" y="151325"/>
                      <a:pt x="252578" y="129967"/>
                    </a:cubicBezTo>
                    <a:cubicBezTo>
                      <a:pt x="233699" y="120544"/>
                      <a:pt x="214672" y="104819"/>
                      <a:pt x="195859" y="78485"/>
                    </a:cubicBezTo>
                    <a:cubicBezTo>
                      <a:pt x="177087" y="52199"/>
                      <a:pt x="169793" y="25751"/>
                      <a:pt x="170329" y="0"/>
                    </a:cubicBezTo>
                    <a:close/>
                  </a:path>
                </a:pathLst>
              </a:custGeom>
              <a:solidFill>
                <a:srgbClr val="F2AE3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11" name="Google Shape;1611;p32"/>
              <p:cNvSpPr/>
              <p:nvPr/>
            </p:nvSpPr>
            <p:spPr>
              <a:xfrm>
                <a:off x="3686389" y="5264713"/>
                <a:ext cx="573392" cy="876424"/>
              </a:xfrm>
              <a:custGeom>
                <a:rect b="b" l="l" r="r" t="t"/>
                <a:pathLst>
                  <a:path extrusionOk="0" h="876424" w="573392">
                    <a:moveTo>
                      <a:pt x="337449" y="727752"/>
                    </a:moveTo>
                    <a:cubicBezTo>
                      <a:pt x="376956" y="680115"/>
                      <a:pt x="414032" y="637098"/>
                      <a:pt x="442696" y="607034"/>
                    </a:cubicBezTo>
                    <a:cubicBezTo>
                      <a:pt x="559376" y="484648"/>
                      <a:pt x="629215" y="336900"/>
                      <a:pt x="515743" y="149316"/>
                    </a:cubicBezTo>
                    <a:cubicBezTo>
                      <a:pt x="444813" y="32074"/>
                      <a:pt x="349685" y="-3737"/>
                      <a:pt x="266270" y="302"/>
                    </a:cubicBezTo>
                    <a:cubicBezTo>
                      <a:pt x="216215" y="2726"/>
                      <a:pt x="170379" y="19597"/>
                      <a:pt x="136511" y="41744"/>
                    </a:cubicBezTo>
                    <a:cubicBezTo>
                      <a:pt x="75894" y="81372"/>
                      <a:pt x="39012" y="131100"/>
                      <a:pt x="37934" y="183639"/>
                    </a:cubicBezTo>
                    <a:cubicBezTo>
                      <a:pt x="37398" y="209391"/>
                      <a:pt x="44691" y="235838"/>
                      <a:pt x="63464" y="262125"/>
                    </a:cubicBezTo>
                    <a:cubicBezTo>
                      <a:pt x="82276" y="288458"/>
                      <a:pt x="101303" y="304184"/>
                      <a:pt x="120183" y="313607"/>
                    </a:cubicBezTo>
                    <a:cubicBezTo>
                      <a:pt x="213208" y="360052"/>
                      <a:pt x="303186" y="238456"/>
                      <a:pt x="351660" y="310258"/>
                    </a:cubicBezTo>
                    <a:cubicBezTo>
                      <a:pt x="424125" y="417615"/>
                      <a:pt x="129171" y="488586"/>
                      <a:pt x="14493" y="779904"/>
                    </a:cubicBezTo>
                    <a:cubicBezTo>
                      <a:pt x="1541" y="812801"/>
                      <a:pt x="-1741" y="845564"/>
                      <a:pt x="791" y="876425"/>
                    </a:cubicBezTo>
                  </a:path>
                </a:pathLst>
              </a:custGeom>
              <a:solidFill>
                <a:srgbClr val="FC777A"/>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12" name="Google Shape;1612;p32"/>
              <p:cNvSpPr/>
              <p:nvPr/>
            </p:nvSpPr>
            <p:spPr>
              <a:xfrm>
                <a:off x="3554306" y="5633082"/>
                <a:ext cx="157800" cy="205112"/>
              </a:xfrm>
              <a:custGeom>
                <a:rect b="b" l="l" r="r" t="t"/>
                <a:pathLst>
                  <a:path extrusionOk="0" h="205112" w="157800">
                    <a:moveTo>
                      <a:pt x="35368" y="216"/>
                    </a:moveTo>
                    <a:cubicBezTo>
                      <a:pt x="22784" y="792"/>
                      <a:pt x="11151" y="2687"/>
                      <a:pt x="0" y="5239"/>
                    </a:cubicBezTo>
                    <a:cubicBezTo>
                      <a:pt x="690" y="114451"/>
                      <a:pt x="93547" y="205112"/>
                      <a:pt x="93547" y="205112"/>
                    </a:cubicBezTo>
                    <a:cubicBezTo>
                      <a:pt x="93547" y="205112"/>
                      <a:pt x="108871" y="98304"/>
                      <a:pt x="155289" y="34539"/>
                    </a:cubicBezTo>
                    <a:cubicBezTo>
                      <a:pt x="156053" y="33488"/>
                      <a:pt x="157024" y="32651"/>
                      <a:pt x="157801" y="31613"/>
                    </a:cubicBezTo>
                    <a:cubicBezTo>
                      <a:pt x="138359" y="19196"/>
                      <a:pt x="113666" y="8668"/>
                      <a:pt x="81412" y="3149"/>
                    </a:cubicBezTo>
                    <a:cubicBezTo>
                      <a:pt x="65137" y="363"/>
                      <a:pt x="49814" y="-441"/>
                      <a:pt x="35368" y="216"/>
                    </a:cubicBezTo>
                    <a:close/>
                  </a:path>
                </a:pathLst>
              </a:custGeom>
              <a:solidFill>
                <a:srgbClr val="AF581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13" name="Google Shape;1613;p32"/>
              <p:cNvSpPr/>
              <p:nvPr/>
            </p:nvSpPr>
            <p:spPr>
              <a:xfrm>
                <a:off x="3663642" y="5986607"/>
                <a:ext cx="1339259" cy="542045"/>
              </a:xfrm>
              <a:custGeom>
                <a:rect b="b" l="l" r="r" t="t"/>
                <a:pathLst>
                  <a:path extrusionOk="0" h="542045" w="1339259">
                    <a:moveTo>
                      <a:pt x="365849" y="2362"/>
                    </a:moveTo>
                    <a:cubicBezTo>
                      <a:pt x="464667" y="8979"/>
                      <a:pt x="574924" y="27919"/>
                      <a:pt x="685496" y="39210"/>
                    </a:cubicBezTo>
                    <a:cubicBezTo>
                      <a:pt x="1020594" y="73426"/>
                      <a:pt x="1325252" y="-12238"/>
                      <a:pt x="1338995" y="334151"/>
                    </a:cubicBezTo>
                    <a:cubicBezTo>
                      <a:pt x="1349684" y="603616"/>
                      <a:pt x="1034986" y="538759"/>
                      <a:pt x="699667" y="526148"/>
                    </a:cubicBezTo>
                    <a:cubicBezTo>
                      <a:pt x="347766" y="512908"/>
                      <a:pt x="-22566" y="475678"/>
                      <a:pt x="1075" y="250409"/>
                    </a:cubicBezTo>
                    <a:cubicBezTo>
                      <a:pt x="24911" y="23264"/>
                      <a:pt x="173758" y="-10490"/>
                      <a:pt x="365849" y="2362"/>
                    </a:cubicBezTo>
                  </a:path>
                </a:pathLst>
              </a:custGeom>
              <a:solidFill>
                <a:srgbClr val="F47B8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14" name="Google Shape;1614;p32"/>
              <p:cNvSpPr/>
              <p:nvPr/>
            </p:nvSpPr>
            <p:spPr>
              <a:xfrm>
                <a:off x="3861108" y="5388059"/>
                <a:ext cx="52625" cy="71862"/>
              </a:xfrm>
              <a:custGeom>
                <a:rect b="b" l="l" r="r" t="t"/>
                <a:pathLst>
                  <a:path extrusionOk="0" h="71862" w="52625">
                    <a:moveTo>
                      <a:pt x="2980" y="44033"/>
                    </a:moveTo>
                    <a:cubicBezTo>
                      <a:pt x="-3730" y="24704"/>
                      <a:pt x="1273" y="5409"/>
                      <a:pt x="14158" y="936"/>
                    </a:cubicBezTo>
                    <a:cubicBezTo>
                      <a:pt x="27044" y="-3545"/>
                      <a:pt x="42930" y="8497"/>
                      <a:pt x="49640" y="27825"/>
                    </a:cubicBezTo>
                    <a:cubicBezTo>
                      <a:pt x="56358" y="47154"/>
                      <a:pt x="51355" y="66448"/>
                      <a:pt x="38469" y="70929"/>
                    </a:cubicBezTo>
                    <a:cubicBezTo>
                      <a:pt x="25584" y="75403"/>
                      <a:pt x="9691" y="63361"/>
                      <a:pt x="2980" y="44033"/>
                    </a:cubicBezTo>
                    <a:close/>
                  </a:path>
                </a:pathLst>
              </a:custGeom>
              <a:solidFill>
                <a:srgbClr val="B34A5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1615" name="Google Shape;1615;p32"/>
              <p:cNvGrpSpPr/>
              <p:nvPr/>
            </p:nvGrpSpPr>
            <p:grpSpPr>
              <a:xfrm>
                <a:off x="4051759" y="5375948"/>
                <a:ext cx="571739" cy="1057739"/>
                <a:chOff x="4051759" y="5375948"/>
                <a:chExt cx="571739" cy="1057739"/>
              </a:xfrm>
            </p:grpSpPr>
            <p:sp>
              <p:nvSpPr>
                <p:cNvPr id="1616" name="Google Shape;1616;p32"/>
                <p:cNvSpPr/>
                <p:nvPr/>
              </p:nvSpPr>
              <p:spPr>
                <a:xfrm>
                  <a:off x="4203338" y="6088517"/>
                  <a:ext cx="420160" cy="345170"/>
                </a:xfrm>
                <a:custGeom>
                  <a:rect b="b" l="l" r="r" t="t"/>
                  <a:pathLst>
                    <a:path extrusionOk="0" h="345170" w="420160">
                      <a:moveTo>
                        <a:pt x="0" y="77615"/>
                      </a:moveTo>
                      <a:cubicBezTo>
                        <a:pt x="0" y="77615"/>
                        <a:pt x="350729" y="-59894"/>
                        <a:pt x="407026" y="31149"/>
                      </a:cubicBezTo>
                      <a:cubicBezTo>
                        <a:pt x="463324" y="122185"/>
                        <a:pt x="320417" y="151867"/>
                        <a:pt x="320417" y="151867"/>
                      </a:cubicBezTo>
                      <a:cubicBezTo>
                        <a:pt x="320417" y="151867"/>
                        <a:pt x="353455" y="157969"/>
                        <a:pt x="357828" y="191200"/>
                      </a:cubicBezTo>
                      <a:cubicBezTo>
                        <a:pt x="362202" y="224432"/>
                        <a:pt x="307277" y="252360"/>
                        <a:pt x="307277" y="252360"/>
                      </a:cubicBezTo>
                      <a:cubicBezTo>
                        <a:pt x="307277" y="252360"/>
                        <a:pt x="335747" y="262620"/>
                        <a:pt x="336685" y="287386"/>
                      </a:cubicBezTo>
                      <a:cubicBezTo>
                        <a:pt x="337877" y="318944"/>
                        <a:pt x="236494" y="345170"/>
                        <a:pt x="236494" y="345170"/>
                      </a:cubicBezTo>
                      <a:cubicBezTo>
                        <a:pt x="236494" y="345170"/>
                        <a:pt x="292001" y="300614"/>
                        <a:pt x="290876" y="288458"/>
                      </a:cubicBezTo>
                      <a:cubicBezTo>
                        <a:pt x="289750" y="276309"/>
                        <a:pt x="222878" y="271126"/>
                        <a:pt x="221318" y="258769"/>
                      </a:cubicBezTo>
                      <a:cubicBezTo>
                        <a:pt x="219764" y="246413"/>
                        <a:pt x="315334" y="201762"/>
                        <a:pt x="311664" y="190517"/>
                      </a:cubicBezTo>
                      <a:cubicBezTo>
                        <a:pt x="307994" y="179279"/>
                        <a:pt x="167190" y="191790"/>
                        <a:pt x="163587" y="173707"/>
                      </a:cubicBezTo>
                      <a:cubicBezTo>
                        <a:pt x="159978" y="155631"/>
                        <a:pt x="365215" y="100667"/>
                        <a:pt x="360581" y="65727"/>
                      </a:cubicBezTo>
                      <a:cubicBezTo>
                        <a:pt x="355886" y="30325"/>
                        <a:pt x="0" y="77615"/>
                        <a:pt x="0" y="77615"/>
                      </a:cubicBezTo>
                      <a:close/>
                    </a:path>
                  </a:pathLst>
                </a:custGeom>
                <a:solidFill>
                  <a:srgbClr val="FFA1A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17" name="Google Shape;1617;p32"/>
                <p:cNvSpPr/>
                <p:nvPr/>
              </p:nvSpPr>
              <p:spPr>
                <a:xfrm>
                  <a:off x="4051759" y="5375948"/>
                  <a:ext cx="156500" cy="280393"/>
                </a:xfrm>
                <a:custGeom>
                  <a:rect b="b" l="l" r="r" t="t"/>
                  <a:pathLst>
                    <a:path extrusionOk="0" h="280393" w="156500">
                      <a:moveTo>
                        <a:pt x="0" y="0"/>
                      </a:moveTo>
                      <a:cubicBezTo>
                        <a:pt x="0" y="0"/>
                        <a:pt x="66598" y="58722"/>
                        <a:pt x="97740" y="128802"/>
                      </a:cubicBezTo>
                      <a:cubicBezTo>
                        <a:pt x="128875" y="198889"/>
                        <a:pt x="97412" y="282946"/>
                        <a:pt x="124556" y="280334"/>
                      </a:cubicBezTo>
                      <a:cubicBezTo>
                        <a:pt x="151700" y="277722"/>
                        <a:pt x="171899" y="196323"/>
                        <a:pt x="140756" y="126237"/>
                      </a:cubicBezTo>
                      <a:cubicBezTo>
                        <a:pt x="109621" y="56157"/>
                        <a:pt x="0" y="0"/>
                        <a:pt x="0" y="0"/>
                      </a:cubicBezTo>
                      <a:close/>
                    </a:path>
                  </a:pathLst>
                </a:custGeom>
                <a:solidFill>
                  <a:srgbClr val="FFA1A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18" name="Google Shape;1618;p32"/>
                <p:cNvSpPr/>
                <p:nvPr/>
              </p:nvSpPr>
              <p:spPr>
                <a:xfrm>
                  <a:off x="4130009" y="5680535"/>
                  <a:ext cx="52735" cy="70562"/>
                </a:xfrm>
                <a:custGeom>
                  <a:rect b="b" l="l" r="r" t="t"/>
                  <a:pathLst>
                    <a:path extrusionOk="0" h="70562" w="52735">
                      <a:moveTo>
                        <a:pt x="3972" y="26138"/>
                      </a:moveTo>
                      <a:cubicBezTo>
                        <a:pt x="11660" y="7319"/>
                        <a:pt x="27915" y="-3839"/>
                        <a:pt x="40278" y="1217"/>
                      </a:cubicBezTo>
                      <a:cubicBezTo>
                        <a:pt x="52648" y="6267"/>
                        <a:pt x="56445" y="25608"/>
                        <a:pt x="48763" y="44428"/>
                      </a:cubicBezTo>
                      <a:cubicBezTo>
                        <a:pt x="41075" y="63241"/>
                        <a:pt x="24821" y="74398"/>
                        <a:pt x="12457" y="69348"/>
                      </a:cubicBezTo>
                      <a:cubicBezTo>
                        <a:pt x="88" y="64299"/>
                        <a:pt x="-3710" y="44950"/>
                        <a:pt x="3972" y="26138"/>
                      </a:cubicBezTo>
                      <a:close/>
                    </a:path>
                  </a:pathLst>
                </a:custGeom>
                <a:solidFill>
                  <a:srgbClr val="FFA1A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1619" name="Google Shape;1619;p32"/>
              <p:cNvGrpSpPr/>
              <p:nvPr/>
            </p:nvGrpSpPr>
            <p:grpSpPr>
              <a:xfrm>
                <a:off x="3794621" y="5459918"/>
                <a:ext cx="1079649" cy="997846"/>
                <a:chOff x="3794621" y="5459918"/>
                <a:chExt cx="1079649" cy="997846"/>
              </a:xfrm>
            </p:grpSpPr>
            <p:sp>
              <p:nvSpPr>
                <p:cNvPr id="1620" name="Google Shape;1620;p32"/>
                <p:cNvSpPr/>
                <p:nvPr/>
              </p:nvSpPr>
              <p:spPr>
                <a:xfrm>
                  <a:off x="4156377" y="6230285"/>
                  <a:ext cx="68827" cy="46666"/>
                </a:xfrm>
                <a:custGeom>
                  <a:rect b="b" l="l" r="r" t="t"/>
                  <a:pathLst>
                    <a:path extrusionOk="0" h="46666" w="68827">
                      <a:moveTo>
                        <a:pt x="0" y="23333"/>
                      </a:moveTo>
                      <a:cubicBezTo>
                        <a:pt x="0" y="10448"/>
                        <a:pt x="15411" y="0"/>
                        <a:pt x="34411" y="0"/>
                      </a:cubicBezTo>
                      <a:cubicBezTo>
                        <a:pt x="53417" y="0"/>
                        <a:pt x="68828" y="10448"/>
                        <a:pt x="68828" y="23333"/>
                      </a:cubicBezTo>
                      <a:cubicBezTo>
                        <a:pt x="68828" y="36225"/>
                        <a:pt x="53417" y="46667"/>
                        <a:pt x="34411" y="46667"/>
                      </a:cubicBezTo>
                      <a:cubicBezTo>
                        <a:pt x="15411" y="46667"/>
                        <a:pt x="0" y="36225"/>
                        <a:pt x="0" y="23333"/>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21" name="Google Shape;1621;p32"/>
                <p:cNvSpPr/>
                <p:nvPr/>
              </p:nvSpPr>
              <p:spPr>
                <a:xfrm>
                  <a:off x="4259783" y="6409611"/>
                  <a:ext cx="73489" cy="48153"/>
                </a:xfrm>
                <a:custGeom>
                  <a:rect b="b" l="l" r="r" t="t"/>
                  <a:pathLst>
                    <a:path extrusionOk="0" h="48153" w="73489">
                      <a:moveTo>
                        <a:pt x="0" y="24076"/>
                      </a:moveTo>
                      <a:cubicBezTo>
                        <a:pt x="0" y="10776"/>
                        <a:pt x="16449" y="0"/>
                        <a:pt x="36741" y="0"/>
                      </a:cubicBezTo>
                      <a:cubicBezTo>
                        <a:pt x="57041" y="0"/>
                        <a:pt x="73489" y="10776"/>
                        <a:pt x="73489" y="24076"/>
                      </a:cubicBezTo>
                      <a:cubicBezTo>
                        <a:pt x="73489" y="37371"/>
                        <a:pt x="57041" y="48153"/>
                        <a:pt x="36741" y="48153"/>
                      </a:cubicBezTo>
                      <a:cubicBezTo>
                        <a:pt x="16449" y="48153"/>
                        <a:pt x="0" y="37371"/>
                        <a:pt x="0" y="24076"/>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22" name="Google Shape;1622;p32"/>
                <p:cNvSpPr/>
                <p:nvPr/>
              </p:nvSpPr>
              <p:spPr>
                <a:xfrm>
                  <a:off x="4604277" y="6406242"/>
                  <a:ext cx="50805" cy="51522"/>
                </a:xfrm>
                <a:custGeom>
                  <a:rect b="b" l="l" r="r" t="t"/>
                  <a:pathLst>
                    <a:path extrusionOk="0" h="51522" w="50805">
                      <a:moveTo>
                        <a:pt x="0" y="25764"/>
                      </a:moveTo>
                      <a:cubicBezTo>
                        <a:pt x="0" y="11533"/>
                        <a:pt x="11372" y="0"/>
                        <a:pt x="25403" y="0"/>
                      </a:cubicBezTo>
                      <a:cubicBezTo>
                        <a:pt x="39434" y="0"/>
                        <a:pt x="50805" y="11533"/>
                        <a:pt x="50805" y="25764"/>
                      </a:cubicBezTo>
                      <a:cubicBezTo>
                        <a:pt x="50805" y="39989"/>
                        <a:pt x="39434" y="51522"/>
                        <a:pt x="25403" y="51522"/>
                      </a:cubicBezTo>
                      <a:cubicBezTo>
                        <a:pt x="11372" y="51522"/>
                        <a:pt x="0" y="39989"/>
                        <a:pt x="0" y="25764"/>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23" name="Google Shape;1623;p32"/>
                <p:cNvSpPr/>
                <p:nvPr/>
              </p:nvSpPr>
              <p:spPr>
                <a:xfrm>
                  <a:off x="4807954" y="6264729"/>
                  <a:ext cx="66316" cy="61607"/>
                </a:xfrm>
                <a:custGeom>
                  <a:rect b="b" l="l" r="r" t="t"/>
                  <a:pathLst>
                    <a:path extrusionOk="0" h="61607" w="66316">
                      <a:moveTo>
                        <a:pt x="0" y="30801"/>
                      </a:moveTo>
                      <a:cubicBezTo>
                        <a:pt x="0" y="13789"/>
                        <a:pt x="14848" y="0"/>
                        <a:pt x="33158" y="0"/>
                      </a:cubicBezTo>
                      <a:cubicBezTo>
                        <a:pt x="51475" y="0"/>
                        <a:pt x="66316" y="13789"/>
                        <a:pt x="66316" y="30801"/>
                      </a:cubicBezTo>
                      <a:cubicBezTo>
                        <a:pt x="66316" y="47812"/>
                        <a:pt x="51475" y="61608"/>
                        <a:pt x="33158" y="61608"/>
                      </a:cubicBezTo>
                      <a:cubicBezTo>
                        <a:pt x="14848" y="61608"/>
                        <a:pt x="0" y="47812"/>
                        <a:pt x="0" y="30801"/>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24" name="Google Shape;1624;p32"/>
                <p:cNvSpPr/>
                <p:nvPr/>
              </p:nvSpPr>
              <p:spPr>
                <a:xfrm>
                  <a:off x="4684356" y="6141137"/>
                  <a:ext cx="79382" cy="54857"/>
                </a:xfrm>
                <a:custGeom>
                  <a:rect b="b" l="l" r="r" t="t"/>
                  <a:pathLst>
                    <a:path extrusionOk="0" h="54857" w="79382">
                      <a:moveTo>
                        <a:pt x="0" y="27432"/>
                      </a:moveTo>
                      <a:cubicBezTo>
                        <a:pt x="0" y="12283"/>
                        <a:pt x="17768" y="0"/>
                        <a:pt x="39688" y="0"/>
                      </a:cubicBezTo>
                      <a:cubicBezTo>
                        <a:pt x="61615" y="0"/>
                        <a:pt x="79383" y="12283"/>
                        <a:pt x="79383" y="27432"/>
                      </a:cubicBezTo>
                      <a:cubicBezTo>
                        <a:pt x="79383" y="42581"/>
                        <a:pt x="61615" y="54858"/>
                        <a:pt x="39688" y="54858"/>
                      </a:cubicBezTo>
                      <a:cubicBezTo>
                        <a:pt x="17768" y="54858"/>
                        <a:pt x="0" y="42581"/>
                        <a:pt x="0" y="27432"/>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25" name="Google Shape;1625;p32"/>
                <p:cNvSpPr/>
                <p:nvPr/>
              </p:nvSpPr>
              <p:spPr>
                <a:xfrm>
                  <a:off x="4024690" y="6391326"/>
                  <a:ext cx="53278" cy="29835"/>
                </a:xfrm>
                <a:custGeom>
                  <a:rect b="b" l="l" r="r" t="t"/>
                  <a:pathLst>
                    <a:path extrusionOk="0" h="29835" w="53278">
                      <a:moveTo>
                        <a:pt x="313" y="23784"/>
                      </a:moveTo>
                      <a:cubicBezTo>
                        <a:pt x="-1923" y="17160"/>
                        <a:pt x="8055" y="7818"/>
                        <a:pt x="22602" y="2922"/>
                      </a:cubicBezTo>
                      <a:cubicBezTo>
                        <a:pt x="37142" y="-1974"/>
                        <a:pt x="50737" y="-574"/>
                        <a:pt x="52967" y="6049"/>
                      </a:cubicBezTo>
                      <a:cubicBezTo>
                        <a:pt x="55197" y="12673"/>
                        <a:pt x="45219" y="22016"/>
                        <a:pt x="30679" y="26911"/>
                      </a:cubicBezTo>
                      <a:cubicBezTo>
                        <a:pt x="16139" y="31814"/>
                        <a:pt x="2544" y="30407"/>
                        <a:pt x="313" y="23784"/>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26" name="Google Shape;1626;p32"/>
                <p:cNvSpPr/>
                <p:nvPr/>
              </p:nvSpPr>
              <p:spPr>
                <a:xfrm>
                  <a:off x="3806534" y="6340389"/>
                  <a:ext cx="54572" cy="54721"/>
                </a:xfrm>
                <a:custGeom>
                  <a:rect b="b" l="l" r="r" t="t"/>
                  <a:pathLst>
                    <a:path extrusionOk="0" h="54721" w="54572">
                      <a:moveTo>
                        <a:pt x="1847" y="17546"/>
                      </a:moveTo>
                      <a:cubicBezTo>
                        <a:pt x="7285" y="3448"/>
                        <a:pt x="23084" y="-3591"/>
                        <a:pt x="37135" y="1827"/>
                      </a:cubicBezTo>
                      <a:cubicBezTo>
                        <a:pt x="51186" y="7245"/>
                        <a:pt x="58164" y="23071"/>
                        <a:pt x="52726" y="37169"/>
                      </a:cubicBezTo>
                      <a:cubicBezTo>
                        <a:pt x="47288" y="51273"/>
                        <a:pt x="31489" y="58312"/>
                        <a:pt x="17438" y="52894"/>
                      </a:cubicBezTo>
                      <a:cubicBezTo>
                        <a:pt x="3387" y="47476"/>
                        <a:pt x="-3591" y="31650"/>
                        <a:pt x="1847" y="17546"/>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27" name="Google Shape;1627;p32"/>
                <p:cNvSpPr/>
                <p:nvPr/>
              </p:nvSpPr>
              <p:spPr>
                <a:xfrm>
                  <a:off x="3899966" y="6199471"/>
                  <a:ext cx="59351" cy="61628"/>
                </a:xfrm>
                <a:custGeom>
                  <a:rect b="b" l="l" r="r" t="t"/>
                  <a:pathLst>
                    <a:path extrusionOk="0" h="61628" w="59351">
                      <a:moveTo>
                        <a:pt x="0" y="30814"/>
                      </a:moveTo>
                      <a:cubicBezTo>
                        <a:pt x="0" y="13796"/>
                        <a:pt x="13287" y="0"/>
                        <a:pt x="29676" y="0"/>
                      </a:cubicBezTo>
                      <a:cubicBezTo>
                        <a:pt x="46064" y="0"/>
                        <a:pt x="59351" y="13796"/>
                        <a:pt x="59351" y="30814"/>
                      </a:cubicBezTo>
                      <a:cubicBezTo>
                        <a:pt x="59351" y="47832"/>
                        <a:pt x="46064" y="61628"/>
                        <a:pt x="29676" y="61628"/>
                      </a:cubicBezTo>
                      <a:cubicBezTo>
                        <a:pt x="13287" y="61628"/>
                        <a:pt x="0" y="47832"/>
                        <a:pt x="0" y="30814"/>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28" name="Google Shape;1628;p32"/>
                <p:cNvSpPr/>
                <p:nvPr/>
              </p:nvSpPr>
              <p:spPr>
                <a:xfrm>
                  <a:off x="4015118" y="6067367"/>
                  <a:ext cx="50182" cy="52620"/>
                </a:xfrm>
                <a:custGeom>
                  <a:rect b="b" l="l" r="r" t="t"/>
                  <a:pathLst>
                    <a:path extrusionOk="0" h="52620" w="50182">
                      <a:moveTo>
                        <a:pt x="0" y="26313"/>
                      </a:moveTo>
                      <a:cubicBezTo>
                        <a:pt x="0" y="11780"/>
                        <a:pt x="11231" y="0"/>
                        <a:pt x="25095" y="0"/>
                      </a:cubicBezTo>
                      <a:cubicBezTo>
                        <a:pt x="38951" y="0"/>
                        <a:pt x="50182" y="11780"/>
                        <a:pt x="50182" y="26313"/>
                      </a:cubicBezTo>
                      <a:cubicBezTo>
                        <a:pt x="50182" y="40840"/>
                        <a:pt x="38951" y="52620"/>
                        <a:pt x="25095" y="52620"/>
                      </a:cubicBezTo>
                      <a:cubicBezTo>
                        <a:pt x="11231" y="52620"/>
                        <a:pt x="0" y="40840"/>
                        <a:pt x="0" y="26313"/>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29" name="Google Shape;1629;p32"/>
                <p:cNvSpPr/>
                <p:nvPr/>
              </p:nvSpPr>
              <p:spPr>
                <a:xfrm>
                  <a:off x="3794621" y="6088517"/>
                  <a:ext cx="55857" cy="62944"/>
                </a:xfrm>
                <a:custGeom>
                  <a:rect b="b" l="l" r="r" t="t"/>
                  <a:pathLst>
                    <a:path extrusionOk="0" h="62944" w="55857">
                      <a:moveTo>
                        <a:pt x="2462" y="21726"/>
                      </a:moveTo>
                      <a:cubicBezTo>
                        <a:pt x="8791" y="5204"/>
                        <a:pt x="25319" y="-3824"/>
                        <a:pt x="39384" y="1554"/>
                      </a:cubicBezTo>
                      <a:cubicBezTo>
                        <a:pt x="53448" y="6939"/>
                        <a:pt x="59716" y="24700"/>
                        <a:pt x="53394" y="41222"/>
                      </a:cubicBezTo>
                      <a:cubicBezTo>
                        <a:pt x="47072" y="57744"/>
                        <a:pt x="30543" y="66772"/>
                        <a:pt x="16479" y="61387"/>
                      </a:cubicBezTo>
                      <a:cubicBezTo>
                        <a:pt x="2415" y="56003"/>
                        <a:pt x="-3861" y="38248"/>
                        <a:pt x="2462" y="21726"/>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30" name="Google Shape;1630;p32"/>
                <p:cNvSpPr/>
                <p:nvPr/>
              </p:nvSpPr>
              <p:spPr>
                <a:xfrm>
                  <a:off x="3973087" y="5902553"/>
                  <a:ext cx="43370" cy="51191"/>
                </a:xfrm>
                <a:custGeom>
                  <a:rect b="b" l="l" r="r" t="t"/>
                  <a:pathLst>
                    <a:path extrusionOk="0" h="51191" w="43370">
                      <a:moveTo>
                        <a:pt x="7708" y="49233"/>
                      </a:moveTo>
                      <a:cubicBezTo>
                        <a:pt x="-1447" y="43822"/>
                        <a:pt x="-2613" y="28847"/>
                        <a:pt x="5103" y="15794"/>
                      </a:cubicBezTo>
                      <a:cubicBezTo>
                        <a:pt x="12825" y="2741"/>
                        <a:pt x="26500" y="-3454"/>
                        <a:pt x="35662" y="1957"/>
                      </a:cubicBezTo>
                      <a:cubicBezTo>
                        <a:pt x="44817" y="7368"/>
                        <a:pt x="45983" y="22344"/>
                        <a:pt x="38267" y="35396"/>
                      </a:cubicBezTo>
                      <a:cubicBezTo>
                        <a:pt x="30546" y="48456"/>
                        <a:pt x="16870" y="54645"/>
                        <a:pt x="7708" y="49233"/>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31" name="Google Shape;1631;p32"/>
                <p:cNvSpPr/>
                <p:nvPr/>
              </p:nvSpPr>
              <p:spPr>
                <a:xfrm>
                  <a:off x="3979510" y="5780747"/>
                  <a:ext cx="35607" cy="45207"/>
                </a:xfrm>
                <a:custGeom>
                  <a:rect b="b" l="l" r="r" t="t"/>
                  <a:pathLst>
                    <a:path extrusionOk="0" h="45207" w="35607">
                      <a:moveTo>
                        <a:pt x="1031" y="18093"/>
                      </a:moveTo>
                      <a:cubicBezTo>
                        <a:pt x="4319" y="5864"/>
                        <a:pt x="14499" y="-2032"/>
                        <a:pt x="23761" y="459"/>
                      </a:cubicBezTo>
                      <a:cubicBezTo>
                        <a:pt x="33023" y="2951"/>
                        <a:pt x="37865" y="14885"/>
                        <a:pt x="34577" y="27114"/>
                      </a:cubicBezTo>
                      <a:cubicBezTo>
                        <a:pt x="31289" y="39344"/>
                        <a:pt x="21116" y="47240"/>
                        <a:pt x="11847" y="44748"/>
                      </a:cubicBezTo>
                      <a:cubicBezTo>
                        <a:pt x="2584" y="42257"/>
                        <a:pt x="-2258" y="30322"/>
                        <a:pt x="1031" y="18093"/>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32" name="Google Shape;1632;p32"/>
                <p:cNvSpPr/>
                <p:nvPr/>
              </p:nvSpPr>
              <p:spPr>
                <a:xfrm>
                  <a:off x="3995850" y="5459918"/>
                  <a:ext cx="30117" cy="33653"/>
                </a:xfrm>
                <a:custGeom>
                  <a:rect b="b" l="l" r="r" t="t"/>
                  <a:pathLst>
                    <a:path extrusionOk="0" h="33653" w="30117">
                      <a:moveTo>
                        <a:pt x="0" y="16824"/>
                      </a:moveTo>
                      <a:cubicBezTo>
                        <a:pt x="0" y="7534"/>
                        <a:pt x="6744" y="0"/>
                        <a:pt x="15062" y="0"/>
                      </a:cubicBezTo>
                      <a:cubicBezTo>
                        <a:pt x="23380" y="0"/>
                        <a:pt x="30118" y="7534"/>
                        <a:pt x="30118" y="16824"/>
                      </a:cubicBezTo>
                      <a:cubicBezTo>
                        <a:pt x="30118" y="26120"/>
                        <a:pt x="23380" y="33654"/>
                        <a:pt x="15062" y="33654"/>
                      </a:cubicBezTo>
                      <a:cubicBezTo>
                        <a:pt x="6744" y="33654"/>
                        <a:pt x="0" y="26120"/>
                        <a:pt x="0" y="16824"/>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33" name="Google Shape;1633;p32"/>
                <p:cNvSpPr/>
                <p:nvPr/>
              </p:nvSpPr>
              <p:spPr>
                <a:xfrm>
                  <a:off x="4077971" y="5537258"/>
                  <a:ext cx="31332" cy="35880"/>
                </a:xfrm>
                <a:custGeom>
                  <a:rect b="b" l="l" r="r" t="t"/>
                  <a:pathLst>
                    <a:path extrusionOk="0" h="35880" w="31332">
                      <a:moveTo>
                        <a:pt x="10047" y="643"/>
                      </a:moveTo>
                      <a:cubicBezTo>
                        <a:pt x="18117" y="-1975"/>
                        <a:pt x="27179" y="3637"/>
                        <a:pt x="30286" y="13194"/>
                      </a:cubicBezTo>
                      <a:cubicBezTo>
                        <a:pt x="33387" y="22744"/>
                        <a:pt x="29362" y="32616"/>
                        <a:pt x="21285" y="35234"/>
                      </a:cubicBezTo>
                      <a:cubicBezTo>
                        <a:pt x="13215" y="37860"/>
                        <a:pt x="4154" y="32248"/>
                        <a:pt x="1046" y="22691"/>
                      </a:cubicBezTo>
                      <a:cubicBezTo>
                        <a:pt x="-2055" y="13140"/>
                        <a:pt x="1970" y="3268"/>
                        <a:pt x="10047" y="643"/>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1634" name="Google Shape;1634;p32"/>
            <p:cNvGrpSpPr/>
            <p:nvPr/>
          </p:nvGrpSpPr>
          <p:grpSpPr>
            <a:xfrm>
              <a:off x="3540572" y="5251367"/>
              <a:ext cx="1462718" cy="1277572"/>
              <a:chOff x="3540572" y="5251367"/>
              <a:chExt cx="1462718" cy="1277572"/>
            </a:xfrm>
          </p:grpSpPr>
          <p:sp>
            <p:nvSpPr>
              <p:cNvPr id="1635" name="Google Shape;1635;p32"/>
              <p:cNvSpPr/>
              <p:nvPr/>
            </p:nvSpPr>
            <p:spPr>
              <a:xfrm>
                <a:off x="3540572" y="5434929"/>
                <a:ext cx="266299" cy="403379"/>
              </a:xfrm>
              <a:custGeom>
                <a:rect b="b" l="l" r="r" t="t"/>
                <a:pathLst>
                  <a:path extrusionOk="0" h="403379" w="266299">
                    <a:moveTo>
                      <a:pt x="176150" y="96"/>
                    </a:moveTo>
                    <a:cubicBezTo>
                      <a:pt x="117154" y="10041"/>
                      <a:pt x="68438" y="35571"/>
                      <a:pt x="34463" y="86115"/>
                    </a:cubicBezTo>
                    <a:cubicBezTo>
                      <a:pt x="29902" y="92893"/>
                      <a:pt x="25950" y="99657"/>
                      <a:pt x="22320" y="106622"/>
                    </a:cubicBezTo>
                    <a:cubicBezTo>
                      <a:pt x="-17187" y="182409"/>
                      <a:pt x="-1602" y="263205"/>
                      <a:pt x="48272" y="340819"/>
                    </a:cubicBezTo>
                    <a:cubicBezTo>
                      <a:pt x="58727" y="357080"/>
                      <a:pt x="69938" y="371915"/>
                      <a:pt x="81136" y="384981"/>
                    </a:cubicBezTo>
                    <a:cubicBezTo>
                      <a:pt x="85060" y="389562"/>
                      <a:pt x="88731" y="393647"/>
                      <a:pt x="92019" y="397116"/>
                    </a:cubicBezTo>
                    <a:cubicBezTo>
                      <a:pt x="94008" y="399219"/>
                      <a:pt x="95408" y="400733"/>
                      <a:pt x="96205" y="401510"/>
                    </a:cubicBezTo>
                    <a:cubicBezTo>
                      <a:pt x="100129" y="405327"/>
                      <a:pt x="106726" y="402950"/>
                      <a:pt x="107503" y="397538"/>
                    </a:cubicBezTo>
                    <a:cubicBezTo>
                      <a:pt x="107557" y="397150"/>
                      <a:pt x="108722" y="391089"/>
                      <a:pt x="109177" y="388537"/>
                    </a:cubicBezTo>
                    <a:cubicBezTo>
                      <a:pt x="110490" y="381217"/>
                      <a:pt x="111997" y="373060"/>
                      <a:pt x="113993" y="364260"/>
                    </a:cubicBezTo>
                    <a:cubicBezTo>
                      <a:pt x="119679" y="339131"/>
                      <a:pt x="127005" y="313983"/>
                      <a:pt x="136174" y="290590"/>
                    </a:cubicBezTo>
                    <a:cubicBezTo>
                      <a:pt x="145423" y="267009"/>
                      <a:pt x="156192" y="246595"/>
                      <a:pt x="168200" y="230107"/>
                    </a:cubicBezTo>
                    <a:cubicBezTo>
                      <a:pt x="191587" y="197973"/>
                      <a:pt x="222609" y="170474"/>
                      <a:pt x="263422" y="142205"/>
                    </a:cubicBezTo>
                    <a:cubicBezTo>
                      <a:pt x="267608" y="139305"/>
                      <a:pt x="267139" y="132963"/>
                      <a:pt x="262585" y="130692"/>
                    </a:cubicBezTo>
                    <a:cubicBezTo>
                      <a:pt x="243237" y="121028"/>
                      <a:pt x="225449" y="105196"/>
                      <a:pt x="208384" y="81300"/>
                    </a:cubicBezTo>
                    <a:cubicBezTo>
                      <a:pt x="191319" y="57411"/>
                      <a:pt x="183570" y="32564"/>
                      <a:pt x="184106" y="6793"/>
                    </a:cubicBezTo>
                    <a:cubicBezTo>
                      <a:pt x="184187" y="2594"/>
                      <a:pt x="180289" y="-601"/>
                      <a:pt x="176150" y="96"/>
                    </a:cubicBezTo>
                    <a:close/>
                    <a:moveTo>
                      <a:pt x="171127" y="15165"/>
                    </a:moveTo>
                    <a:cubicBezTo>
                      <a:pt x="172272" y="40762"/>
                      <a:pt x="180644" y="65448"/>
                      <a:pt x="197501" y="89042"/>
                    </a:cubicBezTo>
                    <a:cubicBezTo>
                      <a:pt x="213347" y="111230"/>
                      <a:pt x="230250" y="126158"/>
                      <a:pt x="248353" y="136968"/>
                    </a:cubicBezTo>
                    <a:cubicBezTo>
                      <a:pt x="210447" y="164005"/>
                      <a:pt x="180115" y="190827"/>
                      <a:pt x="157317" y="222150"/>
                    </a:cubicBezTo>
                    <a:cubicBezTo>
                      <a:pt x="144566" y="239664"/>
                      <a:pt x="133462" y="261209"/>
                      <a:pt x="123831" y="285774"/>
                    </a:cubicBezTo>
                    <a:cubicBezTo>
                      <a:pt x="114381" y="309858"/>
                      <a:pt x="106840" y="335588"/>
                      <a:pt x="101013" y="361326"/>
                    </a:cubicBezTo>
                    <a:cubicBezTo>
                      <a:pt x="99306" y="368894"/>
                      <a:pt x="98053" y="375719"/>
                      <a:pt x="96827" y="382255"/>
                    </a:cubicBezTo>
                    <a:cubicBezTo>
                      <a:pt x="95046" y="380280"/>
                      <a:pt x="93331" y="378665"/>
                      <a:pt x="91389" y="376395"/>
                    </a:cubicBezTo>
                    <a:cubicBezTo>
                      <a:pt x="80567" y="363777"/>
                      <a:pt x="69677" y="349418"/>
                      <a:pt x="59577" y="333700"/>
                    </a:cubicBezTo>
                    <a:cubicBezTo>
                      <a:pt x="12033" y="259715"/>
                      <a:pt x="-2821" y="183614"/>
                      <a:pt x="34041" y="112904"/>
                    </a:cubicBezTo>
                    <a:cubicBezTo>
                      <a:pt x="37443" y="106381"/>
                      <a:pt x="41274" y="100019"/>
                      <a:pt x="45553" y="93650"/>
                    </a:cubicBezTo>
                    <a:cubicBezTo>
                      <a:pt x="75731" y="48758"/>
                      <a:pt x="118908" y="25405"/>
                      <a:pt x="171127" y="1516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36" name="Google Shape;1636;p32"/>
              <p:cNvSpPr/>
              <p:nvPr/>
            </p:nvSpPr>
            <p:spPr>
              <a:xfrm>
                <a:off x="3673218" y="5251367"/>
                <a:ext cx="587440" cy="883729"/>
              </a:xfrm>
              <a:custGeom>
                <a:rect b="b" l="l" r="r" t="t"/>
                <a:pathLst>
                  <a:path extrusionOk="0" h="883729" w="587440">
                    <a:moveTo>
                      <a:pt x="272677" y="320"/>
                    </a:moveTo>
                    <a:cubicBezTo>
                      <a:pt x="224323" y="2657"/>
                      <a:pt x="176987" y="18336"/>
                      <a:pt x="139569" y="42807"/>
                    </a:cubicBezTo>
                    <a:cubicBezTo>
                      <a:pt x="75664" y="84585"/>
                      <a:pt x="39171" y="136328"/>
                      <a:pt x="38066" y="190147"/>
                    </a:cubicBezTo>
                    <a:cubicBezTo>
                      <a:pt x="37470" y="218818"/>
                      <a:pt x="46122" y="246378"/>
                      <a:pt x="64855" y="272604"/>
                    </a:cubicBezTo>
                    <a:cubicBezTo>
                      <a:pt x="83138" y="298208"/>
                      <a:pt x="102480" y="315500"/>
                      <a:pt x="123871" y="326182"/>
                    </a:cubicBezTo>
                    <a:cubicBezTo>
                      <a:pt x="162280" y="345356"/>
                      <a:pt x="195699" y="340903"/>
                      <a:pt x="253215" y="318648"/>
                    </a:cubicBezTo>
                    <a:cubicBezTo>
                      <a:pt x="289963" y="304430"/>
                      <a:pt x="298147" y="301838"/>
                      <a:pt x="312024" y="300652"/>
                    </a:cubicBezTo>
                    <a:cubicBezTo>
                      <a:pt x="329524" y="299152"/>
                      <a:pt x="342135" y="304898"/>
                      <a:pt x="352837" y="320744"/>
                    </a:cubicBezTo>
                    <a:cubicBezTo>
                      <a:pt x="361872" y="334125"/>
                      <a:pt x="364691" y="346803"/>
                      <a:pt x="362046" y="359876"/>
                    </a:cubicBezTo>
                    <a:cubicBezTo>
                      <a:pt x="357538" y="382145"/>
                      <a:pt x="338445" y="405357"/>
                      <a:pt x="297163" y="441918"/>
                    </a:cubicBezTo>
                    <a:cubicBezTo>
                      <a:pt x="286005" y="451803"/>
                      <a:pt x="242392" y="489046"/>
                      <a:pt x="236887" y="493822"/>
                    </a:cubicBezTo>
                    <a:cubicBezTo>
                      <a:pt x="210527" y="516693"/>
                      <a:pt x="189410" y="536061"/>
                      <a:pt x="168870" y="556608"/>
                    </a:cubicBezTo>
                    <a:cubicBezTo>
                      <a:pt x="99955" y="625543"/>
                      <a:pt x="49049" y="697706"/>
                      <a:pt x="15040" y="784108"/>
                    </a:cubicBezTo>
                    <a:cubicBezTo>
                      <a:pt x="2470" y="816047"/>
                      <a:pt x="-2004" y="849493"/>
                      <a:pt x="809" y="883730"/>
                    </a:cubicBezTo>
                    <a:lnTo>
                      <a:pt x="14203" y="882477"/>
                    </a:lnTo>
                    <a:cubicBezTo>
                      <a:pt x="11558" y="850217"/>
                      <a:pt x="15804" y="819094"/>
                      <a:pt x="27598" y="789131"/>
                    </a:cubicBezTo>
                    <a:cubicBezTo>
                      <a:pt x="60870" y="704605"/>
                      <a:pt x="110590" y="633754"/>
                      <a:pt x="178286" y="566031"/>
                    </a:cubicBezTo>
                    <a:cubicBezTo>
                      <a:pt x="198572" y="545739"/>
                      <a:pt x="219535" y="526544"/>
                      <a:pt x="245681" y="503867"/>
                    </a:cubicBezTo>
                    <a:cubicBezTo>
                      <a:pt x="251106" y="499166"/>
                      <a:pt x="294691" y="461942"/>
                      <a:pt x="305956" y="451964"/>
                    </a:cubicBezTo>
                    <a:cubicBezTo>
                      <a:pt x="349408" y="413481"/>
                      <a:pt x="369935" y="388534"/>
                      <a:pt x="375226" y="362388"/>
                    </a:cubicBezTo>
                    <a:cubicBezTo>
                      <a:pt x="378608" y="345678"/>
                      <a:pt x="374911" y="329477"/>
                      <a:pt x="363928" y="313210"/>
                    </a:cubicBezTo>
                    <a:cubicBezTo>
                      <a:pt x="350446" y="293238"/>
                      <a:pt x="333000" y="285356"/>
                      <a:pt x="310765" y="287258"/>
                    </a:cubicBezTo>
                    <a:cubicBezTo>
                      <a:pt x="295026" y="288604"/>
                      <a:pt x="286722" y="291263"/>
                      <a:pt x="248400" y="306090"/>
                    </a:cubicBezTo>
                    <a:cubicBezTo>
                      <a:pt x="194159" y="327079"/>
                      <a:pt x="163941" y="331225"/>
                      <a:pt x="129939" y="314254"/>
                    </a:cubicBezTo>
                    <a:cubicBezTo>
                      <a:pt x="110590" y="304590"/>
                      <a:pt x="92802" y="288751"/>
                      <a:pt x="75738" y="264862"/>
                    </a:cubicBezTo>
                    <a:cubicBezTo>
                      <a:pt x="58673" y="240966"/>
                      <a:pt x="50924" y="216126"/>
                      <a:pt x="51460" y="190355"/>
                    </a:cubicBezTo>
                    <a:cubicBezTo>
                      <a:pt x="52465" y="141606"/>
                      <a:pt x="86353" y="93693"/>
                      <a:pt x="146896" y="54106"/>
                    </a:cubicBezTo>
                    <a:cubicBezTo>
                      <a:pt x="182338" y="30927"/>
                      <a:pt x="227364" y="15938"/>
                      <a:pt x="273307" y="13715"/>
                    </a:cubicBezTo>
                    <a:cubicBezTo>
                      <a:pt x="367263" y="9167"/>
                      <a:pt x="453865" y="55492"/>
                      <a:pt x="516706" y="159380"/>
                    </a:cubicBezTo>
                    <a:cubicBezTo>
                      <a:pt x="615839" y="323249"/>
                      <a:pt x="582734" y="464367"/>
                      <a:pt x="444710" y="609142"/>
                    </a:cubicBezTo>
                    <a:cubicBezTo>
                      <a:pt x="417707" y="637464"/>
                      <a:pt x="381903" y="678405"/>
                      <a:pt x="339021" y="730114"/>
                    </a:cubicBezTo>
                    <a:lnTo>
                      <a:pt x="349488" y="738694"/>
                    </a:lnTo>
                    <a:cubicBezTo>
                      <a:pt x="392183" y="687205"/>
                      <a:pt x="427592" y="646405"/>
                      <a:pt x="454341" y="618350"/>
                    </a:cubicBezTo>
                    <a:cubicBezTo>
                      <a:pt x="596155" y="469597"/>
                      <a:pt x="630881" y="322184"/>
                      <a:pt x="528218" y="152475"/>
                    </a:cubicBezTo>
                    <a:cubicBezTo>
                      <a:pt x="462833" y="44395"/>
                      <a:pt x="371569" y="-4468"/>
                      <a:pt x="272677" y="32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37" name="Google Shape;1637;p32"/>
              <p:cNvSpPr/>
              <p:nvPr/>
            </p:nvSpPr>
            <p:spPr>
              <a:xfrm>
                <a:off x="3541126" y="5619801"/>
                <a:ext cx="171313" cy="216430"/>
              </a:xfrm>
              <a:custGeom>
                <a:rect b="b" l="l" r="r" t="t"/>
                <a:pathLst>
                  <a:path extrusionOk="0" h="216430" w="171313">
                    <a:moveTo>
                      <a:pt x="41858" y="236"/>
                    </a:moveTo>
                    <a:cubicBezTo>
                      <a:pt x="29743" y="785"/>
                      <a:pt x="17855" y="2365"/>
                      <a:pt x="5237" y="5259"/>
                    </a:cubicBezTo>
                    <a:cubicBezTo>
                      <a:pt x="2177" y="5962"/>
                      <a:pt x="-13" y="8815"/>
                      <a:pt x="0" y="11956"/>
                    </a:cubicBezTo>
                    <a:cubicBezTo>
                      <a:pt x="315" y="61181"/>
                      <a:pt x="18384" y="109991"/>
                      <a:pt x="48140" y="156362"/>
                    </a:cubicBezTo>
                    <a:cubicBezTo>
                      <a:pt x="58508" y="172523"/>
                      <a:pt x="69705" y="187130"/>
                      <a:pt x="80789" y="200109"/>
                    </a:cubicBezTo>
                    <a:cubicBezTo>
                      <a:pt x="84674" y="204656"/>
                      <a:pt x="88210" y="208802"/>
                      <a:pt x="91465" y="212244"/>
                    </a:cubicBezTo>
                    <a:cubicBezTo>
                      <a:pt x="92603" y="213457"/>
                      <a:pt x="95650" y="216430"/>
                      <a:pt x="95650" y="216430"/>
                    </a:cubicBezTo>
                    <a:lnTo>
                      <a:pt x="100252" y="211615"/>
                    </a:lnTo>
                    <a:lnTo>
                      <a:pt x="106949" y="212666"/>
                    </a:lnTo>
                    <a:cubicBezTo>
                      <a:pt x="107002" y="212278"/>
                      <a:pt x="107960" y="206217"/>
                      <a:pt x="108416" y="203665"/>
                    </a:cubicBezTo>
                    <a:cubicBezTo>
                      <a:pt x="109722" y="196345"/>
                      <a:pt x="111443" y="188188"/>
                      <a:pt x="113438" y="179388"/>
                    </a:cubicBezTo>
                    <a:cubicBezTo>
                      <a:pt x="119124" y="154259"/>
                      <a:pt x="126451" y="129111"/>
                      <a:pt x="135620" y="105718"/>
                    </a:cubicBezTo>
                    <a:cubicBezTo>
                      <a:pt x="144869" y="82137"/>
                      <a:pt x="155430" y="61509"/>
                      <a:pt x="167432" y="45020"/>
                    </a:cubicBezTo>
                    <a:cubicBezTo>
                      <a:pt x="167559" y="44846"/>
                      <a:pt x="167773" y="44726"/>
                      <a:pt x="168269" y="44183"/>
                    </a:cubicBezTo>
                    <a:cubicBezTo>
                      <a:pt x="168276" y="44183"/>
                      <a:pt x="169454" y="42958"/>
                      <a:pt x="169943" y="42301"/>
                    </a:cubicBezTo>
                    <a:cubicBezTo>
                      <a:pt x="172287" y="39187"/>
                      <a:pt x="171557" y="34773"/>
                      <a:pt x="168269" y="32677"/>
                    </a:cubicBezTo>
                    <a:cubicBezTo>
                      <a:pt x="146094" y="18513"/>
                      <a:pt x="120169" y="8433"/>
                      <a:pt x="89369" y="3163"/>
                    </a:cubicBezTo>
                    <a:cubicBezTo>
                      <a:pt x="73208" y="396"/>
                      <a:pt x="57389" y="-474"/>
                      <a:pt x="41858" y="236"/>
                    </a:cubicBezTo>
                    <a:close/>
                    <a:moveTo>
                      <a:pt x="42488" y="13423"/>
                    </a:moveTo>
                    <a:cubicBezTo>
                      <a:pt x="57061" y="12753"/>
                      <a:pt x="71855" y="13751"/>
                      <a:pt x="87065" y="16349"/>
                    </a:cubicBezTo>
                    <a:cubicBezTo>
                      <a:pt x="113398" y="20856"/>
                      <a:pt x="135318" y="29315"/>
                      <a:pt x="154667" y="40627"/>
                    </a:cubicBezTo>
                    <a:cubicBezTo>
                      <a:pt x="142833" y="57558"/>
                      <a:pt x="132352" y="77549"/>
                      <a:pt x="123277" y="100695"/>
                    </a:cubicBezTo>
                    <a:cubicBezTo>
                      <a:pt x="113827" y="124778"/>
                      <a:pt x="106286" y="150509"/>
                      <a:pt x="100459" y="176247"/>
                    </a:cubicBezTo>
                    <a:cubicBezTo>
                      <a:pt x="98751" y="183815"/>
                      <a:pt x="97285" y="190639"/>
                      <a:pt x="96066" y="197176"/>
                    </a:cubicBezTo>
                    <a:cubicBezTo>
                      <a:pt x="94358" y="195274"/>
                      <a:pt x="92684" y="193693"/>
                      <a:pt x="90835" y="191523"/>
                    </a:cubicBezTo>
                    <a:cubicBezTo>
                      <a:pt x="80126" y="178986"/>
                      <a:pt x="69457" y="164654"/>
                      <a:pt x="59438" y="149042"/>
                    </a:cubicBezTo>
                    <a:cubicBezTo>
                      <a:pt x="32140" y="106495"/>
                      <a:pt x="15658" y="61998"/>
                      <a:pt x="14024" y="17608"/>
                    </a:cubicBezTo>
                    <a:cubicBezTo>
                      <a:pt x="23728" y="15639"/>
                      <a:pt x="33091" y="13844"/>
                      <a:pt x="42488" y="13423"/>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38" name="Google Shape;1638;p32"/>
              <p:cNvSpPr/>
              <p:nvPr/>
            </p:nvSpPr>
            <p:spPr>
              <a:xfrm>
                <a:off x="3650502" y="5973236"/>
                <a:ext cx="1352788" cy="555703"/>
              </a:xfrm>
              <a:custGeom>
                <a:rect b="b" l="l" r="r" t="t"/>
                <a:pathLst>
                  <a:path extrusionOk="0" h="555703" w="1352788">
                    <a:moveTo>
                      <a:pt x="296023" y="81"/>
                    </a:moveTo>
                    <a:cubicBezTo>
                      <a:pt x="224463" y="1140"/>
                      <a:pt x="168902" y="12478"/>
                      <a:pt x="123984" y="37124"/>
                    </a:cubicBezTo>
                    <a:cubicBezTo>
                      <a:pt x="53877" y="75586"/>
                      <a:pt x="12688" y="146310"/>
                      <a:pt x="1129" y="256460"/>
                    </a:cubicBezTo>
                    <a:cubicBezTo>
                      <a:pt x="-10270" y="365116"/>
                      <a:pt x="64927" y="437052"/>
                      <a:pt x="214397" y="480818"/>
                    </a:cubicBezTo>
                    <a:cubicBezTo>
                      <a:pt x="331344" y="515061"/>
                      <a:pt x="482173" y="531202"/>
                      <a:pt x="706231" y="539627"/>
                    </a:cubicBezTo>
                    <a:cubicBezTo>
                      <a:pt x="744546" y="541073"/>
                      <a:pt x="779124" y="542828"/>
                      <a:pt x="840176" y="546538"/>
                    </a:cubicBezTo>
                    <a:cubicBezTo>
                      <a:pt x="1051870" y="559384"/>
                      <a:pt x="1125366" y="559859"/>
                      <a:pt x="1203288" y="540678"/>
                    </a:cubicBezTo>
                    <a:cubicBezTo>
                      <a:pt x="1306507" y="515269"/>
                      <a:pt x="1356977" y="453051"/>
                      <a:pt x="1352517" y="340597"/>
                    </a:cubicBezTo>
                    <a:cubicBezTo>
                      <a:pt x="1347353" y="210590"/>
                      <a:pt x="1301758" y="133618"/>
                      <a:pt x="1214386" y="93421"/>
                    </a:cubicBezTo>
                    <a:cubicBezTo>
                      <a:pt x="1146777" y="62319"/>
                      <a:pt x="1077801" y="54698"/>
                      <a:pt x="903800" y="50103"/>
                    </a:cubicBezTo>
                    <a:cubicBezTo>
                      <a:pt x="798157" y="47311"/>
                      <a:pt x="752723" y="45335"/>
                      <a:pt x="692836" y="39220"/>
                    </a:cubicBezTo>
                    <a:cubicBezTo>
                      <a:pt x="656959" y="35557"/>
                      <a:pt x="624243" y="31659"/>
                      <a:pt x="566840" y="24151"/>
                    </a:cubicBezTo>
                    <a:cubicBezTo>
                      <a:pt x="458385" y="9960"/>
                      <a:pt x="423371" y="5747"/>
                      <a:pt x="373042" y="2385"/>
                    </a:cubicBezTo>
                    <a:cubicBezTo>
                      <a:pt x="345442" y="537"/>
                      <a:pt x="319872" y="-273"/>
                      <a:pt x="296023" y="81"/>
                    </a:cubicBezTo>
                    <a:close/>
                    <a:moveTo>
                      <a:pt x="296860" y="13476"/>
                    </a:moveTo>
                    <a:cubicBezTo>
                      <a:pt x="320126" y="13148"/>
                      <a:pt x="345188" y="13972"/>
                      <a:pt x="372204" y="15780"/>
                    </a:cubicBezTo>
                    <a:cubicBezTo>
                      <a:pt x="422139" y="19115"/>
                      <a:pt x="457019" y="23187"/>
                      <a:pt x="565166" y="37332"/>
                    </a:cubicBezTo>
                    <a:cubicBezTo>
                      <a:pt x="622689" y="44860"/>
                      <a:pt x="655539" y="48931"/>
                      <a:pt x="691577" y="52615"/>
                    </a:cubicBezTo>
                    <a:cubicBezTo>
                      <a:pt x="751912" y="58770"/>
                      <a:pt x="797394" y="60699"/>
                      <a:pt x="903378" y="63498"/>
                    </a:cubicBezTo>
                    <a:cubicBezTo>
                      <a:pt x="1075364" y="68039"/>
                      <a:pt x="1143448" y="75734"/>
                      <a:pt x="1208733" y="105771"/>
                    </a:cubicBezTo>
                    <a:cubicBezTo>
                      <a:pt x="1291257" y="143738"/>
                      <a:pt x="1334153" y="215787"/>
                      <a:pt x="1339122" y="341013"/>
                    </a:cubicBezTo>
                    <a:cubicBezTo>
                      <a:pt x="1343321" y="446903"/>
                      <a:pt x="1297378" y="503770"/>
                      <a:pt x="1200154" y="527699"/>
                    </a:cubicBezTo>
                    <a:cubicBezTo>
                      <a:pt x="1124127" y="546411"/>
                      <a:pt x="1050838" y="545889"/>
                      <a:pt x="840799" y="533144"/>
                    </a:cubicBezTo>
                    <a:cubicBezTo>
                      <a:pt x="779653" y="529427"/>
                      <a:pt x="745095" y="527679"/>
                      <a:pt x="706646" y="526232"/>
                    </a:cubicBezTo>
                    <a:cubicBezTo>
                      <a:pt x="483654" y="517847"/>
                      <a:pt x="333735" y="501888"/>
                      <a:pt x="218167" y="468053"/>
                    </a:cubicBezTo>
                    <a:cubicBezTo>
                      <a:pt x="74156" y="425887"/>
                      <a:pt x="3955" y="358439"/>
                      <a:pt x="14523" y="257719"/>
                    </a:cubicBezTo>
                    <a:cubicBezTo>
                      <a:pt x="25654" y="151674"/>
                      <a:pt x="64298" y="85250"/>
                      <a:pt x="130266" y="49052"/>
                    </a:cubicBezTo>
                    <a:cubicBezTo>
                      <a:pt x="173115" y="25545"/>
                      <a:pt x="227041" y="14454"/>
                      <a:pt x="296860" y="13476"/>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42" name="Shape 1642"/>
        <p:cNvGrpSpPr/>
        <p:nvPr/>
      </p:nvGrpSpPr>
      <p:grpSpPr>
        <a:xfrm>
          <a:off x="0" y="0"/>
          <a:ext cx="0" cy="0"/>
          <a:chOff x="0" y="0"/>
          <a:chExt cx="0" cy="0"/>
        </a:xfrm>
      </p:grpSpPr>
      <p:sp>
        <p:nvSpPr>
          <p:cNvPr id="1643" name="Google Shape;1643;p33"/>
          <p:cNvSpPr txBox="1"/>
          <p:nvPr>
            <p:ph idx="3" type="title"/>
          </p:nvPr>
        </p:nvSpPr>
        <p:spPr>
          <a:xfrm>
            <a:off x="1796650" y="3887422"/>
            <a:ext cx="8630100" cy="6381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t>This course.</a:t>
            </a:r>
            <a:endParaRPr/>
          </a:p>
        </p:txBody>
      </p:sp>
      <p:sp>
        <p:nvSpPr>
          <p:cNvPr id="1644" name="Google Shape;1644;p33"/>
          <p:cNvSpPr txBox="1"/>
          <p:nvPr>
            <p:ph idx="1" type="subTitle"/>
          </p:nvPr>
        </p:nvSpPr>
        <p:spPr>
          <a:xfrm>
            <a:off x="2187000" y="2454263"/>
            <a:ext cx="7818000" cy="945300"/>
          </a:xfrm>
          <a:prstGeom prst="rect">
            <a:avLst/>
          </a:prstGeom>
        </p:spPr>
        <p:txBody>
          <a:bodyPr anchorCtr="0" anchor="b" bIns="121900" lIns="121900" spcFirstLastPara="1" rIns="121900" wrap="square" tIns="121900">
            <a:noAutofit/>
          </a:bodyPr>
          <a:lstStyle/>
          <a:p>
            <a:pPr indent="0" lvl="0" marL="0" rtl="0" algn="ctr">
              <a:spcBef>
                <a:spcPts val="0"/>
              </a:spcBef>
              <a:spcAft>
                <a:spcPts val="0"/>
              </a:spcAft>
              <a:buNone/>
            </a:pPr>
            <a:r>
              <a:rPr lang="en"/>
              <a:t>Anna Smith.</a:t>
            </a:r>
            <a:endParaRPr/>
          </a:p>
        </p:txBody>
      </p:sp>
      <p:sp>
        <p:nvSpPr>
          <p:cNvPr id="1645" name="Google Shape;1645;p33"/>
          <p:cNvSpPr txBox="1"/>
          <p:nvPr>
            <p:ph idx="2" type="subTitle"/>
          </p:nvPr>
        </p:nvSpPr>
        <p:spPr>
          <a:xfrm>
            <a:off x="3914250" y="3357363"/>
            <a:ext cx="4363500" cy="2982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t>You have successfully completed</a:t>
            </a:r>
            <a:endParaRPr/>
          </a:p>
        </p:txBody>
      </p:sp>
      <p:sp>
        <p:nvSpPr>
          <p:cNvPr id="1646" name="Google Shape;1646;p33"/>
          <p:cNvSpPr txBox="1"/>
          <p:nvPr>
            <p:ph idx="4" type="subTitle"/>
          </p:nvPr>
        </p:nvSpPr>
        <p:spPr>
          <a:xfrm>
            <a:off x="3914250" y="4728963"/>
            <a:ext cx="4363500" cy="2982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t>Congratulations!</a:t>
            </a:r>
            <a:endParaRPr/>
          </a:p>
        </p:txBody>
      </p:sp>
      <p:pic>
        <p:nvPicPr>
          <p:cNvPr id="1647" name="Google Shape;1647;p33"/>
          <p:cNvPicPr preferRelativeResize="0"/>
          <p:nvPr/>
        </p:nvPicPr>
        <p:blipFill>
          <a:blip r:embed="rId3">
            <a:alphaModFix/>
          </a:blip>
          <a:stretch>
            <a:fillRect/>
          </a:stretch>
        </p:blipFill>
        <p:spPr>
          <a:xfrm>
            <a:off x="8539774" y="5069650"/>
            <a:ext cx="2097249" cy="1426502"/>
          </a:xfrm>
          <a:prstGeom prst="rect">
            <a:avLst/>
          </a:prstGeom>
          <a:noFill/>
          <a:ln>
            <a:noFill/>
          </a:ln>
          <a:effectLst>
            <a:outerShdw rotWithShape="0" algn="bl">
              <a:srgbClr val="000000"/>
            </a:outerShdw>
          </a:effectLst>
        </p:spPr>
      </p:pic>
      <p:sp>
        <p:nvSpPr>
          <p:cNvPr id="1648" name="Google Shape;1648;p33"/>
          <p:cNvSpPr txBox="1"/>
          <p:nvPr>
            <p:ph idx="5" type="subTitle"/>
          </p:nvPr>
        </p:nvSpPr>
        <p:spPr>
          <a:xfrm>
            <a:off x="996875" y="5847088"/>
            <a:ext cx="2981100" cy="2982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t>Date</a:t>
            </a:r>
            <a:endParaRPr/>
          </a:p>
        </p:txBody>
      </p:sp>
      <p:sp>
        <p:nvSpPr>
          <p:cNvPr id="1649" name="Google Shape;1649;p33"/>
          <p:cNvSpPr txBox="1"/>
          <p:nvPr>
            <p:ph idx="6" type="subTitle"/>
          </p:nvPr>
        </p:nvSpPr>
        <p:spPr>
          <a:xfrm>
            <a:off x="8214050" y="5847088"/>
            <a:ext cx="2981100" cy="2982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t>Signature</a:t>
            </a:r>
            <a:endParaRPr/>
          </a:p>
        </p:txBody>
      </p:sp>
      <p:sp>
        <p:nvSpPr>
          <p:cNvPr id="1650" name="Google Shape;1650;p33"/>
          <p:cNvSpPr txBox="1"/>
          <p:nvPr>
            <p:ph idx="7" type="subTitle"/>
          </p:nvPr>
        </p:nvSpPr>
        <p:spPr>
          <a:xfrm>
            <a:off x="996875" y="5548888"/>
            <a:ext cx="2981100" cy="2982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t>03/05/2023</a:t>
            </a:r>
            <a:endParaRPr/>
          </a:p>
        </p:txBody>
      </p:sp>
      <p:sp>
        <p:nvSpPr>
          <p:cNvPr id="1651" name="Google Shape;1651;p33"/>
          <p:cNvSpPr/>
          <p:nvPr/>
        </p:nvSpPr>
        <p:spPr>
          <a:xfrm>
            <a:off x="969275" y="829050"/>
            <a:ext cx="10225881" cy="945299"/>
          </a:xfrm>
          <a:prstGeom prst="rect">
            <a:avLst/>
          </a:prstGeom>
        </p:spPr>
        <p:txBody>
          <a:bodyPr>
            <a:prstTxWarp prst="textPlain"/>
          </a:bodyPr>
          <a:lstStyle/>
          <a:p>
            <a:pPr lvl="0" algn="ctr"/>
            <a:r>
              <a:rPr b="0" i="0">
                <a:ln cap="flat" cmpd="sng" w="152400">
                  <a:solidFill>
                    <a:srgbClr val="FFFFFF"/>
                  </a:solidFill>
                  <a:prstDash val="solid"/>
                  <a:round/>
                  <a:headEnd len="sm" w="sm" type="none"/>
                  <a:tailEnd len="sm" w="sm" type="none"/>
                </a:ln>
                <a:solidFill>
                  <a:srgbClr val="FFFFFF"/>
                </a:solidFill>
                <a:latin typeface="Spicy Rice"/>
              </a:rPr>
              <a:t>Certificate of Completion</a:t>
            </a:r>
          </a:p>
        </p:txBody>
      </p:sp>
      <p:sp>
        <p:nvSpPr>
          <p:cNvPr id="1652" name="Google Shape;1652;p33"/>
          <p:cNvSpPr txBox="1"/>
          <p:nvPr/>
        </p:nvSpPr>
        <p:spPr>
          <a:xfrm>
            <a:off x="361950" y="788975"/>
            <a:ext cx="11414400" cy="977400"/>
          </a:xfrm>
          <a:prstGeom prst="rect">
            <a:avLst/>
          </a:prstGeom>
          <a:noFill/>
          <a:ln>
            <a:noFill/>
          </a:ln>
        </p:spPr>
        <p:txBody>
          <a:bodyPr anchorCtr="0" anchor="ctr" bIns="121900" lIns="121900" spcFirstLastPara="1" rIns="121900" wrap="square" tIns="121900">
            <a:noAutofit/>
          </a:bodyPr>
          <a:lstStyle/>
          <a:p>
            <a:pPr indent="0" lvl="0" marL="0" rtl="0" algn="ctr">
              <a:lnSpc>
                <a:spcPct val="95000"/>
              </a:lnSpc>
              <a:spcBef>
                <a:spcPts val="0"/>
              </a:spcBef>
              <a:spcAft>
                <a:spcPts val="0"/>
              </a:spcAft>
              <a:buNone/>
            </a:pPr>
            <a:r>
              <a:rPr lang="en" sz="7500">
                <a:solidFill>
                  <a:srgbClr val="F47C7E"/>
                </a:solidFill>
                <a:latin typeface="Spicy Rice"/>
                <a:ea typeface="Spicy Rice"/>
                <a:cs typeface="Spicy Rice"/>
                <a:sym typeface="Spicy Rice"/>
              </a:rPr>
              <a:t>C</a:t>
            </a:r>
            <a:r>
              <a:rPr lang="en" sz="7500">
                <a:solidFill>
                  <a:srgbClr val="9BB66F"/>
                </a:solidFill>
                <a:latin typeface="Spicy Rice"/>
                <a:ea typeface="Spicy Rice"/>
                <a:cs typeface="Spicy Rice"/>
                <a:sym typeface="Spicy Rice"/>
              </a:rPr>
              <a:t>e</a:t>
            </a:r>
            <a:r>
              <a:rPr lang="en" sz="7500">
                <a:solidFill>
                  <a:srgbClr val="FFCB06"/>
                </a:solidFill>
                <a:latin typeface="Spicy Rice"/>
                <a:ea typeface="Spicy Rice"/>
                <a:cs typeface="Spicy Rice"/>
                <a:sym typeface="Spicy Rice"/>
              </a:rPr>
              <a:t>r</a:t>
            </a:r>
            <a:r>
              <a:rPr lang="en" sz="7500">
                <a:solidFill>
                  <a:srgbClr val="BDDA80"/>
                </a:solidFill>
                <a:latin typeface="Spicy Rice"/>
                <a:ea typeface="Spicy Rice"/>
                <a:cs typeface="Spicy Rice"/>
                <a:sym typeface="Spicy Rice"/>
              </a:rPr>
              <a:t>t</a:t>
            </a:r>
            <a:r>
              <a:rPr lang="en" sz="7500">
                <a:solidFill>
                  <a:srgbClr val="F47C7E"/>
                </a:solidFill>
                <a:latin typeface="Spicy Rice"/>
                <a:ea typeface="Spicy Rice"/>
                <a:cs typeface="Spicy Rice"/>
                <a:sym typeface="Spicy Rice"/>
              </a:rPr>
              <a:t>i</a:t>
            </a:r>
            <a:r>
              <a:rPr lang="en" sz="7500">
                <a:solidFill>
                  <a:srgbClr val="9BB66F"/>
                </a:solidFill>
                <a:latin typeface="Spicy Rice"/>
                <a:ea typeface="Spicy Rice"/>
                <a:cs typeface="Spicy Rice"/>
                <a:sym typeface="Spicy Rice"/>
              </a:rPr>
              <a:t>f</a:t>
            </a:r>
            <a:r>
              <a:rPr lang="en" sz="7500">
                <a:solidFill>
                  <a:srgbClr val="FFCB06"/>
                </a:solidFill>
                <a:latin typeface="Spicy Rice"/>
                <a:ea typeface="Spicy Rice"/>
                <a:cs typeface="Spicy Rice"/>
                <a:sym typeface="Spicy Rice"/>
              </a:rPr>
              <a:t>i</a:t>
            </a:r>
            <a:r>
              <a:rPr lang="en" sz="7500">
                <a:solidFill>
                  <a:srgbClr val="BDDA80"/>
                </a:solidFill>
                <a:latin typeface="Spicy Rice"/>
                <a:ea typeface="Spicy Rice"/>
                <a:cs typeface="Spicy Rice"/>
                <a:sym typeface="Spicy Rice"/>
              </a:rPr>
              <a:t>c</a:t>
            </a:r>
            <a:r>
              <a:rPr lang="en" sz="7500">
                <a:solidFill>
                  <a:srgbClr val="F47C7E"/>
                </a:solidFill>
                <a:latin typeface="Spicy Rice"/>
                <a:ea typeface="Spicy Rice"/>
                <a:cs typeface="Spicy Rice"/>
                <a:sym typeface="Spicy Rice"/>
              </a:rPr>
              <a:t>a</a:t>
            </a:r>
            <a:r>
              <a:rPr lang="en" sz="7500">
                <a:solidFill>
                  <a:srgbClr val="9BB66F"/>
                </a:solidFill>
                <a:latin typeface="Spicy Rice"/>
                <a:ea typeface="Spicy Rice"/>
                <a:cs typeface="Spicy Rice"/>
                <a:sym typeface="Spicy Rice"/>
              </a:rPr>
              <a:t>t</a:t>
            </a:r>
            <a:r>
              <a:rPr lang="en" sz="7500">
                <a:solidFill>
                  <a:srgbClr val="FFCB06"/>
                </a:solidFill>
                <a:latin typeface="Spicy Rice"/>
                <a:ea typeface="Spicy Rice"/>
                <a:cs typeface="Spicy Rice"/>
                <a:sym typeface="Spicy Rice"/>
              </a:rPr>
              <a:t>e </a:t>
            </a:r>
            <a:r>
              <a:rPr lang="en" sz="7500">
                <a:solidFill>
                  <a:srgbClr val="BDDA80"/>
                </a:solidFill>
                <a:latin typeface="Spicy Rice"/>
                <a:ea typeface="Spicy Rice"/>
                <a:cs typeface="Spicy Rice"/>
                <a:sym typeface="Spicy Rice"/>
              </a:rPr>
              <a:t>o</a:t>
            </a:r>
            <a:r>
              <a:rPr lang="en" sz="7500">
                <a:solidFill>
                  <a:srgbClr val="F47C7E"/>
                </a:solidFill>
                <a:latin typeface="Spicy Rice"/>
                <a:ea typeface="Spicy Rice"/>
                <a:cs typeface="Spicy Rice"/>
                <a:sym typeface="Spicy Rice"/>
              </a:rPr>
              <a:t>f </a:t>
            </a:r>
            <a:r>
              <a:rPr lang="en" sz="7500">
                <a:solidFill>
                  <a:srgbClr val="9BB66F"/>
                </a:solidFill>
                <a:latin typeface="Spicy Rice"/>
                <a:ea typeface="Spicy Rice"/>
                <a:cs typeface="Spicy Rice"/>
                <a:sym typeface="Spicy Rice"/>
              </a:rPr>
              <a:t>C</a:t>
            </a:r>
            <a:r>
              <a:rPr lang="en" sz="7500">
                <a:solidFill>
                  <a:srgbClr val="FFCB06"/>
                </a:solidFill>
                <a:latin typeface="Spicy Rice"/>
                <a:ea typeface="Spicy Rice"/>
                <a:cs typeface="Spicy Rice"/>
                <a:sym typeface="Spicy Rice"/>
              </a:rPr>
              <a:t>o</a:t>
            </a:r>
            <a:r>
              <a:rPr lang="en" sz="7500">
                <a:solidFill>
                  <a:srgbClr val="BDDA80"/>
                </a:solidFill>
                <a:latin typeface="Spicy Rice"/>
                <a:ea typeface="Spicy Rice"/>
                <a:cs typeface="Spicy Rice"/>
                <a:sym typeface="Spicy Rice"/>
              </a:rPr>
              <a:t>m</a:t>
            </a:r>
            <a:r>
              <a:rPr lang="en" sz="7500">
                <a:solidFill>
                  <a:srgbClr val="F47C7E"/>
                </a:solidFill>
                <a:latin typeface="Spicy Rice"/>
                <a:ea typeface="Spicy Rice"/>
                <a:cs typeface="Spicy Rice"/>
                <a:sym typeface="Spicy Rice"/>
              </a:rPr>
              <a:t>p</a:t>
            </a:r>
            <a:r>
              <a:rPr lang="en" sz="7500">
                <a:solidFill>
                  <a:srgbClr val="9BB66F"/>
                </a:solidFill>
                <a:latin typeface="Spicy Rice"/>
                <a:ea typeface="Spicy Rice"/>
                <a:cs typeface="Spicy Rice"/>
                <a:sym typeface="Spicy Rice"/>
              </a:rPr>
              <a:t>l</a:t>
            </a:r>
            <a:r>
              <a:rPr lang="en" sz="7500">
                <a:solidFill>
                  <a:srgbClr val="FFCB06"/>
                </a:solidFill>
                <a:latin typeface="Spicy Rice"/>
                <a:ea typeface="Spicy Rice"/>
                <a:cs typeface="Spicy Rice"/>
                <a:sym typeface="Spicy Rice"/>
              </a:rPr>
              <a:t>e</a:t>
            </a:r>
            <a:r>
              <a:rPr lang="en" sz="7500">
                <a:solidFill>
                  <a:srgbClr val="BDDA80"/>
                </a:solidFill>
                <a:latin typeface="Spicy Rice"/>
                <a:ea typeface="Spicy Rice"/>
                <a:cs typeface="Spicy Rice"/>
                <a:sym typeface="Spicy Rice"/>
              </a:rPr>
              <a:t>t</a:t>
            </a:r>
            <a:r>
              <a:rPr lang="en" sz="7500">
                <a:solidFill>
                  <a:srgbClr val="F47C7E"/>
                </a:solidFill>
                <a:latin typeface="Spicy Rice"/>
                <a:ea typeface="Spicy Rice"/>
                <a:cs typeface="Spicy Rice"/>
                <a:sym typeface="Spicy Rice"/>
              </a:rPr>
              <a:t>i</a:t>
            </a:r>
            <a:r>
              <a:rPr lang="en" sz="7500">
                <a:solidFill>
                  <a:srgbClr val="9BB66F"/>
                </a:solidFill>
                <a:latin typeface="Spicy Rice"/>
                <a:ea typeface="Spicy Rice"/>
                <a:cs typeface="Spicy Rice"/>
                <a:sym typeface="Spicy Rice"/>
              </a:rPr>
              <a:t>o</a:t>
            </a:r>
            <a:r>
              <a:rPr lang="en" sz="7500">
                <a:solidFill>
                  <a:srgbClr val="FFCB06"/>
                </a:solidFill>
                <a:latin typeface="Spicy Rice"/>
                <a:ea typeface="Spicy Rice"/>
                <a:cs typeface="Spicy Rice"/>
                <a:sym typeface="Spicy Rice"/>
              </a:rPr>
              <a:t>n</a:t>
            </a:r>
            <a:endParaRPr sz="7500">
              <a:solidFill>
                <a:srgbClr val="F47C7E"/>
              </a:solidFill>
              <a:latin typeface="Spicy Rice"/>
              <a:ea typeface="Spicy Rice"/>
              <a:cs typeface="Spicy Rice"/>
              <a:sym typeface="Spicy Rice"/>
            </a:endParaRPr>
          </a:p>
        </p:txBody>
      </p:sp>
      <p:grpSp>
        <p:nvGrpSpPr>
          <p:cNvPr id="1653" name="Google Shape;1653;p33"/>
          <p:cNvGrpSpPr/>
          <p:nvPr/>
        </p:nvGrpSpPr>
        <p:grpSpPr>
          <a:xfrm rot="7876761">
            <a:off x="318603" y="2040224"/>
            <a:ext cx="1254983" cy="1161692"/>
            <a:chOff x="1800137" y="386015"/>
            <a:chExt cx="1421864" cy="1316154"/>
          </a:xfrm>
        </p:grpSpPr>
        <p:sp>
          <p:nvSpPr>
            <p:cNvPr id="1654" name="Google Shape;1654;p33"/>
            <p:cNvSpPr/>
            <p:nvPr/>
          </p:nvSpPr>
          <p:spPr>
            <a:xfrm>
              <a:off x="1806885" y="392710"/>
              <a:ext cx="1408097" cy="1302736"/>
            </a:xfrm>
            <a:custGeom>
              <a:rect b="b" l="l" r="r" t="t"/>
              <a:pathLst>
                <a:path extrusionOk="0" h="1302736" w="1408097">
                  <a:moveTo>
                    <a:pt x="672235" y="0"/>
                  </a:moveTo>
                  <a:lnTo>
                    <a:pt x="95226" y="806810"/>
                  </a:lnTo>
                  <a:lnTo>
                    <a:pt x="0" y="939918"/>
                  </a:lnTo>
                  <a:cubicBezTo>
                    <a:pt x="0" y="939918"/>
                    <a:pt x="1621" y="941934"/>
                    <a:pt x="1674" y="942015"/>
                  </a:cubicBezTo>
                  <a:cubicBezTo>
                    <a:pt x="5798" y="948009"/>
                    <a:pt x="168299" y="1182185"/>
                    <a:pt x="484926" y="1270181"/>
                  </a:cubicBezTo>
                  <a:cubicBezTo>
                    <a:pt x="496292" y="1273335"/>
                    <a:pt x="508320" y="1275793"/>
                    <a:pt x="520087" y="1278552"/>
                  </a:cubicBezTo>
                  <a:cubicBezTo>
                    <a:pt x="533046" y="1281559"/>
                    <a:pt x="545992" y="1284647"/>
                    <a:pt x="559433" y="1287131"/>
                  </a:cubicBezTo>
                  <a:cubicBezTo>
                    <a:pt x="578199" y="1290634"/>
                    <a:pt x="597909" y="1292938"/>
                    <a:pt x="617613" y="1295295"/>
                  </a:cubicBezTo>
                  <a:cubicBezTo>
                    <a:pt x="628000" y="1296528"/>
                    <a:pt x="637945" y="1298376"/>
                    <a:pt x="648587" y="1299267"/>
                  </a:cubicBezTo>
                  <a:cubicBezTo>
                    <a:pt x="679073" y="1301845"/>
                    <a:pt x="710396" y="1303158"/>
                    <a:pt x="742979" y="1302615"/>
                  </a:cubicBezTo>
                  <a:cubicBezTo>
                    <a:pt x="834972" y="1301109"/>
                    <a:pt x="915855" y="1285511"/>
                    <a:pt x="986592" y="1261180"/>
                  </a:cubicBezTo>
                  <a:cubicBezTo>
                    <a:pt x="1289710" y="1156923"/>
                    <a:pt x="1405553" y="893252"/>
                    <a:pt x="1408098" y="887385"/>
                  </a:cubicBezTo>
                  <a:lnTo>
                    <a:pt x="1382360" y="856203"/>
                  </a:lnTo>
                  <a:lnTo>
                    <a:pt x="1294458" y="750091"/>
                  </a:lnTo>
                  <a:lnTo>
                    <a:pt x="1040170" y="443691"/>
                  </a:lnTo>
                  <a:cubicBezTo>
                    <a:pt x="1026059" y="457923"/>
                    <a:pt x="1004299" y="473019"/>
                    <a:pt x="972775" y="472992"/>
                  </a:cubicBezTo>
                  <a:cubicBezTo>
                    <a:pt x="913705" y="472958"/>
                    <a:pt x="890111" y="423814"/>
                    <a:pt x="890111" y="423814"/>
                  </a:cubicBezTo>
                  <a:cubicBezTo>
                    <a:pt x="890111" y="423814"/>
                    <a:pt x="810032" y="463662"/>
                    <a:pt x="766627" y="403092"/>
                  </a:cubicBezTo>
                  <a:cubicBezTo>
                    <a:pt x="723222" y="342522"/>
                    <a:pt x="789652" y="277097"/>
                    <a:pt x="789652" y="277097"/>
                  </a:cubicBezTo>
                  <a:cubicBezTo>
                    <a:pt x="789652" y="277097"/>
                    <a:pt x="731627" y="270418"/>
                    <a:pt x="748209" y="197151"/>
                  </a:cubicBezTo>
                  <a:cubicBezTo>
                    <a:pt x="755228" y="166146"/>
                    <a:pt x="773284" y="152075"/>
                    <a:pt x="793623" y="146294"/>
                  </a:cubicBezTo>
                  <a:lnTo>
                    <a:pt x="672235" y="0"/>
                  </a:lnTo>
                  <a:close/>
                </a:path>
              </a:pathLst>
            </a:custGeom>
            <a:solidFill>
              <a:srgbClr val="FFFCF9"/>
            </a:solidFill>
            <a:ln cap="flat" cmpd="sng" w="167350">
              <a:solidFill>
                <a:srgbClr val="FFFCF9"/>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1655" name="Google Shape;1655;p33"/>
            <p:cNvGrpSpPr/>
            <p:nvPr/>
          </p:nvGrpSpPr>
          <p:grpSpPr>
            <a:xfrm>
              <a:off x="1813274" y="399386"/>
              <a:ext cx="1408727" cy="1302783"/>
              <a:chOff x="1813274" y="399386"/>
              <a:chExt cx="1408727" cy="1302783"/>
            </a:xfrm>
          </p:grpSpPr>
          <p:grpSp>
            <p:nvGrpSpPr>
              <p:cNvPr id="1656" name="Google Shape;1656;p33"/>
              <p:cNvGrpSpPr/>
              <p:nvPr/>
            </p:nvGrpSpPr>
            <p:grpSpPr>
              <a:xfrm>
                <a:off x="1813274" y="399386"/>
                <a:ext cx="1408727" cy="1302783"/>
                <a:chOff x="1813274" y="399386"/>
                <a:chExt cx="1408727" cy="1302783"/>
              </a:xfrm>
            </p:grpSpPr>
            <p:sp>
              <p:nvSpPr>
                <p:cNvPr id="1657" name="Google Shape;1657;p33"/>
                <p:cNvSpPr/>
                <p:nvPr/>
              </p:nvSpPr>
              <p:spPr>
                <a:xfrm>
                  <a:off x="1813274" y="1149512"/>
                  <a:ext cx="1408727" cy="552657"/>
                </a:xfrm>
                <a:custGeom>
                  <a:rect b="b" l="l" r="r" t="t"/>
                  <a:pathLst>
                    <a:path extrusionOk="0" h="552657" w="1408727">
                      <a:moveTo>
                        <a:pt x="1294459" y="0"/>
                      </a:moveTo>
                      <a:cubicBezTo>
                        <a:pt x="1199552" y="121314"/>
                        <a:pt x="1016556" y="282645"/>
                        <a:pt x="711583" y="287768"/>
                      </a:cubicBezTo>
                      <a:cubicBezTo>
                        <a:pt x="642942" y="288927"/>
                        <a:pt x="578943" y="282424"/>
                        <a:pt x="519666" y="270610"/>
                      </a:cubicBezTo>
                      <a:cubicBezTo>
                        <a:pt x="328344" y="232482"/>
                        <a:pt x="187293" y="138171"/>
                        <a:pt x="95226" y="56712"/>
                      </a:cubicBezTo>
                      <a:lnTo>
                        <a:pt x="0" y="189821"/>
                      </a:lnTo>
                      <a:cubicBezTo>
                        <a:pt x="0" y="189821"/>
                        <a:pt x="186739" y="464194"/>
                        <a:pt x="551062" y="535781"/>
                      </a:cubicBezTo>
                      <a:cubicBezTo>
                        <a:pt x="610333" y="547428"/>
                        <a:pt x="674346" y="553663"/>
                        <a:pt x="742979" y="552524"/>
                      </a:cubicBezTo>
                      <a:cubicBezTo>
                        <a:pt x="1233561" y="544387"/>
                        <a:pt x="1408728" y="137923"/>
                        <a:pt x="1408728" y="137917"/>
                      </a:cubicBezTo>
                      <a:lnTo>
                        <a:pt x="1294459" y="0"/>
                      </a:lnTo>
                      <a:close/>
                    </a:path>
                  </a:pathLst>
                </a:custGeom>
                <a:solidFill>
                  <a:srgbClr val="BDDA8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58" name="Google Shape;1658;p33"/>
                <p:cNvSpPr/>
                <p:nvPr/>
              </p:nvSpPr>
              <p:spPr>
                <a:xfrm>
                  <a:off x="1813274" y="1220703"/>
                  <a:ext cx="1408727" cy="481462"/>
                </a:xfrm>
                <a:custGeom>
                  <a:rect b="b" l="l" r="r" t="t"/>
                  <a:pathLst>
                    <a:path extrusionOk="0" h="481462" w="1408727">
                      <a:moveTo>
                        <a:pt x="1351607" y="0"/>
                      </a:moveTo>
                      <a:cubicBezTo>
                        <a:pt x="1254349" y="106634"/>
                        <a:pt x="1086007" y="333102"/>
                        <a:pt x="709285" y="339638"/>
                      </a:cubicBezTo>
                      <a:cubicBezTo>
                        <a:pt x="643766" y="340777"/>
                        <a:pt x="582526" y="334542"/>
                        <a:pt x="525948" y="322895"/>
                      </a:cubicBezTo>
                      <a:cubicBezTo>
                        <a:pt x="288443" y="274012"/>
                        <a:pt x="132076" y="132050"/>
                        <a:pt x="55461" y="46010"/>
                      </a:cubicBezTo>
                      <a:lnTo>
                        <a:pt x="0" y="122814"/>
                      </a:lnTo>
                      <a:cubicBezTo>
                        <a:pt x="0" y="122814"/>
                        <a:pt x="252443" y="489369"/>
                        <a:pt x="742979" y="481333"/>
                      </a:cubicBezTo>
                      <a:cubicBezTo>
                        <a:pt x="1233614" y="473289"/>
                        <a:pt x="1408728" y="64870"/>
                        <a:pt x="1408728" y="64863"/>
                      </a:cubicBezTo>
                      <a:lnTo>
                        <a:pt x="1351607" y="0"/>
                      </a:lnTo>
                      <a:close/>
                    </a:path>
                  </a:pathLst>
                </a:custGeom>
                <a:solidFill>
                  <a:srgbClr val="9BB66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59" name="Google Shape;1659;p33"/>
                <p:cNvSpPr/>
                <p:nvPr/>
              </p:nvSpPr>
              <p:spPr>
                <a:xfrm>
                  <a:off x="1908427" y="399386"/>
                  <a:ext cx="1199231" cy="1037997"/>
                </a:xfrm>
                <a:custGeom>
                  <a:rect b="b" l="l" r="r" t="t"/>
                  <a:pathLst>
                    <a:path extrusionOk="0" h="1037997" w="1199231">
                      <a:moveTo>
                        <a:pt x="577009" y="0"/>
                      </a:moveTo>
                      <a:lnTo>
                        <a:pt x="0" y="806811"/>
                      </a:lnTo>
                      <a:cubicBezTo>
                        <a:pt x="92066" y="888263"/>
                        <a:pt x="233118" y="982581"/>
                        <a:pt x="424439" y="1020708"/>
                      </a:cubicBezTo>
                      <a:cubicBezTo>
                        <a:pt x="483716" y="1032515"/>
                        <a:pt x="547715" y="1039018"/>
                        <a:pt x="616355" y="1037867"/>
                      </a:cubicBezTo>
                      <a:cubicBezTo>
                        <a:pt x="921329" y="1032737"/>
                        <a:pt x="1104325" y="871413"/>
                        <a:pt x="1199232" y="750092"/>
                      </a:cubicBezTo>
                      <a:lnTo>
                        <a:pt x="944943" y="443692"/>
                      </a:lnTo>
                      <a:cubicBezTo>
                        <a:pt x="930832" y="457924"/>
                        <a:pt x="909073" y="473012"/>
                        <a:pt x="877549" y="472992"/>
                      </a:cubicBezTo>
                      <a:cubicBezTo>
                        <a:pt x="818479" y="472959"/>
                        <a:pt x="794884" y="423814"/>
                        <a:pt x="794884" y="423814"/>
                      </a:cubicBezTo>
                      <a:cubicBezTo>
                        <a:pt x="794884" y="423814"/>
                        <a:pt x="714805" y="463656"/>
                        <a:pt x="671400" y="403093"/>
                      </a:cubicBezTo>
                      <a:cubicBezTo>
                        <a:pt x="627995" y="342523"/>
                        <a:pt x="694425" y="277097"/>
                        <a:pt x="694425" y="277097"/>
                      </a:cubicBezTo>
                      <a:cubicBezTo>
                        <a:pt x="694425" y="277097"/>
                        <a:pt x="636400" y="270420"/>
                        <a:pt x="652983" y="197151"/>
                      </a:cubicBezTo>
                      <a:cubicBezTo>
                        <a:pt x="660001" y="166146"/>
                        <a:pt x="678057" y="152073"/>
                        <a:pt x="698397" y="146294"/>
                      </a:cubicBezTo>
                      <a:lnTo>
                        <a:pt x="577009" y="0"/>
                      </a:lnTo>
                      <a:close/>
                    </a:path>
                  </a:pathLst>
                </a:custGeom>
                <a:solidFill>
                  <a:srgbClr val="F47C7E"/>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1660" name="Google Shape;1660;p33"/>
              <p:cNvGrpSpPr/>
              <p:nvPr/>
            </p:nvGrpSpPr>
            <p:grpSpPr>
              <a:xfrm>
                <a:off x="2040710" y="579350"/>
                <a:ext cx="884187" cy="760477"/>
                <a:chOff x="2040710" y="579350"/>
                <a:chExt cx="884187" cy="760477"/>
              </a:xfrm>
            </p:grpSpPr>
            <p:sp>
              <p:nvSpPr>
                <p:cNvPr id="1661" name="Google Shape;1661;p33"/>
                <p:cNvSpPr/>
                <p:nvPr/>
              </p:nvSpPr>
              <p:spPr>
                <a:xfrm>
                  <a:off x="2237523" y="1064717"/>
                  <a:ext cx="45514" cy="73535"/>
                </a:xfrm>
                <a:custGeom>
                  <a:rect b="b" l="l" r="r" t="t"/>
                  <a:pathLst>
                    <a:path extrusionOk="0" h="73535" w="45514">
                      <a:moveTo>
                        <a:pt x="0" y="36768"/>
                      </a:moveTo>
                      <a:cubicBezTo>
                        <a:pt x="0" y="16462"/>
                        <a:pt x="10187" y="0"/>
                        <a:pt x="22757" y="0"/>
                      </a:cubicBezTo>
                      <a:cubicBezTo>
                        <a:pt x="35328" y="0"/>
                        <a:pt x="45515" y="16462"/>
                        <a:pt x="45515" y="36768"/>
                      </a:cubicBezTo>
                      <a:cubicBezTo>
                        <a:pt x="45515" y="57074"/>
                        <a:pt x="35328" y="73536"/>
                        <a:pt x="22757" y="73536"/>
                      </a:cubicBezTo>
                      <a:cubicBezTo>
                        <a:pt x="10187" y="73536"/>
                        <a:pt x="0" y="57074"/>
                        <a:pt x="0" y="36768"/>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62" name="Google Shape;1662;p33"/>
                <p:cNvSpPr/>
                <p:nvPr/>
              </p:nvSpPr>
              <p:spPr>
                <a:xfrm>
                  <a:off x="2460074" y="973206"/>
                  <a:ext cx="45521" cy="73536"/>
                </a:xfrm>
                <a:custGeom>
                  <a:rect b="b" l="l" r="r" t="t"/>
                  <a:pathLst>
                    <a:path extrusionOk="0" h="73536" w="45521">
                      <a:moveTo>
                        <a:pt x="0" y="36768"/>
                      </a:moveTo>
                      <a:cubicBezTo>
                        <a:pt x="0" y="16462"/>
                        <a:pt x="10193" y="0"/>
                        <a:pt x="22764" y="0"/>
                      </a:cubicBezTo>
                      <a:cubicBezTo>
                        <a:pt x="35328" y="0"/>
                        <a:pt x="45521" y="16462"/>
                        <a:pt x="45521" y="36768"/>
                      </a:cubicBezTo>
                      <a:cubicBezTo>
                        <a:pt x="45521" y="57074"/>
                        <a:pt x="35328" y="73536"/>
                        <a:pt x="22764" y="73536"/>
                      </a:cubicBezTo>
                      <a:cubicBezTo>
                        <a:pt x="10193" y="73536"/>
                        <a:pt x="0" y="57074"/>
                        <a:pt x="0" y="36768"/>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63" name="Google Shape;1663;p33"/>
                <p:cNvSpPr/>
                <p:nvPr/>
              </p:nvSpPr>
              <p:spPr>
                <a:xfrm>
                  <a:off x="2696038" y="898833"/>
                  <a:ext cx="45514" cy="73535"/>
                </a:xfrm>
                <a:custGeom>
                  <a:rect b="b" l="l" r="r" t="t"/>
                  <a:pathLst>
                    <a:path extrusionOk="0" h="73535" w="45514">
                      <a:moveTo>
                        <a:pt x="0" y="36768"/>
                      </a:moveTo>
                      <a:cubicBezTo>
                        <a:pt x="0" y="16462"/>
                        <a:pt x="10187" y="0"/>
                        <a:pt x="22757" y="0"/>
                      </a:cubicBezTo>
                      <a:cubicBezTo>
                        <a:pt x="35321" y="0"/>
                        <a:pt x="45515" y="16462"/>
                        <a:pt x="45515" y="36768"/>
                      </a:cubicBezTo>
                      <a:cubicBezTo>
                        <a:pt x="45515" y="57074"/>
                        <a:pt x="35321" y="73536"/>
                        <a:pt x="22757" y="73536"/>
                      </a:cubicBezTo>
                      <a:cubicBezTo>
                        <a:pt x="10187" y="73536"/>
                        <a:pt x="0" y="57074"/>
                        <a:pt x="0" y="36768"/>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64" name="Google Shape;1664;p33"/>
                <p:cNvSpPr/>
                <p:nvPr/>
              </p:nvSpPr>
              <p:spPr>
                <a:xfrm>
                  <a:off x="2367993" y="1266292"/>
                  <a:ext cx="45521" cy="73535"/>
                </a:xfrm>
                <a:custGeom>
                  <a:rect b="b" l="l" r="r" t="t"/>
                  <a:pathLst>
                    <a:path extrusionOk="0" h="73535" w="45521">
                      <a:moveTo>
                        <a:pt x="0" y="36768"/>
                      </a:moveTo>
                      <a:cubicBezTo>
                        <a:pt x="0" y="16462"/>
                        <a:pt x="10193" y="0"/>
                        <a:pt x="22764" y="0"/>
                      </a:cubicBezTo>
                      <a:cubicBezTo>
                        <a:pt x="35328" y="0"/>
                        <a:pt x="45521" y="16462"/>
                        <a:pt x="45521" y="36768"/>
                      </a:cubicBezTo>
                      <a:cubicBezTo>
                        <a:pt x="45521" y="57074"/>
                        <a:pt x="35328" y="73536"/>
                        <a:pt x="22764" y="73536"/>
                      </a:cubicBezTo>
                      <a:cubicBezTo>
                        <a:pt x="10193" y="73536"/>
                        <a:pt x="0" y="57074"/>
                        <a:pt x="0" y="36768"/>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65" name="Google Shape;1665;p33"/>
                <p:cNvSpPr/>
                <p:nvPr/>
              </p:nvSpPr>
              <p:spPr>
                <a:xfrm>
                  <a:off x="2634728" y="1123457"/>
                  <a:ext cx="47164" cy="72508"/>
                </a:xfrm>
                <a:custGeom>
                  <a:rect b="b" l="l" r="r" t="t"/>
                  <a:pathLst>
                    <a:path extrusionOk="0" h="72508" w="47164">
                      <a:moveTo>
                        <a:pt x="1349" y="41103"/>
                      </a:moveTo>
                      <a:cubicBezTo>
                        <a:pt x="-2984" y="21266"/>
                        <a:pt x="3466" y="3009"/>
                        <a:pt x="15748" y="330"/>
                      </a:cubicBezTo>
                      <a:cubicBezTo>
                        <a:pt x="28031" y="-2349"/>
                        <a:pt x="41493" y="11568"/>
                        <a:pt x="45819" y="31405"/>
                      </a:cubicBezTo>
                      <a:cubicBezTo>
                        <a:pt x="50146" y="51243"/>
                        <a:pt x="43696" y="69500"/>
                        <a:pt x="31413" y="72178"/>
                      </a:cubicBezTo>
                      <a:cubicBezTo>
                        <a:pt x="19137" y="74857"/>
                        <a:pt x="5676" y="60940"/>
                        <a:pt x="1349" y="41103"/>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66" name="Google Shape;1666;p33"/>
                <p:cNvSpPr/>
                <p:nvPr/>
              </p:nvSpPr>
              <p:spPr>
                <a:xfrm>
                  <a:off x="2877668" y="1123457"/>
                  <a:ext cx="47229" cy="72462"/>
                </a:xfrm>
                <a:custGeom>
                  <a:rect b="b" l="l" r="r" t="t"/>
                  <a:pathLst>
                    <a:path extrusionOk="0" h="72462" w="47229">
                      <a:moveTo>
                        <a:pt x="1400" y="41177"/>
                      </a:moveTo>
                      <a:cubicBezTo>
                        <a:pt x="-3014" y="21360"/>
                        <a:pt x="3356" y="3076"/>
                        <a:pt x="15625" y="344"/>
                      </a:cubicBezTo>
                      <a:cubicBezTo>
                        <a:pt x="27894" y="-2389"/>
                        <a:pt x="41416" y="11468"/>
                        <a:pt x="45830" y="31285"/>
                      </a:cubicBezTo>
                      <a:cubicBezTo>
                        <a:pt x="50243" y="51109"/>
                        <a:pt x="43874" y="69393"/>
                        <a:pt x="31605" y="72118"/>
                      </a:cubicBezTo>
                      <a:cubicBezTo>
                        <a:pt x="19335" y="74851"/>
                        <a:pt x="5814" y="61001"/>
                        <a:pt x="1400" y="41177"/>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67" name="Google Shape;1667;p33"/>
                <p:cNvSpPr/>
                <p:nvPr/>
              </p:nvSpPr>
              <p:spPr>
                <a:xfrm>
                  <a:off x="2040710" y="1107015"/>
                  <a:ext cx="53450" cy="68005"/>
                </a:xfrm>
                <a:custGeom>
                  <a:rect b="b" l="l" r="r" t="t"/>
                  <a:pathLst>
                    <a:path extrusionOk="0" h="68005" w="53450">
                      <a:moveTo>
                        <a:pt x="6826" y="22961"/>
                      </a:moveTo>
                      <a:cubicBezTo>
                        <a:pt x="16677" y="5206"/>
                        <a:pt x="33574" y="-4244"/>
                        <a:pt x="44564" y="1851"/>
                      </a:cubicBezTo>
                      <a:cubicBezTo>
                        <a:pt x="55555" y="7952"/>
                        <a:pt x="56477" y="27287"/>
                        <a:pt x="46625" y="45041"/>
                      </a:cubicBezTo>
                      <a:cubicBezTo>
                        <a:pt x="36773" y="62803"/>
                        <a:pt x="19877" y="72252"/>
                        <a:pt x="8886" y="66151"/>
                      </a:cubicBezTo>
                      <a:cubicBezTo>
                        <a:pt x="-2104" y="60050"/>
                        <a:pt x="-3027" y="40715"/>
                        <a:pt x="6826" y="22961"/>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68" name="Google Shape;1668;p33"/>
                <p:cNvSpPr/>
                <p:nvPr/>
              </p:nvSpPr>
              <p:spPr>
                <a:xfrm>
                  <a:off x="2302095" y="804818"/>
                  <a:ext cx="55651" cy="66213"/>
                </a:xfrm>
                <a:custGeom>
                  <a:rect b="b" l="l" r="r" t="t"/>
                  <a:pathLst>
                    <a:path extrusionOk="0" h="66213" w="55651">
                      <a:moveTo>
                        <a:pt x="8884" y="20486"/>
                      </a:moveTo>
                      <a:cubicBezTo>
                        <a:pt x="20149" y="3588"/>
                        <a:pt x="37756" y="-4462"/>
                        <a:pt x="48211" y="2510"/>
                      </a:cubicBezTo>
                      <a:cubicBezTo>
                        <a:pt x="58672" y="9482"/>
                        <a:pt x="58022" y="28830"/>
                        <a:pt x="46764" y="45728"/>
                      </a:cubicBezTo>
                      <a:cubicBezTo>
                        <a:pt x="35506" y="62625"/>
                        <a:pt x="17899" y="70675"/>
                        <a:pt x="7438" y="63703"/>
                      </a:cubicBezTo>
                      <a:cubicBezTo>
                        <a:pt x="-3017" y="56738"/>
                        <a:pt x="-2374" y="37389"/>
                        <a:pt x="8884" y="20486"/>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69" name="Google Shape;1669;p33"/>
                <p:cNvSpPr/>
                <p:nvPr/>
              </p:nvSpPr>
              <p:spPr>
                <a:xfrm>
                  <a:off x="2460075" y="579350"/>
                  <a:ext cx="46056" cy="73206"/>
                </a:xfrm>
                <a:custGeom>
                  <a:rect b="b" l="l" r="r" t="t"/>
                  <a:pathLst>
                    <a:path extrusionOk="0" h="73206" w="46056">
                      <a:moveTo>
                        <a:pt x="434" y="39347"/>
                      </a:moveTo>
                      <a:cubicBezTo>
                        <a:pt x="-2011" y="19190"/>
                        <a:pt x="6120" y="1620"/>
                        <a:pt x="18597" y="105"/>
                      </a:cubicBezTo>
                      <a:cubicBezTo>
                        <a:pt x="31074" y="-1411"/>
                        <a:pt x="43169" y="13701"/>
                        <a:pt x="45620" y="33858"/>
                      </a:cubicBezTo>
                      <a:cubicBezTo>
                        <a:pt x="48072" y="54016"/>
                        <a:pt x="39941" y="71585"/>
                        <a:pt x="27464" y="73102"/>
                      </a:cubicBezTo>
                      <a:cubicBezTo>
                        <a:pt x="14987" y="74617"/>
                        <a:pt x="2885" y="59505"/>
                        <a:pt x="434" y="39347"/>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1670" name="Google Shape;1670;p33"/>
            <p:cNvGrpSpPr/>
            <p:nvPr/>
          </p:nvGrpSpPr>
          <p:grpSpPr>
            <a:xfrm>
              <a:off x="1800137" y="386015"/>
              <a:ext cx="1421838" cy="1316151"/>
              <a:chOff x="1800137" y="386015"/>
              <a:chExt cx="1421838" cy="1316151"/>
            </a:xfrm>
          </p:grpSpPr>
          <p:sp>
            <p:nvSpPr>
              <p:cNvPr id="1671" name="Google Shape;1671;p33"/>
              <p:cNvSpPr/>
              <p:nvPr/>
            </p:nvSpPr>
            <p:spPr>
              <a:xfrm>
                <a:off x="1800137" y="1136110"/>
                <a:ext cx="1421706" cy="566056"/>
              </a:xfrm>
              <a:custGeom>
                <a:rect b="b" l="l" r="r" t="t"/>
                <a:pathLst>
                  <a:path extrusionOk="0" h="566056" w="1421706">
                    <a:moveTo>
                      <a:pt x="1301106" y="1"/>
                    </a:moveTo>
                    <a:cubicBezTo>
                      <a:pt x="1299164" y="27"/>
                      <a:pt x="1297188" y="831"/>
                      <a:pt x="1295869" y="2512"/>
                    </a:cubicBezTo>
                    <a:cubicBezTo>
                      <a:pt x="1239143" y="75030"/>
                      <a:pt x="1169263" y="139016"/>
                      <a:pt x="1085119" y="188361"/>
                    </a:cubicBezTo>
                    <a:cubicBezTo>
                      <a:pt x="979563" y="250257"/>
                      <a:pt x="857693" y="285431"/>
                      <a:pt x="718229" y="287775"/>
                    </a:cubicBezTo>
                    <a:cubicBezTo>
                      <a:pt x="652750" y="288874"/>
                      <a:pt x="589327" y="283087"/>
                      <a:pt x="527779" y="270825"/>
                    </a:cubicBezTo>
                    <a:cubicBezTo>
                      <a:pt x="362933" y="237975"/>
                      <a:pt x="223378" y="161820"/>
                      <a:pt x="106478" y="58394"/>
                    </a:cubicBezTo>
                    <a:cubicBezTo>
                      <a:pt x="103503" y="55762"/>
                      <a:pt x="98743" y="56211"/>
                      <a:pt x="96432" y="59439"/>
                    </a:cubicBezTo>
                    <a:lnTo>
                      <a:pt x="1205" y="192547"/>
                    </a:lnTo>
                    <a:cubicBezTo>
                      <a:pt x="-429" y="194831"/>
                      <a:pt x="-375" y="197972"/>
                      <a:pt x="1205" y="200296"/>
                    </a:cubicBezTo>
                    <a:cubicBezTo>
                      <a:pt x="1724" y="201053"/>
                      <a:pt x="2651" y="202432"/>
                      <a:pt x="4135" y="204481"/>
                    </a:cubicBezTo>
                    <a:cubicBezTo>
                      <a:pt x="6585" y="207857"/>
                      <a:pt x="9516" y="211802"/>
                      <a:pt x="12926" y="216202"/>
                    </a:cubicBezTo>
                    <a:cubicBezTo>
                      <a:pt x="22638" y="228732"/>
                      <a:pt x="34352" y="242629"/>
                      <a:pt x="47877" y="257638"/>
                    </a:cubicBezTo>
                    <a:cubicBezTo>
                      <a:pt x="86477" y="300473"/>
                      <a:pt x="132582" y="343457"/>
                      <a:pt x="186217" y="383419"/>
                    </a:cubicBezTo>
                    <a:cubicBezTo>
                      <a:pt x="293588" y="463425"/>
                      <a:pt x="417027" y="521785"/>
                      <a:pt x="556450" y="549176"/>
                    </a:cubicBezTo>
                    <a:cubicBezTo>
                      <a:pt x="618467" y="561365"/>
                      <a:pt x="683022" y="567031"/>
                      <a:pt x="749834" y="565920"/>
                    </a:cubicBezTo>
                    <a:cubicBezTo>
                      <a:pt x="966269" y="562336"/>
                      <a:pt x="1138610" y="483135"/>
                      <a:pt x="1271176" y="353703"/>
                    </a:cubicBezTo>
                    <a:cubicBezTo>
                      <a:pt x="1317561" y="308410"/>
                      <a:pt x="1355695" y="260022"/>
                      <a:pt x="1386074" y="211802"/>
                    </a:cubicBezTo>
                    <a:cubicBezTo>
                      <a:pt x="1396716" y="194911"/>
                      <a:pt x="1405590" y="179213"/>
                      <a:pt x="1412863" y="165135"/>
                    </a:cubicBezTo>
                    <a:cubicBezTo>
                      <a:pt x="1415415" y="160186"/>
                      <a:pt x="1417565" y="155953"/>
                      <a:pt x="1419353" y="152156"/>
                    </a:cubicBezTo>
                    <a:cubicBezTo>
                      <a:pt x="1420438" y="149852"/>
                      <a:pt x="1421282" y="148204"/>
                      <a:pt x="1421657" y="147340"/>
                    </a:cubicBezTo>
                    <a:cubicBezTo>
                      <a:pt x="1421878" y="142351"/>
                      <a:pt x="1421335" y="141313"/>
                      <a:pt x="1420605" y="140436"/>
                    </a:cubicBezTo>
                    <a:cubicBezTo>
                      <a:pt x="1417036" y="136122"/>
                      <a:pt x="1309906" y="6825"/>
                      <a:pt x="1306336" y="2512"/>
                    </a:cubicBezTo>
                    <a:cubicBezTo>
                      <a:pt x="1304970" y="871"/>
                      <a:pt x="1303041" y="-26"/>
                      <a:pt x="1301106" y="1"/>
                    </a:cubicBezTo>
                    <a:close/>
                    <a:moveTo>
                      <a:pt x="1301106" y="17166"/>
                    </a:moveTo>
                    <a:cubicBezTo>
                      <a:pt x="1312558" y="30989"/>
                      <a:pt x="1399924" y="136578"/>
                      <a:pt x="1407633" y="145880"/>
                    </a:cubicBezTo>
                    <a:cubicBezTo>
                      <a:pt x="1407539" y="146075"/>
                      <a:pt x="1407525" y="146081"/>
                      <a:pt x="1407425" y="146296"/>
                    </a:cubicBezTo>
                    <a:cubicBezTo>
                      <a:pt x="1405704" y="149946"/>
                      <a:pt x="1403621" y="154265"/>
                      <a:pt x="1401143" y="159061"/>
                    </a:cubicBezTo>
                    <a:cubicBezTo>
                      <a:pt x="1394044" y="172810"/>
                      <a:pt x="1385203" y="188127"/>
                      <a:pt x="1374776" y="204689"/>
                    </a:cubicBezTo>
                    <a:cubicBezTo>
                      <a:pt x="1344933" y="252052"/>
                      <a:pt x="1307555" y="299563"/>
                      <a:pt x="1261967" y="344073"/>
                    </a:cubicBezTo>
                    <a:cubicBezTo>
                      <a:pt x="1131739" y="471227"/>
                      <a:pt x="962452" y="549002"/>
                      <a:pt x="749626" y="552525"/>
                    </a:cubicBezTo>
                    <a:cubicBezTo>
                      <a:pt x="683759" y="553617"/>
                      <a:pt x="620268" y="547998"/>
                      <a:pt x="559169" y="535996"/>
                    </a:cubicBezTo>
                    <a:cubicBezTo>
                      <a:pt x="421828" y="509006"/>
                      <a:pt x="300014" y="451403"/>
                      <a:pt x="194170" y="372536"/>
                    </a:cubicBezTo>
                    <a:cubicBezTo>
                      <a:pt x="141277" y="333123"/>
                      <a:pt x="95749" y="291057"/>
                      <a:pt x="57714" y="248851"/>
                    </a:cubicBezTo>
                    <a:cubicBezTo>
                      <a:pt x="44415" y="234090"/>
                      <a:pt x="33114" y="220314"/>
                      <a:pt x="23599" y="208038"/>
                    </a:cubicBezTo>
                    <a:cubicBezTo>
                      <a:pt x="20279" y="203752"/>
                      <a:pt x="17384" y="200001"/>
                      <a:pt x="15018" y="196733"/>
                    </a:cubicBezTo>
                    <a:lnTo>
                      <a:pt x="103339" y="73255"/>
                    </a:lnTo>
                    <a:cubicBezTo>
                      <a:pt x="220736" y="175603"/>
                      <a:pt x="360361" y="250981"/>
                      <a:pt x="525060" y="283797"/>
                    </a:cubicBezTo>
                    <a:cubicBezTo>
                      <a:pt x="587539" y="296247"/>
                      <a:pt x="651993" y="302288"/>
                      <a:pt x="718444" y="301170"/>
                    </a:cubicBezTo>
                    <a:cubicBezTo>
                      <a:pt x="860245" y="298786"/>
                      <a:pt x="984506" y="262922"/>
                      <a:pt x="1092024" y="199874"/>
                    </a:cubicBezTo>
                    <a:cubicBezTo>
                      <a:pt x="1175197" y="151098"/>
                      <a:pt x="1244320" y="88264"/>
                      <a:pt x="1301106" y="17166"/>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72" name="Google Shape;1672;p33"/>
              <p:cNvSpPr/>
              <p:nvPr/>
            </p:nvSpPr>
            <p:spPr>
              <a:xfrm>
                <a:off x="1800219" y="1207269"/>
                <a:ext cx="1421756" cy="494894"/>
              </a:xfrm>
              <a:custGeom>
                <a:rect b="b" l="l" r="r" t="t"/>
                <a:pathLst>
                  <a:path extrusionOk="0" h="494894" w="1421756">
                    <a:moveTo>
                      <a:pt x="1358366" y="0"/>
                    </a:moveTo>
                    <a:cubicBezTo>
                      <a:pt x="1356537" y="-13"/>
                      <a:pt x="1354689" y="831"/>
                      <a:pt x="1353343" y="2304"/>
                    </a:cubicBezTo>
                    <a:cubicBezTo>
                      <a:pt x="1346659" y="9631"/>
                      <a:pt x="1307386" y="53973"/>
                      <a:pt x="1294534" y="68024"/>
                    </a:cubicBezTo>
                    <a:cubicBezTo>
                      <a:pt x="1268254" y="96735"/>
                      <a:pt x="1244117" y="121087"/>
                      <a:pt x="1218353" y="144413"/>
                    </a:cubicBezTo>
                    <a:cubicBezTo>
                      <a:pt x="1083704" y="266304"/>
                      <a:pt x="926017" y="336029"/>
                      <a:pt x="715850" y="339679"/>
                    </a:cubicBezTo>
                    <a:cubicBezTo>
                      <a:pt x="652990" y="340770"/>
                      <a:pt x="592225" y="335138"/>
                      <a:pt x="533972" y="323143"/>
                    </a:cubicBezTo>
                    <a:cubicBezTo>
                      <a:pt x="426220" y="300962"/>
                      <a:pt x="328539" y="258320"/>
                      <a:pt x="240759" y="199666"/>
                    </a:cubicBezTo>
                    <a:cubicBezTo>
                      <a:pt x="173122" y="154473"/>
                      <a:pt x="115433" y="102683"/>
                      <a:pt x="67049" y="48348"/>
                    </a:cubicBezTo>
                    <a:cubicBezTo>
                      <a:pt x="64201" y="45146"/>
                      <a:pt x="59301" y="45294"/>
                      <a:pt x="56794" y="48770"/>
                    </a:cubicBezTo>
                    <a:lnTo>
                      <a:pt x="1332" y="125574"/>
                    </a:lnTo>
                    <a:cubicBezTo>
                      <a:pt x="-325" y="127871"/>
                      <a:pt x="-483" y="130985"/>
                      <a:pt x="1123" y="133323"/>
                    </a:cubicBezTo>
                    <a:cubicBezTo>
                      <a:pt x="1643" y="134073"/>
                      <a:pt x="2569" y="135479"/>
                      <a:pt x="4053" y="137508"/>
                    </a:cubicBezTo>
                    <a:cubicBezTo>
                      <a:pt x="6503" y="140844"/>
                      <a:pt x="9433" y="144668"/>
                      <a:pt x="12843" y="149014"/>
                    </a:cubicBezTo>
                    <a:cubicBezTo>
                      <a:pt x="22558" y="161404"/>
                      <a:pt x="34268" y="175201"/>
                      <a:pt x="47794" y="190035"/>
                    </a:cubicBezTo>
                    <a:cubicBezTo>
                      <a:pt x="86400" y="232375"/>
                      <a:pt x="132493" y="274856"/>
                      <a:pt x="186135" y="314356"/>
                    </a:cubicBezTo>
                    <a:cubicBezTo>
                      <a:pt x="343475" y="430212"/>
                      <a:pt x="531581" y="498337"/>
                      <a:pt x="749752" y="494761"/>
                    </a:cubicBezTo>
                    <a:cubicBezTo>
                      <a:pt x="966214" y="491211"/>
                      <a:pt x="1138749" y="411741"/>
                      <a:pt x="1271301" y="281707"/>
                    </a:cubicBezTo>
                    <a:cubicBezTo>
                      <a:pt x="1317680" y="236206"/>
                      <a:pt x="1355620" y="187624"/>
                      <a:pt x="1385992" y="139183"/>
                    </a:cubicBezTo>
                    <a:cubicBezTo>
                      <a:pt x="1396634" y="122205"/>
                      <a:pt x="1405514" y="106446"/>
                      <a:pt x="1412781" y="92302"/>
                    </a:cubicBezTo>
                    <a:cubicBezTo>
                      <a:pt x="1415333" y="87332"/>
                      <a:pt x="1417482" y="82926"/>
                      <a:pt x="1419271" y="79115"/>
                    </a:cubicBezTo>
                    <a:cubicBezTo>
                      <a:pt x="1420356" y="76798"/>
                      <a:pt x="1421199" y="75164"/>
                      <a:pt x="1421575" y="74300"/>
                    </a:cubicBezTo>
                    <a:cubicBezTo>
                      <a:pt x="1422110" y="70033"/>
                      <a:pt x="1421394" y="68406"/>
                      <a:pt x="1420315" y="67187"/>
                    </a:cubicBezTo>
                    <a:cubicBezTo>
                      <a:pt x="1413176" y="59077"/>
                      <a:pt x="1370528" y="10414"/>
                      <a:pt x="1363389" y="2304"/>
                    </a:cubicBezTo>
                    <a:cubicBezTo>
                      <a:pt x="1362069" y="811"/>
                      <a:pt x="1360194" y="20"/>
                      <a:pt x="1358366" y="0"/>
                    </a:cubicBezTo>
                    <a:close/>
                    <a:moveTo>
                      <a:pt x="1358366" y="16743"/>
                    </a:moveTo>
                    <a:cubicBezTo>
                      <a:pt x="1369490" y="29381"/>
                      <a:pt x="1398636" y="62921"/>
                      <a:pt x="1407550" y="73047"/>
                    </a:cubicBezTo>
                    <a:cubicBezTo>
                      <a:pt x="1407376" y="73409"/>
                      <a:pt x="1407550" y="73014"/>
                      <a:pt x="1407343" y="73462"/>
                    </a:cubicBezTo>
                    <a:cubicBezTo>
                      <a:pt x="1405622" y="77133"/>
                      <a:pt x="1403331" y="81412"/>
                      <a:pt x="1400853" y="86227"/>
                    </a:cubicBezTo>
                    <a:cubicBezTo>
                      <a:pt x="1393754" y="100044"/>
                      <a:pt x="1385121" y="115421"/>
                      <a:pt x="1374694" y="132064"/>
                    </a:cubicBezTo>
                    <a:cubicBezTo>
                      <a:pt x="1344851" y="179661"/>
                      <a:pt x="1307473" y="227359"/>
                      <a:pt x="1261885" y="272077"/>
                    </a:cubicBezTo>
                    <a:cubicBezTo>
                      <a:pt x="1131670" y="399820"/>
                      <a:pt x="962383" y="477877"/>
                      <a:pt x="749544" y="481366"/>
                    </a:cubicBezTo>
                    <a:cubicBezTo>
                      <a:pt x="534508" y="484896"/>
                      <a:pt x="349194" y="417689"/>
                      <a:pt x="194088" y="303473"/>
                    </a:cubicBezTo>
                    <a:cubicBezTo>
                      <a:pt x="141189" y="264522"/>
                      <a:pt x="95669" y="222758"/>
                      <a:pt x="57631" y="181041"/>
                    </a:cubicBezTo>
                    <a:cubicBezTo>
                      <a:pt x="44333" y="166454"/>
                      <a:pt x="33032" y="152986"/>
                      <a:pt x="23517" y="140857"/>
                    </a:cubicBezTo>
                    <a:cubicBezTo>
                      <a:pt x="20197" y="136618"/>
                      <a:pt x="17302" y="132780"/>
                      <a:pt x="14936" y="129552"/>
                    </a:cubicBezTo>
                    <a:lnTo>
                      <a:pt x="62863" y="63209"/>
                    </a:lnTo>
                    <a:cubicBezTo>
                      <a:pt x="110815" y="116117"/>
                      <a:pt x="167114" y="166581"/>
                      <a:pt x="233225" y="210756"/>
                    </a:cubicBezTo>
                    <a:cubicBezTo>
                      <a:pt x="322387" y="270335"/>
                      <a:pt x="421726" y="313580"/>
                      <a:pt x="531253" y="336123"/>
                    </a:cubicBezTo>
                    <a:cubicBezTo>
                      <a:pt x="590471" y="348312"/>
                      <a:pt x="652206" y="354185"/>
                      <a:pt x="716058" y="353073"/>
                    </a:cubicBezTo>
                    <a:cubicBezTo>
                      <a:pt x="929680" y="349363"/>
                      <a:pt x="1090422" y="278412"/>
                      <a:pt x="1227354" y="154459"/>
                    </a:cubicBezTo>
                    <a:cubicBezTo>
                      <a:pt x="1253466" y="130818"/>
                      <a:pt x="1277824" y="106025"/>
                      <a:pt x="1304372" y="77019"/>
                    </a:cubicBezTo>
                    <a:cubicBezTo>
                      <a:pt x="1316253" y="64039"/>
                      <a:pt x="1347737" y="28571"/>
                      <a:pt x="1358366" y="16743"/>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73" name="Google Shape;1673;p33"/>
              <p:cNvSpPr/>
              <p:nvPr/>
            </p:nvSpPr>
            <p:spPr>
              <a:xfrm>
                <a:off x="1895333" y="386015"/>
                <a:ext cx="1212622" cy="1051396"/>
              </a:xfrm>
              <a:custGeom>
                <a:rect b="b" l="l" r="r" t="t"/>
                <a:pathLst>
                  <a:path extrusionOk="0" h="1051396" w="1212622">
                    <a:moveTo>
                      <a:pt x="583479" y="4"/>
                    </a:moveTo>
                    <a:cubicBezTo>
                      <a:pt x="581497" y="75"/>
                      <a:pt x="579521" y="939"/>
                      <a:pt x="578249" y="2724"/>
                    </a:cubicBezTo>
                    <a:lnTo>
                      <a:pt x="1236" y="809534"/>
                    </a:lnTo>
                    <a:cubicBezTo>
                      <a:pt x="-760" y="812327"/>
                      <a:pt x="-287" y="816265"/>
                      <a:pt x="2283" y="818535"/>
                    </a:cubicBezTo>
                    <a:cubicBezTo>
                      <a:pt x="120846" y="923434"/>
                      <a:pt x="262496" y="1000540"/>
                      <a:pt x="429864" y="1033892"/>
                    </a:cubicBezTo>
                    <a:cubicBezTo>
                      <a:pt x="492343" y="1046342"/>
                      <a:pt x="556798" y="1052384"/>
                      <a:pt x="623248" y="1051265"/>
                    </a:cubicBezTo>
                    <a:cubicBezTo>
                      <a:pt x="765049" y="1048881"/>
                      <a:pt x="889103" y="1013017"/>
                      <a:pt x="996620" y="949969"/>
                    </a:cubicBezTo>
                    <a:cubicBezTo>
                      <a:pt x="1082319" y="899713"/>
                      <a:pt x="1153423" y="834756"/>
                      <a:pt x="1211141" y="760979"/>
                    </a:cubicBezTo>
                    <a:cubicBezTo>
                      <a:pt x="1213083" y="758501"/>
                      <a:pt x="1213150" y="755032"/>
                      <a:pt x="1211141" y="752607"/>
                    </a:cubicBezTo>
                    <a:lnTo>
                      <a:pt x="956852" y="446207"/>
                    </a:lnTo>
                    <a:cubicBezTo>
                      <a:pt x="954327" y="443167"/>
                      <a:pt x="949592" y="442772"/>
                      <a:pt x="946806" y="445584"/>
                    </a:cubicBezTo>
                    <a:cubicBezTo>
                      <a:pt x="929688" y="462837"/>
                      <a:pt x="909509" y="473016"/>
                      <a:pt x="884227" y="472996"/>
                    </a:cubicBezTo>
                    <a:cubicBezTo>
                      <a:pt x="860184" y="472983"/>
                      <a:pt x="840849" y="464457"/>
                      <a:pt x="825418" y="450185"/>
                    </a:cubicBezTo>
                    <a:cubicBezTo>
                      <a:pt x="819993" y="445169"/>
                      <a:pt x="815466" y="439852"/>
                      <a:pt x="811816" y="434487"/>
                    </a:cubicBezTo>
                    <a:cubicBezTo>
                      <a:pt x="809660" y="431326"/>
                      <a:pt x="808226" y="428835"/>
                      <a:pt x="807630" y="427582"/>
                    </a:cubicBezTo>
                    <a:cubicBezTo>
                      <a:pt x="806010" y="424213"/>
                      <a:pt x="801971" y="422780"/>
                      <a:pt x="798629" y="424441"/>
                    </a:cubicBezTo>
                    <a:cubicBezTo>
                      <a:pt x="798629" y="424441"/>
                      <a:pt x="795635" y="425827"/>
                      <a:pt x="794443" y="426330"/>
                    </a:cubicBezTo>
                    <a:cubicBezTo>
                      <a:pt x="791001" y="427756"/>
                      <a:pt x="787217" y="429169"/>
                      <a:pt x="782931" y="430516"/>
                    </a:cubicBezTo>
                    <a:cubicBezTo>
                      <a:pt x="764306" y="436356"/>
                      <a:pt x="745239" y="438525"/>
                      <a:pt x="727678" y="434909"/>
                    </a:cubicBezTo>
                    <a:cubicBezTo>
                      <a:pt x="710064" y="431272"/>
                      <a:pt x="695076" y="421943"/>
                      <a:pt x="683523" y="405816"/>
                    </a:cubicBezTo>
                    <a:cubicBezTo>
                      <a:pt x="680797" y="402019"/>
                      <a:pt x="678487" y="398235"/>
                      <a:pt x="676612" y="394303"/>
                    </a:cubicBezTo>
                    <a:cubicBezTo>
                      <a:pt x="664094" y="368070"/>
                      <a:pt x="670062" y="339473"/>
                      <a:pt x="687917" y="311425"/>
                    </a:cubicBezTo>
                    <a:cubicBezTo>
                      <a:pt x="691868" y="305216"/>
                      <a:pt x="696027" y="299684"/>
                      <a:pt x="700266" y="294682"/>
                    </a:cubicBezTo>
                    <a:cubicBezTo>
                      <a:pt x="701740" y="292940"/>
                      <a:pt x="703233" y="291380"/>
                      <a:pt x="704452" y="290081"/>
                    </a:cubicBezTo>
                    <a:cubicBezTo>
                      <a:pt x="705162" y="289317"/>
                      <a:pt x="705684" y="288842"/>
                      <a:pt x="705912" y="288614"/>
                    </a:cubicBezTo>
                    <a:cubicBezTo>
                      <a:pt x="709924" y="284662"/>
                      <a:pt x="707526" y="277747"/>
                      <a:pt x="701941" y="277103"/>
                    </a:cubicBezTo>
                    <a:cubicBezTo>
                      <a:pt x="701941" y="277103"/>
                      <a:pt x="700621" y="277014"/>
                      <a:pt x="700052" y="276894"/>
                    </a:cubicBezTo>
                    <a:cubicBezTo>
                      <a:pt x="698371" y="276541"/>
                      <a:pt x="696402" y="275902"/>
                      <a:pt x="694406" y="275219"/>
                    </a:cubicBezTo>
                    <a:cubicBezTo>
                      <a:pt x="688700" y="273269"/>
                      <a:pt x="683229" y="270342"/>
                      <a:pt x="678500" y="266220"/>
                    </a:cubicBezTo>
                    <a:cubicBezTo>
                      <a:pt x="664891" y="254372"/>
                      <a:pt x="659420" y="235059"/>
                      <a:pt x="666150" y="205317"/>
                    </a:cubicBezTo>
                    <a:cubicBezTo>
                      <a:pt x="671964" y="179606"/>
                      <a:pt x="685961" y="165450"/>
                      <a:pt x="706964" y="159483"/>
                    </a:cubicBezTo>
                    <a:cubicBezTo>
                      <a:pt x="711618" y="158160"/>
                      <a:pt x="713400" y="152533"/>
                      <a:pt x="710312" y="148808"/>
                    </a:cubicBezTo>
                    <a:cubicBezTo>
                      <a:pt x="706515" y="144237"/>
                      <a:pt x="592715" y="7087"/>
                      <a:pt x="588924" y="2515"/>
                    </a:cubicBezTo>
                    <a:cubicBezTo>
                      <a:pt x="587518" y="826"/>
                      <a:pt x="585462" y="-67"/>
                      <a:pt x="583479" y="4"/>
                    </a:cubicBezTo>
                    <a:close/>
                    <a:moveTo>
                      <a:pt x="584109" y="17584"/>
                    </a:moveTo>
                    <a:cubicBezTo>
                      <a:pt x="596204" y="32162"/>
                      <a:pt x="682023" y="135357"/>
                      <a:pt x="694406" y="150274"/>
                    </a:cubicBezTo>
                    <a:cubicBezTo>
                      <a:pt x="673772" y="159010"/>
                      <a:pt x="659226" y="175636"/>
                      <a:pt x="653171" y="202387"/>
                    </a:cubicBezTo>
                    <a:cubicBezTo>
                      <a:pt x="645396" y="236754"/>
                      <a:pt x="652227" y="261042"/>
                      <a:pt x="669707" y="276266"/>
                    </a:cubicBezTo>
                    <a:cubicBezTo>
                      <a:pt x="675533" y="281343"/>
                      <a:pt x="682324" y="284884"/>
                      <a:pt x="689169" y="287361"/>
                    </a:cubicBezTo>
                    <a:cubicBezTo>
                      <a:pt x="684930" y="292472"/>
                      <a:pt x="680576" y="298084"/>
                      <a:pt x="676612" y="304312"/>
                    </a:cubicBezTo>
                    <a:cubicBezTo>
                      <a:pt x="656533" y="335856"/>
                      <a:pt x="649581" y="368961"/>
                      <a:pt x="664476" y="400164"/>
                    </a:cubicBezTo>
                    <a:cubicBezTo>
                      <a:pt x="666693" y="404811"/>
                      <a:pt x="669459" y="409339"/>
                      <a:pt x="672640" y="413772"/>
                    </a:cubicBezTo>
                    <a:cubicBezTo>
                      <a:pt x="686209" y="432706"/>
                      <a:pt x="704124" y="443796"/>
                      <a:pt x="724959" y="448096"/>
                    </a:cubicBezTo>
                    <a:cubicBezTo>
                      <a:pt x="745078" y="452241"/>
                      <a:pt x="766295" y="449750"/>
                      <a:pt x="786909" y="443281"/>
                    </a:cubicBezTo>
                    <a:cubicBezTo>
                      <a:pt x="791296" y="441901"/>
                      <a:pt x="795220" y="440367"/>
                      <a:pt x="798837" y="438887"/>
                    </a:cubicBezTo>
                    <a:cubicBezTo>
                      <a:pt x="799540" y="440026"/>
                      <a:pt x="799794" y="440655"/>
                      <a:pt x="800725" y="442021"/>
                    </a:cubicBezTo>
                    <a:cubicBezTo>
                      <a:pt x="804918" y="448190"/>
                      <a:pt x="810001" y="454277"/>
                      <a:pt x="816209" y="460024"/>
                    </a:cubicBezTo>
                    <a:cubicBezTo>
                      <a:pt x="833984" y="476466"/>
                      <a:pt x="856607" y="486377"/>
                      <a:pt x="884227" y="486391"/>
                    </a:cubicBezTo>
                    <a:cubicBezTo>
                      <a:pt x="910875" y="486411"/>
                      <a:pt x="932601" y="476392"/>
                      <a:pt x="950992" y="459816"/>
                    </a:cubicBezTo>
                    <a:lnTo>
                      <a:pt x="1197324" y="756585"/>
                    </a:lnTo>
                    <a:cubicBezTo>
                      <a:pt x="1141174" y="827422"/>
                      <a:pt x="1072494" y="890035"/>
                      <a:pt x="989923" y="938456"/>
                    </a:cubicBezTo>
                    <a:cubicBezTo>
                      <a:pt x="884368" y="1000352"/>
                      <a:pt x="762497" y="1035526"/>
                      <a:pt x="623034" y="1037870"/>
                    </a:cubicBezTo>
                    <a:cubicBezTo>
                      <a:pt x="557554" y="1038969"/>
                      <a:pt x="493924" y="1033182"/>
                      <a:pt x="432376" y="1020920"/>
                    </a:cubicBezTo>
                    <a:cubicBezTo>
                      <a:pt x="269668" y="988498"/>
                      <a:pt x="131640" y="913844"/>
                      <a:pt x="15677" y="812467"/>
                    </a:cubicBezTo>
                    <a:lnTo>
                      <a:pt x="584109" y="17584"/>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1674" name="Google Shape;1674;p33"/>
          <p:cNvGrpSpPr/>
          <p:nvPr/>
        </p:nvGrpSpPr>
        <p:grpSpPr>
          <a:xfrm>
            <a:off x="225192" y="4275001"/>
            <a:ext cx="1670327" cy="1446814"/>
            <a:chOff x="3540575" y="179636"/>
            <a:chExt cx="2203888" cy="1909229"/>
          </a:xfrm>
        </p:grpSpPr>
        <p:sp>
          <p:nvSpPr>
            <p:cNvPr id="1675" name="Google Shape;1675;p33"/>
            <p:cNvSpPr/>
            <p:nvPr/>
          </p:nvSpPr>
          <p:spPr>
            <a:xfrm>
              <a:off x="3547368" y="186373"/>
              <a:ext cx="2190461" cy="1895817"/>
            </a:xfrm>
            <a:custGeom>
              <a:rect b="b" l="l" r="r" t="t"/>
              <a:pathLst>
                <a:path extrusionOk="0" h="1895817" w="2190461">
                  <a:moveTo>
                    <a:pt x="1635493" y="452"/>
                  </a:moveTo>
                  <a:cubicBezTo>
                    <a:pt x="1504273" y="5288"/>
                    <a:pt x="1323460" y="53870"/>
                    <a:pt x="1164146" y="245041"/>
                  </a:cubicBezTo>
                  <a:cubicBezTo>
                    <a:pt x="1059106" y="371096"/>
                    <a:pt x="1041264" y="510658"/>
                    <a:pt x="1046073" y="613012"/>
                  </a:cubicBezTo>
                  <a:cubicBezTo>
                    <a:pt x="1033897" y="615042"/>
                    <a:pt x="1022210" y="618069"/>
                    <a:pt x="1011133" y="622650"/>
                  </a:cubicBezTo>
                  <a:cubicBezTo>
                    <a:pt x="992629" y="521260"/>
                    <a:pt x="913862" y="354015"/>
                    <a:pt x="584846" y="351552"/>
                  </a:cubicBezTo>
                  <a:cubicBezTo>
                    <a:pt x="122748" y="348093"/>
                    <a:pt x="0" y="637109"/>
                    <a:pt x="0" y="637109"/>
                  </a:cubicBezTo>
                  <a:lnTo>
                    <a:pt x="322668" y="641683"/>
                  </a:lnTo>
                  <a:lnTo>
                    <a:pt x="428210" y="547948"/>
                  </a:lnTo>
                  <a:lnTo>
                    <a:pt x="423394" y="634698"/>
                  </a:lnTo>
                  <a:lnTo>
                    <a:pt x="628947" y="645541"/>
                  </a:lnTo>
                  <a:lnTo>
                    <a:pt x="724129" y="527220"/>
                  </a:lnTo>
                  <a:lnTo>
                    <a:pt x="763408" y="655902"/>
                  </a:lnTo>
                  <a:lnTo>
                    <a:pt x="935943" y="685303"/>
                  </a:lnTo>
                  <a:cubicBezTo>
                    <a:pt x="933150" y="689616"/>
                    <a:pt x="930893" y="694244"/>
                    <a:pt x="928476" y="698798"/>
                  </a:cubicBezTo>
                  <a:cubicBezTo>
                    <a:pt x="894661" y="694773"/>
                    <a:pt x="856527" y="691611"/>
                    <a:pt x="812325" y="693011"/>
                  </a:cubicBezTo>
                  <a:cubicBezTo>
                    <a:pt x="688425" y="696916"/>
                    <a:pt x="535433" y="732980"/>
                    <a:pt x="419055" y="860972"/>
                  </a:cubicBezTo>
                  <a:cubicBezTo>
                    <a:pt x="150816" y="1155953"/>
                    <a:pt x="216395" y="1387498"/>
                    <a:pt x="216395" y="1387498"/>
                  </a:cubicBezTo>
                  <a:lnTo>
                    <a:pt x="479297" y="1181711"/>
                  </a:lnTo>
                  <a:lnTo>
                    <a:pt x="502436" y="1048449"/>
                  </a:lnTo>
                  <a:lnTo>
                    <a:pt x="564606" y="1120739"/>
                  </a:lnTo>
                  <a:lnTo>
                    <a:pt x="717143" y="1010375"/>
                  </a:lnTo>
                  <a:lnTo>
                    <a:pt x="711116" y="815672"/>
                  </a:lnTo>
                  <a:lnTo>
                    <a:pt x="761720" y="867957"/>
                  </a:lnTo>
                  <a:cubicBezTo>
                    <a:pt x="751567" y="889281"/>
                    <a:pt x="745332" y="912889"/>
                    <a:pt x="745332" y="938084"/>
                  </a:cubicBezTo>
                  <a:cubicBezTo>
                    <a:pt x="745332" y="1028605"/>
                    <a:pt x="818674" y="1101946"/>
                    <a:pt x="909201" y="1101946"/>
                  </a:cubicBezTo>
                  <a:cubicBezTo>
                    <a:pt x="918115" y="1101946"/>
                    <a:pt x="926687" y="1100660"/>
                    <a:pt x="935220" y="1099294"/>
                  </a:cubicBezTo>
                  <a:cubicBezTo>
                    <a:pt x="939339" y="1224875"/>
                    <a:pt x="945346" y="1373165"/>
                    <a:pt x="954260" y="1466057"/>
                  </a:cubicBezTo>
                  <a:cubicBezTo>
                    <a:pt x="966107" y="1589527"/>
                    <a:pt x="1024561" y="1859320"/>
                    <a:pt x="1076914" y="1879331"/>
                  </a:cubicBezTo>
                  <a:cubicBezTo>
                    <a:pt x="1204604" y="1928094"/>
                    <a:pt x="1320091" y="1856078"/>
                    <a:pt x="1333071" y="1825834"/>
                  </a:cubicBezTo>
                  <a:cubicBezTo>
                    <a:pt x="1356431" y="1771358"/>
                    <a:pt x="1319308" y="1670705"/>
                    <a:pt x="1307769" y="1635705"/>
                  </a:cubicBezTo>
                  <a:cubicBezTo>
                    <a:pt x="1225359" y="1385221"/>
                    <a:pt x="1200746" y="1318964"/>
                    <a:pt x="1182463" y="1140744"/>
                  </a:cubicBezTo>
                  <a:cubicBezTo>
                    <a:pt x="1180989" y="1126398"/>
                    <a:pt x="1180453" y="1113854"/>
                    <a:pt x="1179328" y="1100017"/>
                  </a:cubicBezTo>
                  <a:cubicBezTo>
                    <a:pt x="1180728" y="1100051"/>
                    <a:pt x="1182021" y="1100480"/>
                    <a:pt x="1183427" y="1100500"/>
                  </a:cubicBezTo>
                  <a:cubicBezTo>
                    <a:pt x="1214723" y="1100500"/>
                    <a:pt x="1243857" y="1091405"/>
                    <a:pt x="1268730" y="1076162"/>
                  </a:cubicBezTo>
                  <a:lnTo>
                    <a:pt x="1344396" y="1123873"/>
                  </a:lnTo>
                  <a:lnTo>
                    <a:pt x="1457895" y="1042187"/>
                  </a:lnTo>
                  <a:lnTo>
                    <a:pt x="1451873" y="1208942"/>
                  </a:lnTo>
                  <a:lnTo>
                    <a:pt x="1603928" y="1319547"/>
                  </a:lnTo>
                  <a:lnTo>
                    <a:pt x="1676459" y="1252072"/>
                  </a:lnTo>
                  <a:lnTo>
                    <a:pt x="1692125" y="1386774"/>
                  </a:lnTo>
                  <a:lnTo>
                    <a:pt x="1953097" y="1579314"/>
                  </a:lnTo>
                  <a:cubicBezTo>
                    <a:pt x="1953097" y="1579314"/>
                    <a:pt x="2008175" y="1226315"/>
                    <a:pt x="1641038" y="967003"/>
                  </a:cubicBezTo>
                  <a:cubicBezTo>
                    <a:pt x="1527780" y="887004"/>
                    <a:pt x="1420048" y="861454"/>
                    <a:pt x="1328255" y="861213"/>
                  </a:cubicBezTo>
                  <a:cubicBezTo>
                    <a:pt x="1324043" y="853150"/>
                    <a:pt x="1319234" y="845488"/>
                    <a:pt x="1313796" y="838322"/>
                  </a:cubicBezTo>
                  <a:lnTo>
                    <a:pt x="1441031" y="814948"/>
                  </a:lnTo>
                  <a:lnTo>
                    <a:pt x="1463440" y="705783"/>
                  </a:lnTo>
                  <a:lnTo>
                    <a:pt x="1571152" y="823862"/>
                  </a:lnTo>
                  <a:lnTo>
                    <a:pt x="1766585" y="822657"/>
                  </a:lnTo>
                  <a:lnTo>
                    <a:pt x="1772606" y="739042"/>
                  </a:lnTo>
                  <a:lnTo>
                    <a:pt x="1858156" y="821934"/>
                  </a:lnTo>
                  <a:lnTo>
                    <a:pt x="2190462" y="816388"/>
                  </a:lnTo>
                  <a:cubicBezTo>
                    <a:pt x="2190462" y="816388"/>
                    <a:pt x="2061988" y="520650"/>
                    <a:pt x="1658625" y="519030"/>
                  </a:cubicBezTo>
                  <a:cubicBezTo>
                    <a:pt x="1631735" y="518922"/>
                    <a:pt x="1603667" y="520202"/>
                    <a:pt x="1574286" y="522887"/>
                  </a:cubicBezTo>
                  <a:cubicBezTo>
                    <a:pt x="1405394" y="538298"/>
                    <a:pt x="1291287" y="615725"/>
                    <a:pt x="1215473" y="694458"/>
                  </a:cubicBezTo>
                  <a:cubicBezTo>
                    <a:pt x="1205883" y="677393"/>
                    <a:pt x="1193701" y="662197"/>
                    <a:pt x="1178846" y="649640"/>
                  </a:cubicBezTo>
                  <a:lnTo>
                    <a:pt x="1277169" y="551317"/>
                  </a:lnTo>
                  <a:lnTo>
                    <a:pt x="1206077" y="445291"/>
                  </a:lnTo>
                  <a:lnTo>
                    <a:pt x="1383193" y="462882"/>
                  </a:lnTo>
                  <a:lnTo>
                    <a:pt x="1506811" y="325286"/>
                  </a:lnTo>
                  <a:lnTo>
                    <a:pt x="1443676" y="252030"/>
                  </a:lnTo>
                  <a:lnTo>
                    <a:pt x="1581278" y="256608"/>
                  </a:lnTo>
                  <a:lnTo>
                    <a:pt x="1818877" y="22381"/>
                  </a:lnTo>
                  <a:cubicBezTo>
                    <a:pt x="1818877" y="22381"/>
                    <a:pt x="1767784" y="4581"/>
                    <a:pt x="1688508" y="693"/>
                  </a:cubicBezTo>
                  <a:cubicBezTo>
                    <a:pt x="1671992" y="-118"/>
                    <a:pt x="1654238" y="-242"/>
                    <a:pt x="1635493" y="452"/>
                  </a:cubicBezTo>
                  <a:close/>
                </a:path>
              </a:pathLst>
            </a:custGeom>
            <a:solidFill>
              <a:srgbClr val="FFFCF9"/>
            </a:solidFill>
            <a:ln cap="flat" cmpd="sng" w="192675">
              <a:solidFill>
                <a:srgbClr val="FFFCF9"/>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1676" name="Google Shape;1676;p33"/>
            <p:cNvGrpSpPr/>
            <p:nvPr/>
          </p:nvGrpSpPr>
          <p:grpSpPr>
            <a:xfrm>
              <a:off x="3540575" y="179636"/>
              <a:ext cx="2203888" cy="1909229"/>
              <a:chOff x="3540575" y="179636"/>
              <a:chExt cx="2203888" cy="1909229"/>
            </a:xfrm>
          </p:grpSpPr>
          <p:sp>
            <p:nvSpPr>
              <p:cNvPr id="1677" name="Google Shape;1677;p33"/>
              <p:cNvSpPr/>
              <p:nvPr/>
            </p:nvSpPr>
            <p:spPr>
              <a:xfrm>
                <a:off x="4483431" y="1055569"/>
                <a:ext cx="410964" cy="1033296"/>
              </a:xfrm>
              <a:custGeom>
                <a:rect b="b" l="l" r="r" t="t"/>
                <a:pathLst>
                  <a:path extrusionOk="0" h="1033296" w="410964">
                    <a:moveTo>
                      <a:pt x="0" y="54147"/>
                    </a:moveTo>
                    <a:cubicBezTo>
                      <a:pt x="0" y="54147"/>
                      <a:pt x="8887" y="441564"/>
                      <a:pt x="24445" y="603658"/>
                    </a:cubicBezTo>
                    <a:cubicBezTo>
                      <a:pt x="36293" y="727129"/>
                      <a:pt x="94833" y="996828"/>
                      <a:pt x="147166" y="1016812"/>
                    </a:cubicBezTo>
                    <a:cubicBezTo>
                      <a:pt x="274856" y="1065575"/>
                      <a:pt x="390457" y="993546"/>
                      <a:pt x="403416" y="963321"/>
                    </a:cubicBezTo>
                    <a:cubicBezTo>
                      <a:pt x="426777" y="908846"/>
                      <a:pt x="389513" y="808239"/>
                      <a:pt x="378000" y="773239"/>
                    </a:cubicBezTo>
                    <a:cubicBezTo>
                      <a:pt x="295584" y="522755"/>
                      <a:pt x="271085" y="456405"/>
                      <a:pt x="252802" y="278184"/>
                    </a:cubicBezTo>
                    <a:cubicBezTo>
                      <a:pt x="237304" y="127121"/>
                      <a:pt x="242508" y="0"/>
                      <a:pt x="242508" y="0"/>
                    </a:cubicBezTo>
                    <a:lnTo>
                      <a:pt x="0" y="54147"/>
                    </a:lnTo>
                    <a:close/>
                  </a:path>
                </a:pathLst>
              </a:custGeom>
              <a:solidFill>
                <a:srgbClr val="FFC58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78" name="Google Shape;1678;p33"/>
              <p:cNvSpPr/>
              <p:nvPr/>
            </p:nvSpPr>
            <p:spPr>
              <a:xfrm>
                <a:off x="4470357" y="1042234"/>
                <a:ext cx="424341" cy="1046629"/>
              </a:xfrm>
              <a:custGeom>
                <a:rect b="b" l="l" r="r" t="t"/>
                <a:pathLst>
                  <a:path extrusionOk="0" h="1046629" w="424341">
                    <a:moveTo>
                      <a:pt x="247801" y="168"/>
                    </a:moveTo>
                    <a:cubicBezTo>
                      <a:pt x="240219" y="1862"/>
                      <a:pt x="12814" y="52473"/>
                      <a:pt x="5232" y="54168"/>
                    </a:cubicBezTo>
                    <a:cubicBezTo>
                      <a:pt x="2118" y="54864"/>
                      <a:pt x="-72" y="57671"/>
                      <a:pt x="2" y="60865"/>
                    </a:cubicBezTo>
                    <a:cubicBezTo>
                      <a:pt x="29" y="62077"/>
                      <a:pt x="1763" y="132345"/>
                      <a:pt x="2513" y="157761"/>
                    </a:cubicBezTo>
                    <a:cubicBezTo>
                      <a:pt x="4650" y="230386"/>
                      <a:pt x="7181" y="303032"/>
                      <a:pt x="10048" y="370821"/>
                    </a:cubicBezTo>
                    <a:cubicBezTo>
                      <a:pt x="14414" y="474107"/>
                      <a:pt x="19276" y="556597"/>
                      <a:pt x="24487" y="610878"/>
                    </a:cubicBezTo>
                    <a:cubicBezTo>
                      <a:pt x="30796" y="676578"/>
                      <a:pt x="49059" y="775751"/>
                      <a:pt x="70738" y="857418"/>
                    </a:cubicBezTo>
                    <a:cubicBezTo>
                      <a:pt x="97052" y="956538"/>
                      <a:pt x="124504" y="1019344"/>
                      <a:pt x="151527" y="1029665"/>
                    </a:cubicBezTo>
                    <a:cubicBezTo>
                      <a:pt x="210510" y="1052188"/>
                      <a:pt x="271462" y="1051377"/>
                      <a:pt x="327123" y="1032592"/>
                    </a:cubicBezTo>
                    <a:cubicBezTo>
                      <a:pt x="370936" y="1017804"/>
                      <a:pt x="407939" y="991979"/>
                      <a:pt x="416277" y="972531"/>
                    </a:cubicBezTo>
                    <a:cubicBezTo>
                      <a:pt x="425680" y="950597"/>
                      <a:pt x="426470" y="921276"/>
                      <a:pt x="420670" y="885674"/>
                    </a:cubicBezTo>
                    <a:cubicBezTo>
                      <a:pt x="417516" y="866292"/>
                      <a:pt x="412620" y="845785"/>
                      <a:pt x="406024" y="823724"/>
                    </a:cubicBezTo>
                    <a:cubicBezTo>
                      <a:pt x="403465" y="815165"/>
                      <a:pt x="400773" y="806767"/>
                      <a:pt x="397652" y="797350"/>
                    </a:cubicBezTo>
                    <a:cubicBezTo>
                      <a:pt x="396366" y="793486"/>
                      <a:pt x="391812" y="780493"/>
                      <a:pt x="390955" y="777888"/>
                    </a:cubicBezTo>
                    <a:cubicBezTo>
                      <a:pt x="315724" y="549230"/>
                      <a:pt x="307909" y="523941"/>
                      <a:pt x="292170" y="453492"/>
                    </a:cubicBezTo>
                    <a:cubicBezTo>
                      <a:pt x="280892" y="402995"/>
                      <a:pt x="273190" y="352116"/>
                      <a:pt x="266218" y="284172"/>
                    </a:cubicBezTo>
                    <a:cubicBezTo>
                      <a:pt x="256340" y="187879"/>
                      <a:pt x="253888" y="95818"/>
                      <a:pt x="255543" y="21304"/>
                    </a:cubicBezTo>
                    <a:cubicBezTo>
                      <a:pt x="255636" y="17206"/>
                      <a:pt x="255938" y="7488"/>
                      <a:pt x="255965" y="6865"/>
                    </a:cubicBezTo>
                    <a:cubicBezTo>
                      <a:pt x="256145" y="2472"/>
                      <a:pt x="252094" y="-790"/>
                      <a:pt x="247801" y="168"/>
                    </a:cubicBezTo>
                    <a:close/>
                    <a:moveTo>
                      <a:pt x="242356" y="15029"/>
                    </a:moveTo>
                    <a:cubicBezTo>
                      <a:pt x="242282" y="17648"/>
                      <a:pt x="242188" y="19382"/>
                      <a:pt x="242148" y="21097"/>
                    </a:cubicBezTo>
                    <a:cubicBezTo>
                      <a:pt x="240480" y="96120"/>
                      <a:pt x="242885" y="188508"/>
                      <a:pt x="252824" y="285431"/>
                    </a:cubicBezTo>
                    <a:cubicBezTo>
                      <a:pt x="259842" y="353864"/>
                      <a:pt x="267792" y="405373"/>
                      <a:pt x="279191" y="456419"/>
                    </a:cubicBezTo>
                    <a:cubicBezTo>
                      <a:pt x="295070" y="527504"/>
                      <a:pt x="302973" y="552826"/>
                      <a:pt x="378397" y="782074"/>
                    </a:cubicBezTo>
                    <a:cubicBezTo>
                      <a:pt x="379275" y="784732"/>
                      <a:pt x="383614" y="797926"/>
                      <a:pt x="384887" y="801750"/>
                    </a:cubicBezTo>
                    <a:cubicBezTo>
                      <a:pt x="387968" y="811046"/>
                      <a:pt x="390533" y="819284"/>
                      <a:pt x="393044" y="827702"/>
                    </a:cubicBezTo>
                    <a:cubicBezTo>
                      <a:pt x="399494" y="849254"/>
                      <a:pt x="404436" y="869024"/>
                      <a:pt x="407490" y="887763"/>
                    </a:cubicBezTo>
                    <a:cubicBezTo>
                      <a:pt x="412915" y="921082"/>
                      <a:pt x="412118" y="948193"/>
                      <a:pt x="403927" y="967293"/>
                    </a:cubicBezTo>
                    <a:cubicBezTo>
                      <a:pt x="397411" y="982496"/>
                      <a:pt x="363496" y="1006345"/>
                      <a:pt x="322937" y="1020034"/>
                    </a:cubicBezTo>
                    <a:cubicBezTo>
                      <a:pt x="270096" y="1037869"/>
                      <a:pt x="212258" y="1038673"/>
                      <a:pt x="156343" y="1017315"/>
                    </a:cubicBezTo>
                    <a:cubicBezTo>
                      <a:pt x="115021" y="1001536"/>
                      <a:pt x="53098" y="768130"/>
                      <a:pt x="37882" y="609619"/>
                    </a:cubicBezTo>
                    <a:cubicBezTo>
                      <a:pt x="32705" y="555646"/>
                      <a:pt x="27795" y="473256"/>
                      <a:pt x="23442" y="370192"/>
                    </a:cubicBezTo>
                    <a:cubicBezTo>
                      <a:pt x="20582" y="302469"/>
                      <a:pt x="18044" y="229918"/>
                      <a:pt x="15908" y="157346"/>
                    </a:cubicBezTo>
                    <a:cubicBezTo>
                      <a:pt x="15205" y="133376"/>
                      <a:pt x="13811" y="74220"/>
                      <a:pt x="13604" y="66096"/>
                    </a:cubicBezTo>
                    <a:cubicBezTo>
                      <a:pt x="29858" y="62466"/>
                      <a:pt x="221400" y="19710"/>
                      <a:pt x="242356" y="15029"/>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79" name="Google Shape;1679;p33"/>
              <p:cNvSpPr/>
              <p:nvPr/>
            </p:nvSpPr>
            <p:spPr>
              <a:xfrm>
                <a:off x="4509564" y="1319795"/>
                <a:ext cx="187476" cy="43144"/>
              </a:xfrm>
              <a:custGeom>
                <a:rect b="b" l="l" r="r" t="t"/>
                <a:pathLst>
                  <a:path extrusionOk="0" h="43144" w="187476">
                    <a:moveTo>
                      <a:pt x="149965" y="222"/>
                    </a:moveTo>
                    <a:cubicBezTo>
                      <a:pt x="149965" y="222"/>
                      <a:pt x="185822" y="2278"/>
                      <a:pt x="187369" y="14795"/>
                    </a:cubicBezTo>
                    <a:cubicBezTo>
                      <a:pt x="189513" y="32107"/>
                      <a:pt x="158772" y="28109"/>
                      <a:pt x="150514" y="27252"/>
                    </a:cubicBezTo>
                    <a:cubicBezTo>
                      <a:pt x="101243" y="22122"/>
                      <a:pt x="51857" y="27868"/>
                      <a:pt x="0" y="43144"/>
                    </a:cubicBezTo>
                    <a:cubicBezTo>
                      <a:pt x="0" y="43144"/>
                      <a:pt x="113271" y="-3596"/>
                      <a:pt x="149965" y="222"/>
                    </a:cubicBezTo>
                    <a:close/>
                  </a:path>
                </a:pathLst>
              </a:custGeom>
              <a:solidFill>
                <a:srgbClr val="D1996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1680" name="Google Shape;1680;p33"/>
              <p:cNvGrpSpPr/>
              <p:nvPr/>
            </p:nvGrpSpPr>
            <p:grpSpPr>
              <a:xfrm>
                <a:off x="3540575" y="179636"/>
                <a:ext cx="2203888" cy="1592821"/>
                <a:chOff x="3540575" y="179636"/>
                <a:chExt cx="2203888" cy="1592821"/>
              </a:xfrm>
            </p:grpSpPr>
            <p:grpSp>
              <p:nvGrpSpPr>
                <p:cNvPr id="1681" name="Google Shape;1681;p33"/>
                <p:cNvGrpSpPr/>
                <p:nvPr/>
              </p:nvGrpSpPr>
              <p:grpSpPr>
                <a:xfrm>
                  <a:off x="3540575" y="179636"/>
                  <a:ext cx="2203888" cy="1592821"/>
                  <a:chOff x="3540575" y="179636"/>
                  <a:chExt cx="2203888" cy="1592821"/>
                </a:xfrm>
              </p:grpSpPr>
              <p:sp>
                <p:nvSpPr>
                  <p:cNvPr id="1682" name="Google Shape;1682;p33"/>
                  <p:cNvSpPr/>
                  <p:nvPr/>
                </p:nvSpPr>
                <p:spPr>
                  <a:xfrm>
                    <a:off x="4598234" y="193041"/>
                    <a:ext cx="774440" cy="758887"/>
                  </a:xfrm>
                  <a:custGeom>
                    <a:rect b="b" l="l" r="r" t="t"/>
                    <a:pathLst>
                      <a:path extrusionOk="0" h="758887" w="774440">
                        <a:moveTo>
                          <a:pt x="25231" y="758888"/>
                        </a:moveTo>
                        <a:cubicBezTo>
                          <a:pt x="25231" y="758888"/>
                          <a:pt x="-73487" y="476759"/>
                          <a:pt x="119609" y="245044"/>
                        </a:cubicBezTo>
                        <a:cubicBezTo>
                          <a:pt x="410906" y="-104511"/>
                          <a:pt x="774441" y="22494"/>
                          <a:pt x="774441" y="22494"/>
                        </a:cubicBezTo>
                        <a:lnTo>
                          <a:pt x="536748" y="256696"/>
                        </a:lnTo>
                        <a:lnTo>
                          <a:pt x="399253" y="252035"/>
                        </a:lnTo>
                        <a:lnTo>
                          <a:pt x="462174" y="325441"/>
                        </a:lnTo>
                        <a:lnTo>
                          <a:pt x="338663" y="462933"/>
                        </a:lnTo>
                        <a:lnTo>
                          <a:pt x="161554" y="445456"/>
                        </a:lnTo>
                        <a:lnTo>
                          <a:pt x="232632" y="551487"/>
                        </a:lnTo>
                        <a:lnTo>
                          <a:pt x="25231" y="758888"/>
                        </a:lnTo>
                        <a:close/>
                      </a:path>
                    </a:pathLst>
                  </a:custGeom>
                  <a:solidFill>
                    <a:srgbClr val="BDD98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83" name="Google Shape;1683;p33"/>
                  <p:cNvSpPr/>
                  <p:nvPr/>
                </p:nvSpPr>
                <p:spPr>
                  <a:xfrm>
                    <a:off x="4584570" y="179636"/>
                    <a:ext cx="788354" cy="772230"/>
                  </a:xfrm>
                  <a:custGeom>
                    <a:rect b="b" l="l" r="r" t="t"/>
                    <a:pathLst>
                      <a:path extrusionOk="0" h="772230" w="788354">
                        <a:moveTo>
                          <a:pt x="597165" y="494"/>
                        </a:moveTo>
                        <a:cubicBezTo>
                          <a:pt x="580275" y="1164"/>
                          <a:pt x="562962" y="2535"/>
                          <a:pt x="545469" y="4680"/>
                        </a:cubicBezTo>
                        <a:cubicBezTo>
                          <a:pt x="450917" y="16274"/>
                          <a:pt x="358595" y="49425"/>
                          <a:pt x="271926" y="108906"/>
                        </a:cubicBezTo>
                        <a:cubicBezTo>
                          <a:pt x="218642" y="145474"/>
                          <a:pt x="168333" y="191441"/>
                          <a:pt x="121659" y="247456"/>
                        </a:cubicBezTo>
                        <a:cubicBezTo>
                          <a:pt x="93129" y="281691"/>
                          <a:pt x="69983" y="318289"/>
                          <a:pt x="51753" y="356705"/>
                        </a:cubicBezTo>
                        <a:cubicBezTo>
                          <a:pt x="-4738" y="475747"/>
                          <a:pt x="-10638" y="602169"/>
                          <a:pt x="13244" y="718360"/>
                        </a:cubicBezTo>
                        <a:cubicBezTo>
                          <a:pt x="16037" y="731949"/>
                          <a:pt x="19037" y="743984"/>
                          <a:pt x="22037" y="754565"/>
                        </a:cubicBezTo>
                        <a:cubicBezTo>
                          <a:pt x="23089" y="758282"/>
                          <a:pt x="24080" y="761624"/>
                          <a:pt x="24964" y="764403"/>
                        </a:cubicBezTo>
                        <a:cubicBezTo>
                          <a:pt x="25500" y="766091"/>
                          <a:pt x="26002" y="767129"/>
                          <a:pt x="26223" y="767752"/>
                        </a:cubicBezTo>
                        <a:cubicBezTo>
                          <a:pt x="27851" y="772407"/>
                          <a:pt x="33825" y="773753"/>
                          <a:pt x="37314" y="770264"/>
                        </a:cubicBezTo>
                        <a:cubicBezTo>
                          <a:pt x="43797" y="763781"/>
                          <a:pt x="238239" y="569339"/>
                          <a:pt x="244722" y="562856"/>
                        </a:cubicBezTo>
                        <a:cubicBezTo>
                          <a:pt x="246979" y="560592"/>
                          <a:pt x="247340" y="557143"/>
                          <a:pt x="245559" y="554484"/>
                        </a:cubicBezTo>
                        <a:lnTo>
                          <a:pt x="182350" y="460303"/>
                        </a:lnTo>
                        <a:lnTo>
                          <a:pt x="345181" y="476418"/>
                        </a:lnTo>
                        <a:cubicBezTo>
                          <a:pt x="347297" y="476628"/>
                          <a:pt x="349407" y="475702"/>
                          <a:pt x="350826" y="474117"/>
                        </a:cubicBezTo>
                        <a:lnTo>
                          <a:pt x="474518" y="336613"/>
                        </a:lnTo>
                        <a:cubicBezTo>
                          <a:pt x="476769" y="334112"/>
                          <a:pt x="476708" y="330376"/>
                          <a:pt x="474518" y="327823"/>
                        </a:cubicBezTo>
                        <a:lnTo>
                          <a:pt x="421570" y="265873"/>
                        </a:lnTo>
                        <a:lnTo>
                          <a:pt x="543795" y="270059"/>
                        </a:lnTo>
                        <a:cubicBezTo>
                          <a:pt x="545630" y="270121"/>
                          <a:pt x="547512" y="269466"/>
                          <a:pt x="548818" y="268176"/>
                        </a:cubicBezTo>
                        <a:lnTo>
                          <a:pt x="786363" y="33980"/>
                        </a:lnTo>
                        <a:cubicBezTo>
                          <a:pt x="789892" y="30500"/>
                          <a:pt x="788533" y="24524"/>
                          <a:pt x="783851" y="22888"/>
                        </a:cubicBezTo>
                        <a:cubicBezTo>
                          <a:pt x="783282" y="22690"/>
                          <a:pt x="782237" y="22323"/>
                          <a:pt x="780711" y="21841"/>
                        </a:cubicBezTo>
                        <a:cubicBezTo>
                          <a:pt x="778206" y="21050"/>
                          <a:pt x="775292" y="20273"/>
                          <a:pt x="771917" y="19330"/>
                        </a:cubicBezTo>
                        <a:cubicBezTo>
                          <a:pt x="762333" y="16650"/>
                          <a:pt x="751329" y="13871"/>
                          <a:pt x="738853" y="11377"/>
                        </a:cubicBezTo>
                        <a:cubicBezTo>
                          <a:pt x="695488" y="2709"/>
                          <a:pt x="647830" y="-1517"/>
                          <a:pt x="597165" y="494"/>
                        </a:cubicBezTo>
                        <a:close/>
                        <a:moveTo>
                          <a:pt x="597581" y="13888"/>
                        </a:moveTo>
                        <a:cubicBezTo>
                          <a:pt x="647147" y="11921"/>
                          <a:pt x="693767" y="16093"/>
                          <a:pt x="736133" y="24563"/>
                        </a:cubicBezTo>
                        <a:cubicBezTo>
                          <a:pt x="748269" y="26989"/>
                          <a:pt x="759098" y="29506"/>
                          <a:pt x="768361" y="32097"/>
                        </a:cubicBezTo>
                        <a:cubicBezTo>
                          <a:pt x="768608" y="32165"/>
                          <a:pt x="768749" y="32238"/>
                          <a:pt x="768990" y="32306"/>
                        </a:cubicBezTo>
                        <a:lnTo>
                          <a:pt x="541699" y="256664"/>
                        </a:lnTo>
                        <a:lnTo>
                          <a:pt x="406708" y="252060"/>
                        </a:lnTo>
                        <a:cubicBezTo>
                          <a:pt x="400882" y="251862"/>
                          <a:pt x="397680" y="258727"/>
                          <a:pt x="401478" y="263153"/>
                        </a:cubicBezTo>
                        <a:lnTo>
                          <a:pt x="460494" y="332218"/>
                        </a:lnTo>
                        <a:lnTo>
                          <a:pt x="343084" y="462605"/>
                        </a:lnTo>
                        <a:lnTo>
                          <a:pt x="169585" y="445444"/>
                        </a:lnTo>
                        <a:cubicBezTo>
                          <a:pt x="163953" y="444888"/>
                          <a:pt x="160155" y="451207"/>
                          <a:pt x="163303" y="455908"/>
                        </a:cubicBezTo>
                        <a:lnTo>
                          <a:pt x="231113" y="557411"/>
                        </a:lnTo>
                        <a:cubicBezTo>
                          <a:pt x="218348" y="570183"/>
                          <a:pt x="54814" y="733717"/>
                          <a:pt x="35640" y="752891"/>
                        </a:cubicBezTo>
                        <a:cubicBezTo>
                          <a:pt x="35439" y="752188"/>
                          <a:pt x="35224" y="751746"/>
                          <a:pt x="35010" y="751009"/>
                        </a:cubicBezTo>
                        <a:cubicBezTo>
                          <a:pt x="32097" y="740735"/>
                          <a:pt x="29157" y="728895"/>
                          <a:pt x="26431" y="715634"/>
                        </a:cubicBezTo>
                        <a:cubicBezTo>
                          <a:pt x="3084" y="602055"/>
                          <a:pt x="8824" y="478398"/>
                          <a:pt x="63895" y="362356"/>
                        </a:cubicBezTo>
                        <a:cubicBezTo>
                          <a:pt x="81643" y="324948"/>
                          <a:pt x="104320" y="289400"/>
                          <a:pt x="132121" y="256037"/>
                        </a:cubicBezTo>
                        <a:cubicBezTo>
                          <a:pt x="178017" y="200958"/>
                          <a:pt x="227202" y="155866"/>
                          <a:pt x="279460" y="119999"/>
                        </a:cubicBezTo>
                        <a:cubicBezTo>
                          <a:pt x="364288" y="61779"/>
                          <a:pt x="454661" y="29206"/>
                          <a:pt x="547143" y="17865"/>
                        </a:cubicBezTo>
                        <a:cubicBezTo>
                          <a:pt x="564255" y="15766"/>
                          <a:pt x="581058" y="14544"/>
                          <a:pt x="597581" y="13888"/>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84" name="Google Shape;1684;p33"/>
                  <p:cNvSpPr/>
                  <p:nvPr/>
                </p:nvSpPr>
                <p:spPr>
                  <a:xfrm>
                    <a:off x="4645358" y="712225"/>
                    <a:ext cx="1098840" cy="359712"/>
                  </a:xfrm>
                  <a:custGeom>
                    <a:rect b="b" l="l" r="r" t="t"/>
                    <a:pathLst>
                      <a:path extrusionOk="0" h="359712" w="1098840">
                        <a:moveTo>
                          <a:pt x="0" y="359712"/>
                        </a:moveTo>
                        <a:cubicBezTo>
                          <a:pt x="0" y="359712"/>
                          <a:pt x="117684" y="37078"/>
                          <a:pt x="482558" y="3779"/>
                        </a:cubicBezTo>
                        <a:cubicBezTo>
                          <a:pt x="952606" y="-39110"/>
                          <a:pt x="1098841" y="297200"/>
                          <a:pt x="1098841" y="297200"/>
                        </a:cubicBezTo>
                        <a:lnTo>
                          <a:pt x="766529" y="302893"/>
                        </a:lnTo>
                        <a:lnTo>
                          <a:pt x="680891" y="220034"/>
                        </a:lnTo>
                        <a:lnTo>
                          <a:pt x="674910" y="303535"/>
                        </a:lnTo>
                        <a:lnTo>
                          <a:pt x="479403" y="304828"/>
                        </a:lnTo>
                        <a:lnTo>
                          <a:pt x="371691" y="186715"/>
                        </a:lnTo>
                        <a:lnTo>
                          <a:pt x="349477" y="295720"/>
                        </a:lnTo>
                        <a:lnTo>
                          <a:pt x="0" y="359712"/>
                        </a:lnTo>
                        <a:close/>
                      </a:path>
                    </a:pathLst>
                  </a:custGeom>
                  <a:solidFill>
                    <a:srgbClr val="9CB57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85" name="Google Shape;1685;p33"/>
                  <p:cNvSpPr/>
                  <p:nvPr/>
                </p:nvSpPr>
                <p:spPr>
                  <a:xfrm>
                    <a:off x="4632339" y="698744"/>
                    <a:ext cx="1112124" cy="373279"/>
                  </a:xfrm>
                  <a:custGeom>
                    <a:rect b="b" l="l" r="r" t="t"/>
                    <a:pathLst>
                      <a:path extrusionOk="0" h="373279" w="1112124">
                        <a:moveTo>
                          <a:pt x="568021" y="8"/>
                        </a:moveTo>
                        <a:cubicBezTo>
                          <a:pt x="542364" y="115"/>
                          <a:pt x="515742" y="1495"/>
                          <a:pt x="488491" y="3980"/>
                        </a:cubicBezTo>
                        <a:cubicBezTo>
                          <a:pt x="334648" y="18017"/>
                          <a:pt x="212610" y="82920"/>
                          <a:pt x="118882" y="182509"/>
                        </a:cubicBezTo>
                        <a:cubicBezTo>
                          <a:pt x="81558" y="222163"/>
                          <a:pt x="51300" y="264751"/>
                          <a:pt x="27632" y="307245"/>
                        </a:cubicBezTo>
                        <a:cubicBezTo>
                          <a:pt x="19341" y="322133"/>
                          <a:pt x="12476" y="336037"/>
                          <a:pt x="6917" y="348474"/>
                        </a:cubicBezTo>
                        <a:cubicBezTo>
                          <a:pt x="4962" y="352840"/>
                          <a:pt x="3247" y="356624"/>
                          <a:pt x="1894" y="359986"/>
                        </a:cubicBezTo>
                        <a:cubicBezTo>
                          <a:pt x="1071" y="362022"/>
                          <a:pt x="709" y="363402"/>
                          <a:pt x="428" y="364172"/>
                        </a:cubicBezTo>
                        <a:cubicBezTo>
                          <a:pt x="-1347" y="369034"/>
                          <a:pt x="2658" y="374104"/>
                          <a:pt x="7754" y="373166"/>
                        </a:cubicBezTo>
                        <a:cubicBezTo>
                          <a:pt x="18671" y="371171"/>
                          <a:pt x="346348" y="311130"/>
                          <a:pt x="357265" y="309127"/>
                        </a:cubicBezTo>
                        <a:cubicBezTo>
                          <a:pt x="359957" y="308631"/>
                          <a:pt x="362160" y="306575"/>
                          <a:pt x="362709" y="303897"/>
                        </a:cubicBezTo>
                        <a:lnTo>
                          <a:pt x="382172" y="207831"/>
                        </a:lnTo>
                        <a:lnTo>
                          <a:pt x="481164" y="316240"/>
                        </a:lnTo>
                        <a:cubicBezTo>
                          <a:pt x="482443" y="317646"/>
                          <a:pt x="484077" y="318349"/>
                          <a:pt x="485979" y="318336"/>
                        </a:cubicBezTo>
                        <a:lnTo>
                          <a:pt x="681667" y="317077"/>
                        </a:lnTo>
                        <a:cubicBezTo>
                          <a:pt x="685163" y="317057"/>
                          <a:pt x="687902" y="314284"/>
                          <a:pt x="688150" y="310801"/>
                        </a:cubicBezTo>
                        <a:lnTo>
                          <a:pt x="693173" y="241525"/>
                        </a:lnTo>
                        <a:lnTo>
                          <a:pt x="768517" y="314565"/>
                        </a:lnTo>
                        <a:cubicBezTo>
                          <a:pt x="769796" y="315804"/>
                          <a:pt x="771557" y="316481"/>
                          <a:pt x="773332" y="316454"/>
                        </a:cubicBezTo>
                        <a:lnTo>
                          <a:pt x="1105684" y="310801"/>
                        </a:lnTo>
                        <a:cubicBezTo>
                          <a:pt x="1110459" y="310721"/>
                          <a:pt x="1113446" y="305758"/>
                          <a:pt x="1111544" y="301385"/>
                        </a:cubicBezTo>
                        <a:cubicBezTo>
                          <a:pt x="1111263" y="300729"/>
                          <a:pt x="1110694" y="299537"/>
                          <a:pt x="1109870" y="297822"/>
                        </a:cubicBezTo>
                        <a:cubicBezTo>
                          <a:pt x="1108524" y="295023"/>
                          <a:pt x="1106990" y="291627"/>
                          <a:pt x="1105055" y="287991"/>
                        </a:cubicBezTo>
                        <a:cubicBezTo>
                          <a:pt x="1099549" y="277643"/>
                          <a:pt x="1092745" y="266245"/>
                          <a:pt x="1084548" y="253875"/>
                        </a:cubicBezTo>
                        <a:cubicBezTo>
                          <a:pt x="1061174" y="218587"/>
                          <a:pt x="1031338" y="183393"/>
                          <a:pt x="994550" y="150482"/>
                        </a:cubicBezTo>
                        <a:cubicBezTo>
                          <a:pt x="888324" y="55455"/>
                          <a:pt x="747608" y="-775"/>
                          <a:pt x="568021" y="8"/>
                        </a:cubicBezTo>
                        <a:close/>
                        <a:moveTo>
                          <a:pt x="567813" y="13403"/>
                        </a:moveTo>
                        <a:cubicBezTo>
                          <a:pt x="744132" y="12572"/>
                          <a:pt x="881707" y="67423"/>
                          <a:pt x="985555" y="160321"/>
                        </a:cubicBezTo>
                        <a:cubicBezTo>
                          <a:pt x="1021439" y="192427"/>
                          <a:pt x="1050686" y="226831"/>
                          <a:pt x="1073457" y="261201"/>
                        </a:cubicBezTo>
                        <a:cubicBezTo>
                          <a:pt x="1081407" y="273203"/>
                          <a:pt x="1087816" y="284501"/>
                          <a:pt x="1093127" y="294473"/>
                        </a:cubicBezTo>
                        <a:cubicBezTo>
                          <a:pt x="1093770" y="295686"/>
                          <a:pt x="1094232" y="296503"/>
                          <a:pt x="1094801" y="297614"/>
                        </a:cubicBezTo>
                        <a:lnTo>
                          <a:pt x="775636" y="303059"/>
                        </a:lnTo>
                        <a:lnTo>
                          <a:pt x="692128" y="222063"/>
                        </a:lnTo>
                        <a:cubicBezTo>
                          <a:pt x="688043" y="218105"/>
                          <a:pt x="681231" y="220783"/>
                          <a:pt x="680830" y="226456"/>
                        </a:cubicBezTo>
                        <a:lnTo>
                          <a:pt x="675177" y="303682"/>
                        </a:lnTo>
                        <a:lnTo>
                          <a:pt x="489120" y="304941"/>
                        </a:lnTo>
                        <a:lnTo>
                          <a:pt x="383217" y="188992"/>
                        </a:lnTo>
                        <a:cubicBezTo>
                          <a:pt x="379526" y="184946"/>
                          <a:pt x="372802" y="186768"/>
                          <a:pt x="371704" y="192133"/>
                        </a:cubicBezTo>
                        <a:lnTo>
                          <a:pt x="350360" y="296777"/>
                        </a:lnTo>
                        <a:cubicBezTo>
                          <a:pt x="332123" y="300119"/>
                          <a:pt x="48226" y="352070"/>
                          <a:pt x="17586" y="357682"/>
                        </a:cubicBezTo>
                        <a:cubicBezTo>
                          <a:pt x="18162" y="356356"/>
                          <a:pt x="18617" y="355352"/>
                          <a:pt x="19260" y="353912"/>
                        </a:cubicBezTo>
                        <a:cubicBezTo>
                          <a:pt x="24665" y="341830"/>
                          <a:pt x="31262" y="328268"/>
                          <a:pt x="39352" y="313728"/>
                        </a:cubicBezTo>
                        <a:cubicBezTo>
                          <a:pt x="62511" y="272151"/>
                          <a:pt x="91993" y="230521"/>
                          <a:pt x="128513" y="191717"/>
                        </a:cubicBezTo>
                        <a:cubicBezTo>
                          <a:pt x="220098" y="94399"/>
                          <a:pt x="339350" y="30889"/>
                          <a:pt x="489743" y="17167"/>
                        </a:cubicBezTo>
                        <a:cubicBezTo>
                          <a:pt x="516525" y="14722"/>
                          <a:pt x="542625" y="13516"/>
                          <a:pt x="567813" y="13403"/>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86" name="Google Shape;1686;p33"/>
                  <p:cNvSpPr/>
                  <p:nvPr/>
                </p:nvSpPr>
                <p:spPr>
                  <a:xfrm>
                    <a:off x="4607666" y="1054012"/>
                    <a:ext cx="902137" cy="718418"/>
                  </a:xfrm>
                  <a:custGeom>
                    <a:rect b="b" l="l" r="r" t="t"/>
                    <a:pathLst>
                      <a:path extrusionOk="0" h="718418" w="902137">
                        <a:moveTo>
                          <a:pt x="0" y="79064"/>
                        </a:moveTo>
                        <a:cubicBezTo>
                          <a:pt x="0" y="79064"/>
                          <a:pt x="273389" y="-115606"/>
                          <a:pt x="587109" y="105980"/>
                        </a:cubicBezTo>
                        <a:cubicBezTo>
                          <a:pt x="954254" y="365298"/>
                          <a:pt x="899208" y="718418"/>
                          <a:pt x="899208" y="718418"/>
                        </a:cubicBezTo>
                        <a:lnTo>
                          <a:pt x="638183" y="525818"/>
                        </a:lnTo>
                        <a:lnTo>
                          <a:pt x="622471" y="391177"/>
                        </a:lnTo>
                        <a:lnTo>
                          <a:pt x="550073" y="458692"/>
                        </a:lnTo>
                        <a:lnTo>
                          <a:pt x="397811" y="348013"/>
                        </a:lnTo>
                        <a:lnTo>
                          <a:pt x="403872" y="181304"/>
                        </a:lnTo>
                        <a:lnTo>
                          <a:pt x="290414" y="263065"/>
                        </a:lnTo>
                        <a:lnTo>
                          <a:pt x="0" y="79064"/>
                        </a:lnTo>
                        <a:close/>
                      </a:path>
                    </a:pathLst>
                  </a:custGeom>
                  <a:solidFill>
                    <a:srgbClr val="BDD98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87" name="Google Shape;1687;p33"/>
                  <p:cNvSpPr/>
                  <p:nvPr/>
                </p:nvSpPr>
                <p:spPr>
                  <a:xfrm>
                    <a:off x="4594541" y="1040636"/>
                    <a:ext cx="915674" cy="731821"/>
                  </a:xfrm>
                  <a:custGeom>
                    <a:rect b="b" l="l" r="r" t="t"/>
                    <a:pathLst>
                      <a:path extrusionOk="0" h="731821" w="915674">
                        <a:moveTo>
                          <a:pt x="296701" y="299"/>
                        </a:moveTo>
                        <a:cubicBezTo>
                          <a:pt x="218778" y="-2366"/>
                          <a:pt x="145711" y="12943"/>
                          <a:pt x="79877" y="40067"/>
                        </a:cubicBezTo>
                        <a:cubicBezTo>
                          <a:pt x="58606" y="48827"/>
                          <a:pt x="39780" y="58291"/>
                          <a:pt x="23365" y="67694"/>
                        </a:cubicBezTo>
                        <a:cubicBezTo>
                          <a:pt x="17605" y="70995"/>
                          <a:pt x="12583" y="73929"/>
                          <a:pt x="8296" y="76695"/>
                        </a:cubicBezTo>
                        <a:cubicBezTo>
                          <a:pt x="5698" y="78369"/>
                          <a:pt x="3802" y="79575"/>
                          <a:pt x="2858" y="80251"/>
                        </a:cubicBezTo>
                        <a:cubicBezTo>
                          <a:pt x="-1020" y="83010"/>
                          <a:pt x="-953" y="88797"/>
                          <a:pt x="3066" y="91342"/>
                        </a:cubicBezTo>
                        <a:cubicBezTo>
                          <a:pt x="12140" y="97095"/>
                          <a:pt x="284485" y="269763"/>
                          <a:pt x="293560" y="275516"/>
                        </a:cubicBezTo>
                        <a:cubicBezTo>
                          <a:pt x="295870" y="276983"/>
                          <a:pt x="298871" y="276695"/>
                          <a:pt x="301094" y="275101"/>
                        </a:cubicBezTo>
                        <a:lnTo>
                          <a:pt x="403435" y="201431"/>
                        </a:lnTo>
                        <a:lnTo>
                          <a:pt x="397783" y="354417"/>
                        </a:lnTo>
                        <a:cubicBezTo>
                          <a:pt x="397702" y="356647"/>
                          <a:pt x="398700" y="358757"/>
                          <a:pt x="400508" y="360069"/>
                        </a:cubicBezTo>
                        <a:lnTo>
                          <a:pt x="552871" y="470782"/>
                        </a:lnTo>
                        <a:cubicBezTo>
                          <a:pt x="555463" y="472671"/>
                          <a:pt x="559106" y="472557"/>
                          <a:pt x="561450" y="470367"/>
                        </a:cubicBezTo>
                        <a:lnTo>
                          <a:pt x="624030" y="411973"/>
                        </a:lnTo>
                        <a:lnTo>
                          <a:pt x="638261" y="533361"/>
                        </a:lnTo>
                        <a:cubicBezTo>
                          <a:pt x="638475" y="535203"/>
                          <a:pt x="639487" y="536864"/>
                          <a:pt x="640980" y="537969"/>
                        </a:cubicBezTo>
                        <a:lnTo>
                          <a:pt x="901966" y="730515"/>
                        </a:lnTo>
                        <a:cubicBezTo>
                          <a:pt x="906011" y="733502"/>
                          <a:pt x="911865" y="731085"/>
                          <a:pt x="912635" y="726115"/>
                        </a:cubicBezTo>
                        <a:cubicBezTo>
                          <a:pt x="912742" y="725459"/>
                          <a:pt x="912843" y="724334"/>
                          <a:pt x="913057" y="722559"/>
                        </a:cubicBezTo>
                        <a:cubicBezTo>
                          <a:pt x="913412" y="719652"/>
                          <a:pt x="913780" y="716197"/>
                          <a:pt x="914102" y="712305"/>
                        </a:cubicBezTo>
                        <a:cubicBezTo>
                          <a:pt x="917866" y="667581"/>
                          <a:pt x="915274" y="611324"/>
                          <a:pt x="901966" y="548015"/>
                        </a:cubicBezTo>
                        <a:cubicBezTo>
                          <a:pt x="882564" y="455773"/>
                          <a:pt x="843097" y="365025"/>
                          <a:pt x="778904" y="280124"/>
                        </a:cubicBezTo>
                        <a:cubicBezTo>
                          <a:pt x="731273" y="217123"/>
                          <a:pt x="671232" y="159212"/>
                          <a:pt x="597656" y="107248"/>
                        </a:cubicBezTo>
                        <a:cubicBezTo>
                          <a:pt x="498811" y="37429"/>
                          <a:pt x="397702" y="3761"/>
                          <a:pt x="296701" y="299"/>
                        </a:cubicBezTo>
                        <a:close/>
                        <a:moveTo>
                          <a:pt x="296279" y="13694"/>
                        </a:moveTo>
                        <a:cubicBezTo>
                          <a:pt x="394688" y="17069"/>
                          <a:pt x="493212" y="49832"/>
                          <a:pt x="589914" y="118131"/>
                        </a:cubicBezTo>
                        <a:cubicBezTo>
                          <a:pt x="662365" y="169305"/>
                          <a:pt x="721435" y="226392"/>
                          <a:pt x="768228" y="288281"/>
                        </a:cubicBezTo>
                        <a:cubicBezTo>
                          <a:pt x="831183" y="371549"/>
                          <a:pt x="869980" y="460354"/>
                          <a:pt x="888987" y="550734"/>
                        </a:cubicBezTo>
                        <a:cubicBezTo>
                          <a:pt x="902013" y="612684"/>
                          <a:pt x="904364" y="667554"/>
                          <a:pt x="900707" y="711046"/>
                        </a:cubicBezTo>
                        <a:cubicBezTo>
                          <a:pt x="900654" y="711683"/>
                          <a:pt x="900553" y="712118"/>
                          <a:pt x="900499" y="712721"/>
                        </a:cubicBezTo>
                        <a:lnTo>
                          <a:pt x="651234" y="528760"/>
                        </a:lnTo>
                        <a:lnTo>
                          <a:pt x="635957" y="397112"/>
                        </a:lnTo>
                        <a:cubicBezTo>
                          <a:pt x="635321" y="391660"/>
                          <a:pt x="628671" y="389182"/>
                          <a:pt x="624653" y="392926"/>
                        </a:cubicBezTo>
                        <a:lnTo>
                          <a:pt x="556427" y="456765"/>
                        </a:lnTo>
                        <a:lnTo>
                          <a:pt x="411391" y="351490"/>
                        </a:lnTo>
                        <a:lnTo>
                          <a:pt x="417251" y="188244"/>
                        </a:lnTo>
                        <a:cubicBezTo>
                          <a:pt x="417453" y="182672"/>
                          <a:pt x="411304" y="179337"/>
                          <a:pt x="406784" y="182592"/>
                        </a:cubicBezTo>
                        <a:lnTo>
                          <a:pt x="296908" y="261707"/>
                        </a:lnTo>
                        <a:cubicBezTo>
                          <a:pt x="281839" y="252156"/>
                          <a:pt x="42713" y="100604"/>
                          <a:pt x="19179" y="85689"/>
                        </a:cubicBezTo>
                        <a:cubicBezTo>
                          <a:pt x="22495" y="83626"/>
                          <a:pt x="25749" y="81557"/>
                          <a:pt x="29855" y="79206"/>
                        </a:cubicBezTo>
                        <a:cubicBezTo>
                          <a:pt x="45781" y="70078"/>
                          <a:pt x="64393" y="60949"/>
                          <a:pt x="85107" y="52417"/>
                        </a:cubicBezTo>
                        <a:cubicBezTo>
                          <a:pt x="149281" y="25976"/>
                          <a:pt x="220412" y="11102"/>
                          <a:pt x="296279" y="13694"/>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88" name="Google Shape;1688;p33"/>
                  <p:cNvSpPr/>
                  <p:nvPr/>
                </p:nvSpPr>
                <p:spPr>
                  <a:xfrm>
                    <a:off x="3553757" y="544557"/>
                    <a:ext cx="1017736" cy="347525"/>
                  </a:xfrm>
                  <a:custGeom>
                    <a:rect b="b" l="l" r="r" t="t"/>
                    <a:pathLst>
                      <a:path extrusionOk="0" h="347525" w="1017736">
                        <a:moveTo>
                          <a:pt x="1016986" y="347525"/>
                        </a:moveTo>
                        <a:cubicBezTo>
                          <a:pt x="1016986" y="347525"/>
                          <a:pt x="1055282" y="3554"/>
                          <a:pt x="584738" y="31"/>
                        </a:cubicBezTo>
                        <a:cubicBezTo>
                          <a:pt x="122640" y="-3428"/>
                          <a:pt x="0" y="285575"/>
                          <a:pt x="0" y="285575"/>
                        </a:cubicBezTo>
                        <a:lnTo>
                          <a:pt x="322721" y="290337"/>
                        </a:lnTo>
                        <a:lnTo>
                          <a:pt x="428203" y="196395"/>
                        </a:lnTo>
                        <a:lnTo>
                          <a:pt x="423348" y="283272"/>
                        </a:lnTo>
                        <a:lnTo>
                          <a:pt x="628820" y="294135"/>
                        </a:lnTo>
                        <a:lnTo>
                          <a:pt x="724021" y="175881"/>
                        </a:lnTo>
                        <a:lnTo>
                          <a:pt x="763462" y="304569"/>
                        </a:lnTo>
                        <a:lnTo>
                          <a:pt x="1016986" y="347525"/>
                        </a:lnTo>
                        <a:close/>
                      </a:path>
                    </a:pathLst>
                  </a:custGeom>
                  <a:solidFill>
                    <a:srgbClr val="9CB57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89" name="Google Shape;1689;p33"/>
                  <p:cNvSpPr/>
                  <p:nvPr/>
                </p:nvSpPr>
                <p:spPr>
                  <a:xfrm>
                    <a:off x="3540575" y="531286"/>
                    <a:ext cx="1031271" cy="360730"/>
                  </a:xfrm>
                  <a:custGeom>
                    <a:rect b="b" l="l" r="r" t="t"/>
                    <a:pathLst>
                      <a:path extrusionOk="0" h="360730" w="1031271">
                        <a:moveTo>
                          <a:pt x="591572" y="32"/>
                        </a:moveTo>
                        <a:cubicBezTo>
                          <a:pt x="386816" y="-1501"/>
                          <a:pt x="231841" y="52711"/>
                          <a:pt x="120044" y="144233"/>
                        </a:cubicBezTo>
                        <a:cubicBezTo>
                          <a:pt x="81380" y="175878"/>
                          <a:pt x="50767" y="209679"/>
                          <a:pt x="27327" y="243647"/>
                        </a:cubicBezTo>
                        <a:cubicBezTo>
                          <a:pt x="19103" y="255562"/>
                          <a:pt x="12392" y="266740"/>
                          <a:pt x="7028" y="276712"/>
                        </a:cubicBezTo>
                        <a:cubicBezTo>
                          <a:pt x="5132" y="280228"/>
                          <a:pt x="3505" y="283422"/>
                          <a:pt x="2212" y="286128"/>
                        </a:cubicBezTo>
                        <a:cubicBezTo>
                          <a:pt x="1422" y="287789"/>
                          <a:pt x="812" y="288834"/>
                          <a:pt x="538" y="289477"/>
                        </a:cubicBezTo>
                        <a:cubicBezTo>
                          <a:pt x="-1317" y="293857"/>
                          <a:pt x="1850" y="298826"/>
                          <a:pt x="6606" y="298900"/>
                        </a:cubicBezTo>
                        <a:lnTo>
                          <a:pt x="329333" y="303708"/>
                        </a:lnTo>
                        <a:cubicBezTo>
                          <a:pt x="331008" y="303735"/>
                          <a:pt x="332682" y="302945"/>
                          <a:pt x="333935" y="301827"/>
                        </a:cubicBezTo>
                        <a:lnTo>
                          <a:pt x="427489" y="218740"/>
                        </a:lnTo>
                        <a:lnTo>
                          <a:pt x="423510" y="289477"/>
                        </a:lnTo>
                        <a:cubicBezTo>
                          <a:pt x="423303" y="293180"/>
                          <a:pt x="426089" y="296402"/>
                          <a:pt x="429792" y="296596"/>
                        </a:cubicBezTo>
                        <a:lnTo>
                          <a:pt x="635312" y="307479"/>
                        </a:lnTo>
                        <a:cubicBezTo>
                          <a:pt x="637461" y="307593"/>
                          <a:pt x="639403" y="306642"/>
                          <a:pt x="640756" y="304968"/>
                        </a:cubicBezTo>
                        <a:lnTo>
                          <a:pt x="728236" y="196345"/>
                        </a:lnTo>
                        <a:lnTo>
                          <a:pt x="763819" y="313132"/>
                        </a:lnTo>
                        <a:cubicBezTo>
                          <a:pt x="764555" y="315549"/>
                          <a:pt x="766551" y="317311"/>
                          <a:pt x="769049" y="317733"/>
                        </a:cubicBezTo>
                        <a:cubicBezTo>
                          <a:pt x="776972" y="319079"/>
                          <a:pt x="1014785" y="359296"/>
                          <a:pt x="1022708" y="360635"/>
                        </a:cubicBezTo>
                        <a:cubicBezTo>
                          <a:pt x="1026499" y="361278"/>
                          <a:pt x="1030028" y="358599"/>
                          <a:pt x="1030450" y="354775"/>
                        </a:cubicBezTo>
                        <a:cubicBezTo>
                          <a:pt x="1030557" y="353824"/>
                          <a:pt x="1030725" y="352223"/>
                          <a:pt x="1030872" y="349752"/>
                        </a:cubicBezTo>
                        <a:cubicBezTo>
                          <a:pt x="1031924" y="332112"/>
                          <a:pt x="1030999" y="309689"/>
                          <a:pt x="1026894" y="284454"/>
                        </a:cubicBezTo>
                        <a:cubicBezTo>
                          <a:pt x="1020880" y="247478"/>
                          <a:pt x="1008898" y="211206"/>
                          <a:pt x="989222" y="177090"/>
                        </a:cubicBezTo>
                        <a:cubicBezTo>
                          <a:pt x="926100" y="67649"/>
                          <a:pt x="798785" y="1583"/>
                          <a:pt x="591572" y="32"/>
                        </a:cubicBezTo>
                        <a:close/>
                        <a:moveTo>
                          <a:pt x="591572" y="13426"/>
                        </a:moveTo>
                        <a:cubicBezTo>
                          <a:pt x="794258" y="14944"/>
                          <a:pt x="916885" y="78694"/>
                          <a:pt x="977502" y="183787"/>
                        </a:cubicBezTo>
                        <a:cubicBezTo>
                          <a:pt x="996314" y="216410"/>
                          <a:pt x="1007941" y="251296"/>
                          <a:pt x="1013707" y="286758"/>
                        </a:cubicBezTo>
                        <a:cubicBezTo>
                          <a:pt x="1017451" y="309783"/>
                          <a:pt x="1018261" y="329875"/>
                          <a:pt x="1017478" y="346196"/>
                        </a:cubicBezTo>
                        <a:cubicBezTo>
                          <a:pt x="997580" y="342827"/>
                          <a:pt x="789663" y="307606"/>
                          <a:pt x="775324" y="305175"/>
                        </a:cubicBezTo>
                        <a:lnTo>
                          <a:pt x="737237" y="180439"/>
                        </a:lnTo>
                        <a:cubicBezTo>
                          <a:pt x="735663" y="175302"/>
                          <a:pt x="728886" y="174163"/>
                          <a:pt x="725517" y="178349"/>
                        </a:cubicBezTo>
                        <a:lnTo>
                          <a:pt x="632592" y="293877"/>
                        </a:lnTo>
                        <a:lnTo>
                          <a:pt x="437327" y="283617"/>
                        </a:lnTo>
                        <a:lnTo>
                          <a:pt x="441720" y="203464"/>
                        </a:lnTo>
                        <a:cubicBezTo>
                          <a:pt x="442055" y="197510"/>
                          <a:pt x="435077" y="194054"/>
                          <a:pt x="430630" y="198019"/>
                        </a:cubicBezTo>
                        <a:lnTo>
                          <a:pt x="327030" y="290314"/>
                        </a:lnTo>
                        <a:lnTo>
                          <a:pt x="17489" y="285713"/>
                        </a:lnTo>
                        <a:cubicBezTo>
                          <a:pt x="17978" y="284775"/>
                          <a:pt x="18199" y="284005"/>
                          <a:pt x="18748" y="282994"/>
                        </a:cubicBezTo>
                        <a:cubicBezTo>
                          <a:pt x="23885" y="273443"/>
                          <a:pt x="30481" y="262895"/>
                          <a:pt x="38418" y="251389"/>
                        </a:cubicBezTo>
                        <a:cubicBezTo>
                          <a:pt x="61168" y="218419"/>
                          <a:pt x="90971" y="185307"/>
                          <a:pt x="128623" y="154487"/>
                        </a:cubicBezTo>
                        <a:cubicBezTo>
                          <a:pt x="237996" y="64954"/>
                          <a:pt x="389930" y="11917"/>
                          <a:pt x="591572" y="13426"/>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90" name="Google Shape;1690;p33"/>
                  <p:cNvSpPr/>
                  <p:nvPr/>
                </p:nvSpPr>
                <p:spPr>
                  <a:xfrm>
                    <a:off x="3763054" y="885855"/>
                    <a:ext cx="821727" cy="694745"/>
                  </a:xfrm>
                  <a:custGeom>
                    <a:rect b="b" l="l" r="r" t="t"/>
                    <a:pathLst>
                      <a:path extrusionOk="0" h="694745" w="821727">
                        <a:moveTo>
                          <a:pt x="7072" y="694746"/>
                        </a:moveTo>
                        <a:cubicBezTo>
                          <a:pt x="7072" y="694746"/>
                          <a:pt x="-58508" y="463141"/>
                          <a:pt x="209731" y="168160"/>
                        </a:cubicBezTo>
                        <a:cubicBezTo>
                          <a:pt x="442488" y="-87803"/>
                          <a:pt x="821728" y="24557"/>
                          <a:pt x="821728" y="24557"/>
                        </a:cubicBezTo>
                        <a:lnTo>
                          <a:pt x="604020" y="228221"/>
                        </a:lnTo>
                        <a:lnTo>
                          <a:pt x="501685" y="122880"/>
                        </a:lnTo>
                        <a:lnTo>
                          <a:pt x="507706" y="317516"/>
                        </a:lnTo>
                        <a:lnTo>
                          <a:pt x="355209" y="427873"/>
                        </a:lnTo>
                        <a:lnTo>
                          <a:pt x="293005" y="355636"/>
                        </a:lnTo>
                        <a:lnTo>
                          <a:pt x="269926" y="489073"/>
                        </a:lnTo>
                        <a:lnTo>
                          <a:pt x="7072" y="694746"/>
                        </a:lnTo>
                        <a:close/>
                      </a:path>
                    </a:pathLst>
                  </a:custGeom>
                  <a:solidFill>
                    <a:srgbClr val="BDD98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91" name="Google Shape;1691;p33"/>
                  <p:cNvSpPr/>
                  <p:nvPr/>
                </p:nvSpPr>
                <p:spPr>
                  <a:xfrm>
                    <a:off x="3749777" y="872074"/>
                    <a:ext cx="835287" cy="708554"/>
                  </a:xfrm>
                  <a:custGeom>
                    <a:rect b="b" l="l" r="r" t="t"/>
                    <a:pathLst>
                      <a:path extrusionOk="0" h="708554" w="835287">
                        <a:moveTo>
                          <a:pt x="603379" y="593"/>
                        </a:moveTo>
                        <a:cubicBezTo>
                          <a:pt x="545669" y="2930"/>
                          <a:pt x="487992" y="12286"/>
                          <a:pt x="431969" y="30315"/>
                        </a:cubicBezTo>
                        <a:cubicBezTo>
                          <a:pt x="347309" y="57553"/>
                          <a:pt x="272742" y="103496"/>
                          <a:pt x="211589" y="170750"/>
                        </a:cubicBezTo>
                        <a:cubicBezTo>
                          <a:pt x="110507" y="281905"/>
                          <a:pt x="49026" y="392035"/>
                          <a:pt x="19672" y="497865"/>
                        </a:cubicBezTo>
                        <a:cubicBezTo>
                          <a:pt x="-815" y="571722"/>
                          <a:pt x="-3735" y="634958"/>
                          <a:pt x="3766" y="684766"/>
                        </a:cubicBezTo>
                        <a:cubicBezTo>
                          <a:pt x="4556" y="690050"/>
                          <a:pt x="5414" y="694858"/>
                          <a:pt x="6277" y="698783"/>
                        </a:cubicBezTo>
                        <a:cubicBezTo>
                          <a:pt x="6800" y="701187"/>
                          <a:pt x="7275" y="702694"/>
                          <a:pt x="7530" y="703598"/>
                        </a:cubicBezTo>
                        <a:cubicBezTo>
                          <a:pt x="8829" y="708179"/>
                          <a:pt x="14247" y="710088"/>
                          <a:pt x="17998" y="707155"/>
                        </a:cubicBezTo>
                        <a:cubicBezTo>
                          <a:pt x="26209" y="700732"/>
                          <a:pt x="272648" y="507851"/>
                          <a:pt x="280865" y="501428"/>
                        </a:cubicBezTo>
                        <a:cubicBezTo>
                          <a:pt x="282171" y="500403"/>
                          <a:pt x="283089" y="498876"/>
                          <a:pt x="283377" y="497242"/>
                        </a:cubicBezTo>
                        <a:lnTo>
                          <a:pt x="304091" y="377736"/>
                        </a:lnTo>
                        <a:lnTo>
                          <a:pt x="357047" y="439264"/>
                        </a:lnTo>
                        <a:cubicBezTo>
                          <a:pt x="359317" y="441903"/>
                          <a:pt x="363222" y="442351"/>
                          <a:pt x="366041" y="440315"/>
                        </a:cubicBezTo>
                        <a:lnTo>
                          <a:pt x="518618" y="330018"/>
                        </a:lnTo>
                        <a:cubicBezTo>
                          <a:pt x="520413" y="328712"/>
                          <a:pt x="521404" y="326589"/>
                          <a:pt x="521337" y="324366"/>
                        </a:cubicBezTo>
                        <a:lnTo>
                          <a:pt x="515892" y="147096"/>
                        </a:lnTo>
                        <a:lnTo>
                          <a:pt x="606098" y="240020"/>
                        </a:lnTo>
                        <a:cubicBezTo>
                          <a:pt x="608643" y="242639"/>
                          <a:pt x="612849" y="242726"/>
                          <a:pt x="615514" y="240235"/>
                        </a:cubicBezTo>
                        <a:lnTo>
                          <a:pt x="833175" y="36591"/>
                        </a:lnTo>
                        <a:cubicBezTo>
                          <a:pt x="836959" y="33055"/>
                          <a:pt x="835419" y="26759"/>
                          <a:pt x="830456" y="25292"/>
                        </a:cubicBezTo>
                        <a:cubicBezTo>
                          <a:pt x="829760" y="25085"/>
                          <a:pt x="828400" y="24763"/>
                          <a:pt x="826478" y="24248"/>
                        </a:cubicBezTo>
                        <a:cubicBezTo>
                          <a:pt x="823317" y="23390"/>
                          <a:pt x="819613" y="22339"/>
                          <a:pt x="815388" y="21314"/>
                        </a:cubicBezTo>
                        <a:cubicBezTo>
                          <a:pt x="803353" y="18408"/>
                          <a:pt x="789703" y="15448"/>
                          <a:pt x="774367" y="12735"/>
                        </a:cubicBezTo>
                        <a:cubicBezTo>
                          <a:pt x="718766" y="2904"/>
                          <a:pt x="661089" y="-1738"/>
                          <a:pt x="603379" y="593"/>
                        </a:cubicBezTo>
                        <a:close/>
                        <a:moveTo>
                          <a:pt x="604216" y="13987"/>
                        </a:moveTo>
                        <a:cubicBezTo>
                          <a:pt x="660855" y="11717"/>
                          <a:pt x="717447" y="16265"/>
                          <a:pt x="772063" y="25922"/>
                        </a:cubicBezTo>
                        <a:cubicBezTo>
                          <a:pt x="787118" y="28581"/>
                          <a:pt x="800479" y="31447"/>
                          <a:pt x="812246" y="34294"/>
                        </a:cubicBezTo>
                        <a:cubicBezTo>
                          <a:pt x="813345" y="34555"/>
                          <a:pt x="814155" y="34662"/>
                          <a:pt x="815180" y="34916"/>
                        </a:cubicBezTo>
                        <a:lnTo>
                          <a:pt x="611121" y="225789"/>
                        </a:lnTo>
                        <a:lnTo>
                          <a:pt x="513381" y="125330"/>
                        </a:lnTo>
                        <a:cubicBezTo>
                          <a:pt x="509122" y="120949"/>
                          <a:pt x="501681" y="124037"/>
                          <a:pt x="501875" y="130145"/>
                        </a:cubicBezTo>
                        <a:lnTo>
                          <a:pt x="507735" y="321225"/>
                        </a:lnTo>
                        <a:lnTo>
                          <a:pt x="363115" y="426084"/>
                        </a:lnTo>
                        <a:lnTo>
                          <a:pt x="304929" y="358274"/>
                        </a:lnTo>
                        <a:cubicBezTo>
                          <a:pt x="301238" y="353981"/>
                          <a:pt x="294180" y="356044"/>
                          <a:pt x="293208" y="361622"/>
                        </a:cubicBezTo>
                        <a:lnTo>
                          <a:pt x="270605" y="492634"/>
                        </a:lnTo>
                        <a:cubicBezTo>
                          <a:pt x="259079" y="501656"/>
                          <a:pt x="40306" y="672489"/>
                          <a:pt x="18205" y="689788"/>
                        </a:cubicBezTo>
                        <a:cubicBezTo>
                          <a:pt x="17783" y="687511"/>
                          <a:pt x="17348" y="685529"/>
                          <a:pt x="16946" y="682877"/>
                        </a:cubicBezTo>
                        <a:cubicBezTo>
                          <a:pt x="9720" y="634871"/>
                          <a:pt x="12472" y="573390"/>
                          <a:pt x="32437" y="501428"/>
                        </a:cubicBezTo>
                        <a:cubicBezTo>
                          <a:pt x="61228" y="397640"/>
                          <a:pt x="121946" y="289379"/>
                          <a:pt x="221635" y="179745"/>
                        </a:cubicBezTo>
                        <a:cubicBezTo>
                          <a:pt x="281153" y="114299"/>
                          <a:pt x="353437" y="69628"/>
                          <a:pt x="435947" y="43080"/>
                        </a:cubicBezTo>
                        <a:cubicBezTo>
                          <a:pt x="490778" y="25440"/>
                          <a:pt x="547571" y="16265"/>
                          <a:pt x="604216" y="13987"/>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1692" name="Google Shape;1692;p33"/>
                <p:cNvSpPr/>
                <p:nvPr/>
              </p:nvSpPr>
              <p:spPr>
                <a:xfrm>
                  <a:off x="4299082" y="967312"/>
                  <a:ext cx="327811" cy="327811"/>
                </a:xfrm>
                <a:custGeom>
                  <a:rect b="b" l="l" r="r" t="t"/>
                  <a:pathLst>
                    <a:path extrusionOk="0" h="327811" w="327811">
                      <a:moveTo>
                        <a:pt x="0" y="163909"/>
                      </a:moveTo>
                      <a:cubicBezTo>
                        <a:pt x="0" y="73382"/>
                        <a:pt x="73382" y="0"/>
                        <a:pt x="163909" y="0"/>
                      </a:cubicBezTo>
                      <a:cubicBezTo>
                        <a:pt x="254429" y="0"/>
                        <a:pt x="327811" y="73382"/>
                        <a:pt x="327811" y="163909"/>
                      </a:cubicBezTo>
                      <a:cubicBezTo>
                        <a:pt x="327811" y="254429"/>
                        <a:pt x="254429" y="327811"/>
                        <a:pt x="163909" y="327811"/>
                      </a:cubicBezTo>
                      <a:cubicBezTo>
                        <a:pt x="73382" y="327811"/>
                        <a:pt x="0" y="254429"/>
                        <a:pt x="0" y="163909"/>
                      </a:cubicBezTo>
                      <a:close/>
                    </a:path>
                  </a:pathLst>
                </a:custGeom>
                <a:solidFill>
                  <a:srgbClr val="D29F7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93" name="Google Shape;1693;p33"/>
                <p:cNvSpPr/>
                <p:nvPr/>
              </p:nvSpPr>
              <p:spPr>
                <a:xfrm>
                  <a:off x="4285976" y="953871"/>
                  <a:ext cx="341138" cy="341352"/>
                </a:xfrm>
                <a:custGeom>
                  <a:rect b="b" l="l" r="r" t="t"/>
                  <a:pathLst>
                    <a:path extrusionOk="0" h="341352" w="341138">
                      <a:moveTo>
                        <a:pt x="170566" y="0"/>
                      </a:moveTo>
                      <a:cubicBezTo>
                        <a:pt x="76349" y="0"/>
                        <a:pt x="0" y="76356"/>
                        <a:pt x="0" y="170573"/>
                      </a:cubicBezTo>
                      <a:cubicBezTo>
                        <a:pt x="0" y="264796"/>
                        <a:pt x="76349" y="341353"/>
                        <a:pt x="170566" y="341353"/>
                      </a:cubicBezTo>
                      <a:cubicBezTo>
                        <a:pt x="264790" y="341353"/>
                        <a:pt x="341139" y="264796"/>
                        <a:pt x="341139" y="170573"/>
                      </a:cubicBezTo>
                      <a:cubicBezTo>
                        <a:pt x="341139" y="76349"/>
                        <a:pt x="264790" y="0"/>
                        <a:pt x="170566" y="0"/>
                      </a:cubicBezTo>
                      <a:close/>
                      <a:moveTo>
                        <a:pt x="170566" y="13395"/>
                      </a:moveTo>
                      <a:cubicBezTo>
                        <a:pt x="257389" y="13395"/>
                        <a:pt x="327744" y="83749"/>
                        <a:pt x="327744" y="170573"/>
                      </a:cubicBezTo>
                      <a:cubicBezTo>
                        <a:pt x="327744" y="257396"/>
                        <a:pt x="257389" y="327958"/>
                        <a:pt x="170566" y="327958"/>
                      </a:cubicBezTo>
                      <a:cubicBezTo>
                        <a:pt x="83743" y="327958"/>
                        <a:pt x="13395" y="257396"/>
                        <a:pt x="13395" y="170573"/>
                      </a:cubicBezTo>
                      <a:cubicBezTo>
                        <a:pt x="13395" y="83749"/>
                        <a:pt x="83743" y="13395"/>
                        <a:pt x="170566" y="1339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94" name="Google Shape;1694;p33"/>
                <p:cNvSpPr/>
                <p:nvPr/>
              </p:nvSpPr>
              <p:spPr>
                <a:xfrm>
                  <a:off x="4573282" y="965779"/>
                  <a:ext cx="327811" cy="327811"/>
                </a:xfrm>
                <a:custGeom>
                  <a:rect b="b" l="l" r="r" t="t"/>
                  <a:pathLst>
                    <a:path extrusionOk="0" h="327811" w="327811">
                      <a:moveTo>
                        <a:pt x="0" y="163909"/>
                      </a:moveTo>
                      <a:cubicBezTo>
                        <a:pt x="0" y="73382"/>
                        <a:pt x="73382" y="0"/>
                        <a:pt x="163902" y="0"/>
                      </a:cubicBezTo>
                      <a:cubicBezTo>
                        <a:pt x="254429" y="0"/>
                        <a:pt x="327811" y="73382"/>
                        <a:pt x="327811" y="163909"/>
                      </a:cubicBezTo>
                      <a:cubicBezTo>
                        <a:pt x="327811" y="254429"/>
                        <a:pt x="254429" y="327811"/>
                        <a:pt x="163902" y="327811"/>
                      </a:cubicBezTo>
                      <a:cubicBezTo>
                        <a:pt x="73382" y="327811"/>
                        <a:pt x="0" y="254429"/>
                        <a:pt x="0" y="163909"/>
                      </a:cubicBezTo>
                      <a:close/>
                    </a:path>
                  </a:pathLst>
                </a:custGeom>
                <a:solidFill>
                  <a:srgbClr val="D29F7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95" name="Google Shape;1695;p33"/>
                <p:cNvSpPr/>
                <p:nvPr/>
              </p:nvSpPr>
              <p:spPr>
                <a:xfrm>
                  <a:off x="4560142" y="952411"/>
                  <a:ext cx="341352" cy="341138"/>
                </a:xfrm>
                <a:custGeom>
                  <a:rect b="b" l="l" r="r" t="t"/>
                  <a:pathLst>
                    <a:path extrusionOk="0" h="341138" w="341352">
                      <a:moveTo>
                        <a:pt x="170573" y="0"/>
                      </a:moveTo>
                      <a:cubicBezTo>
                        <a:pt x="76349" y="0"/>
                        <a:pt x="0" y="76349"/>
                        <a:pt x="0" y="170566"/>
                      </a:cubicBezTo>
                      <a:cubicBezTo>
                        <a:pt x="0" y="264790"/>
                        <a:pt x="76349" y="341139"/>
                        <a:pt x="170573" y="341139"/>
                      </a:cubicBezTo>
                      <a:cubicBezTo>
                        <a:pt x="264796" y="341139"/>
                        <a:pt x="341353" y="264790"/>
                        <a:pt x="341353" y="170566"/>
                      </a:cubicBezTo>
                      <a:cubicBezTo>
                        <a:pt x="341353" y="76349"/>
                        <a:pt x="264790" y="0"/>
                        <a:pt x="170573" y="0"/>
                      </a:cubicBezTo>
                      <a:close/>
                      <a:moveTo>
                        <a:pt x="170573" y="13395"/>
                      </a:moveTo>
                      <a:cubicBezTo>
                        <a:pt x="257396" y="13395"/>
                        <a:pt x="327958" y="83743"/>
                        <a:pt x="327958" y="170566"/>
                      </a:cubicBezTo>
                      <a:cubicBezTo>
                        <a:pt x="327958" y="257389"/>
                        <a:pt x="257396" y="327744"/>
                        <a:pt x="170573" y="327744"/>
                      </a:cubicBezTo>
                      <a:cubicBezTo>
                        <a:pt x="83749" y="327744"/>
                        <a:pt x="13395" y="257396"/>
                        <a:pt x="13395" y="170566"/>
                      </a:cubicBezTo>
                      <a:cubicBezTo>
                        <a:pt x="13395" y="83743"/>
                        <a:pt x="83749" y="13395"/>
                        <a:pt x="170573" y="1339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96" name="Google Shape;1696;p33"/>
                <p:cNvSpPr/>
                <p:nvPr/>
              </p:nvSpPr>
              <p:spPr>
                <a:xfrm>
                  <a:off x="4462991" y="803403"/>
                  <a:ext cx="327811" cy="327817"/>
                </a:xfrm>
                <a:custGeom>
                  <a:rect b="b" l="l" r="r" t="t"/>
                  <a:pathLst>
                    <a:path extrusionOk="0" h="327817" w="327811">
                      <a:moveTo>
                        <a:pt x="0" y="163909"/>
                      </a:moveTo>
                      <a:cubicBezTo>
                        <a:pt x="0" y="73389"/>
                        <a:pt x="73382" y="0"/>
                        <a:pt x="163902" y="0"/>
                      </a:cubicBezTo>
                      <a:cubicBezTo>
                        <a:pt x="254429" y="0"/>
                        <a:pt x="327811" y="73389"/>
                        <a:pt x="327811" y="163909"/>
                      </a:cubicBezTo>
                      <a:cubicBezTo>
                        <a:pt x="327811" y="254429"/>
                        <a:pt x="254429" y="327818"/>
                        <a:pt x="163902" y="327818"/>
                      </a:cubicBezTo>
                      <a:cubicBezTo>
                        <a:pt x="73382" y="327818"/>
                        <a:pt x="0" y="254429"/>
                        <a:pt x="0" y="163909"/>
                      </a:cubicBezTo>
                      <a:close/>
                    </a:path>
                  </a:pathLst>
                </a:custGeom>
                <a:solidFill>
                  <a:srgbClr val="D29F7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97" name="Google Shape;1697;p33"/>
                <p:cNvSpPr/>
                <p:nvPr/>
              </p:nvSpPr>
              <p:spPr>
                <a:xfrm>
                  <a:off x="4449844" y="790002"/>
                  <a:ext cx="341353" cy="341138"/>
                </a:xfrm>
                <a:custGeom>
                  <a:rect b="b" l="l" r="r" t="t"/>
                  <a:pathLst>
                    <a:path extrusionOk="0" h="341138" w="341353">
                      <a:moveTo>
                        <a:pt x="170573" y="0"/>
                      </a:moveTo>
                      <a:cubicBezTo>
                        <a:pt x="76349" y="0"/>
                        <a:pt x="0" y="76349"/>
                        <a:pt x="0" y="170566"/>
                      </a:cubicBezTo>
                      <a:cubicBezTo>
                        <a:pt x="0" y="264790"/>
                        <a:pt x="76356" y="341139"/>
                        <a:pt x="170573" y="341139"/>
                      </a:cubicBezTo>
                      <a:cubicBezTo>
                        <a:pt x="264797" y="341139"/>
                        <a:pt x="341353" y="264790"/>
                        <a:pt x="341353" y="170566"/>
                      </a:cubicBezTo>
                      <a:cubicBezTo>
                        <a:pt x="341353" y="76349"/>
                        <a:pt x="264797" y="0"/>
                        <a:pt x="170573" y="0"/>
                      </a:cubicBezTo>
                      <a:close/>
                      <a:moveTo>
                        <a:pt x="170573" y="13395"/>
                      </a:moveTo>
                      <a:cubicBezTo>
                        <a:pt x="257396" y="13395"/>
                        <a:pt x="327959" y="83743"/>
                        <a:pt x="327959" y="170566"/>
                      </a:cubicBezTo>
                      <a:cubicBezTo>
                        <a:pt x="327959" y="257389"/>
                        <a:pt x="257396" y="327744"/>
                        <a:pt x="170573" y="327744"/>
                      </a:cubicBezTo>
                      <a:cubicBezTo>
                        <a:pt x="83749" y="327744"/>
                        <a:pt x="13395" y="257389"/>
                        <a:pt x="13395" y="170566"/>
                      </a:cubicBezTo>
                      <a:cubicBezTo>
                        <a:pt x="13395" y="83743"/>
                        <a:pt x="83749" y="13395"/>
                        <a:pt x="170573" y="1339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1698" name="Google Shape;1698;p33"/>
              <p:cNvSpPr/>
              <p:nvPr/>
            </p:nvSpPr>
            <p:spPr>
              <a:xfrm>
                <a:off x="4602033" y="1367885"/>
                <a:ext cx="74958" cy="16914"/>
              </a:xfrm>
              <a:custGeom>
                <a:rect b="b" l="l" r="r" t="t"/>
                <a:pathLst>
                  <a:path extrusionOk="0" h="16914" w="74958">
                    <a:moveTo>
                      <a:pt x="35047" y="2971"/>
                    </a:moveTo>
                    <a:cubicBezTo>
                      <a:pt x="40853" y="2120"/>
                      <a:pt x="78023" y="-6620"/>
                      <a:pt x="74755" y="10579"/>
                    </a:cubicBezTo>
                    <a:cubicBezTo>
                      <a:pt x="72599" y="21924"/>
                      <a:pt x="53672" y="15153"/>
                      <a:pt x="35737" y="12240"/>
                    </a:cubicBezTo>
                    <a:cubicBezTo>
                      <a:pt x="19683" y="9635"/>
                      <a:pt x="3664" y="6581"/>
                      <a:pt x="0" y="6775"/>
                    </a:cubicBezTo>
                    <a:cubicBezTo>
                      <a:pt x="0" y="6775"/>
                      <a:pt x="33332" y="3219"/>
                      <a:pt x="35047" y="2971"/>
                    </a:cubicBezTo>
                    <a:close/>
                  </a:path>
                </a:pathLst>
              </a:custGeom>
              <a:solidFill>
                <a:srgbClr val="D1996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99" name="Google Shape;1699;p33"/>
              <p:cNvSpPr/>
              <p:nvPr/>
            </p:nvSpPr>
            <p:spPr>
              <a:xfrm>
                <a:off x="4550807" y="1544470"/>
                <a:ext cx="196339" cy="67188"/>
              </a:xfrm>
              <a:custGeom>
                <a:rect b="b" l="l" r="r" t="t"/>
                <a:pathLst>
                  <a:path extrusionOk="0" h="67188" w="196339">
                    <a:moveTo>
                      <a:pt x="26" y="67126"/>
                    </a:moveTo>
                    <a:cubicBezTo>
                      <a:pt x="27598" y="42581"/>
                      <a:pt x="108421" y="3214"/>
                      <a:pt x="146234" y="334"/>
                    </a:cubicBezTo>
                    <a:cubicBezTo>
                      <a:pt x="167290" y="-1266"/>
                      <a:pt x="196698" y="2451"/>
                      <a:pt x="196336" y="20915"/>
                    </a:cubicBezTo>
                    <a:cubicBezTo>
                      <a:pt x="196155" y="30137"/>
                      <a:pt x="161162" y="31175"/>
                      <a:pt x="143709" y="32669"/>
                    </a:cubicBezTo>
                    <a:cubicBezTo>
                      <a:pt x="99052" y="36493"/>
                      <a:pt x="-1849" y="68800"/>
                      <a:pt x="26" y="67126"/>
                    </a:cubicBezTo>
                    <a:close/>
                  </a:path>
                </a:pathLst>
              </a:custGeom>
              <a:solidFill>
                <a:srgbClr val="D1996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00" name="Google Shape;1700;p33"/>
              <p:cNvSpPr/>
              <p:nvPr/>
            </p:nvSpPr>
            <p:spPr>
              <a:xfrm>
                <a:off x="4573577" y="1604197"/>
                <a:ext cx="133289" cy="34275"/>
              </a:xfrm>
              <a:custGeom>
                <a:rect b="b" l="l" r="r" t="t"/>
                <a:pathLst>
                  <a:path extrusionOk="0" h="34275" w="133289">
                    <a:moveTo>
                      <a:pt x="0" y="34275"/>
                    </a:moveTo>
                    <a:cubicBezTo>
                      <a:pt x="0" y="34275"/>
                      <a:pt x="121428" y="-16584"/>
                      <a:pt x="132713" y="5604"/>
                    </a:cubicBezTo>
                    <a:cubicBezTo>
                      <a:pt x="137401" y="14826"/>
                      <a:pt x="112112" y="20338"/>
                      <a:pt x="107029" y="21644"/>
                    </a:cubicBezTo>
                    <a:cubicBezTo>
                      <a:pt x="88504" y="26413"/>
                      <a:pt x="0" y="34275"/>
                      <a:pt x="0" y="34275"/>
                    </a:cubicBezTo>
                    <a:close/>
                  </a:path>
                </a:pathLst>
              </a:custGeom>
              <a:solidFill>
                <a:srgbClr val="D1996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01" name="Google Shape;1701;p33"/>
              <p:cNvSpPr/>
              <p:nvPr/>
            </p:nvSpPr>
            <p:spPr>
              <a:xfrm>
                <a:off x="4604922" y="1829739"/>
                <a:ext cx="191605" cy="81677"/>
              </a:xfrm>
              <a:custGeom>
                <a:rect b="b" l="l" r="r" t="t"/>
                <a:pathLst>
                  <a:path extrusionOk="0" h="81677" w="191605">
                    <a:moveTo>
                      <a:pt x="18" y="81513"/>
                    </a:moveTo>
                    <a:cubicBezTo>
                      <a:pt x="14618" y="52273"/>
                      <a:pt x="178621" y="-34490"/>
                      <a:pt x="191306" y="14902"/>
                    </a:cubicBezTo>
                    <a:cubicBezTo>
                      <a:pt x="195733" y="32167"/>
                      <a:pt x="150499" y="35369"/>
                      <a:pt x="101944" y="48174"/>
                    </a:cubicBezTo>
                    <a:cubicBezTo>
                      <a:pt x="52103" y="61321"/>
                      <a:pt x="-1134" y="83823"/>
                      <a:pt x="18" y="81513"/>
                    </a:cubicBezTo>
                    <a:close/>
                  </a:path>
                </a:pathLst>
              </a:custGeom>
              <a:solidFill>
                <a:srgbClr val="D1996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02" name="Google Shape;1702;p33"/>
              <p:cNvSpPr/>
              <p:nvPr/>
            </p:nvSpPr>
            <p:spPr>
              <a:xfrm>
                <a:off x="4680960" y="1899071"/>
                <a:ext cx="100434" cy="27972"/>
              </a:xfrm>
              <a:custGeom>
                <a:rect b="b" l="l" r="r" t="t"/>
                <a:pathLst>
                  <a:path extrusionOk="0" h="27972" w="100434">
                    <a:moveTo>
                      <a:pt x="100211" y="3293"/>
                    </a:moveTo>
                    <a:cubicBezTo>
                      <a:pt x="105227" y="16299"/>
                      <a:pt x="24144" y="19742"/>
                      <a:pt x="0" y="27973"/>
                    </a:cubicBezTo>
                    <a:cubicBezTo>
                      <a:pt x="0" y="27973"/>
                      <a:pt x="94532" y="-11427"/>
                      <a:pt x="100211" y="3293"/>
                    </a:cubicBezTo>
                    <a:close/>
                  </a:path>
                </a:pathLst>
              </a:custGeom>
              <a:solidFill>
                <a:srgbClr val="D1996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1703" name="Google Shape;1703;p33"/>
          <p:cNvGrpSpPr/>
          <p:nvPr/>
        </p:nvGrpSpPr>
        <p:grpSpPr>
          <a:xfrm>
            <a:off x="7768903" y="5458692"/>
            <a:ext cx="909396" cy="974279"/>
            <a:chOff x="1885538" y="2088865"/>
            <a:chExt cx="1251061" cy="1340136"/>
          </a:xfrm>
        </p:grpSpPr>
        <p:sp>
          <p:nvSpPr>
            <p:cNvPr id="1704" name="Google Shape;1704;p33"/>
            <p:cNvSpPr/>
            <p:nvPr/>
          </p:nvSpPr>
          <p:spPr>
            <a:xfrm>
              <a:off x="1892145" y="2095530"/>
              <a:ext cx="1237710" cy="1326764"/>
            </a:xfrm>
            <a:custGeom>
              <a:rect b="b" l="l" r="r" t="t"/>
              <a:pathLst>
                <a:path extrusionOk="0" h="1326764" w="1237710">
                  <a:moveTo>
                    <a:pt x="376126" y="441930"/>
                  </a:moveTo>
                  <a:cubicBezTo>
                    <a:pt x="431398" y="383295"/>
                    <a:pt x="319996" y="51740"/>
                    <a:pt x="444150" y="6748"/>
                  </a:cubicBezTo>
                  <a:cubicBezTo>
                    <a:pt x="617442" y="-56052"/>
                    <a:pt x="683959" y="339917"/>
                    <a:pt x="772845" y="349065"/>
                  </a:cubicBezTo>
                  <a:cubicBezTo>
                    <a:pt x="869667" y="359024"/>
                    <a:pt x="1173355" y="155829"/>
                    <a:pt x="1232090" y="299901"/>
                  </a:cubicBezTo>
                  <a:cubicBezTo>
                    <a:pt x="1278710" y="414257"/>
                    <a:pt x="1020510" y="543246"/>
                    <a:pt x="1002849" y="657582"/>
                  </a:cubicBezTo>
                  <a:cubicBezTo>
                    <a:pt x="985470" y="770089"/>
                    <a:pt x="1302813" y="896574"/>
                    <a:pt x="1193346" y="1055272"/>
                  </a:cubicBezTo>
                  <a:cubicBezTo>
                    <a:pt x="1078984" y="1221076"/>
                    <a:pt x="846555" y="952328"/>
                    <a:pt x="729246" y="999584"/>
                  </a:cubicBezTo>
                  <a:cubicBezTo>
                    <a:pt x="593881" y="1054113"/>
                    <a:pt x="560428" y="1342987"/>
                    <a:pt x="411815" y="1326049"/>
                  </a:cubicBezTo>
                  <a:cubicBezTo>
                    <a:pt x="242702" y="1306775"/>
                    <a:pt x="376253" y="967210"/>
                    <a:pt x="335226" y="871472"/>
                  </a:cubicBezTo>
                  <a:cubicBezTo>
                    <a:pt x="275906" y="733067"/>
                    <a:pt x="-13586" y="784857"/>
                    <a:pt x="497" y="620827"/>
                  </a:cubicBezTo>
                  <a:cubicBezTo>
                    <a:pt x="13074" y="474324"/>
                    <a:pt x="314330" y="507483"/>
                    <a:pt x="376126" y="441930"/>
                  </a:cubicBezTo>
                  <a:close/>
                </a:path>
              </a:pathLst>
            </a:custGeom>
            <a:solidFill>
              <a:srgbClr val="FBFBFB"/>
            </a:solidFill>
            <a:ln cap="rnd" cmpd="sng" w="167350">
              <a:solidFill>
                <a:srgbClr val="FBFBFB"/>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1705" name="Google Shape;1705;p33"/>
            <p:cNvGrpSpPr/>
            <p:nvPr/>
          </p:nvGrpSpPr>
          <p:grpSpPr>
            <a:xfrm>
              <a:off x="1898533" y="2102206"/>
              <a:ext cx="1237710" cy="1326765"/>
              <a:chOff x="1898533" y="2102206"/>
              <a:chExt cx="1237710" cy="1326765"/>
            </a:xfrm>
          </p:grpSpPr>
          <p:sp>
            <p:nvSpPr>
              <p:cNvPr id="1706" name="Google Shape;1706;p33"/>
              <p:cNvSpPr/>
              <p:nvPr/>
            </p:nvSpPr>
            <p:spPr>
              <a:xfrm>
                <a:off x="1898533" y="2102206"/>
                <a:ext cx="1237710" cy="1326765"/>
              </a:xfrm>
              <a:custGeom>
                <a:rect b="b" l="l" r="r" t="t"/>
                <a:pathLst>
                  <a:path extrusionOk="0" h="1326765" w="1237710">
                    <a:moveTo>
                      <a:pt x="376126" y="441931"/>
                    </a:moveTo>
                    <a:cubicBezTo>
                      <a:pt x="431399" y="383296"/>
                      <a:pt x="319997" y="51742"/>
                      <a:pt x="444150" y="6749"/>
                    </a:cubicBezTo>
                    <a:cubicBezTo>
                      <a:pt x="617442" y="-56058"/>
                      <a:pt x="683959" y="339918"/>
                      <a:pt x="772839" y="349067"/>
                    </a:cubicBezTo>
                    <a:cubicBezTo>
                      <a:pt x="869668" y="359025"/>
                      <a:pt x="1173355" y="155830"/>
                      <a:pt x="1232090" y="299902"/>
                    </a:cubicBezTo>
                    <a:cubicBezTo>
                      <a:pt x="1278710" y="414258"/>
                      <a:pt x="1020510" y="543247"/>
                      <a:pt x="1002850" y="657576"/>
                    </a:cubicBezTo>
                    <a:cubicBezTo>
                      <a:pt x="985464" y="770084"/>
                      <a:pt x="1302814" y="896575"/>
                      <a:pt x="1193347" y="1055273"/>
                    </a:cubicBezTo>
                    <a:cubicBezTo>
                      <a:pt x="1078984" y="1221077"/>
                      <a:pt x="846549" y="952330"/>
                      <a:pt x="729246" y="999585"/>
                    </a:cubicBezTo>
                    <a:cubicBezTo>
                      <a:pt x="593875" y="1054115"/>
                      <a:pt x="560428" y="1342988"/>
                      <a:pt x="411816" y="1326050"/>
                    </a:cubicBezTo>
                    <a:cubicBezTo>
                      <a:pt x="242702" y="1306776"/>
                      <a:pt x="376254" y="967211"/>
                      <a:pt x="335226" y="871474"/>
                    </a:cubicBezTo>
                    <a:cubicBezTo>
                      <a:pt x="275906" y="733068"/>
                      <a:pt x="-13585" y="784858"/>
                      <a:pt x="497" y="620828"/>
                    </a:cubicBezTo>
                    <a:cubicBezTo>
                      <a:pt x="13074" y="474326"/>
                      <a:pt x="314331" y="507484"/>
                      <a:pt x="376126" y="441931"/>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07" name="Google Shape;1707;p33"/>
              <p:cNvSpPr/>
              <p:nvPr/>
            </p:nvSpPr>
            <p:spPr>
              <a:xfrm>
                <a:off x="2247567" y="2471338"/>
                <a:ext cx="539640" cy="588497"/>
              </a:xfrm>
              <a:custGeom>
                <a:rect b="b" l="l" r="r" t="t"/>
                <a:pathLst>
                  <a:path extrusionOk="0" h="588497" w="539640">
                    <a:moveTo>
                      <a:pt x="163991" y="196021"/>
                    </a:moveTo>
                    <a:cubicBezTo>
                      <a:pt x="188088" y="170016"/>
                      <a:pt x="139519" y="22951"/>
                      <a:pt x="193647" y="2993"/>
                    </a:cubicBezTo>
                    <a:cubicBezTo>
                      <a:pt x="269205" y="-24861"/>
                      <a:pt x="298204" y="150775"/>
                      <a:pt x="336962" y="154833"/>
                    </a:cubicBezTo>
                    <a:cubicBezTo>
                      <a:pt x="379174" y="159247"/>
                      <a:pt x="511579" y="69122"/>
                      <a:pt x="537190" y="133020"/>
                    </a:cubicBezTo>
                    <a:cubicBezTo>
                      <a:pt x="557516" y="183745"/>
                      <a:pt x="444942" y="240960"/>
                      <a:pt x="437240" y="291678"/>
                    </a:cubicBezTo>
                    <a:cubicBezTo>
                      <a:pt x="429665" y="341580"/>
                      <a:pt x="568024" y="397683"/>
                      <a:pt x="520299" y="468078"/>
                    </a:cubicBezTo>
                    <a:cubicBezTo>
                      <a:pt x="470438" y="541620"/>
                      <a:pt x="369095" y="422416"/>
                      <a:pt x="317955" y="443378"/>
                    </a:cubicBezTo>
                    <a:cubicBezTo>
                      <a:pt x="258932" y="467562"/>
                      <a:pt x="244345" y="595694"/>
                      <a:pt x="179549" y="588180"/>
                    </a:cubicBezTo>
                    <a:cubicBezTo>
                      <a:pt x="105819" y="579634"/>
                      <a:pt x="164045" y="429013"/>
                      <a:pt x="146156" y="386552"/>
                    </a:cubicBezTo>
                    <a:cubicBezTo>
                      <a:pt x="120298" y="325158"/>
                      <a:pt x="-5918" y="348130"/>
                      <a:pt x="216" y="275371"/>
                    </a:cubicBezTo>
                    <a:cubicBezTo>
                      <a:pt x="5701" y="210394"/>
                      <a:pt x="137048" y="225101"/>
                      <a:pt x="163991" y="196021"/>
                    </a:cubicBezTo>
                    <a:close/>
                  </a:path>
                </a:pathLst>
              </a:custGeom>
              <a:solidFill>
                <a:srgbClr val="FFDF9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08" name="Google Shape;1708;p33"/>
              <p:cNvSpPr/>
              <p:nvPr/>
            </p:nvSpPr>
            <p:spPr>
              <a:xfrm>
                <a:off x="2281823" y="2503610"/>
                <a:ext cx="473236" cy="523159"/>
              </a:xfrm>
              <a:custGeom>
                <a:rect b="b" l="l" r="r" t="t"/>
                <a:pathLst>
                  <a:path extrusionOk="0" h="523159" w="473236">
                    <a:moveTo>
                      <a:pt x="143806" y="174258"/>
                    </a:moveTo>
                    <a:cubicBezTo>
                      <a:pt x="164943" y="151139"/>
                      <a:pt x="122348" y="20401"/>
                      <a:pt x="169818" y="2660"/>
                    </a:cubicBezTo>
                    <a:cubicBezTo>
                      <a:pt x="236074" y="-22100"/>
                      <a:pt x="261511" y="134034"/>
                      <a:pt x="295492" y="137644"/>
                    </a:cubicBezTo>
                    <a:cubicBezTo>
                      <a:pt x="332515" y="141568"/>
                      <a:pt x="448626" y="61449"/>
                      <a:pt x="471088" y="118255"/>
                    </a:cubicBezTo>
                    <a:cubicBezTo>
                      <a:pt x="488910" y="163348"/>
                      <a:pt x="390192" y="214214"/>
                      <a:pt x="383434" y="259293"/>
                    </a:cubicBezTo>
                    <a:cubicBezTo>
                      <a:pt x="376791" y="303655"/>
                      <a:pt x="498125" y="353530"/>
                      <a:pt x="456274" y="416109"/>
                    </a:cubicBezTo>
                    <a:cubicBezTo>
                      <a:pt x="412547" y="481488"/>
                      <a:pt x="323675" y="375517"/>
                      <a:pt x="278823" y="394149"/>
                    </a:cubicBezTo>
                    <a:cubicBezTo>
                      <a:pt x="227067" y="415654"/>
                      <a:pt x="214275" y="529554"/>
                      <a:pt x="157455" y="522877"/>
                    </a:cubicBezTo>
                    <a:cubicBezTo>
                      <a:pt x="92793" y="515276"/>
                      <a:pt x="143860" y="381384"/>
                      <a:pt x="128168" y="343638"/>
                    </a:cubicBezTo>
                    <a:cubicBezTo>
                      <a:pt x="105491" y="289055"/>
                      <a:pt x="-5195" y="309482"/>
                      <a:pt x="190" y="244800"/>
                    </a:cubicBezTo>
                    <a:cubicBezTo>
                      <a:pt x="4999" y="187036"/>
                      <a:pt x="120178" y="200109"/>
                      <a:pt x="143806" y="174258"/>
                    </a:cubicBezTo>
                    <a:close/>
                  </a:path>
                </a:pathLst>
              </a:custGeom>
              <a:solidFill>
                <a:srgbClr val="F1B80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1709" name="Google Shape;1709;p33"/>
              <p:cNvGrpSpPr/>
              <p:nvPr/>
            </p:nvGrpSpPr>
            <p:grpSpPr>
              <a:xfrm>
                <a:off x="1991663" y="2209876"/>
                <a:ext cx="1003013" cy="1098512"/>
                <a:chOff x="1991663" y="2209876"/>
                <a:chExt cx="1003013" cy="1098512"/>
              </a:xfrm>
            </p:grpSpPr>
            <p:sp>
              <p:nvSpPr>
                <p:cNvPr id="1710" name="Google Shape;1710;p33"/>
                <p:cNvSpPr/>
                <p:nvPr/>
              </p:nvSpPr>
              <p:spPr>
                <a:xfrm>
                  <a:off x="2475671" y="2711012"/>
                  <a:ext cx="83434" cy="83427"/>
                </a:xfrm>
                <a:custGeom>
                  <a:rect b="b" l="l" r="r" t="t"/>
                  <a:pathLst>
                    <a:path extrusionOk="0" h="83427" w="83434">
                      <a:moveTo>
                        <a:pt x="0" y="41711"/>
                      </a:moveTo>
                      <a:cubicBezTo>
                        <a:pt x="0" y="18672"/>
                        <a:pt x="18679" y="0"/>
                        <a:pt x="41717" y="0"/>
                      </a:cubicBezTo>
                      <a:cubicBezTo>
                        <a:pt x="64756" y="0"/>
                        <a:pt x="83434" y="18672"/>
                        <a:pt x="83434" y="41711"/>
                      </a:cubicBezTo>
                      <a:cubicBezTo>
                        <a:pt x="83434" y="64756"/>
                        <a:pt x="64756" y="83428"/>
                        <a:pt x="41717" y="83428"/>
                      </a:cubicBezTo>
                      <a:cubicBezTo>
                        <a:pt x="18679" y="83428"/>
                        <a:pt x="0" y="64756"/>
                        <a:pt x="0" y="41711"/>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11" name="Google Shape;1711;p33"/>
                <p:cNvSpPr/>
                <p:nvPr/>
              </p:nvSpPr>
              <p:spPr>
                <a:xfrm>
                  <a:off x="2378682" y="2334412"/>
                  <a:ext cx="83427" cy="83434"/>
                </a:xfrm>
                <a:custGeom>
                  <a:rect b="b" l="l" r="r" t="t"/>
                  <a:pathLst>
                    <a:path extrusionOk="0" h="83434" w="83427">
                      <a:moveTo>
                        <a:pt x="0" y="41717"/>
                      </a:moveTo>
                      <a:cubicBezTo>
                        <a:pt x="0" y="18679"/>
                        <a:pt x="18672" y="0"/>
                        <a:pt x="41711" y="0"/>
                      </a:cubicBezTo>
                      <a:cubicBezTo>
                        <a:pt x="64756" y="0"/>
                        <a:pt x="83428" y="18679"/>
                        <a:pt x="83428" y="41717"/>
                      </a:cubicBezTo>
                      <a:cubicBezTo>
                        <a:pt x="83428" y="64756"/>
                        <a:pt x="64756" y="83434"/>
                        <a:pt x="41711" y="83434"/>
                      </a:cubicBezTo>
                      <a:cubicBezTo>
                        <a:pt x="18672" y="83434"/>
                        <a:pt x="0" y="64756"/>
                        <a:pt x="0" y="41717"/>
                      </a:cubicBezTo>
                      <a:close/>
                    </a:path>
                  </a:pathLst>
                </a:custGeom>
                <a:solidFill>
                  <a:srgbClr val="F1B80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12" name="Google Shape;1712;p33"/>
                <p:cNvSpPr/>
                <p:nvPr/>
              </p:nvSpPr>
              <p:spPr>
                <a:xfrm>
                  <a:off x="2839045" y="2503611"/>
                  <a:ext cx="83434" cy="83434"/>
                </a:xfrm>
                <a:custGeom>
                  <a:rect b="b" l="l" r="r" t="t"/>
                  <a:pathLst>
                    <a:path extrusionOk="0" h="83434" w="83434">
                      <a:moveTo>
                        <a:pt x="0" y="41717"/>
                      </a:moveTo>
                      <a:cubicBezTo>
                        <a:pt x="0" y="18679"/>
                        <a:pt x="18679" y="0"/>
                        <a:pt x="41717" y="0"/>
                      </a:cubicBezTo>
                      <a:cubicBezTo>
                        <a:pt x="64756" y="0"/>
                        <a:pt x="83435" y="18679"/>
                        <a:pt x="83435" y="41717"/>
                      </a:cubicBezTo>
                      <a:cubicBezTo>
                        <a:pt x="83435" y="64756"/>
                        <a:pt x="64756" y="83435"/>
                        <a:pt x="41717" y="83435"/>
                      </a:cubicBezTo>
                      <a:cubicBezTo>
                        <a:pt x="18679" y="83435"/>
                        <a:pt x="0" y="64756"/>
                        <a:pt x="0" y="41717"/>
                      </a:cubicBezTo>
                      <a:close/>
                    </a:path>
                  </a:pathLst>
                </a:custGeom>
                <a:solidFill>
                  <a:srgbClr val="F1B80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13" name="Google Shape;1713;p33"/>
                <p:cNvSpPr/>
                <p:nvPr/>
              </p:nvSpPr>
              <p:spPr>
                <a:xfrm>
                  <a:off x="2823012" y="2976405"/>
                  <a:ext cx="83434" cy="83434"/>
                </a:xfrm>
                <a:custGeom>
                  <a:rect b="b" l="l" r="r" t="t"/>
                  <a:pathLst>
                    <a:path extrusionOk="0" h="83434" w="83434">
                      <a:moveTo>
                        <a:pt x="0" y="41717"/>
                      </a:moveTo>
                      <a:cubicBezTo>
                        <a:pt x="0" y="18679"/>
                        <a:pt x="18679" y="0"/>
                        <a:pt x="41717" y="0"/>
                      </a:cubicBezTo>
                      <a:cubicBezTo>
                        <a:pt x="64756" y="0"/>
                        <a:pt x="83435" y="18679"/>
                        <a:pt x="83435" y="41717"/>
                      </a:cubicBezTo>
                      <a:cubicBezTo>
                        <a:pt x="83435" y="64756"/>
                        <a:pt x="64756" y="83435"/>
                        <a:pt x="41717" y="83435"/>
                      </a:cubicBezTo>
                      <a:cubicBezTo>
                        <a:pt x="18679" y="83435"/>
                        <a:pt x="0" y="64756"/>
                        <a:pt x="0" y="41717"/>
                      </a:cubicBezTo>
                      <a:close/>
                    </a:path>
                  </a:pathLst>
                </a:custGeom>
                <a:solidFill>
                  <a:srgbClr val="F1B80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14" name="Google Shape;1714;p33"/>
                <p:cNvSpPr/>
                <p:nvPr/>
              </p:nvSpPr>
              <p:spPr>
                <a:xfrm>
                  <a:off x="2336964" y="3108267"/>
                  <a:ext cx="83427" cy="83434"/>
                </a:xfrm>
                <a:custGeom>
                  <a:rect b="b" l="l" r="r" t="t"/>
                  <a:pathLst>
                    <a:path extrusionOk="0" h="83434" w="83427">
                      <a:moveTo>
                        <a:pt x="0" y="41717"/>
                      </a:moveTo>
                      <a:cubicBezTo>
                        <a:pt x="0" y="18679"/>
                        <a:pt x="18672" y="0"/>
                        <a:pt x="41717" y="0"/>
                      </a:cubicBezTo>
                      <a:cubicBezTo>
                        <a:pt x="64756" y="0"/>
                        <a:pt x="83428" y="18679"/>
                        <a:pt x="83428" y="41717"/>
                      </a:cubicBezTo>
                      <a:cubicBezTo>
                        <a:pt x="83428" y="64756"/>
                        <a:pt x="64756" y="83435"/>
                        <a:pt x="41717" y="83435"/>
                      </a:cubicBezTo>
                      <a:cubicBezTo>
                        <a:pt x="18672" y="83435"/>
                        <a:pt x="0" y="64756"/>
                        <a:pt x="0" y="41717"/>
                      </a:cubicBezTo>
                      <a:close/>
                    </a:path>
                  </a:pathLst>
                </a:custGeom>
                <a:solidFill>
                  <a:srgbClr val="F1B80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15" name="Google Shape;1715;p33"/>
                <p:cNvSpPr/>
                <p:nvPr/>
              </p:nvSpPr>
              <p:spPr>
                <a:xfrm>
                  <a:off x="2108487" y="2711012"/>
                  <a:ext cx="83434" cy="83427"/>
                </a:xfrm>
                <a:custGeom>
                  <a:rect b="b" l="l" r="r" t="t"/>
                  <a:pathLst>
                    <a:path extrusionOk="0" h="83427" w="83434">
                      <a:moveTo>
                        <a:pt x="0" y="41711"/>
                      </a:moveTo>
                      <a:cubicBezTo>
                        <a:pt x="0" y="18672"/>
                        <a:pt x="18677" y="0"/>
                        <a:pt x="41717" y="0"/>
                      </a:cubicBezTo>
                      <a:cubicBezTo>
                        <a:pt x="64757" y="0"/>
                        <a:pt x="83435" y="18672"/>
                        <a:pt x="83435" y="41711"/>
                      </a:cubicBezTo>
                      <a:cubicBezTo>
                        <a:pt x="83435" y="64756"/>
                        <a:pt x="64757" y="83428"/>
                        <a:pt x="41717" y="83428"/>
                      </a:cubicBezTo>
                      <a:cubicBezTo>
                        <a:pt x="18677" y="83428"/>
                        <a:pt x="0" y="64756"/>
                        <a:pt x="0" y="41711"/>
                      </a:cubicBezTo>
                      <a:close/>
                    </a:path>
                  </a:pathLst>
                </a:custGeom>
                <a:solidFill>
                  <a:srgbClr val="F1B80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16" name="Google Shape;1716;p33"/>
                <p:cNvSpPr/>
                <p:nvPr/>
              </p:nvSpPr>
              <p:spPr>
                <a:xfrm>
                  <a:off x="2947360" y="2471337"/>
                  <a:ext cx="47316" cy="47309"/>
                </a:xfrm>
                <a:custGeom>
                  <a:rect b="b" l="l" r="r" t="t"/>
                  <a:pathLst>
                    <a:path extrusionOk="0" h="47309" w="47316">
                      <a:moveTo>
                        <a:pt x="0" y="23655"/>
                      </a:moveTo>
                      <a:cubicBezTo>
                        <a:pt x="0" y="10589"/>
                        <a:pt x="10595" y="0"/>
                        <a:pt x="23661" y="0"/>
                      </a:cubicBezTo>
                      <a:cubicBezTo>
                        <a:pt x="36721" y="0"/>
                        <a:pt x="47316" y="10589"/>
                        <a:pt x="47316" y="23655"/>
                      </a:cubicBezTo>
                      <a:cubicBezTo>
                        <a:pt x="47316" y="36721"/>
                        <a:pt x="36721" y="47310"/>
                        <a:pt x="23661" y="47310"/>
                      </a:cubicBezTo>
                      <a:cubicBezTo>
                        <a:pt x="10595" y="47310"/>
                        <a:pt x="0" y="36721"/>
                        <a:pt x="0" y="23655"/>
                      </a:cubicBezTo>
                      <a:close/>
                    </a:path>
                  </a:pathLst>
                </a:custGeom>
                <a:solidFill>
                  <a:srgbClr val="F1B80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17" name="Google Shape;1717;p33"/>
                <p:cNvSpPr/>
                <p:nvPr/>
              </p:nvSpPr>
              <p:spPr>
                <a:xfrm>
                  <a:off x="2940803" y="3059840"/>
                  <a:ext cx="47309" cy="47309"/>
                </a:xfrm>
                <a:custGeom>
                  <a:rect b="b" l="l" r="r" t="t"/>
                  <a:pathLst>
                    <a:path extrusionOk="0" h="47309" w="47309">
                      <a:moveTo>
                        <a:pt x="0" y="23655"/>
                      </a:moveTo>
                      <a:cubicBezTo>
                        <a:pt x="0" y="10588"/>
                        <a:pt x="10588" y="0"/>
                        <a:pt x="23655" y="0"/>
                      </a:cubicBezTo>
                      <a:cubicBezTo>
                        <a:pt x="36721" y="0"/>
                        <a:pt x="47310" y="10588"/>
                        <a:pt x="47310" y="23655"/>
                      </a:cubicBezTo>
                      <a:cubicBezTo>
                        <a:pt x="47310" y="36721"/>
                        <a:pt x="36721" y="47309"/>
                        <a:pt x="23655" y="47309"/>
                      </a:cubicBezTo>
                      <a:cubicBezTo>
                        <a:pt x="10588" y="47309"/>
                        <a:pt x="0" y="36721"/>
                        <a:pt x="0" y="23655"/>
                      </a:cubicBezTo>
                      <a:close/>
                    </a:path>
                  </a:pathLst>
                </a:custGeom>
                <a:solidFill>
                  <a:srgbClr val="F1B80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18" name="Google Shape;1718;p33"/>
                <p:cNvSpPr/>
                <p:nvPr/>
              </p:nvSpPr>
              <p:spPr>
                <a:xfrm>
                  <a:off x="2331365" y="3261072"/>
                  <a:ext cx="47316" cy="47316"/>
                </a:xfrm>
                <a:custGeom>
                  <a:rect b="b" l="l" r="r" t="t"/>
                  <a:pathLst>
                    <a:path extrusionOk="0" h="47316" w="47316">
                      <a:moveTo>
                        <a:pt x="0" y="23662"/>
                      </a:moveTo>
                      <a:cubicBezTo>
                        <a:pt x="0" y="10595"/>
                        <a:pt x="10595" y="0"/>
                        <a:pt x="23655" y="0"/>
                      </a:cubicBezTo>
                      <a:cubicBezTo>
                        <a:pt x="36721" y="0"/>
                        <a:pt x="47316" y="10595"/>
                        <a:pt x="47316" y="23662"/>
                      </a:cubicBezTo>
                      <a:cubicBezTo>
                        <a:pt x="47316" y="36721"/>
                        <a:pt x="36721" y="47316"/>
                        <a:pt x="23655" y="47316"/>
                      </a:cubicBezTo>
                      <a:cubicBezTo>
                        <a:pt x="10595" y="47316"/>
                        <a:pt x="0" y="36721"/>
                        <a:pt x="0" y="23662"/>
                      </a:cubicBezTo>
                      <a:close/>
                    </a:path>
                  </a:pathLst>
                </a:custGeom>
                <a:solidFill>
                  <a:srgbClr val="F1B80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19" name="Google Shape;1719;p33"/>
                <p:cNvSpPr/>
                <p:nvPr/>
              </p:nvSpPr>
              <p:spPr>
                <a:xfrm>
                  <a:off x="1991663" y="2718272"/>
                  <a:ext cx="47312" cy="47316"/>
                </a:xfrm>
                <a:custGeom>
                  <a:rect b="b" l="l" r="r" t="t"/>
                  <a:pathLst>
                    <a:path extrusionOk="0" h="47316" w="47312">
                      <a:moveTo>
                        <a:pt x="0" y="23662"/>
                      </a:moveTo>
                      <a:cubicBezTo>
                        <a:pt x="0" y="10595"/>
                        <a:pt x="10591" y="0"/>
                        <a:pt x="23656" y="0"/>
                      </a:cubicBezTo>
                      <a:cubicBezTo>
                        <a:pt x="36721" y="0"/>
                        <a:pt x="47312" y="10595"/>
                        <a:pt x="47312" y="23662"/>
                      </a:cubicBezTo>
                      <a:cubicBezTo>
                        <a:pt x="47312" y="36721"/>
                        <a:pt x="36721" y="47316"/>
                        <a:pt x="23656" y="47316"/>
                      </a:cubicBezTo>
                      <a:cubicBezTo>
                        <a:pt x="10591" y="47316"/>
                        <a:pt x="0" y="36721"/>
                        <a:pt x="0" y="23662"/>
                      </a:cubicBezTo>
                      <a:close/>
                    </a:path>
                  </a:pathLst>
                </a:custGeom>
                <a:solidFill>
                  <a:srgbClr val="F1B80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20" name="Google Shape;1720;p33"/>
                <p:cNvSpPr/>
                <p:nvPr/>
              </p:nvSpPr>
              <p:spPr>
                <a:xfrm>
                  <a:off x="2373083" y="2209876"/>
                  <a:ext cx="47309" cy="47309"/>
                </a:xfrm>
                <a:custGeom>
                  <a:rect b="b" l="l" r="r" t="t"/>
                  <a:pathLst>
                    <a:path extrusionOk="0" h="47309" w="47309">
                      <a:moveTo>
                        <a:pt x="0" y="23655"/>
                      </a:moveTo>
                      <a:cubicBezTo>
                        <a:pt x="0" y="10588"/>
                        <a:pt x="10588" y="0"/>
                        <a:pt x="23655" y="0"/>
                      </a:cubicBezTo>
                      <a:cubicBezTo>
                        <a:pt x="36721" y="0"/>
                        <a:pt x="47309" y="10588"/>
                        <a:pt x="47309" y="23655"/>
                      </a:cubicBezTo>
                      <a:cubicBezTo>
                        <a:pt x="47309" y="36721"/>
                        <a:pt x="36721" y="47309"/>
                        <a:pt x="23655" y="47309"/>
                      </a:cubicBezTo>
                      <a:cubicBezTo>
                        <a:pt x="10588" y="47309"/>
                        <a:pt x="0" y="36721"/>
                        <a:pt x="0" y="23655"/>
                      </a:cubicBezTo>
                      <a:close/>
                    </a:path>
                  </a:pathLst>
                </a:custGeom>
                <a:solidFill>
                  <a:srgbClr val="F1B80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21" name="Google Shape;1721;p33"/>
                <p:cNvSpPr/>
                <p:nvPr/>
              </p:nvSpPr>
              <p:spPr>
                <a:xfrm>
                  <a:off x="2462109" y="2587046"/>
                  <a:ext cx="39835" cy="39835"/>
                </a:xfrm>
                <a:custGeom>
                  <a:rect b="b" l="l" r="r" t="t"/>
                  <a:pathLst>
                    <a:path extrusionOk="0" h="39835" w="39835">
                      <a:moveTo>
                        <a:pt x="0" y="19918"/>
                      </a:moveTo>
                      <a:cubicBezTo>
                        <a:pt x="0" y="8914"/>
                        <a:pt x="8921" y="0"/>
                        <a:pt x="19918" y="0"/>
                      </a:cubicBezTo>
                      <a:cubicBezTo>
                        <a:pt x="30921" y="0"/>
                        <a:pt x="39835" y="8914"/>
                        <a:pt x="39835" y="19918"/>
                      </a:cubicBezTo>
                      <a:cubicBezTo>
                        <a:pt x="39835" y="30915"/>
                        <a:pt x="30921" y="39835"/>
                        <a:pt x="19918" y="39835"/>
                      </a:cubicBezTo>
                      <a:cubicBezTo>
                        <a:pt x="8921" y="39835"/>
                        <a:pt x="0" y="30915"/>
                        <a:pt x="0" y="19918"/>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22" name="Google Shape;1722;p33"/>
                <p:cNvSpPr/>
                <p:nvPr/>
              </p:nvSpPr>
              <p:spPr>
                <a:xfrm>
                  <a:off x="2618665" y="2671177"/>
                  <a:ext cx="39835" cy="39835"/>
                </a:xfrm>
                <a:custGeom>
                  <a:rect b="b" l="l" r="r" t="t"/>
                  <a:pathLst>
                    <a:path extrusionOk="0" h="39835" w="39835">
                      <a:moveTo>
                        <a:pt x="0" y="19918"/>
                      </a:moveTo>
                      <a:cubicBezTo>
                        <a:pt x="0" y="8914"/>
                        <a:pt x="8921" y="0"/>
                        <a:pt x="19918" y="0"/>
                      </a:cubicBezTo>
                      <a:cubicBezTo>
                        <a:pt x="30921" y="0"/>
                        <a:pt x="39835" y="8914"/>
                        <a:pt x="39835" y="19918"/>
                      </a:cubicBezTo>
                      <a:cubicBezTo>
                        <a:pt x="39835" y="30915"/>
                        <a:pt x="30921" y="39835"/>
                        <a:pt x="19918" y="39835"/>
                      </a:cubicBezTo>
                      <a:cubicBezTo>
                        <a:pt x="8921" y="39835"/>
                        <a:pt x="0" y="30915"/>
                        <a:pt x="0" y="19918"/>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23" name="Google Shape;1723;p33"/>
                <p:cNvSpPr/>
                <p:nvPr/>
              </p:nvSpPr>
              <p:spPr>
                <a:xfrm>
                  <a:off x="2648749" y="2856276"/>
                  <a:ext cx="39835" cy="39835"/>
                </a:xfrm>
                <a:custGeom>
                  <a:rect b="b" l="l" r="r" t="t"/>
                  <a:pathLst>
                    <a:path extrusionOk="0" h="39835" w="39835">
                      <a:moveTo>
                        <a:pt x="0" y="19918"/>
                      </a:moveTo>
                      <a:cubicBezTo>
                        <a:pt x="0" y="8921"/>
                        <a:pt x="8914" y="0"/>
                        <a:pt x="19918" y="0"/>
                      </a:cubicBezTo>
                      <a:cubicBezTo>
                        <a:pt x="30915" y="0"/>
                        <a:pt x="39835" y="8921"/>
                        <a:pt x="39835" y="19918"/>
                      </a:cubicBezTo>
                      <a:cubicBezTo>
                        <a:pt x="39835" y="30921"/>
                        <a:pt x="30915" y="39835"/>
                        <a:pt x="19918" y="39835"/>
                      </a:cubicBezTo>
                      <a:cubicBezTo>
                        <a:pt x="8914" y="39835"/>
                        <a:pt x="0" y="30921"/>
                        <a:pt x="0" y="19918"/>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24" name="Google Shape;1724;p33"/>
                <p:cNvSpPr/>
                <p:nvPr/>
              </p:nvSpPr>
              <p:spPr>
                <a:xfrm>
                  <a:off x="2455754" y="2899587"/>
                  <a:ext cx="39835" cy="39835"/>
                </a:xfrm>
                <a:custGeom>
                  <a:rect b="b" l="l" r="r" t="t"/>
                  <a:pathLst>
                    <a:path extrusionOk="0" h="39835" w="39835">
                      <a:moveTo>
                        <a:pt x="0" y="19918"/>
                      </a:moveTo>
                      <a:cubicBezTo>
                        <a:pt x="0" y="8921"/>
                        <a:pt x="8914" y="0"/>
                        <a:pt x="19918" y="0"/>
                      </a:cubicBezTo>
                      <a:cubicBezTo>
                        <a:pt x="30915" y="0"/>
                        <a:pt x="39835" y="8921"/>
                        <a:pt x="39835" y="19918"/>
                      </a:cubicBezTo>
                      <a:cubicBezTo>
                        <a:pt x="39835" y="30921"/>
                        <a:pt x="30915" y="39835"/>
                        <a:pt x="19918" y="39835"/>
                      </a:cubicBezTo>
                      <a:cubicBezTo>
                        <a:pt x="8914" y="39835"/>
                        <a:pt x="0" y="30921"/>
                        <a:pt x="0" y="19918"/>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25" name="Google Shape;1725;p33"/>
                <p:cNvSpPr/>
                <p:nvPr/>
              </p:nvSpPr>
              <p:spPr>
                <a:xfrm>
                  <a:off x="2396737" y="2741934"/>
                  <a:ext cx="39835" cy="39835"/>
                </a:xfrm>
                <a:custGeom>
                  <a:rect b="b" l="l" r="r" t="t"/>
                  <a:pathLst>
                    <a:path extrusionOk="0" h="39835" w="39835">
                      <a:moveTo>
                        <a:pt x="0" y="19918"/>
                      </a:moveTo>
                      <a:cubicBezTo>
                        <a:pt x="0" y="8914"/>
                        <a:pt x="8921" y="0"/>
                        <a:pt x="19918" y="0"/>
                      </a:cubicBezTo>
                      <a:cubicBezTo>
                        <a:pt x="30921" y="0"/>
                        <a:pt x="39835" y="8914"/>
                        <a:pt x="39835" y="19918"/>
                      </a:cubicBezTo>
                      <a:cubicBezTo>
                        <a:pt x="39835" y="30915"/>
                        <a:pt x="30921" y="39835"/>
                        <a:pt x="19918" y="39835"/>
                      </a:cubicBezTo>
                      <a:cubicBezTo>
                        <a:pt x="8921" y="39835"/>
                        <a:pt x="0" y="30915"/>
                        <a:pt x="0" y="19918"/>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sp>
          <p:nvSpPr>
            <p:cNvPr id="1726" name="Google Shape;1726;p33"/>
            <p:cNvSpPr/>
            <p:nvPr/>
          </p:nvSpPr>
          <p:spPr>
            <a:xfrm>
              <a:off x="1885538" y="2088865"/>
              <a:ext cx="1251061" cy="1340136"/>
            </a:xfrm>
            <a:custGeom>
              <a:rect b="b" l="l" r="r" t="t"/>
              <a:pathLst>
                <a:path extrusionOk="0" h="1340136" w="1251061">
                  <a:moveTo>
                    <a:pt x="482522" y="119"/>
                  </a:moveTo>
                  <a:cubicBezTo>
                    <a:pt x="471472" y="655"/>
                    <a:pt x="460013" y="2818"/>
                    <a:pt x="448406" y="7024"/>
                  </a:cubicBezTo>
                  <a:cubicBezTo>
                    <a:pt x="416099" y="18731"/>
                    <a:pt x="397079" y="48333"/>
                    <a:pt x="388339" y="93673"/>
                  </a:cubicBezTo>
                  <a:cubicBezTo>
                    <a:pt x="381481" y="129269"/>
                    <a:pt x="380864" y="172078"/>
                    <a:pt x="384575" y="233271"/>
                  </a:cubicBezTo>
                  <a:cubicBezTo>
                    <a:pt x="385305" y="245333"/>
                    <a:pt x="386135" y="256591"/>
                    <a:pt x="387501" y="275337"/>
                  </a:cubicBezTo>
                  <a:cubicBezTo>
                    <a:pt x="395773" y="388460"/>
                    <a:pt x="394929" y="425931"/>
                    <a:pt x="377878" y="444021"/>
                  </a:cubicBezTo>
                  <a:cubicBezTo>
                    <a:pt x="360619" y="462331"/>
                    <a:pt x="326630" y="472565"/>
                    <a:pt x="248953" y="486930"/>
                  </a:cubicBezTo>
                  <a:cubicBezTo>
                    <a:pt x="244629" y="487727"/>
                    <a:pt x="206513" y="494866"/>
                    <a:pt x="198933" y="496346"/>
                  </a:cubicBezTo>
                  <a:cubicBezTo>
                    <a:pt x="139750" y="507899"/>
                    <a:pt x="100098" y="519238"/>
                    <a:pt x="68127" y="536108"/>
                  </a:cubicBezTo>
                  <a:cubicBezTo>
                    <a:pt x="27191" y="557714"/>
                    <a:pt x="3949" y="587081"/>
                    <a:pt x="527" y="626943"/>
                  </a:cubicBezTo>
                  <a:cubicBezTo>
                    <a:pt x="-3173" y="670040"/>
                    <a:pt x="12675" y="701544"/>
                    <a:pt x="46361" y="725520"/>
                  </a:cubicBezTo>
                  <a:cubicBezTo>
                    <a:pt x="71708" y="743556"/>
                    <a:pt x="99540" y="754620"/>
                    <a:pt x="159796" y="773446"/>
                  </a:cubicBezTo>
                  <a:cubicBezTo>
                    <a:pt x="161627" y="774015"/>
                    <a:pt x="174747" y="778268"/>
                    <a:pt x="177376" y="779098"/>
                  </a:cubicBezTo>
                  <a:cubicBezTo>
                    <a:pt x="272452" y="808995"/>
                    <a:pt x="315077" y="832924"/>
                    <a:pt x="335598" y="880810"/>
                  </a:cubicBezTo>
                  <a:cubicBezTo>
                    <a:pt x="347371" y="908282"/>
                    <a:pt x="345992" y="944005"/>
                    <a:pt x="333508" y="1052635"/>
                  </a:cubicBezTo>
                  <a:cubicBezTo>
                    <a:pt x="331512" y="1069967"/>
                    <a:pt x="330300" y="1081071"/>
                    <a:pt x="329108" y="1092611"/>
                  </a:cubicBezTo>
                  <a:cubicBezTo>
                    <a:pt x="321647" y="1165055"/>
                    <a:pt x="321085" y="1213825"/>
                    <a:pt x="330159" y="1253345"/>
                  </a:cubicBezTo>
                  <a:cubicBezTo>
                    <a:pt x="341826" y="1304164"/>
                    <a:pt x="369774" y="1333907"/>
                    <a:pt x="417639" y="1339365"/>
                  </a:cubicBezTo>
                  <a:cubicBezTo>
                    <a:pt x="456704" y="1343818"/>
                    <a:pt x="490130" y="1328924"/>
                    <a:pt x="521239" y="1296462"/>
                  </a:cubicBezTo>
                  <a:cubicBezTo>
                    <a:pt x="544934" y="1271729"/>
                    <a:pt x="563753" y="1242549"/>
                    <a:pt x="595954" y="1185328"/>
                  </a:cubicBezTo>
                  <a:cubicBezTo>
                    <a:pt x="597903" y="1181859"/>
                    <a:pt x="604587" y="1170199"/>
                    <a:pt x="605370" y="1168792"/>
                  </a:cubicBezTo>
                  <a:cubicBezTo>
                    <a:pt x="659792" y="1071970"/>
                    <a:pt x="690961" y="1031512"/>
                    <a:pt x="738271" y="1012451"/>
                  </a:cubicBezTo>
                  <a:cubicBezTo>
                    <a:pt x="759421" y="1003932"/>
                    <a:pt x="786297" y="1005975"/>
                    <a:pt x="820942" y="1017688"/>
                  </a:cubicBezTo>
                  <a:cubicBezTo>
                    <a:pt x="847342" y="1026609"/>
                    <a:pt x="865151" y="1034894"/>
                    <a:pt x="924957" y="1064569"/>
                  </a:cubicBezTo>
                  <a:cubicBezTo>
                    <a:pt x="941225" y="1072639"/>
                    <a:pt x="951833" y="1077816"/>
                    <a:pt x="962837" y="1082987"/>
                  </a:cubicBezTo>
                  <a:cubicBezTo>
                    <a:pt x="1017353" y="1108597"/>
                    <a:pt x="1057134" y="1121757"/>
                    <a:pt x="1093855" y="1123170"/>
                  </a:cubicBezTo>
                  <a:cubicBezTo>
                    <a:pt x="1139772" y="1124932"/>
                    <a:pt x="1176942" y="1107090"/>
                    <a:pt x="1205405" y="1065822"/>
                  </a:cubicBezTo>
                  <a:cubicBezTo>
                    <a:pt x="1235328" y="1022443"/>
                    <a:pt x="1236788" y="978610"/>
                    <a:pt x="1214199" y="932713"/>
                  </a:cubicBezTo>
                  <a:cubicBezTo>
                    <a:pt x="1197087" y="897968"/>
                    <a:pt x="1171048" y="867248"/>
                    <a:pt x="1120645" y="817393"/>
                  </a:cubicBezTo>
                  <a:cubicBezTo>
                    <a:pt x="1063905" y="761277"/>
                    <a:pt x="1059699" y="757279"/>
                    <a:pt x="1043626" y="736611"/>
                  </a:cubicBezTo>
                  <a:cubicBezTo>
                    <a:pt x="1022081" y="708911"/>
                    <a:pt x="1012805" y="685933"/>
                    <a:pt x="1016000" y="665245"/>
                  </a:cubicBezTo>
                  <a:cubicBezTo>
                    <a:pt x="1022154" y="625396"/>
                    <a:pt x="1049841" y="591454"/>
                    <a:pt x="1131106" y="511623"/>
                  </a:cubicBezTo>
                  <a:cubicBezTo>
                    <a:pt x="1141453" y="501463"/>
                    <a:pt x="1146951" y="496186"/>
                    <a:pt x="1153086" y="490064"/>
                  </a:cubicBezTo>
                  <a:cubicBezTo>
                    <a:pt x="1191502" y="451696"/>
                    <a:pt x="1214714" y="424773"/>
                    <a:pt x="1230727" y="397977"/>
                  </a:cubicBezTo>
                  <a:cubicBezTo>
                    <a:pt x="1251107" y="363888"/>
                    <a:pt x="1256780" y="333000"/>
                    <a:pt x="1244959" y="304008"/>
                  </a:cubicBezTo>
                  <a:cubicBezTo>
                    <a:pt x="1228892" y="264594"/>
                    <a:pt x="1194910" y="247188"/>
                    <a:pt x="1145759" y="248126"/>
                  </a:cubicBezTo>
                  <a:cubicBezTo>
                    <a:pt x="1106775" y="248869"/>
                    <a:pt x="1060188" y="260502"/>
                    <a:pt x="996953" y="282871"/>
                  </a:cubicBezTo>
                  <a:cubicBezTo>
                    <a:pt x="983645" y="287579"/>
                    <a:pt x="969976" y="292642"/>
                    <a:pt x="952583" y="299192"/>
                  </a:cubicBezTo>
                  <a:cubicBezTo>
                    <a:pt x="832608" y="344379"/>
                    <a:pt x="808559" y="351933"/>
                    <a:pt x="780129" y="349007"/>
                  </a:cubicBezTo>
                  <a:cubicBezTo>
                    <a:pt x="768000" y="347754"/>
                    <a:pt x="754726" y="337039"/>
                    <a:pt x="739945" y="316565"/>
                  </a:cubicBezTo>
                  <a:cubicBezTo>
                    <a:pt x="729230" y="301724"/>
                    <a:pt x="718132" y="282396"/>
                    <a:pt x="703947" y="255037"/>
                  </a:cubicBezTo>
                  <a:cubicBezTo>
                    <a:pt x="697042" y="241716"/>
                    <a:pt x="670836" y="189565"/>
                    <a:pt x="665023" y="178226"/>
                  </a:cubicBezTo>
                  <a:cubicBezTo>
                    <a:pt x="631697" y="113250"/>
                    <a:pt x="605524" y="71820"/>
                    <a:pt x="575447" y="41977"/>
                  </a:cubicBezTo>
                  <a:cubicBezTo>
                    <a:pt x="546314" y="13079"/>
                    <a:pt x="515674" y="-1481"/>
                    <a:pt x="482522" y="119"/>
                  </a:cubicBezTo>
                  <a:close/>
                  <a:moveTo>
                    <a:pt x="482938" y="13514"/>
                  </a:moveTo>
                  <a:cubicBezTo>
                    <a:pt x="512198" y="12114"/>
                    <a:pt x="539456" y="25033"/>
                    <a:pt x="566024" y="51393"/>
                  </a:cubicBezTo>
                  <a:cubicBezTo>
                    <a:pt x="594815" y="79957"/>
                    <a:pt x="620372" y="120503"/>
                    <a:pt x="653088" y="184294"/>
                  </a:cubicBezTo>
                  <a:cubicBezTo>
                    <a:pt x="658861" y="195539"/>
                    <a:pt x="685061" y="247885"/>
                    <a:pt x="692020" y="261312"/>
                  </a:cubicBezTo>
                  <a:cubicBezTo>
                    <a:pt x="706479" y="289213"/>
                    <a:pt x="718085" y="309024"/>
                    <a:pt x="729270" y="324521"/>
                  </a:cubicBezTo>
                  <a:cubicBezTo>
                    <a:pt x="746080" y="347801"/>
                    <a:pt x="761758" y="360660"/>
                    <a:pt x="778662" y="362401"/>
                  </a:cubicBezTo>
                  <a:cubicBezTo>
                    <a:pt x="796879" y="364276"/>
                    <a:pt x="821786" y="359548"/>
                    <a:pt x="856103" y="348585"/>
                  </a:cubicBezTo>
                  <a:cubicBezTo>
                    <a:pt x="870026" y="344138"/>
                    <a:pt x="885356" y="338586"/>
                    <a:pt x="904658" y="331426"/>
                  </a:cubicBezTo>
                  <a:cubicBezTo>
                    <a:pt x="916217" y="327140"/>
                    <a:pt x="960024" y="310685"/>
                    <a:pt x="957191" y="311750"/>
                  </a:cubicBezTo>
                  <a:cubicBezTo>
                    <a:pt x="974503" y="305233"/>
                    <a:pt x="988139" y="300096"/>
                    <a:pt x="1001346" y="295429"/>
                  </a:cubicBezTo>
                  <a:cubicBezTo>
                    <a:pt x="1134709" y="248253"/>
                    <a:pt x="1207053" y="246853"/>
                    <a:pt x="1232402" y="309031"/>
                  </a:cubicBezTo>
                  <a:cubicBezTo>
                    <a:pt x="1250873" y="354331"/>
                    <a:pt x="1222965" y="401245"/>
                    <a:pt x="1143663" y="480440"/>
                  </a:cubicBezTo>
                  <a:cubicBezTo>
                    <a:pt x="1137568" y="486528"/>
                    <a:pt x="1132010" y="492067"/>
                    <a:pt x="1121689" y="502207"/>
                  </a:cubicBezTo>
                  <a:cubicBezTo>
                    <a:pt x="1079704" y="543448"/>
                    <a:pt x="1063102" y="560459"/>
                    <a:pt x="1045093" y="582574"/>
                  </a:cubicBezTo>
                  <a:cubicBezTo>
                    <a:pt x="1020808" y="612390"/>
                    <a:pt x="1006650" y="638335"/>
                    <a:pt x="1002813" y="663148"/>
                  </a:cubicBezTo>
                  <a:cubicBezTo>
                    <a:pt x="998935" y="688270"/>
                    <a:pt x="1009577" y="714443"/>
                    <a:pt x="1033158" y="744775"/>
                  </a:cubicBezTo>
                  <a:cubicBezTo>
                    <a:pt x="1049774" y="766132"/>
                    <a:pt x="1053846" y="770271"/>
                    <a:pt x="1111228" y="827024"/>
                  </a:cubicBezTo>
                  <a:cubicBezTo>
                    <a:pt x="1160587" y="875847"/>
                    <a:pt x="1186037" y="905603"/>
                    <a:pt x="1202264" y="938573"/>
                  </a:cubicBezTo>
                  <a:cubicBezTo>
                    <a:pt x="1222805" y="980291"/>
                    <a:pt x="1221559" y="1018881"/>
                    <a:pt x="1194522" y="1058080"/>
                  </a:cubicBezTo>
                  <a:cubicBezTo>
                    <a:pt x="1168704" y="1095511"/>
                    <a:pt x="1135888" y="1111363"/>
                    <a:pt x="1094485" y="1109776"/>
                  </a:cubicBezTo>
                  <a:cubicBezTo>
                    <a:pt x="1060021" y="1108450"/>
                    <a:pt x="1021491" y="1095752"/>
                    <a:pt x="968489" y="1070845"/>
                  </a:cubicBezTo>
                  <a:cubicBezTo>
                    <a:pt x="957593" y="1065721"/>
                    <a:pt x="947011" y="1060671"/>
                    <a:pt x="930817" y="1052635"/>
                  </a:cubicBezTo>
                  <a:cubicBezTo>
                    <a:pt x="870368" y="1022644"/>
                    <a:pt x="852345" y="1014326"/>
                    <a:pt x="825128" y="1005131"/>
                  </a:cubicBezTo>
                  <a:cubicBezTo>
                    <a:pt x="787737" y="992493"/>
                    <a:pt x="757947" y="990156"/>
                    <a:pt x="733248" y="1000108"/>
                  </a:cubicBezTo>
                  <a:cubicBezTo>
                    <a:pt x="681974" y="1020762"/>
                    <a:pt x="649653" y="1062460"/>
                    <a:pt x="593650" y="1162095"/>
                  </a:cubicBezTo>
                  <a:cubicBezTo>
                    <a:pt x="592860" y="1163508"/>
                    <a:pt x="586183" y="1175382"/>
                    <a:pt x="584234" y="1178838"/>
                  </a:cubicBezTo>
                  <a:cubicBezTo>
                    <a:pt x="552582" y="1235082"/>
                    <a:pt x="534265" y="1263398"/>
                    <a:pt x="511609" y="1287039"/>
                  </a:cubicBezTo>
                  <a:cubicBezTo>
                    <a:pt x="483185" y="1316708"/>
                    <a:pt x="453597" y="1329901"/>
                    <a:pt x="419106" y="1325970"/>
                  </a:cubicBezTo>
                  <a:cubicBezTo>
                    <a:pt x="377402" y="1321215"/>
                    <a:pt x="353620" y="1295879"/>
                    <a:pt x="343132" y="1250204"/>
                  </a:cubicBezTo>
                  <a:cubicBezTo>
                    <a:pt x="334486" y="1212539"/>
                    <a:pt x="334975" y="1165129"/>
                    <a:pt x="342295" y="1094077"/>
                  </a:cubicBezTo>
                  <a:cubicBezTo>
                    <a:pt x="343480" y="1082598"/>
                    <a:pt x="344706" y="1071588"/>
                    <a:pt x="346688" y="1054309"/>
                  </a:cubicBezTo>
                  <a:cubicBezTo>
                    <a:pt x="359587" y="942137"/>
                    <a:pt x="361121" y="906326"/>
                    <a:pt x="347947" y="875579"/>
                  </a:cubicBezTo>
                  <a:cubicBezTo>
                    <a:pt x="335390" y="846285"/>
                    <a:pt x="312680" y="823689"/>
                    <a:pt x="279928" y="805258"/>
                  </a:cubicBezTo>
                  <a:cubicBezTo>
                    <a:pt x="254732" y="791080"/>
                    <a:pt x="227882" y="780893"/>
                    <a:pt x="181562" y="766327"/>
                  </a:cubicBezTo>
                  <a:cubicBezTo>
                    <a:pt x="178922" y="765496"/>
                    <a:pt x="165601" y="761250"/>
                    <a:pt x="163773" y="760681"/>
                  </a:cubicBezTo>
                  <a:cubicBezTo>
                    <a:pt x="104917" y="742290"/>
                    <a:pt x="77879" y="731554"/>
                    <a:pt x="54105" y="714637"/>
                  </a:cubicBezTo>
                  <a:cubicBezTo>
                    <a:pt x="24156" y="693320"/>
                    <a:pt x="10432" y="666189"/>
                    <a:pt x="13712" y="627988"/>
                  </a:cubicBezTo>
                  <a:cubicBezTo>
                    <a:pt x="19194" y="564130"/>
                    <a:pt x="76991" y="533623"/>
                    <a:pt x="201445" y="509319"/>
                  </a:cubicBezTo>
                  <a:cubicBezTo>
                    <a:pt x="208974" y="507852"/>
                    <a:pt x="247128" y="500914"/>
                    <a:pt x="251465" y="500110"/>
                  </a:cubicBezTo>
                  <a:cubicBezTo>
                    <a:pt x="332637" y="485102"/>
                    <a:pt x="367363" y="474594"/>
                    <a:pt x="387501" y="453229"/>
                  </a:cubicBezTo>
                  <a:cubicBezTo>
                    <a:pt x="399664" y="440337"/>
                    <a:pt x="405095" y="417098"/>
                    <a:pt x="405919" y="382071"/>
                  </a:cubicBezTo>
                  <a:cubicBezTo>
                    <a:pt x="406522" y="356467"/>
                    <a:pt x="405390" y="335980"/>
                    <a:pt x="400896" y="274500"/>
                  </a:cubicBezTo>
                  <a:cubicBezTo>
                    <a:pt x="399530" y="255807"/>
                    <a:pt x="398693" y="244422"/>
                    <a:pt x="397969" y="232434"/>
                  </a:cubicBezTo>
                  <a:cubicBezTo>
                    <a:pt x="390154" y="103565"/>
                    <a:pt x="402838" y="37972"/>
                    <a:pt x="453007" y="19796"/>
                  </a:cubicBezTo>
                  <a:cubicBezTo>
                    <a:pt x="463274" y="16072"/>
                    <a:pt x="473186" y="13982"/>
                    <a:pt x="482938" y="13514"/>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1727" name="Google Shape;1727;p33"/>
          <p:cNvGrpSpPr/>
          <p:nvPr/>
        </p:nvGrpSpPr>
        <p:grpSpPr>
          <a:xfrm>
            <a:off x="10772627" y="313525"/>
            <a:ext cx="1088432" cy="1002278"/>
            <a:chOff x="1917709" y="3838343"/>
            <a:chExt cx="1304292" cy="1200908"/>
          </a:xfrm>
        </p:grpSpPr>
        <p:sp>
          <p:nvSpPr>
            <p:cNvPr id="1728" name="Google Shape;1728;p33"/>
            <p:cNvSpPr/>
            <p:nvPr/>
          </p:nvSpPr>
          <p:spPr>
            <a:xfrm>
              <a:off x="1917735" y="3845107"/>
              <a:ext cx="1291066" cy="1187365"/>
            </a:xfrm>
            <a:custGeom>
              <a:rect b="b" l="l" r="r" t="t"/>
              <a:pathLst>
                <a:path extrusionOk="0" h="1187365" w="1291066">
                  <a:moveTo>
                    <a:pt x="645530" y="0"/>
                  </a:moveTo>
                  <a:cubicBezTo>
                    <a:pt x="289001" y="0"/>
                    <a:pt x="0" y="288994"/>
                    <a:pt x="0" y="645530"/>
                  </a:cubicBezTo>
                  <a:cubicBezTo>
                    <a:pt x="-1" y="749344"/>
                    <a:pt x="35006" y="869526"/>
                    <a:pt x="78545" y="956423"/>
                  </a:cubicBezTo>
                  <a:cubicBezTo>
                    <a:pt x="79598" y="958526"/>
                    <a:pt x="989629" y="1187881"/>
                    <a:pt x="990432" y="1187365"/>
                  </a:cubicBezTo>
                  <a:cubicBezTo>
                    <a:pt x="1168948" y="1072520"/>
                    <a:pt x="1291066" y="873571"/>
                    <a:pt x="1291066" y="645530"/>
                  </a:cubicBezTo>
                  <a:cubicBezTo>
                    <a:pt x="1291066" y="288994"/>
                    <a:pt x="1002066" y="0"/>
                    <a:pt x="645530" y="0"/>
                  </a:cubicBezTo>
                  <a:close/>
                </a:path>
              </a:pathLst>
            </a:custGeom>
            <a:solidFill>
              <a:srgbClr val="FBFBFB"/>
            </a:solidFill>
            <a:ln cap="flat" cmpd="sng" w="167350">
              <a:solidFill>
                <a:srgbClr val="FFFFFF"/>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1729" name="Google Shape;1729;p33"/>
            <p:cNvGrpSpPr/>
            <p:nvPr/>
          </p:nvGrpSpPr>
          <p:grpSpPr>
            <a:xfrm>
              <a:off x="1939879" y="3860913"/>
              <a:ext cx="1272699" cy="1169101"/>
              <a:chOff x="1939879" y="3860913"/>
              <a:chExt cx="1272699" cy="1169101"/>
            </a:xfrm>
          </p:grpSpPr>
          <p:sp>
            <p:nvSpPr>
              <p:cNvPr id="1730" name="Google Shape;1730;p33"/>
              <p:cNvSpPr/>
              <p:nvPr/>
            </p:nvSpPr>
            <p:spPr>
              <a:xfrm>
                <a:off x="2647952" y="4247814"/>
                <a:ext cx="564626" cy="782200"/>
              </a:xfrm>
              <a:custGeom>
                <a:rect b="b" l="l" r="r" t="t"/>
                <a:pathLst>
                  <a:path extrusionOk="0" h="782200" w="564626">
                    <a:moveTo>
                      <a:pt x="401193" y="0"/>
                    </a:moveTo>
                    <a:cubicBezTo>
                      <a:pt x="344193" y="221706"/>
                      <a:pt x="196960" y="407227"/>
                      <a:pt x="0" y="513493"/>
                    </a:cubicBezTo>
                    <a:cubicBezTo>
                      <a:pt x="114476" y="574076"/>
                      <a:pt x="208526" y="668012"/>
                      <a:pt x="267958" y="782201"/>
                    </a:cubicBezTo>
                    <a:cubicBezTo>
                      <a:pt x="267958" y="782201"/>
                      <a:pt x="268105" y="782201"/>
                      <a:pt x="268105" y="782201"/>
                    </a:cubicBezTo>
                    <a:cubicBezTo>
                      <a:pt x="444183" y="668923"/>
                      <a:pt x="564626" y="472693"/>
                      <a:pt x="564626" y="247772"/>
                    </a:cubicBezTo>
                    <a:cubicBezTo>
                      <a:pt x="564626" y="166722"/>
                      <a:pt x="548881" y="89549"/>
                      <a:pt x="521262" y="18243"/>
                    </a:cubicBezTo>
                    <a:cubicBezTo>
                      <a:pt x="509782" y="20514"/>
                      <a:pt x="497828" y="21833"/>
                      <a:pt x="485679" y="21833"/>
                    </a:cubicBezTo>
                    <a:cubicBezTo>
                      <a:pt x="454972" y="21833"/>
                      <a:pt x="426562" y="13435"/>
                      <a:pt x="401193" y="0"/>
                    </a:cubicBezTo>
                    <a:close/>
                  </a:path>
                </a:pathLst>
              </a:custGeom>
              <a:solidFill>
                <a:srgbClr val="BDD98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31" name="Google Shape;1731;p33"/>
              <p:cNvSpPr/>
              <p:nvPr/>
            </p:nvSpPr>
            <p:spPr>
              <a:xfrm>
                <a:off x="1939879" y="3860913"/>
                <a:ext cx="1036105" cy="862801"/>
              </a:xfrm>
              <a:custGeom>
                <a:rect b="b" l="l" r="r" t="t"/>
                <a:pathLst>
                  <a:path extrusionOk="0" h="862801" w="1036105">
                    <a:moveTo>
                      <a:pt x="636707" y="0"/>
                    </a:moveTo>
                    <a:cubicBezTo>
                      <a:pt x="285047" y="0"/>
                      <a:pt x="0" y="285049"/>
                      <a:pt x="0" y="636709"/>
                    </a:cubicBezTo>
                    <a:cubicBezTo>
                      <a:pt x="0" y="705986"/>
                      <a:pt x="16397" y="782100"/>
                      <a:pt x="39925" y="850988"/>
                    </a:cubicBezTo>
                    <a:cubicBezTo>
                      <a:pt x="52202" y="848369"/>
                      <a:pt x="64848" y="846802"/>
                      <a:pt x="77906" y="846802"/>
                    </a:cubicBezTo>
                    <a:cubicBezTo>
                      <a:pt x="104292" y="846802"/>
                      <a:pt x="129292" y="852696"/>
                      <a:pt x="151924" y="862802"/>
                    </a:cubicBezTo>
                    <a:cubicBezTo>
                      <a:pt x="245508" y="516928"/>
                      <a:pt x="560599" y="262131"/>
                      <a:pt x="936068" y="262131"/>
                    </a:cubicBezTo>
                    <a:cubicBezTo>
                      <a:pt x="963232" y="262131"/>
                      <a:pt x="990035" y="263564"/>
                      <a:pt x="1016516" y="266169"/>
                    </a:cubicBezTo>
                    <a:cubicBezTo>
                      <a:pt x="1014011" y="254134"/>
                      <a:pt x="1012631" y="241563"/>
                      <a:pt x="1012625" y="228785"/>
                    </a:cubicBezTo>
                    <a:cubicBezTo>
                      <a:pt x="1012625" y="196806"/>
                      <a:pt x="1021612" y="167271"/>
                      <a:pt x="1036105" y="141158"/>
                    </a:cubicBezTo>
                    <a:cubicBezTo>
                      <a:pt x="926859" y="53009"/>
                      <a:pt x="788018" y="0"/>
                      <a:pt x="636707" y="0"/>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32" name="Google Shape;1732;p33"/>
              <p:cNvSpPr/>
              <p:nvPr/>
            </p:nvSpPr>
            <p:spPr>
              <a:xfrm>
                <a:off x="2091076" y="4120981"/>
                <a:ext cx="958049" cy="641959"/>
              </a:xfrm>
              <a:custGeom>
                <a:rect b="b" l="l" r="r" t="t"/>
                <a:pathLst>
                  <a:path extrusionOk="0" h="641959" w="958049">
                    <a:moveTo>
                      <a:pt x="784141" y="0"/>
                    </a:moveTo>
                    <a:cubicBezTo>
                      <a:pt x="408672" y="0"/>
                      <a:pt x="93584" y="255460"/>
                      <a:pt x="0" y="602232"/>
                    </a:cubicBezTo>
                    <a:cubicBezTo>
                      <a:pt x="12310" y="607743"/>
                      <a:pt x="23560" y="614782"/>
                      <a:pt x="34242" y="622772"/>
                    </a:cubicBezTo>
                    <a:cubicBezTo>
                      <a:pt x="102862" y="590190"/>
                      <a:pt x="181863" y="573420"/>
                      <a:pt x="261380" y="573420"/>
                    </a:cubicBezTo>
                    <a:cubicBezTo>
                      <a:pt x="369527" y="573420"/>
                      <a:pt x="466898" y="594235"/>
                      <a:pt x="556856" y="641960"/>
                    </a:cubicBezTo>
                    <a:cubicBezTo>
                      <a:pt x="581415" y="628672"/>
                      <a:pt x="605244" y="614153"/>
                      <a:pt x="628182" y="598481"/>
                    </a:cubicBezTo>
                    <a:cubicBezTo>
                      <a:pt x="628242" y="598441"/>
                      <a:pt x="628276" y="598374"/>
                      <a:pt x="628329" y="598334"/>
                    </a:cubicBezTo>
                    <a:cubicBezTo>
                      <a:pt x="629100" y="597805"/>
                      <a:pt x="629810" y="597209"/>
                      <a:pt x="630573" y="596686"/>
                    </a:cubicBezTo>
                    <a:cubicBezTo>
                      <a:pt x="652587" y="581517"/>
                      <a:pt x="673764" y="565330"/>
                      <a:pt x="694123" y="548111"/>
                    </a:cubicBezTo>
                    <a:cubicBezTo>
                      <a:pt x="694264" y="547997"/>
                      <a:pt x="694438" y="547923"/>
                      <a:pt x="694572" y="547810"/>
                    </a:cubicBezTo>
                    <a:cubicBezTo>
                      <a:pt x="695463" y="547060"/>
                      <a:pt x="696226" y="546169"/>
                      <a:pt x="697117" y="545412"/>
                    </a:cubicBezTo>
                    <a:cubicBezTo>
                      <a:pt x="701444" y="541715"/>
                      <a:pt x="705281" y="537503"/>
                      <a:pt x="709527" y="533719"/>
                    </a:cubicBezTo>
                    <a:cubicBezTo>
                      <a:pt x="718100" y="526077"/>
                      <a:pt x="726411" y="518174"/>
                      <a:pt x="734649" y="510178"/>
                    </a:cubicBezTo>
                    <a:cubicBezTo>
                      <a:pt x="741165" y="503862"/>
                      <a:pt x="748237" y="498123"/>
                      <a:pt x="754533" y="491593"/>
                    </a:cubicBezTo>
                    <a:cubicBezTo>
                      <a:pt x="754780" y="491338"/>
                      <a:pt x="755035" y="491091"/>
                      <a:pt x="755283" y="490842"/>
                    </a:cubicBezTo>
                    <a:cubicBezTo>
                      <a:pt x="756314" y="489771"/>
                      <a:pt x="757252" y="488619"/>
                      <a:pt x="758276" y="487541"/>
                    </a:cubicBezTo>
                    <a:cubicBezTo>
                      <a:pt x="775830" y="469090"/>
                      <a:pt x="792587" y="449862"/>
                      <a:pt x="808365" y="429824"/>
                    </a:cubicBezTo>
                    <a:cubicBezTo>
                      <a:pt x="810227" y="427473"/>
                      <a:pt x="811922" y="424995"/>
                      <a:pt x="813750" y="422624"/>
                    </a:cubicBezTo>
                    <a:cubicBezTo>
                      <a:pt x="829120" y="402653"/>
                      <a:pt x="843760" y="382092"/>
                      <a:pt x="857262" y="360708"/>
                    </a:cubicBezTo>
                    <a:cubicBezTo>
                      <a:pt x="857496" y="360346"/>
                      <a:pt x="857784" y="360025"/>
                      <a:pt x="858012" y="359663"/>
                    </a:cubicBezTo>
                    <a:cubicBezTo>
                      <a:pt x="858441" y="358980"/>
                      <a:pt x="858782" y="358244"/>
                      <a:pt x="859211" y="357560"/>
                    </a:cubicBezTo>
                    <a:cubicBezTo>
                      <a:pt x="873590" y="334569"/>
                      <a:pt x="886891" y="310807"/>
                      <a:pt x="898986" y="286348"/>
                    </a:cubicBezTo>
                    <a:cubicBezTo>
                      <a:pt x="923880" y="235985"/>
                      <a:pt x="943797" y="182702"/>
                      <a:pt x="958049" y="127134"/>
                    </a:cubicBezTo>
                    <a:cubicBezTo>
                      <a:pt x="910961" y="102140"/>
                      <a:pt x="875767" y="57864"/>
                      <a:pt x="864589" y="4052"/>
                    </a:cubicBezTo>
                    <a:cubicBezTo>
                      <a:pt x="838115" y="1440"/>
                      <a:pt x="811312" y="0"/>
                      <a:pt x="784141" y="0"/>
                    </a:cubicBezTo>
                    <a:close/>
                  </a:path>
                </a:pathLst>
              </a:custGeom>
              <a:solidFill>
                <a:srgbClr val="F47C7E"/>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1733" name="Google Shape;1733;p33"/>
            <p:cNvGrpSpPr/>
            <p:nvPr/>
          </p:nvGrpSpPr>
          <p:grpSpPr>
            <a:xfrm>
              <a:off x="1917709" y="3838343"/>
              <a:ext cx="1304292" cy="1200908"/>
              <a:chOff x="1917709" y="3838343"/>
              <a:chExt cx="1304292" cy="1200908"/>
            </a:xfrm>
          </p:grpSpPr>
          <p:sp>
            <p:nvSpPr>
              <p:cNvPr id="1734" name="Google Shape;1734;p33"/>
              <p:cNvSpPr/>
              <p:nvPr/>
            </p:nvSpPr>
            <p:spPr>
              <a:xfrm>
                <a:off x="1917709" y="3838343"/>
                <a:ext cx="1304292" cy="1200613"/>
              </a:xfrm>
              <a:custGeom>
                <a:rect b="b" l="l" r="r" t="t"/>
                <a:pathLst>
                  <a:path extrusionOk="0" h="1200613" w="1304292">
                    <a:moveTo>
                      <a:pt x="652146" y="0"/>
                    </a:moveTo>
                    <a:cubicBezTo>
                      <a:pt x="291914" y="0"/>
                      <a:pt x="1" y="292122"/>
                      <a:pt x="0" y="652354"/>
                    </a:cubicBezTo>
                    <a:cubicBezTo>
                      <a:pt x="0" y="750918"/>
                      <a:pt x="31599" y="871462"/>
                      <a:pt x="79111" y="966288"/>
                    </a:cubicBezTo>
                    <a:cubicBezTo>
                      <a:pt x="81180" y="970414"/>
                      <a:pt x="93361" y="973488"/>
                      <a:pt x="539552" y="1086210"/>
                    </a:cubicBezTo>
                    <a:cubicBezTo>
                      <a:pt x="1021192" y="1207892"/>
                      <a:pt x="997377" y="1201939"/>
                      <a:pt x="1000612" y="1199855"/>
                    </a:cubicBezTo>
                    <a:cubicBezTo>
                      <a:pt x="1187787" y="1079439"/>
                      <a:pt x="1304293" y="875206"/>
                      <a:pt x="1304293" y="652354"/>
                    </a:cubicBezTo>
                    <a:cubicBezTo>
                      <a:pt x="1304293" y="292122"/>
                      <a:pt x="1012379" y="0"/>
                      <a:pt x="652146" y="0"/>
                    </a:cubicBezTo>
                    <a:close/>
                    <a:moveTo>
                      <a:pt x="652146" y="13395"/>
                    </a:moveTo>
                    <a:cubicBezTo>
                      <a:pt x="1004978" y="13395"/>
                      <a:pt x="1290898" y="299522"/>
                      <a:pt x="1290898" y="652354"/>
                    </a:cubicBezTo>
                    <a:cubicBezTo>
                      <a:pt x="1290898" y="870544"/>
                      <a:pt x="1176917" y="1070558"/>
                      <a:pt x="993499" y="1188551"/>
                    </a:cubicBezTo>
                    <a:cubicBezTo>
                      <a:pt x="994879" y="1187666"/>
                      <a:pt x="980895" y="1183601"/>
                      <a:pt x="972986" y="1181438"/>
                    </a:cubicBezTo>
                    <a:cubicBezTo>
                      <a:pt x="938314" y="1172718"/>
                      <a:pt x="149950" y="973481"/>
                      <a:pt x="126202" y="967333"/>
                    </a:cubicBezTo>
                    <a:cubicBezTo>
                      <a:pt x="113511" y="964045"/>
                      <a:pt x="103917" y="961352"/>
                      <a:pt x="97320" y="959591"/>
                    </a:cubicBezTo>
                    <a:cubicBezTo>
                      <a:pt x="114549" y="964192"/>
                      <a:pt x="89562" y="957267"/>
                      <a:pt x="91041" y="960220"/>
                    </a:cubicBezTo>
                    <a:cubicBezTo>
                      <a:pt x="44416" y="867162"/>
                      <a:pt x="13395" y="748701"/>
                      <a:pt x="13395" y="652354"/>
                    </a:cubicBezTo>
                    <a:cubicBezTo>
                      <a:pt x="13395" y="299522"/>
                      <a:pt x="299314" y="13395"/>
                      <a:pt x="652146" y="1339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35" name="Google Shape;1735;p33"/>
              <p:cNvSpPr/>
              <p:nvPr/>
            </p:nvSpPr>
            <p:spPr>
              <a:xfrm>
                <a:off x="1997968" y="4680939"/>
                <a:ext cx="918017" cy="358312"/>
              </a:xfrm>
              <a:custGeom>
                <a:rect b="b" l="l" r="r" t="t"/>
                <a:pathLst>
                  <a:path extrusionOk="0" h="358312" w="918017">
                    <a:moveTo>
                      <a:pt x="372644" y="0"/>
                    </a:moveTo>
                    <a:cubicBezTo>
                      <a:pt x="370206" y="0"/>
                      <a:pt x="368358" y="114"/>
                      <a:pt x="364272" y="422"/>
                    </a:cubicBezTo>
                    <a:cubicBezTo>
                      <a:pt x="364252" y="422"/>
                      <a:pt x="359651" y="797"/>
                      <a:pt x="357997" y="837"/>
                    </a:cubicBezTo>
                    <a:cubicBezTo>
                      <a:pt x="222719" y="4005"/>
                      <a:pt x="97799" y="43539"/>
                      <a:pt x="2620" y="115320"/>
                    </a:cubicBezTo>
                    <a:cubicBezTo>
                      <a:pt x="-1864" y="118702"/>
                      <a:pt x="-309" y="125862"/>
                      <a:pt x="5131" y="127248"/>
                    </a:cubicBezTo>
                    <a:lnTo>
                      <a:pt x="909684" y="358096"/>
                    </a:lnTo>
                    <a:cubicBezTo>
                      <a:pt x="915096" y="359476"/>
                      <a:pt x="919690" y="353997"/>
                      <a:pt x="917426" y="348887"/>
                    </a:cubicBezTo>
                    <a:cubicBezTo>
                      <a:pt x="897000" y="302757"/>
                      <a:pt x="872896" y="262051"/>
                      <a:pt x="843756" y="225403"/>
                    </a:cubicBezTo>
                    <a:cubicBezTo>
                      <a:pt x="842986" y="224439"/>
                      <a:pt x="838238" y="218043"/>
                      <a:pt x="837059" y="216616"/>
                    </a:cubicBezTo>
                    <a:cubicBezTo>
                      <a:pt x="787700" y="156917"/>
                      <a:pt x="726849" y="107197"/>
                      <a:pt x="658115" y="70743"/>
                    </a:cubicBezTo>
                    <a:cubicBezTo>
                      <a:pt x="581076" y="29903"/>
                      <a:pt x="494661" y="6295"/>
                      <a:pt x="404248" y="1674"/>
                    </a:cubicBezTo>
                    <a:cubicBezTo>
                      <a:pt x="401623" y="1541"/>
                      <a:pt x="394772" y="1058"/>
                      <a:pt x="394618" y="1045"/>
                    </a:cubicBezTo>
                    <a:cubicBezTo>
                      <a:pt x="383748" y="342"/>
                      <a:pt x="378899" y="0"/>
                      <a:pt x="372644" y="0"/>
                    </a:cubicBezTo>
                    <a:close/>
                    <a:moveTo>
                      <a:pt x="372644" y="13395"/>
                    </a:moveTo>
                    <a:cubicBezTo>
                      <a:pt x="378511" y="13395"/>
                      <a:pt x="383192" y="13756"/>
                      <a:pt x="393780" y="14439"/>
                    </a:cubicBezTo>
                    <a:cubicBezTo>
                      <a:pt x="393934" y="14453"/>
                      <a:pt x="400913" y="14935"/>
                      <a:pt x="403619" y="15069"/>
                    </a:cubicBezTo>
                    <a:cubicBezTo>
                      <a:pt x="492083" y="19589"/>
                      <a:pt x="576529" y="42749"/>
                      <a:pt x="651839" y="82671"/>
                    </a:cubicBezTo>
                    <a:cubicBezTo>
                      <a:pt x="719013" y="118301"/>
                      <a:pt x="778565" y="166849"/>
                      <a:pt x="826806" y="225196"/>
                    </a:cubicBezTo>
                    <a:cubicBezTo>
                      <a:pt x="827797" y="226401"/>
                      <a:pt x="828600" y="227446"/>
                      <a:pt x="830362" y="229803"/>
                    </a:cubicBezTo>
                    <a:cubicBezTo>
                      <a:pt x="830375" y="229817"/>
                      <a:pt x="832411" y="232469"/>
                      <a:pt x="833289" y="233567"/>
                    </a:cubicBezTo>
                    <a:cubicBezTo>
                      <a:pt x="858805" y="265654"/>
                      <a:pt x="879982" y="301786"/>
                      <a:pt x="898587" y="341353"/>
                    </a:cubicBezTo>
                    <a:lnTo>
                      <a:pt x="22712" y="117832"/>
                    </a:lnTo>
                    <a:cubicBezTo>
                      <a:pt x="114002" y="53196"/>
                      <a:pt x="231285" y="17205"/>
                      <a:pt x="358412" y="14232"/>
                    </a:cubicBezTo>
                    <a:cubicBezTo>
                      <a:pt x="360368" y="14185"/>
                      <a:pt x="361814" y="14058"/>
                      <a:pt x="365109" y="13816"/>
                    </a:cubicBezTo>
                    <a:cubicBezTo>
                      <a:pt x="365130" y="13810"/>
                      <a:pt x="370648" y="13395"/>
                      <a:pt x="372644" y="1339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1736" name="Google Shape;1736;p33"/>
          <p:cNvGrpSpPr/>
          <p:nvPr/>
        </p:nvGrpSpPr>
        <p:grpSpPr>
          <a:xfrm rot="1352080">
            <a:off x="10592967" y="4436707"/>
            <a:ext cx="1286226" cy="1123419"/>
            <a:chOff x="3540572" y="5251367"/>
            <a:chExt cx="1462718" cy="1277572"/>
          </a:xfrm>
        </p:grpSpPr>
        <p:sp>
          <p:nvSpPr>
            <p:cNvPr id="1737" name="Google Shape;1737;p33"/>
            <p:cNvSpPr/>
            <p:nvPr/>
          </p:nvSpPr>
          <p:spPr>
            <a:xfrm>
              <a:off x="3547578" y="5258036"/>
              <a:ext cx="1448934" cy="1263947"/>
            </a:xfrm>
            <a:custGeom>
              <a:rect b="b" l="l" r="r" t="t"/>
              <a:pathLst>
                <a:path extrusionOk="0" h="1263947" w="1448934">
                  <a:moveTo>
                    <a:pt x="398666" y="302"/>
                  </a:moveTo>
                  <a:cubicBezTo>
                    <a:pt x="348611" y="2726"/>
                    <a:pt x="302774" y="19597"/>
                    <a:pt x="268906" y="41745"/>
                  </a:cubicBezTo>
                  <a:cubicBezTo>
                    <a:pt x="208289" y="81372"/>
                    <a:pt x="171407" y="131100"/>
                    <a:pt x="170329" y="183639"/>
                  </a:cubicBezTo>
                  <a:cubicBezTo>
                    <a:pt x="129087" y="190591"/>
                    <a:pt x="71739" y="209149"/>
                    <a:pt x="33035" y="266726"/>
                  </a:cubicBezTo>
                  <a:cubicBezTo>
                    <a:pt x="-67651" y="416490"/>
                    <a:pt x="93940" y="573548"/>
                    <a:pt x="93940" y="573548"/>
                  </a:cubicBezTo>
                  <a:cubicBezTo>
                    <a:pt x="93940" y="573548"/>
                    <a:pt x="109257" y="466740"/>
                    <a:pt x="155676" y="402975"/>
                  </a:cubicBezTo>
                  <a:cubicBezTo>
                    <a:pt x="183637" y="364573"/>
                    <a:pt x="221744" y="334964"/>
                    <a:pt x="252578" y="313607"/>
                  </a:cubicBezTo>
                  <a:cubicBezTo>
                    <a:pt x="345603" y="360052"/>
                    <a:pt x="435581" y="238456"/>
                    <a:pt x="484056" y="310258"/>
                  </a:cubicBezTo>
                  <a:cubicBezTo>
                    <a:pt x="556520" y="417615"/>
                    <a:pt x="261566" y="488586"/>
                    <a:pt x="146889" y="779904"/>
                  </a:cubicBezTo>
                  <a:cubicBezTo>
                    <a:pt x="134311" y="811856"/>
                    <a:pt x="131150" y="843588"/>
                    <a:pt x="133287" y="873665"/>
                  </a:cubicBezTo>
                  <a:cubicBezTo>
                    <a:pt x="122558" y="901667"/>
                    <a:pt x="114702" y="933961"/>
                    <a:pt x="110683" y="972242"/>
                  </a:cubicBezTo>
                  <a:cubicBezTo>
                    <a:pt x="87042" y="1197505"/>
                    <a:pt x="457388" y="1234849"/>
                    <a:pt x="809289" y="1248090"/>
                  </a:cubicBezTo>
                  <a:cubicBezTo>
                    <a:pt x="1144601" y="1260701"/>
                    <a:pt x="1459359" y="1325423"/>
                    <a:pt x="1448670" y="1055958"/>
                  </a:cubicBezTo>
                  <a:cubicBezTo>
                    <a:pt x="1434927" y="709569"/>
                    <a:pt x="1130155" y="795287"/>
                    <a:pt x="795057" y="761071"/>
                  </a:cubicBezTo>
                  <a:cubicBezTo>
                    <a:pt x="684485" y="749779"/>
                    <a:pt x="574288" y="730847"/>
                    <a:pt x="475470" y="724236"/>
                  </a:cubicBezTo>
                  <a:cubicBezTo>
                    <a:pt x="474613" y="724176"/>
                    <a:pt x="473823" y="724290"/>
                    <a:pt x="472959" y="724236"/>
                  </a:cubicBezTo>
                  <a:cubicBezTo>
                    <a:pt x="511153" y="678286"/>
                    <a:pt x="547278" y="636207"/>
                    <a:pt x="575092" y="607034"/>
                  </a:cubicBezTo>
                  <a:cubicBezTo>
                    <a:pt x="691772" y="484648"/>
                    <a:pt x="761618" y="336906"/>
                    <a:pt x="648139" y="149316"/>
                  </a:cubicBezTo>
                  <a:cubicBezTo>
                    <a:pt x="577215" y="32074"/>
                    <a:pt x="482080" y="-3737"/>
                    <a:pt x="398666" y="302"/>
                  </a:cubicBezTo>
                  <a:close/>
                </a:path>
              </a:pathLst>
            </a:custGeom>
            <a:solidFill>
              <a:srgbClr val="FFFFFF"/>
            </a:solidFill>
            <a:ln cap="flat" cmpd="sng" w="167350">
              <a:solidFill>
                <a:srgbClr val="FFFFFF"/>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1738" name="Google Shape;1738;p33"/>
            <p:cNvGrpSpPr/>
            <p:nvPr/>
          </p:nvGrpSpPr>
          <p:grpSpPr>
            <a:xfrm>
              <a:off x="3553994" y="5264713"/>
              <a:ext cx="1448907" cy="1263939"/>
              <a:chOff x="3553994" y="5264713"/>
              <a:chExt cx="1448907" cy="1263939"/>
            </a:xfrm>
          </p:grpSpPr>
          <p:sp>
            <p:nvSpPr>
              <p:cNvPr id="1739" name="Google Shape;1739;p33"/>
              <p:cNvSpPr/>
              <p:nvPr/>
            </p:nvSpPr>
            <p:spPr>
              <a:xfrm>
                <a:off x="3553994" y="5448352"/>
                <a:ext cx="252578" cy="389908"/>
              </a:xfrm>
              <a:custGeom>
                <a:rect b="b" l="l" r="r" t="t"/>
                <a:pathLst>
                  <a:path extrusionOk="0" h="389908" w="252578">
                    <a:moveTo>
                      <a:pt x="170329" y="0"/>
                    </a:moveTo>
                    <a:cubicBezTo>
                      <a:pt x="129087" y="6952"/>
                      <a:pt x="71739" y="25510"/>
                      <a:pt x="33035" y="83086"/>
                    </a:cubicBezTo>
                    <a:cubicBezTo>
                      <a:pt x="-67651" y="232851"/>
                      <a:pt x="93940" y="389908"/>
                      <a:pt x="93940" y="389908"/>
                    </a:cubicBezTo>
                    <a:cubicBezTo>
                      <a:pt x="93940" y="389908"/>
                      <a:pt x="109257" y="283100"/>
                      <a:pt x="155676" y="219335"/>
                    </a:cubicBezTo>
                    <a:cubicBezTo>
                      <a:pt x="183630" y="180933"/>
                      <a:pt x="221744" y="151325"/>
                      <a:pt x="252578" y="129967"/>
                    </a:cubicBezTo>
                    <a:cubicBezTo>
                      <a:pt x="233699" y="120544"/>
                      <a:pt x="214672" y="104819"/>
                      <a:pt x="195859" y="78485"/>
                    </a:cubicBezTo>
                    <a:cubicBezTo>
                      <a:pt x="177087" y="52199"/>
                      <a:pt x="169793" y="25751"/>
                      <a:pt x="170329" y="0"/>
                    </a:cubicBezTo>
                    <a:close/>
                  </a:path>
                </a:pathLst>
              </a:custGeom>
              <a:solidFill>
                <a:srgbClr val="F2AE3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40" name="Google Shape;1740;p33"/>
              <p:cNvSpPr/>
              <p:nvPr/>
            </p:nvSpPr>
            <p:spPr>
              <a:xfrm>
                <a:off x="3686389" y="5264713"/>
                <a:ext cx="573392" cy="876424"/>
              </a:xfrm>
              <a:custGeom>
                <a:rect b="b" l="l" r="r" t="t"/>
                <a:pathLst>
                  <a:path extrusionOk="0" h="876424" w="573392">
                    <a:moveTo>
                      <a:pt x="337449" y="727752"/>
                    </a:moveTo>
                    <a:cubicBezTo>
                      <a:pt x="376956" y="680115"/>
                      <a:pt x="414032" y="637098"/>
                      <a:pt x="442696" y="607034"/>
                    </a:cubicBezTo>
                    <a:cubicBezTo>
                      <a:pt x="559376" y="484648"/>
                      <a:pt x="629215" y="336900"/>
                      <a:pt x="515743" y="149316"/>
                    </a:cubicBezTo>
                    <a:cubicBezTo>
                      <a:pt x="444813" y="32074"/>
                      <a:pt x="349685" y="-3737"/>
                      <a:pt x="266270" y="302"/>
                    </a:cubicBezTo>
                    <a:cubicBezTo>
                      <a:pt x="216215" y="2726"/>
                      <a:pt x="170379" y="19597"/>
                      <a:pt x="136511" y="41744"/>
                    </a:cubicBezTo>
                    <a:cubicBezTo>
                      <a:pt x="75894" y="81372"/>
                      <a:pt x="39012" y="131100"/>
                      <a:pt x="37934" y="183639"/>
                    </a:cubicBezTo>
                    <a:cubicBezTo>
                      <a:pt x="37398" y="209391"/>
                      <a:pt x="44691" y="235838"/>
                      <a:pt x="63464" y="262125"/>
                    </a:cubicBezTo>
                    <a:cubicBezTo>
                      <a:pt x="82276" y="288458"/>
                      <a:pt x="101303" y="304184"/>
                      <a:pt x="120183" y="313607"/>
                    </a:cubicBezTo>
                    <a:cubicBezTo>
                      <a:pt x="213208" y="360052"/>
                      <a:pt x="303186" y="238456"/>
                      <a:pt x="351660" y="310258"/>
                    </a:cubicBezTo>
                    <a:cubicBezTo>
                      <a:pt x="424125" y="417615"/>
                      <a:pt x="129171" y="488586"/>
                      <a:pt x="14493" y="779904"/>
                    </a:cubicBezTo>
                    <a:cubicBezTo>
                      <a:pt x="1541" y="812801"/>
                      <a:pt x="-1741" y="845564"/>
                      <a:pt x="791" y="876425"/>
                    </a:cubicBezTo>
                  </a:path>
                </a:pathLst>
              </a:custGeom>
              <a:solidFill>
                <a:srgbClr val="FC777A"/>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41" name="Google Shape;1741;p33"/>
              <p:cNvSpPr/>
              <p:nvPr/>
            </p:nvSpPr>
            <p:spPr>
              <a:xfrm>
                <a:off x="3554306" y="5633082"/>
                <a:ext cx="157800" cy="205112"/>
              </a:xfrm>
              <a:custGeom>
                <a:rect b="b" l="l" r="r" t="t"/>
                <a:pathLst>
                  <a:path extrusionOk="0" h="205112" w="157800">
                    <a:moveTo>
                      <a:pt x="35368" y="216"/>
                    </a:moveTo>
                    <a:cubicBezTo>
                      <a:pt x="22784" y="792"/>
                      <a:pt x="11151" y="2687"/>
                      <a:pt x="0" y="5239"/>
                    </a:cubicBezTo>
                    <a:cubicBezTo>
                      <a:pt x="690" y="114451"/>
                      <a:pt x="93547" y="205112"/>
                      <a:pt x="93547" y="205112"/>
                    </a:cubicBezTo>
                    <a:cubicBezTo>
                      <a:pt x="93547" y="205112"/>
                      <a:pt x="108871" y="98304"/>
                      <a:pt x="155289" y="34539"/>
                    </a:cubicBezTo>
                    <a:cubicBezTo>
                      <a:pt x="156053" y="33488"/>
                      <a:pt x="157024" y="32651"/>
                      <a:pt x="157801" y="31613"/>
                    </a:cubicBezTo>
                    <a:cubicBezTo>
                      <a:pt x="138359" y="19196"/>
                      <a:pt x="113666" y="8668"/>
                      <a:pt x="81412" y="3149"/>
                    </a:cubicBezTo>
                    <a:cubicBezTo>
                      <a:pt x="65137" y="363"/>
                      <a:pt x="49814" y="-441"/>
                      <a:pt x="35368" y="216"/>
                    </a:cubicBezTo>
                    <a:close/>
                  </a:path>
                </a:pathLst>
              </a:custGeom>
              <a:solidFill>
                <a:srgbClr val="AF581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42" name="Google Shape;1742;p33"/>
              <p:cNvSpPr/>
              <p:nvPr/>
            </p:nvSpPr>
            <p:spPr>
              <a:xfrm>
                <a:off x="3663642" y="5986607"/>
                <a:ext cx="1339259" cy="542045"/>
              </a:xfrm>
              <a:custGeom>
                <a:rect b="b" l="l" r="r" t="t"/>
                <a:pathLst>
                  <a:path extrusionOk="0" h="542045" w="1339259">
                    <a:moveTo>
                      <a:pt x="365849" y="2362"/>
                    </a:moveTo>
                    <a:cubicBezTo>
                      <a:pt x="464667" y="8979"/>
                      <a:pt x="574924" y="27919"/>
                      <a:pt x="685496" y="39210"/>
                    </a:cubicBezTo>
                    <a:cubicBezTo>
                      <a:pt x="1020594" y="73426"/>
                      <a:pt x="1325252" y="-12238"/>
                      <a:pt x="1338995" y="334151"/>
                    </a:cubicBezTo>
                    <a:cubicBezTo>
                      <a:pt x="1349684" y="603616"/>
                      <a:pt x="1034986" y="538759"/>
                      <a:pt x="699667" y="526148"/>
                    </a:cubicBezTo>
                    <a:cubicBezTo>
                      <a:pt x="347766" y="512908"/>
                      <a:pt x="-22566" y="475678"/>
                      <a:pt x="1075" y="250409"/>
                    </a:cubicBezTo>
                    <a:cubicBezTo>
                      <a:pt x="24911" y="23264"/>
                      <a:pt x="173758" y="-10490"/>
                      <a:pt x="365849" y="2362"/>
                    </a:cubicBezTo>
                  </a:path>
                </a:pathLst>
              </a:custGeom>
              <a:solidFill>
                <a:srgbClr val="F47B8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43" name="Google Shape;1743;p33"/>
              <p:cNvSpPr/>
              <p:nvPr/>
            </p:nvSpPr>
            <p:spPr>
              <a:xfrm>
                <a:off x="3861108" y="5388059"/>
                <a:ext cx="52625" cy="71862"/>
              </a:xfrm>
              <a:custGeom>
                <a:rect b="b" l="l" r="r" t="t"/>
                <a:pathLst>
                  <a:path extrusionOk="0" h="71862" w="52625">
                    <a:moveTo>
                      <a:pt x="2980" y="44033"/>
                    </a:moveTo>
                    <a:cubicBezTo>
                      <a:pt x="-3730" y="24704"/>
                      <a:pt x="1273" y="5409"/>
                      <a:pt x="14158" y="936"/>
                    </a:cubicBezTo>
                    <a:cubicBezTo>
                      <a:pt x="27044" y="-3545"/>
                      <a:pt x="42930" y="8497"/>
                      <a:pt x="49640" y="27825"/>
                    </a:cubicBezTo>
                    <a:cubicBezTo>
                      <a:pt x="56358" y="47154"/>
                      <a:pt x="51355" y="66448"/>
                      <a:pt x="38469" y="70929"/>
                    </a:cubicBezTo>
                    <a:cubicBezTo>
                      <a:pt x="25584" y="75403"/>
                      <a:pt x="9691" y="63361"/>
                      <a:pt x="2980" y="44033"/>
                    </a:cubicBezTo>
                    <a:close/>
                  </a:path>
                </a:pathLst>
              </a:custGeom>
              <a:solidFill>
                <a:srgbClr val="B34A5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1744" name="Google Shape;1744;p33"/>
              <p:cNvGrpSpPr/>
              <p:nvPr/>
            </p:nvGrpSpPr>
            <p:grpSpPr>
              <a:xfrm>
                <a:off x="4051759" y="5375948"/>
                <a:ext cx="571739" cy="1057739"/>
                <a:chOff x="4051759" y="5375948"/>
                <a:chExt cx="571739" cy="1057739"/>
              </a:xfrm>
            </p:grpSpPr>
            <p:sp>
              <p:nvSpPr>
                <p:cNvPr id="1745" name="Google Shape;1745;p33"/>
                <p:cNvSpPr/>
                <p:nvPr/>
              </p:nvSpPr>
              <p:spPr>
                <a:xfrm>
                  <a:off x="4203338" y="6088517"/>
                  <a:ext cx="420160" cy="345170"/>
                </a:xfrm>
                <a:custGeom>
                  <a:rect b="b" l="l" r="r" t="t"/>
                  <a:pathLst>
                    <a:path extrusionOk="0" h="345170" w="420160">
                      <a:moveTo>
                        <a:pt x="0" y="77615"/>
                      </a:moveTo>
                      <a:cubicBezTo>
                        <a:pt x="0" y="77615"/>
                        <a:pt x="350729" y="-59894"/>
                        <a:pt x="407026" y="31149"/>
                      </a:cubicBezTo>
                      <a:cubicBezTo>
                        <a:pt x="463324" y="122185"/>
                        <a:pt x="320417" y="151867"/>
                        <a:pt x="320417" y="151867"/>
                      </a:cubicBezTo>
                      <a:cubicBezTo>
                        <a:pt x="320417" y="151867"/>
                        <a:pt x="353455" y="157969"/>
                        <a:pt x="357828" y="191200"/>
                      </a:cubicBezTo>
                      <a:cubicBezTo>
                        <a:pt x="362202" y="224432"/>
                        <a:pt x="307277" y="252360"/>
                        <a:pt x="307277" y="252360"/>
                      </a:cubicBezTo>
                      <a:cubicBezTo>
                        <a:pt x="307277" y="252360"/>
                        <a:pt x="335747" y="262620"/>
                        <a:pt x="336685" y="287386"/>
                      </a:cubicBezTo>
                      <a:cubicBezTo>
                        <a:pt x="337877" y="318944"/>
                        <a:pt x="236494" y="345170"/>
                        <a:pt x="236494" y="345170"/>
                      </a:cubicBezTo>
                      <a:cubicBezTo>
                        <a:pt x="236494" y="345170"/>
                        <a:pt x="292001" y="300614"/>
                        <a:pt x="290876" y="288458"/>
                      </a:cubicBezTo>
                      <a:cubicBezTo>
                        <a:pt x="289750" y="276309"/>
                        <a:pt x="222878" y="271126"/>
                        <a:pt x="221318" y="258769"/>
                      </a:cubicBezTo>
                      <a:cubicBezTo>
                        <a:pt x="219764" y="246413"/>
                        <a:pt x="315334" y="201762"/>
                        <a:pt x="311664" y="190517"/>
                      </a:cubicBezTo>
                      <a:cubicBezTo>
                        <a:pt x="307994" y="179279"/>
                        <a:pt x="167190" y="191790"/>
                        <a:pt x="163587" y="173707"/>
                      </a:cubicBezTo>
                      <a:cubicBezTo>
                        <a:pt x="159978" y="155631"/>
                        <a:pt x="365215" y="100667"/>
                        <a:pt x="360581" y="65727"/>
                      </a:cubicBezTo>
                      <a:cubicBezTo>
                        <a:pt x="355886" y="30325"/>
                        <a:pt x="0" y="77615"/>
                        <a:pt x="0" y="77615"/>
                      </a:cubicBezTo>
                      <a:close/>
                    </a:path>
                  </a:pathLst>
                </a:custGeom>
                <a:solidFill>
                  <a:srgbClr val="FFA1A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46" name="Google Shape;1746;p33"/>
                <p:cNvSpPr/>
                <p:nvPr/>
              </p:nvSpPr>
              <p:spPr>
                <a:xfrm>
                  <a:off x="4051759" y="5375948"/>
                  <a:ext cx="156500" cy="280393"/>
                </a:xfrm>
                <a:custGeom>
                  <a:rect b="b" l="l" r="r" t="t"/>
                  <a:pathLst>
                    <a:path extrusionOk="0" h="280393" w="156500">
                      <a:moveTo>
                        <a:pt x="0" y="0"/>
                      </a:moveTo>
                      <a:cubicBezTo>
                        <a:pt x="0" y="0"/>
                        <a:pt x="66598" y="58722"/>
                        <a:pt x="97740" y="128802"/>
                      </a:cubicBezTo>
                      <a:cubicBezTo>
                        <a:pt x="128875" y="198889"/>
                        <a:pt x="97412" y="282946"/>
                        <a:pt x="124556" y="280334"/>
                      </a:cubicBezTo>
                      <a:cubicBezTo>
                        <a:pt x="151700" y="277722"/>
                        <a:pt x="171899" y="196323"/>
                        <a:pt x="140756" y="126237"/>
                      </a:cubicBezTo>
                      <a:cubicBezTo>
                        <a:pt x="109621" y="56157"/>
                        <a:pt x="0" y="0"/>
                        <a:pt x="0" y="0"/>
                      </a:cubicBezTo>
                      <a:close/>
                    </a:path>
                  </a:pathLst>
                </a:custGeom>
                <a:solidFill>
                  <a:srgbClr val="FFA1A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47" name="Google Shape;1747;p33"/>
                <p:cNvSpPr/>
                <p:nvPr/>
              </p:nvSpPr>
              <p:spPr>
                <a:xfrm>
                  <a:off x="4130009" y="5680535"/>
                  <a:ext cx="52735" cy="70562"/>
                </a:xfrm>
                <a:custGeom>
                  <a:rect b="b" l="l" r="r" t="t"/>
                  <a:pathLst>
                    <a:path extrusionOk="0" h="70562" w="52735">
                      <a:moveTo>
                        <a:pt x="3972" y="26138"/>
                      </a:moveTo>
                      <a:cubicBezTo>
                        <a:pt x="11660" y="7319"/>
                        <a:pt x="27915" y="-3839"/>
                        <a:pt x="40278" y="1217"/>
                      </a:cubicBezTo>
                      <a:cubicBezTo>
                        <a:pt x="52648" y="6267"/>
                        <a:pt x="56445" y="25608"/>
                        <a:pt x="48763" y="44428"/>
                      </a:cubicBezTo>
                      <a:cubicBezTo>
                        <a:pt x="41075" y="63241"/>
                        <a:pt x="24821" y="74398"/>
                        <a:pt x="12457" y="69348"/>
                      </a:cubicBezTo>
                      <a:cubicBezTo>
                        <a:pt x="88" y="64299"/>
                        <a:pt x="-3710" y="44950"/>
                        <a:pt x="3972" y="26138"/>
                      </a:cubicBezTo>
                      <a:close/>
                    </a:path>
                  </a:pathLst>
                </a:custGeom>
                <a:solidFill>
                  <a:srgbClr val="FFA1A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1748" name="Google Shape;1748;p33"/>
              <p:cNvGrpSpPr/>
              <p:nvPr/>
            </p:nvGrpSpPr>
            <p:grpSpPr>
              <a:xfrm>
                <a:off x="3794621" y="5459918"/>
                <a:ext cx="1079649" cy="997846"/>
                <a:chOff x="3794621" y="5459918"/>
                <a:chExt cx="1079649" cy="997846"/>
              </a:xfrm>
            </p:grpSpPr>
            <p:sp>
              <p:nvSpPr>
                <p:cNvPr id="1749" name="Google Shape;1749;p33"/>
                <p:cNvSpPr/>
                <p:nvPr/>
              </p:nvSpPr>
              <p:spPr>
                <a:xfrm>
                  <a:off x="4156377" y="6230285"/>
                  <a:ext cx="68827" cy="46666"/>
                </a:xfrm>
                <a:custGeom>
                  <a:rect b="b" l="l" r="r" t="t"/>
                  <a:pathLst>
                    <a:path extrusionOk="0" h="46666" w="68827">
                      <a:moveTo>
                        <a:pt x="0" y="23333"/>
                      </a:moveTo>
                      <a:cubicBezTo>
                        <a:pt x="0" y="10448"/>
                        <a:pt x="15411" y="0"/>
                        <a:pt x="34411" y="0"/>
                      </a:cubicBezTo>
                      <a:cubicBezTo>
                        <a:pt x="53417" y="0"/>
                        <a:pt x="68828" y="10448"/>
                        <a:pt x="68828" y="23333"/>
                      </a:cubicBezTo>
                      <a:cubicBezTo>
                        <a:pt x="68828" y="36225"/>
                        <a:pt x="53417" y="46667"/>
                        <a:pt x="34411" y="46667"/>
                      </a:cubicBezTo>
                      <a:cubicBezTo>
                        <a:pt x="15411" y="46667"/>
                        <a:pt x="0" y="36225"/>
                        <a:pt x="0" y="23333"/>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50" name="Google Shape;1750;p33"/>
                <p:cNvSpPr/>
                <p:nvPr/>
              </p:nvSpPr>
              <p:spPr>
                <a:xfrm>
                  <a:off x="4259783" y="6409611"/>
                  <a:ext cx="73489" cy="48153"/>
                </a:xfrm>
                <a:custGeom>
                  <a:rect b="b" l="l" r="r" t="t"/>
                  <a:pathLst>
                    <a:path extrusionOk="0" h="48153" w="73489">
                      <a:moveTo>
                        <a:pt x="0" y="24076"/>
                      </a:moveTo>
                      <a:cubicBezTo>
                        <a:pt x="0" y="10776"/>
                        <a:pt x="16449" y="0"/>
                        <a:pt x="36741" y="0"/>
                      </a:cubicBezTo>
                      <a:cubicBezTo>
                        <a:pt x="57041" y="0"/>
                        <a:pt x="73489" y="10776"/>
                        <a:pt x="73489" y="24076"/>
                      </a:cubicBezTo>
                      <a:cubicBezTo>
                        <a:pt x="73489" y="37371"/>
                        <a:pt x="57041" y="48153"/>
                        <a:pt x="36741" y="48153"/>
                      </a:cubicBezTo>
                      <a:cubicBezTo>
                        <a:pt x="16449" y="48153"/>
                        <a:pt x="0" y="37371"/>
                        <a:pt x="0" y="24076"/>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51" name="Google Shape;1751;p33"/>
                <p:cNvSpPr/>
                <p:nvPr/>
              </p:nvSpPr>
              <p:spPr>
                <a:xfrm>
                  <a:off x="4604277" y="6406242"/>
                  <a:ext cx="50805" cy="51522"/>
                </a:xfrm>
                <a:custGeom>
                  <a:rect b="b" l="l" r="r" t="t"/>
                  <a:pathLst>
                    <a:path extrusionOk="0" h="51522" w="50805">
                      <a:moveTo>
                        <a:pt x="0" y="25764"/>
                      </a:moveTo>
                      <a:cubicBezTo>
                        <a:pt x="0" y="11533"/>
                        <a:pt x="11372" y="0"/>
                        <a:pt x="25403" y="0"/>
                      </a:cubicBezTo>
                      <a:cubicBezTo>
                        <a:pt x="39434" y="0"/>
                        <a:pt x="50805" y="11533"/>
                        <a:pt x="50805" y="25764"/>
                      </a:cubicBezTo>
                      <a:cubicBezTo>
                        <a:pt x="50805" y="39989"/>
                        <a:pt x="39434" y="51522"/>
                        <a:pt x="25403" y="51522"/>
                      </a:cubicBezTo>
                      <a:cubicBezTo>
                        <a:pt x="11372" y="51522"/>
                        <a:pt x="0" y="39989"/>
                        <a:pt x="0" y="25764"/>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52" name="Google Shape;1752;p33"/>
                <p:cNvSpPr/>
                <p:nvPr/>
              </p:nvSpPr>
              <p:spPr>
                <a:xfrm>
                  <a:off x="4807954" y="6264729"/>
                  <a:ext cx="66316" cy="61607"/>
                </a:xfrm>
                <a:custGeom>
                  <a:rect b="b" l="l" r="r" t="t"/>
                  <a:pathLst>
                    <a:path extrusionOk="0" h="61607" w="66316">
                      <a:moveTo>
                        <a:pt x="0" y="30801"/>
                      </a:moveTo>
                      <a:cubicBezTo>
                        <a:pt x="0" y="13789"/>
                        <a:pt x="14848" y="0"/>
                        <a:pt x="33158" y="0"/>
                      </a:cubicBezTo>
                      <a:cubicBezTo>
                        <a:pt x="51475" y="0"/>
                        <a:pt x="66316" y="13789"/>
                        <a:pt x="66316" y="30801"/>
                      </a:cubicBezTo>
                      <a:cubicBezTo>
                        <a:pt x="66316" y="47812"/>
                        <a:pt x="51475" y="61608"/>
                        <a:pt x="33158" y="61608"/>
                      </a:cubicBezTo>
                      <a:cubicBezTo>
                        <a:pt x="14848" y="61608"/>
                        <a:pt x="0" y="47812"/>
                        <a:pt x="0" y="30801"/>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53" name="Google Shape;1753;p33"/>
                <p:cNvSpPr/>
                <p:nvPr/>
              </p:nvSpPr>
              <p:spPr>
                <a:xfrm>
                  <a:off x="4684356" y="6141137"/>
                  <a:ext cx="79382" cy="54857"/>
                </a:xfrm>
                <a:custGeom>
                  <a:rect b="b" l="l" r="r" t="t"/>
                  <a:pathLst>
                    <a:path extrusionOk="0" h="54857" w="79382">
                      <a:moveTo>
                        <a:pt x="0" y="27432"/>
                      </a:moveTo>
                      <a:cubicBezTo>
                        <a:pt x="0" y="12283"/>
                        <a:pt x="17768" y="0"/>
                        <a:pt x="39688" y="0"/>
                      </a:cubicBezTo>
                      <a:cubicBezTo>
                        <a:pt x="61615" y="0"/>
                        <a:pt x="79383" y="12283"/>
                        <a:pt x="79383" y="27432"/>
                      </a:cubicBezTo>
                      <a:cubicBezTo>
                        <a:pt x="79383" y="42581"/>
                        <a:pt x="61615" y="54858"/>
                        <a:pt x="39688" y="54858"/>
                      </a:cubicBezTo>
                      <a:cubicBezTo>
                        <a:pt x="17768" y="54858"/>
                        <a:pt x="0" y="42581"/>
                        <a:pt x="0" y="27432"/>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54" name="Google Shape;1754;p33"/>
                <p:cNvSpPr/>
                <p:nvPr/>
              </p:nvSpPr>
              <p:spPr>
                <a:xfrm>
                  <a:off x="4024690" y="6391326"/>
                  <a:ext cx="53278" cy="29835"/>
                </a:xfrm>
                <a:custGeom>
                  <a:rect b="b" l="l" r="r" t="t"/>
                  <a:pathLst>
                    <a:path extrusionOk="0" h="29835" w="53278">
                      <a:moveTo>
                        <a:pt x="313" y="23784"/>
                      </a:moveTo>
                      <a:cubicBezTo>
                        <a:pt x="-1923" y="17160"/>
                        <a:pt x="8055" y="7818"/>
                        <a:pt x="22602" y="2922"/>
                      </a:cubicBezTo>
                      <a:cubicBezTo>
                        <a:pt x="37142" y="-1974"/>
                        <a:pt x="50737" y="-574"/>
                        <a:pt x="52967" y="6049"/>
                      </a:cubicBezTo>
                      <a:cubicBezTo>
                        <a:pt x="55197" y="12673"/>
                        <a:pt x="45219" y="22016"/>
                        <a:pt x="30679" y="26911"/>
                      </a:cubicBezTo>
                      <a:cubicBezTo>
                        <a:pt x="16139" y="31814"/>
                        <a:pt x="2544" y="30407"/>
                        <a:pt x="313" y="23784"/>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55" name="Google Shape;1755;p33"/>
                <p:cNvSpPr/>
                <p:nvPr/>
              </p:nvSpPr>
              <p:spPr>
                <a:xfrm>
                  <a:off x="3806534" y="6340389"/>
                  <a:ext cx="54572" cy="54721"/>
                </a:xfrm>
                <a:custGeom>
                  <a:rect b="b" l="l" r="r" t="t"/>
                  <a:pathLst>
                    <a:path extrusionOk="0" h="54721" w="54572">
                      <a:moveTo>
                        <a:pt x="1847" y="17546"/>
                      </a:moveTo>
                      <a:cubicBezTo>
                        <a:pt x="7285" y="3448"/>
                        <a:pt x="23084" y="-3591"/>
                        <a:pt x="37135" y="1827"/>
                      </a:cubicBezTo>
                      <a:cubicBezTo>
                        <a:pt x="51186" y="7245"/>
                        <a:pt x="58164" y="23071"/>
                        <a:pt x="52726" y="37169"/>
                      </a:cubicBezTo>
                      <a:cubicBezTo>
                        <a:pt x="47288" y="51273"/>
                        <a:pt x="31489" y="58312"/>
                        <a:pt x="17438" y="52894"/>
                      </a:cubicBezTo>
                      <a:cubicBezTo>
                        <a:pt x="3387" y="47476"/>
                        <a:pt x="-3591" y="31650"/>
                        <a:pt x="1847" y="17546"/>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56" name="Google Shape;1756;p33"/>
                <p:cNvSpPr/>
                <p:nvPr/>
              </p:nvSpPr>
              <p:spPr>
                <a:xfrm>
                  <a:off x="3899966" y="6199471"/>
                  <a:ext cx="59351" cy="61628"/>
                </a:xfrm>
                <a:custGeom>
                  <a:rect b="b" l="l" r="r" t="t"/>
                  <a:pathLst>
                    <a:path extrusionOk="0" h="61628" w="59351">
                      <a:moveTo>
                        <a:pt x="0" y="30814"/>
                      </a:moveTo>
                      <a:cubicBezTo>
                        <a:pt x="0" y="13796"/>
                        <a:pt x="13287" y="0"/>
                        <a:pt x="29676" y="0"/>
                      </a:cubicBezTo>
                      <a:cubicBezTo>
                        <a:pt x="46064" y="0"/>
                        <a:pt x="59351" y="13796"/>
                        <a:pt x="59351" y="30814"/>
                      </a:cubicBezTo>
                      <a:cubicBezTo>
                        <a:pt x="59351" y="47832"/>
                        <a:pt x="46064" y="61628"/>
                        <a:pt x="29676" y="61628"/>
                      </a:cubicBezTo>
                      <a:cubicBezTo>
                        <a:pt x="13287" y="61628"/>
                        <a:pt x="0" y="47832"/>
                        <a:pt x="0" y="30814"/>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57" name="Google Shape;1757;p33"/>
                <p:cNvSpPr/>
                <p:nvPr/>
              </p:nvSpPr>
              <p:spPr>
                <a:xfrm>
                  <a:off x="4015118" y="6067367"/>
                  <a:ext cx="50182" cy="52620"/>
                </a:xfrm>
                <a:custGeom>
                  <a:rect b="b" l="l" r="r" t="t"/>
                  <a:pathLst>
                    <a:path extrusionOk="0" h="52620" w="50182">
                      <a:moveTo>
                        <a:pt x="0" y="26313"/>
                      </a:moveTo>
                      <a:cubicBezTo>
                        <a:pt x="0" y="11780"/>
                        <a:pt x="11231" y="0"/>
                        <a:pt x="25095" y="0"/>
                      </a:cubicBezTo>
                      <a:cubicBezTo>
                        <a:pt x="38951" y="0"/>
                        <a:pt x="50182" y="11780"/>
                        <a:pt x="50182" y="26313"/>
                      </a:cubicBezTo>
                      <a:cubicBezTo>
                        <a:pt x="50182" y="40840"/>
                        <a:pt x="38951" y="52620"/>
                        <a:pt x="25095" y="52620"/>
                      </a:cubicBezTo>
                      <a:cubicBezTo>
                        <a:pt x="11231" y="52620"/>
                        <a:pt x="0" y="40840"/>
                        <a:pt x="0" y="26313"/>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58" name="Google Shape;1758;p33"/>
                <p:cNvSpPr/>
                <p:nvPr/>
              </p:nvSpPr>
              <p:spPr>
                <a:xfrm>
                  <a:off x="3794621" y="6088517"/>
                  <a:ext cx="55857" cy="62944"/>
                </a:xfrm>
                <a:custGeom>
                  <a:rect b="b" l="l" r="r" t="t"/>
                  <a:pathLst>
                    <a:path extrusionOk="0" h="62944" w="55857">
                      <a:moveTo>
                        <a:pt x="2462" y="21726"/>
                      </a:moveTo>
                      <a:cubicBezTo>
                        <a:pt x="8791" y="5204"/>
                        <a:pt x="25319" y="-3824"/>
                        <a:pt x="39384" y="1554"/>
                      </a:cubicBezTo>
                      <a:cubicBezTo>
                        <a:pt x="53448" y="6939"/>
                        <a:pt x="59716" y="24700"/>
                        <a:pt x="53394" y="41222"/>
                      </a:cubicBezTo>
                      <a:cubicBezTo>
                        <a:pt x="47072" y="57744"/>
                        <a:pt x="30543" y="66772"/>
                        <a:pt x="16479" y="61387"/>
                      </a:cubicBezTo>
                      <a:cubicBezTo>
                        <a:pt x="2415" y="56003"/>
                        <a:pt x="-3861" y="38248"/>
                        <a:pt x="2462" y="21726"/>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59" name="Google Shape;1759;p33"/>
                <p:cNvSpPr/>
                <p:nvPr/>
              </p:nvSpPr>
              <p:spPr>
                <a:xfrm>
                  <a:off x="3973087" y="5902553"/>
                  <a:ext cx="43370" cy="51191"/>
                </a:xfrm>
                <a:custGeom>
                  <a:rect b="b" l="l" r="r" t="t"/>
                  <a:pathLst>
                    <a:path extrusionOk="0" h="51191" w="43370">
                      <a:moveTo>
                        <a:pt x="7708" y="49233"/>
                      </a:moveTo>
                      <a:cubicBezTo>
                        <a:pt x="-1447" y="43822"/>
                        <a:pt x="-2613" y="28847"/>
                        <a:pt x="5103" y="15794"/>
                      </a:cubicBezTo>
                      <a:cubicBezTo>
                        <a:pt x="12825" y="2741"/>
                        <a:pt x="26500" y="-3454"/>
                        <a:pt x="35662" y="1957"/>
                      </a:cubicBezTo>
                      <a:cubicBezTo>
                        <a:pt x="44817" y="7368"/>
                        <a:pt x="45983" y="22344"/>
                        <a:pt x="38267" y="35396"/>
                      </a:cubicBezTo>
                      <a:cubicBezTo>
                        <a:pt x="30546" y="48456"/>
                        <a:pt x="16870" y="54645"/>
                        <a:pt x="7708" y="49233"/>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60" name="Google Shape;1760;p33"/>
                <p:cNvSpPr/>
                <p:nvPr/>
              </p:nvSpPr>
              <p:spPr>
                <a:xfrm>
                  <a:off x="3979510" y="5780747"/>
                  <a:ext cx="35607" cy="45207"/>
                </a:xfrm>
                <a:custGeom>
                  <a:rect b="b" l="l" r="r" t="t"/>
                  <a:pathLst>
                    <a:path extrusionOk="0" h="45207" w="35607">
                      <a:moveTo>
                        <a:pt x="1031" y="18093"/>
                      </a:moveTo>
                      <a:cubicBezTo>
                        <a:pt x="4319" y="5864"/>
                        <a:pt x="14499" y="-2032"/>
                        <a:pt x="23761" y="459"/>
                      </a:cubicBezTo>
                      <a:cubicBezTo>
                        <a:pt x="33023" y="2951"/>
                        <a:pt x="37865" y="14885"/>
                        <a:pt x="34577" y="27114"/>
                      </a:cubicBezTo>
                      <a:cubicBezTo>
                        <a:pt x="31289" y="39344"/>
                        <a:pt x="21116" y="47240"/>
                        <a:pt x="11847" y="44748"/>
                      </a:cubicBezTo>
                      <a:cubicBezTo>
                        <a:pt x="2584" y="42257"/>
                        <a:pt x="-2258" y="30322"/>
                        <a:pt x="1031" y="18093"/>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61" name="Google Shape;1761;p33"/>
                <p:cNvSpPr/>
                <p:nvPr/>
              </p:nvSpPr>
              <p:spPr>
                <a:xfrm>
                  <a:off x="3995850" y="5459918"/>
                  <a:ext cx="30117" cy="33653"/>
                </a:xfrm>
                <a:custGeom>
                  <a:rect b="b" l="l" r="r" t="t"/>
                  <a:pathLst>
                    <a:path extrusionOk="0" h="33653" w="30117">
                      <a:moveTo>
                        <a:pt x="0" y="16824"/>
                      </a:moveTo>
                      <a:cubicBezTo>
                        <a:pt x="0" y="7534"/>
                        <a:pt x="6744" y="0"/>
                        <a:pt x="15062" y="0"/>
                      </a:cubicBezTo>
                      <a:cubicBezTo>
                        <a:pt x="23380" y="0"/>
                        <a:pt x="30118" y="7534"/>
                        <a:pt x="30118" y="16824"/>
                      </a:cubicBezTo>
                      <a:cubicBezTo>
                        <a:pt x="30118" y="26120"/>
                        <a:pt x="23380" y="33654"/>
                        <a:pt x="15062" y="33654"/>
                      </a:cubicBezTo>
                      <a:cubicBezTo>
                        <a:pt x="6744" y="33654"/>
                        <a:pt x="0" y="26120"/>
                        <a:pt x="0" y="16824"/>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62" name="Google Shape;1762;p33"/>
                <p:cNvSpPr/>
                <p:nvPr/>
              </p:nvSpPr>
              <p:spPr>
                <a:xfrm>
                  <a:off x="4077971" y="5537258"/>
                  <a:ext cx="31332" cy="35880"/>
                </a:xfrm>
                <a:custGeom>
                  <a:rect b="b" l="l" r="r" t="t"/>
                  <a:pathLst>
                    <a:path extrusionOk="0" h="35880" w="31332">
                      <a:moveTo>
                        <a:pt x="10047" y="643"/>
                      </a:moveTo>
                      <a:cubicBezTo>
                        <a:pt x="18117" y="-1975"/>
                        <a:pt x="27179" y="3637"/>
                        <a:pt x="30286" y="13194"/>
                      </a:cubicBezTo>
                      <a:cubicBezTo>
                        <a:pt x="33387" y="22744"/>
                        <a:pt x="29362" y="32616"/>
                        <a:pt x="21285" y="35234"/>
                      </a:cubicBezTo>
                      <a:cubicBezTo>
                        <a:pt x="13215" y="37860"/>
                        <a:pt x="4154" y="32248"/>
                        <a:pt x="1046" y="22691"/>
                      </a:cubicBezTo>
                      <a:cubicBezTo>
                        <a:pt x="-2055" y="13140"/>
                        <a:pt x="1970" y="3268"/>
                        <a:pt x="10047" y="643"/>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1763" name="Google Shape;1763;p33"/>
            <p:cNvGrpSpPr/>
            <p:nvPr/>
          </p:nvGrpSpPr>
          <p:grpSpPr>
            <a:xfrm>
              <a:off x="3540572" y="5251367"/>
              <a:ext cx="1462718" cy="1277572"/>
              <a:chOff x="3540572" y="5251367"/>
              <a:chExt cx="1462718" cy="1277572"/>
            </a:xfrm>
          </p:grpSpPr>
          <p:sp>
            <p:nvSpPr>
              <p:cNvPr id="1764" name="Google Shape;1764;p33"/>
              <p:cNvSpPr/>
              <p:nvPr/>
            </p:nvSpPr>
            <p:spPr>
              <a:xfrm>
                <a:off x="3540572" y="5434929"/>
                <a:ext cx="266299" cy="403379"/>
              </a:xfrm>
              <a:custGeom>
                <a:rect b="b" l="l" r="r" t="t"/>
                <a:pathLst>
                  <a:path extrusionOk="0" h="403379" w="266299">
                    <a:moveTo>
                      <a:pt x="176150" y="96"/>
                    </a:moveTo>
                    <a:cubicBezTo>
                      <a:pt x="117154" y="10041"/>
                      <a:pt x="68438" y="35571"/>
                      <a:pt x="34463" y="86115"/>
                    </a:cubicBezTo>
                    <a:cubicBezTo>
                      <a:pt x="29902" y="92893"/>
                      <a:pt x="25950" y="99657"/>
                      <a:pt x="22320" y="106622"/>
                    </a:cubicBezTo>
                    <a:cubicBezTo>
                      <a:pt x="-17187" y="182409"/>
                      <a:pt x="-1602" y="263205"/>
                      <a:pt x="48272" y="340819"/>
                    </a:cubicBezTo>
                    <a:cubicBezTo>
                      <a:pt x="58727" y="357080"/>
                      <a:pt x="69938" y="371915"/>
                      <a:pt x="81136" y="384981"/>
                    </a:cubicBezTo>
                    <a:cubicBezTo>
                      <a:pt x="85060" y="389562"/>
                      <a:pt x="88731" y="393647"/>
                      <a:pt x="92019" y="397116"/>
                    </a:cubicBezTo>
                    <a:cubicBezTo>
                      <a:pt x="94008" y="399219"/>
                      <a:pt x="95408" y="400733"/>
                      <a:pt x="96205" y="401510"/>
                    </a:cubicBezTo>
                    <a:cubicBezTo>
                      <a:pt x="100129" y="405327"/>
                      <a:pt x="106726" y="402950"/>
                      <a:pt x="107503" y="397538"/>
                    </a:cubicBezTo>
                    <a:cubicBezTo>
                      <a:pt x="107557" y="397150"/>
                      <a:pt x="108722" y="391089"/>
                      <a:pt x="109177" y="388537"/>
                    </a:cubicBezTo>
                    <a:cubicBezTo>
                      <a:pt x="110490" y="381217"/>
                      <a:pt x="111997" y="373060"/>
                      <a:pt x="113993" y="364260"/>
                    </a:cubicBezTo>
                    <a:cubicBezTo>
                      <a:pt x="119679" y="339131"/>
                      <a:pt x="127005" y="313983"/>
                      <a:pt x="136174" y="290590"/>
                    </a:cubicBezTo>
                    <a:cubicBezTo>
                      <a:pt x="145423" y="267009"/>
                      <a:pt x="156192" y="246595"/>
                      <a:pt x="168200" y="230107"/>
                    </a:cubicBezTo>
                    <a:cubicBezTo>
                      <a:pt x="191587" y="197973"/>
                      <a:pt x="222609" y="170474"/>
                      <a:pt x="263422" y="142205"/>
                    </a:cubicBezTo>
                    <a:cubicBezTo>
                      <a:pt x="267608" y="139305"/>
                      <a:pt x="267139" y="132963"/>
                      <a:pt x="262585" y="130692"/>
                    </a:cubicBezTo>
                    <a:cubicBezTo>
                      <a:pt x="243237" y="121028"/>
                      <a:pt x="225449" y="105196"/>
                      <a:pt x="208384" y="81300"/>
                    </a:cubicBezTo>
                    <a:cubicBezTo>
                      <a:pt x="191319" y="57411"/>
                      <a:pt x="183570" y="32564"/>
                      <a:pt x="184106" y="6793"/>
                    </a:cubicBezTo>
                    <a:cubicBezTo>
                      <a:pt x="184187" y="2594"/>
                      <a:pt x="180289" y="-601"/>
                      <a:pt x="176150" y="96"/>
                    </a:cubicBezTo>
                    <a:close/>
                    <a:moveTo>
                      <a:pt x="171127" y="15165"/>
                    </a:moveTo>
                    <a:cubicBezTo>
                      <a:pt x="172272" y="40762"/>
                      <a:pt x="180644" y="65448"/>
                      <a:pt x="197501" y="89042"/>
                    </a:cubicBezTo>
                    <a:cubicBezTo>
                      <a:pt x="213347" y="111230"/>
                      <a:pt x="230250" y="126158"/>
                      <a:pt x="248353" y="136968"/>
                    </a:cubicBezTo>
                    <a:cubicBezTo>
                      <a:pt x="210447" y="164005"/>
                      <a:pt x="180115" y="190827"/>
                      <a:pt x="157317" y="222150"/>
                    </a:cubicBezTo>
                    <a:cubicBezTo>
                      <a:pt x="144566" y="239664"/>
                      <a:pt x="133462" y="261209"/>
                      <a:pt x="123831" y="285774"/>
                    </a:cubicBezTo>
                    <a:cubicBezTo>
                      <a:pt x="114381" y="309858"/>
                      <a:pt x="106840" y="335588"/>
                      <a:pt x="101013" y="361326"/>
                    </a:cubicBezTo>
                    <a:cubicBezTo>
                      <a:pt x="99306" y="368894"/>
                      <a:pt x="98053" y="375719"/>
                      <a:pt x="96827" y="382255"/>
                    </a:cubicBezTo>
                    <a:cubicBezTo>
                      <a:pt x="95046" y="380280"/>
                      <a:pt x="93331" y="378665"/>
                      <a:pt x="91389" y="376395"/>
                    </a:cubicBezTo>
                    <a:cubicBezTo>
                      <a:pt x="80567" y="363777"/>
                      <a:pt x="69677" y="349418"/>
                      <a:pt x="59577" y="333700"/>
                    </a:cubicBezTo>
                    <a:cubicBezTo>
                      <a:pt x="12033" y="259715"/>
                      <a:pt x="-2821" y="183614"/>
                      <a:pt x="34041" y="112904"/>
                    </a:cubicBezTo>
                    <a:cubicBezTo>
                      <a:pt x="37443" y="106381"/>
                      <a:pt x="41274" y="100019"/>
                      <a:pt x="45553" y="93650"/>
                    </a:cubicBezTo>
                    <a:cubicBezTo>
                      <a:pt x="75731" y="48758"/>
                      <a:pt x="118908" y="25405"/>
                      <a:pt x="171127" y="1516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65" name="Google Shape;1765;p33"/>
              <p:cNvSpPr/>
              <p:nvPr/>
            </p:nvSpPr>
            <p:spPr>
              <a:xfrm>
                <a:off x="3673218" y="5251367"/>
                <a:ext cx="587440" cy="883729"/>
              </a:xfrm>
              <a:custGeom>
                <a:rect b="b" l="l" r="r" t="t"/>
                <a:pathLst>
                  <a:path extrusionOk="0" h="883729" w="587440">
                    <a:moveTo>
                      <a:pt x="272677" y="320"/>
                    </a:moveTo>
                    <a:cubicBezTo>
                      <a:pt x="224323" y="2657"/>
                      <a:pt x="176987" y="18336"/>
                      <a:pt x="139569" y="42807"/>
                    </a:cubicBezTo>
                    <a:cubicBezTo>
                      <a:pt x="75664" y="84585"/>
                      <a:pt x="39171" y="136328"/>
                      <a:pt x="38066" y="190147"/>
                    </a:cubicBezTo>
                    <a:cubicBezTo>
                      <a:pt x="37470" y="218818"/>
                      <a:pt x="46122" y="246378"/>
                      <a:pt x="64855" y="272604"/>
                    </a:cubicBezTo>
                    <a:cubicBezTo>
                      <a:pt x="83138" y="298208"/>
                      <a:pt x="102480" y="315500"/>
                      <a:pt x="123871" y="326182"/>
                    </a:cubicBezTo>
                    <a:cubicBezTo>
                      <a:pt x="162280" y="345356"/>
                      <a:pt x="195699" y="340903"/>
                      <a:pt x="253215" y="318648"/>
                    </a:cubicBezTo>
                    <a:cubicBezTo>
                      <a:pt x="289963" y="304430"/>
                      <a:pt x="298147" y="301838"/>
                      <a:pt x="312024" y="300652"/>
                    </a:cubicBezTo>
                    <a:cubicBezTo>
                      <a:pt x="329524" y="299152"/>
                      <a:pt x="342135" y="304898"/>
                      <a:pt x="352837" y="320744"/>
                    </a:cubicBezTo>
                    <a:cubicBezTo>
                      <a:pt x="361872" y="334125"/>
                      <a:pt x="364691" y="346803"/>
                      <a:pt x="362046" y="359876"/>
                    </a:cubicBezTo>
                    <a:cubicBezTo>
                      <a:pt x="357538" y="382145"/>
                      <a:pt x="338445" y="405357"/>
                      <a:pt x="297163" y="441918"/>
                    </a:cubicBezTo>
                    <a:cubicBezTo>
                      <a:pt x="286005" y="451803"/>
                      <a:pt x="242392" y="489046"/>
                      <a:pt x="236887" y="493822"/>
                    </a:cubicBezTo>
                    <a:cubicBezTo>
                      <a:pt x="210527" y="516693"/>
                      <a:pt x="189410" y="536061"/>
                      <a:pt x="168870" y="556608"/>
                    </a:cubicBezTo>
                    <a:cubicBezTo>
                      <a:pt x="99955" y="625543"/>
                      <a:pt x="49049" y="697706"/>
                      <a:pt x="15040" y="784108"/>
                    </a:cubicBezTo>
                    <a:cubicBezTo>
                      <a:pt x="2470" y="816047"/>
                      <a:pt x="-2004" y="849493"/>
                      <a:pt x="809" y="883730"/>
                    </a:cubicBezTo>
                    <a:lnTo>
                      <a:pt x="14203" y="882477"/>
                    </a:lnTo>
                    <a:cubicBezTo>
                      <a:pt x="11558" y="850217"/>
                      <a:pt x="15804" y="819094"/>
                      <a:pt x="27598" y="789131"/>
                    </a:cubicBezTo>
                    <a:cubicBezTo>
                      <a:pt x="60870" y="704605"/>
                      <a:pt x="110590" y="633754"/>
                      <a:pt x="178286" y="566031"/>
                    </a:cubicBezTo>
                    <a:cubicBezTo>
                      <a:pt x="198572" y="545739"/>
                      <a:pt x="219535" y="526544"/>
                      <a:pt x="245681" y="503867"/>
                    </a:cubicBezTo>
                    <a:cubicBezTo>
                      <a:pt x="251106" y="499166"/>
                      <a:pt x="294691" y="461942"/>
                      <a:pt x="305956" y="451964"/>
                    </a:cubicBezTo>
                    <a:cubicBezTo>
                      <a:pt x="349408" y="413481"/>
                      <a:pt x="369935" y="388534"/>
                      <a:pt x="375226" y="362388"/>
                    </a:cubicBezTo>
                    <a:cubicBezTo>
                      <a:pt x="378608" y="345678"/>
                      <a:pt x="374911" y="329477"/>
                      <a:pt x="363928" y="313210"/>
                    </a:cubicBezTo>
                    <a:cubicBezTo>
                      <a:pt x="350446" y="293238"/>
                      <a:pt x="333000" y="285356"/>
                      <a:pt x="310765" y="287258"/>
                    </a:cubicBezTo>
                    <a:cubicBezTo>
                      <a:pt x="295026" y="288604"/>
                      <a:pt x="286722" y="291263"/>
                      <a:pt x="248400" y="306090"/>
                    </a:cubicBezTo>
                    <a:cubicBezTo>
                      <a:pt x="194159" y="327079"/>
                      <a:pt x="163941" y="331225"/>
                      <a:pt x="129939" y="314254"/>
                    </a:cubicBezTo>
                    <a:cubicBezTo>
                      <a:pt x="110590" y="304590"/>
                      <a:pt x="92802" y="288751"/>
                      <a:pt x="75738" y="264862"/>
                    </a:cubicBezTo>
                    <a:cubicBezTo>
                      <a:pt x="58673" y="240966"/>
                      <a:pt x="50924" y="216126"/>
                      <a:pt x="51460" y="190355"/>
                    </a:cubicBezTo>
                    <a:cubicBezTo>
                      <a:pt x="52465" y="141606"/>
                      <a:pt x="86353" y="93693"/>
                      <a:pt x="146896" y="54106"/>
                    </a:cubicBezTo>
                    <a:cubicBezTo>
                      <a:pt x="182338" y="30927"/>
                      <a:pt x="227364" y="15938"/>
                      <a:pt x="273307" y="13715"/>
                    </a:cubicBezTo>
                    <a:cubicBezTo>
                      <a:pt x="367263" y="9167"/>
                      <a:pt x="453865" y="55492"/>
                      <a:pt x="516706" y="159380"/>
                    </a:cubicBezTo>
                    <a:cubicBezTo>
                      <a:pt x="615839" y="323249"/>
                      <a:pt x="582734" y="464367"/>
                      <a:pt x="444710" y="609142"/>
                    </a:cubicBezTo>
                    <a:cubicBezTo>
                      <a:pt x="417707" y="637464"/>
                      <a:pt x="381903" y="678405"/>
                      <a:pt x="339021" y="730114"/>
                    </a:cubicBezTo>
                    <a:lnTo>
                      <a:pt x="349488" y="738694"/>
                    </a:lnTo>
                    <a:cubicBezTo>
                      <a:pt x="392183" y="687205"/>
                      <a:pt x="427592" y="646405"/>
                      <a:pt x="454341" y="618350"/>
                    </a:cubicBezTo>
                    <a:cubicBezTo>
                      <a:pt x="596155" y="469597"/>
                      <a:pt x="630881" y="322184"/>
                      <a:pt x="528218" y="152475"/>
                    </a:cubicBezTo>
                    <a:cubicBezTo>
                      <a:pt x="462833" y="44395"/>
                      <a:pt x="371569" y="-4468"/>
                      <a:pt x="272677" y="32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66" name="Google Shape;1766;p33"/>
              <p:cNvSpPr/>
              <p:nvPr/>
            </p:nvSpPr>
            <p:spPr>
              <a:xfrm>
                <a:off x="3541126" y="5619801"/>
                <a:ext cx="171313" cy="216430"/>
              </a:xfrm>
              <a:custGeom>
                <a:rect b="b" l="l" r="r" t="t"/>
                <a:pathLst>
                  <a:path extrusionOk="0" h="216430" w="171313">
                    <a:moveTo>
                      <a:pt x="41858" y="236"/>
                    </a:moveTo>
                    <a:cubicBezTo>
                      <a:pt x="29743" y="785"/>
                      <a:pt x="17855" y="2365"/>
                      <a:pt x="5237" y="5259"/>
                    </a:cubicBezTo>
                    <a:cubicBezTo>
                      <a:pt x="2177" y="5962"/>
                      <a:pt x="-13" y="8815"/>
                      <a:pt x="0" y="11956"/>
                    </a:cubicBezTo>
                    <a:cubicBezTo>
                      <a:pt x="315" y="61181"/>
                      <a:pt x="18384" y="109991"/>
                      <a:pt x="48140" y="156362"/>
                    </a:cubicBezTo>
                    <a:cubicBezTo>
                      <a:pt x="58508" y="172523"/>
                      <a:pt x="69705" y="187130"/>
                      <a:pt x="80789" y="200109"/>
                    </a:cubicBezTo>
                    <a:cubicBezTo>
                      <a:pt x="84674" y="204656"/>
                      <a:pt x="88210" y="208802"/>
                      <a:pt x="91465" y="212244"/>
                    </a:cubicBezTo>
                    <a:cubicBezTo>
                      <a:pt x="92603" y="213457"/>
                      <a:pt x="95650" y="216430"/>
                      <a:pt x="95650" y="216430"/>
                    </a:cubicBezTo>
                    <a:lnTo>
                      <a:pt x="100252" y="211615"/>
                    </a:lnTo>
                    <a:lnTo>
                      <a:pt x="106949" y="212666"/>
                    </a:lnTo>
                    <a:cubicBezTo>
                      <a:pt x="107002" y="212278"/>
                      <a:pt x="107960" y="206217"/>
                      <a:pt x="108416" y="203665"/>
                    </a:cubicBezTo>
                    <a:cubicBezTo>
                      <a:pt x="109722" y="196345"/>
                      <a:pt x="111443" y="188188"/>
                      <a:pt x="113438" y="179388"/>
                    </a:cubicBezTo>
                    <a:cubicBezTo>
                      <a:pt x="119124" y="154259"/>
                      <a:pt x="126451" y="129111"/>
                      <a:pt x="135620" y="105718"/>
                    </a:cubicBezTo>
                    <a:cubicBezTo>
                      <a:pt x="144869" y="82137"/>
                      <a:pt x="155430" y="61509"/>
                      <a:pt x="167432" y="45020"/>
                    </a:cubicBezTo>
                    <a:cubicBezTo>
                      <a:pt x="167559" y="44846"/>
                      <a:pt x="167773" y="44726"/>
                      <a:pt x="168269" y="44183"/>
                    </a:cubicBezTo>
                    <a:cubicBezTo>
                      <a:pt x="168276" y="44183"/>
                      <a:pt x="169454" y="42958"/>
                      <a:pt x="169943" y="42301"/>
                    </a:cubicBezTo>
                    <a:cubicBezTo>
                      <a:pt x="172287" y="39187"/>
                      <a:pt x="171557" y="34773"/>
                      <a:pt x="168269" y="32677"/>
                    </a:cubicBezTo>
                    <a:cubicBezTo>
                      <a:pt x="146094" y="18513"/>
                      <a:pt x="120169" y="8433"/>
                      <a:pt x="89369" y="3163"/>
                    </a:cubicBezTo>
                    <a:cubicBezTo>
                      <a:pt x="73208" y="396"/>
                      <a:pt x="57389" y="-474"/>
                      <a:pt x="41858" y="236"/>
                    </a:cubicBezTo>
                    <a:close/>
                    <a:moveTo>
                      <a:pt x="42488" y="13423"/>
                    </a:moveTo>
                    <a:cubicBezTo>
                      <a:pt x="57061" y="12753"/>
                      <a:pt x="71855" y="13751"/>
                      <a:pt x="87065" y="16349"/>
                    </a:cubicBezTo>
                    <a:cubicBezTo>
                      <a:pt x="113398" y="20856"/>
                      <a:pt x="135318" y="29315"/>
                      <a:pt x="154667" y="40627"/>
                    </a:cubicBezTo>
                    <a:cubicBezTo>
                      <a:pt x="142833" y="57558"/>
                      <a:pt x="132352" y="77549"/>
                      <a:pt x="123277" y="100695"/>
                    </a:cubicBezTo>
                    <a:cubicBezTo>
                      <a:pt x="113827" y="124778"/>
                      <a:pt x="106286" y="150509"/>
                      <a:pt x="100459" y="176247"/>
                    </a:cubicBezTo>
                    <a:cubicBezTo>
                      <a:pt x="98751" y="183815"/>
                      <a:pt x="97285" y="190639"/>
                      <a:pt x="96066" y="197176"/>
                    </a:cubicBezTo>
                    <a:cubicBezTo>
                      <a:pt x="94358" y="195274"/>
                      <a:pt x="92684" y="193693"/>
                      <a:pt x="90835" y="191523"/>
                    </a:cubicBezTo>
                    <a:cubicBezTo>
                      <a:pt x="80126" y="178986"/>
                      <a:pt x="69457" y="164654"/>
                      <a:pt x="59438" y="149042"/>
                    </a:cubicBezTo>
                    <a:cubicBezTo>
                      <a:pt x="32140" y="106495"/>
                      <a:pt x="15658" y="61998"/>
                      <a:pt x="14024" y="17608"/>
                    </a:cubicBezTo>
                    <a:cubicBezTo>
                      <a:pt x="23728" y="15639"/>
                      <a:pt x="33091" y="13844"/>
                      <a:pt x="42488" y="13423"/>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67" name="Google Shape;1767;p33"/>
              <p:cNvSpPr/>
              <p:nvPr/>
            </p:nvSpPr>
            <p:spPr>
              <a:xfrm>
                <a:off x="3650502" y="5973236"/>
                <a:ext cx="1352788" cy="555703"/>
              </a:xfrm>
              <a:custGeom>
                <a:rect b="b" l="l" r="r" t="t"/>
                <a:pathLst>
                  <a:path extrusionOk="0" h="555703" w="1352788">
                    <a:moveTo>
                      <a:pt x="296023" y="81"/>
                    </a:moveTo>
                    <a:cubicBezTo>
                      <a:pt x="224463" y="1140"/>
                      <a:pt x="168902" y="12478"/>
                      <a:pt x="123984" y="37124"/>
                    </a:cubicBezTo>
                    <a:cubicBezTo>
                      <a:pt x="53877" y="75586"/>
                      <a:pt x="12688" y="146310"/>
                      <a:pt x="1129" y="256460"/>
                    </a:cubicBezTo>
                    <a:cubicBezTo>
                      <a:pt x="-10270" y="365116"/>
                      <a:pt x="64927" y="437052"/>
                      <a:pt x="214397" y="480818"/>
                    </a:cubicBezTo>
                    <a:cubicBezTo>
                      <a:pt x="331344" y="515061"/>
                      <a:pt x="482173" y="531202"/>
                      <a:pt x="706231" y="539627"/>
                    </a:cubicBezTo>
                    <a:cubicBezTo>
                      <a:pt x="744546" y="541073"/>
                      <a:pt x="779124" y="542828"/>
                      <a:pt x="840176" y="546538"/>
                    </a:cubicBezTo>
                    <a:cubicBezTo>
                      <a:pt x="1051870" y="559384"/>
                      <a:pt x="1125366" y="559859"/>
                      <a:pt x="1203288" y="540678"/>
                    </a:cubicBezTo>
                    <a:cubicBezTo>
                      <a:pt x="1306507" y="515269"/>
                      <a:pt x="1356977" y="453051"/>
                      <a:pt x="1352517" y="340597"/>
                    </a:cubicBezTo>
                    <a:cubicBezTo>
                      <a:pt x="1347353" y="210590"/>
                      <a:pt x="1301758" y="133618"/>
                      <a:pt x="1214386" y="93421"/>
                    </a:cubicBezTo>
                    <a:cubicBezTo>
                      <a:pt x="1146777" y="62319"/>
                      <a:pt x="1077801" y="54698"/>
                      <a:pt x="903800" y="50103"/>
                    </a:cubicBezTo>
                    <a:cubicBezTo>
                      <a:pt x="798157" y="47311"/>
                      <a:pt x="752723" y="45335"/>
                      <a:pt x="692836" y="39220"/>
                    </a:cubicBezTo>
                    <a:cubicBezTo>
                      <a:pt x="656959" y="35557"/>
                      <a:pt x="624243" y="31659"/>
                      <a:pt x="566840" y="24151"/>
                    </a:cubicBezTo>
                    <a:cubicBezTo>
                      <a:pt x="458385" y="9960"/>
                      <a:pt x="423371" y="5747"/>
                      <a:pt x="373042" y="2385"/>
                    </a:cubicBezTo>
                    <a:cubicBezTo>
                      <a:pt x="345442" y="537"/>
                      <a:pt x="319872" y="-273"/>
                      <a:pt x="296023" y="81"/>
                    </a:cubicBezTo>
                    <a:close/>
                    <a:moveTo>
                      <a:pt x="296860" y="13476"/>
                    </a:moveTo>
                    <a:cubicBezTo>
                      <a:pt x="320126" y="13148"/>
                      <a:pt x="345188" y="13972"/>
                      <a:pt x="372204" y="15780"/>
                    </a:cubicBezTo>
                    <a:cubicBezTo>
                      <a:pt x="422139" y="19115"/>
                      <a:pt x="457019" y="23187"/>
                      <a:pt x="565166" y="37332"/>
                    </a:cubicBezTo>
                    <a:cubicBezTo>
                      <a:pt x="622689" y="44860"/>
                      <a:pt x="655539" y="48931"/>
                      <a:pt x="691577" y="52615"/>
                    </a:cubicBezTo>
                    <a:cubicBezTo>
                      <a:pt x="751912" y="58770"/>
                      <a:pt x="797394" y="60699"/>
                      <a:pt x="903378" y="63498"/>
                    </a:cubicBezTo>
                    <a:cubicBezTo>
                      <a:pt x="1075364" y="68039"/>
                      <a:pt x="1143448" y="75734"/>
                      <a:pt x="1208733" y="105771"/>
                    </a:cubicBezTo>
                    <a:cubicBezTo>
                      <a:pt x="1291257" y="143738"/>
                      <a:pt x="1334153" y="215787"/>
                      <a:pt x="1339122" y="341013"/>
                    </a:cubicBezTo>
                    <a:cubicBezTo>
                      <a:pt x="1343321" y="446903"/>
                      <a:pt x="1297378" y="503770"/>
                      <a:pt x="1200154" y="527699"/>
                    </a:cubicBezTo>
                    <a:cubicBezTo>
                      <a:pt x="1124127" y="546411"/>
                      <a:pt x="1050838" y="545889"/>
                      <a:pt x="840799" y="533144"/>
                    </a:cubicBezTo>
                    <a:cubicBezTo>
                      <a:pt x="779653" y="529427"/>
                      <a:pt x="745095" y="527679"/>
                      <a:pt x="706646" y="526232"/>
                    </a:cubicBezTo>
                    <a:cubicBezTo>
                      <a:pt x="483654" y="517847"/>
                      <a:pt x="333735" y="501888"/>
                      <a:pt x="218167" y="468053"/>
                    </a:cubicBezTo>
                    <a:cubicBezTo>
                      <a:pt x="74156" y="425887"/>
                      <a:pt x="3955" y="358439"/>
                      <a:pt x="14523" y="257719"/>
                    </a:cubicBezTo>
                    <a:cubicBezTo>
                      <a:pt x="25654" y="151674"/>
                      <a:pt x="64298" y="85250"/>
                      <a:pt x="130266" y="49052"/>
                    </a:cubicBezTo>
                    <a:cubicBezTo>
                      <a:pt x="173115" y="25545"/>
                      <a:pt x="227041" y="14454"/>
                      <a:pt x="296860" y="13476"/>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71" name="Shape 1771"/>
        <p:cNvGrpSpPr/>
        <p:nvPr/>
      </p:nvGrpSpPr>
      <p:grpSpPr>
        <a:xfrm>
          <a:off x="0" y="0"/>
          <a:ext cx="0" cy="0"/>
          <a:chOff x="0" y="0"/>
          <a:chExt cx="0" cy="0"/>
        </a:xfrm>
      </p:grpSpPr>
      <p:sp>
        <p:nvSpPr>
          <p:cNvPr id="1772" name="Google Shape;1772;p34"/>
          <p:cNvSpPr/>
          <p:nvPr/>
        </p:nvSpPr>
        <p:spPr>
          <a:xfrm>
            <a:off x="8838300" y="3803663"/>
            <a:ext cx="271800" cy="271800"/>
          </a:xfrm>
          <a:prstGeom prst="rec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73" name="Google Shape;1773;p34"/>
          <p:cNvSpPr/>
          <p:nvPr/>
        </p:nvSpPr>
        <p:spPr>
          <a:xfrm>
            <a:off x="8838300" y="3117863"/>
            <a:ext cx="271800" cy="271800"/>
          </a:xfrm>
          <a:prstGeom prst="rec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74" name="Google Shape;1774;p34"/>
          <p:cNvSpPr/>
          <p:nvPr/>
        </p:nvSpPr>
        <p:spPr>
          <a:xfrm>
            <a:off x="8838300" y="2736863"/>
            <a:ext cx="271800" cy="271800"/>
          </a:xfrm>
          <a:prstGeom prst="rec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75" name="Google Shape;1775;p34"/>
          <p:cNvSpPr/>
          <p:nvPr/>
        </p:nvSpPr>
        <p:spPr>
          <a:xfrm>
            <a:off x="8838300" y="2279663"/>
            <a:ext cx="271800" cy="271800"/>
          </a:xfrm>
          <a:prstGeom prst="rec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76" name="Google Shape;1776;p34"/>
          <p:cNvSpPr/>
          <p:nvPr/>
        </p:nvSpPr>
        <p:spPr>
          <a:xfrm>
            <a:off x="3796425" y="1486350"/>
            <a:ext cx="4589700" cy="439800"/>
          </a:xfrm>
          <a:prstGeom prst="roundRect">
            <a:avLst>
              <a:gd fmla="val 50000" name="adj"/>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77" name="Google Shape;1777;p34"/>
          <p:cNvSpPr/>
          <p:nvPr/>
        </p:nvSpPr>
        <p:spPr>
          <a:xfrm>
            <a:off x="8647425" y="1486350"/>
            <a:ext cx="3164700" cy="439800"/>
          </a:xfrm>
          <a:prstGeom prst="roundRect">
            <a:avLst>
              <a:gd fmla="val 50000" name="adj"/>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78" name="Google Shape;1778;p34"/>
          <p:cNvSpPr/>
          <p:nvPr/>
        </p:nvSpPr>
        <p:spPr>
          <a:xfrm>
            <a:off x="3801150" y="4098625"/>
            <a:ext cx="4589700" cy="439800"/>
          </a:xfrm>
          <a:prstGeom prst="roundRect">
            <a:avLst>
              <a:gd fmla="val 50000" name="adj"/>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79" name="Google Shape;1779;p34"/>
          <p:cNvSpPr/>
          <p:nvPr/>
        </p:nvSpPr>
        <p:spPr>
          <a:xfrm>
            <a:off x="380025" y="1486350"/>
            <a:ext cx="3164700" cy="439800"/>
          </a:xfrm>
          <a:prstGeom prst="roundRect">
            <a:avLst>
              <a:gd fmla="val 50000" name="adj"/>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80" name="Google Shape;1780;p34"/>
          <p:cNvSpPr/>
          <p:nvPr/>
        </p:nvSpPr>
        <p:spPr>
          <a:xfrm>
            <a:off x="1217125" y="365750"/>
            <a:ext cx="9699333" cy="871001"/>
          </a:xfrm>
          <a:prstGeom prst="rect">
            <a:avLst/>
          </a:prstGeom>
        </p:spPr>
        <p:txBody>
          <a:bodyPr>
            <a:prstTxWarp prst="textPlain"/>
          </a:bodyPr>
          <a:lstStyle/>
          <a:p>
            <a:pPr lvl="0" algn="ctr"/>
            <a:r>
              <a:rPr b="0" i="0">
                <a:ln cap="flat" cmpd="sng" w="152400">
                  <a:solidFill>
                    <a:srgbClr val="FFFFFF"/>
                  </a:solidFill>
                  <a:prstDash val="solid"/>
                  <a:round/>
                  <a:headEnd len="sm" w="sm" type="none"/>
                  <a:tailEnd len="sm" w="sm" type="none"/>
                </a:ln>
                <a:solidFill>
                  <a:srgbClr val="FFFFFF"/>
                </a:solidFill>
                <a:latin typeface="Spicy Rice"/>
              </a:rPr>
              <a:t>Today is Monday June 12th.</a:t>
            </a:r>
          </a:p>
        </p:txBody>
      </p:sp>
      <p:sp>
        <p:nvSpPr>
          <p:cNvPr id="1781" name="Google Shape;1781;p34"/>
          <p:cNvSpPr txBox="1"/>
          <p:nvPr/>
        </p:nvSpPr>
        <p:spPr>
          <a:xfrm>
            <a:off x="361950" y="255575"/>
            <a:ext cx="11414400" cy="977400"/>
          </a:xfrm>
          <a:prstGeom prst="rect">
            <a:avLst/>
          </a:prstGeom>
          <a:noFill/>
          <a:ln>
            <a:noFill/>
          </a:ln>
        </p:spPr>
        <p:txBody>
          <a:bodyPr anchorCtr="0" anchor="ctr" bIns="121900" lIns="121900" spcFirstLastPara="1" rIns="121900" wrap="square" tIns="121900">
            <a:noAutofit/>
          </a:bodyPr>
          <a:lstStyle/>
          <a:p>
            <a:pPr indent="0" lvl="0" marL="0" rtl="0" algn="ctr">
              <a:lnSpc>
                <a:spcPct val="95000"/>
              </a:lnSpc>
              <a:spcBef>
                <a:spcPts val="0"/>
              </a:spcBef>
              <a:spcAft>
                <a:spcPts val="0"/>
              </a:spcAft>
              <a:buNone/>
            </a:pPr>
            <a:r>
              <a:rPr lang="en" sz="6500">
                <a:solidFill>
                  <a:srgbClr val="F47C7E"/>
                </a:solidFill>
                <a:latin typeface="Spicy Rice"/>
                <a:ea typeface="Spicy Rice"/>
                <a:cs typeface="Spicy Rice"/>
                <a:sym typeface="Spicy Rice"/>
              </a:rPr>
              <a:t>T</a:t>
            </a:r>
            <a:r>
              <a:rPr lang="en" sz="6500">
                <a:solidFill>
                  <a:srgbClr val="9BB66F"/>
                </a:solidFill>
                <a:latin typeface="Spicy Rice"/>
                <a:ea typeface="Spicy Rice"/>
                <a:cs typeface="Spicy Rice"/>
                <a:sym typeface="Spicy Rice"/>
              </a:rPr>
              <a:t>o</a:t>
            </a:r>
            <a:r>
              <a:rPr lang="en" sz="6500">
                <a:solidFill>
                  <a:srgbClr val="FFCB06"/>
                </a:solidFill>
                <a:latin typeface="Spicy Rice"/>
                <a:ea typeface="Spicy Rice"/>
                <a:cs typeface="Spicy Rice"/>
                <a:sym typeface="Spicy Rice"/>
              </a:rPr>
              <a:t>d</a:t>
            </a:r>
            <a:r>
              <a:rPr lang="en" sz="6500">
                <a:solidFill>
                  <a:srgbClr val="BDDA80"/>
                </a:solidFill>
                <a:latin typeface="Spicy Rice"/>
                <a:ea typeface="Spicy Rice"/>
                <a:cs typeface="Spicy Rice"/>
                <a:sym typeface="Spicy Rice"/>
              </a:rPr>
              <a:t>a</a:t>
            </a:r>
            <a:r>
              <a:rPr lang="en" sz="6500">
                <a:solidFill>
                  <a:srgbClr val="F47C7E"/>
                </a:solidFill>
                <a:latin typeface="Spicy Rice"/>
                <a:ea typeface="Spicy Rice"/>
                <a:cs typeface="Spicy Rice"/>
                <a:sym typeface="Spicy Rice"/>
              </a:rPr>
              <a:t>y </a:t>
            </a:r>
            <a:r>
              <a:rPr lang="en" sz="6500">
                <a:solidFill>
                  <a:srgbClr val="9BB66F"/>
                </a:solidFill>
                <a:latin typeface="Spicy Rice"/>
                <a:ea typeface="Spicy Rice"/>
                <a:cs typeface="Spicy Rice"/>
                <a:sym typeface="Spicy Rice"/>
              </a:rPr>
              <a:t>i</a:t>
            </a:r>
            <a:r>
              <a:rPr lang="en" sz="6500">
                <a:solidFill>
                  <a:srgbClr val="FFCB06"/>
                </a:solidFill>
                <a:latin typeface="Spicy Rice"/>
                <a:ea typeface="Spicy Rice"/>
                <a:cs typeface="Spicy Rice"/>
                <a:sym typeface="Spicy Rice"/>
              </a:rPr>
              <a:t>s </a:t>
            </a:r>
            <a:r>
              <a:rPr lang="en" sz="6500">
                <a:solidFill>
                  <a:srgbClr val="BDDA80"/>
                </a:solidFill>
                <a:latin typeface="Spicy Rice"/>
                <a:ea typeface="Spicy Rice"/>
                <a:cs typeface="Spicy Rice"/>
                <a:sym typeface="Spicy Rice"/>
              </a:rPr>
              <a:t>M</a:t>
            </a:r>
            <a:r>
              <a:rPr lang="en" sz="6500">
                <a:solidFill>
                  <a:srgbClr val="F47C7E"/>
                </a:solidFill>
                <a:latin typeface="Spicy Rice"/>
                <a:ea typeface="Spicy Rice"/>
                <a:cs typeface="Spicy Rice"/>
                <a:sym typeface="Spicy Rice"/>
              </a:rPr>
              <a:t>o</a:t>
            </a:r>
            <a:r>
              <a:rPr lang="en" sz="6500">
                <a:solidFill>
                  <a:srgbClr val="9BB66F"/>
                </a:solidFill>
                <a:latin typeface="Spicy Rice"/>
                <a:ea typeface="Spicy Rice"/>
                <a:cs typeface="Spicy Rice"/>
                <a:sym typeface="Spicy Rice"/>
              </a:rPr>
              <a:t>n</a:t>
            </a:r>
            <a:r>
              <a:rPr lang="en" sz="6500">
                <a:solidFill>
                  <a:srgbClr val="FFCB06"/>
                </a:solidFill>
                <a:latin typeface="Spicy Rice"/>
                <a:ea typeface="Spicy Rice"/>
                <a:cs typeface="Spicy Rice"/>
                <a:sym typeface="Spicy Rice"/>
              </a:rPr>
              <a:t>d</a:t>
            </a:r>
            <a:r>
              <a:rPr lang="en" sz="6500">
                <a:solidFill>
                  <a:srgbClr val="BDDA80"/>
                </a:solidFill>
                <a:latin typeface="Spicy Rice"/>
                <a:ea typeface="Spicy Rice"/>
                <a:cs typeface="Spicy Rice"/>
                <a:sym typeface="Spicy Rice"/>
              </a:rPr>
              <a:t>a</a:t>
            </a:r>
            <a:r>
              <a:rPr lang="en" sz="6500">
                <a:solidFill>
                  <a:srgbClr val="F47C7E"/>
                </a:solidFill>
                <a:latin typeface="Spicy Rice"/>
                <a:ea typeface="Spicy Rice"/>
                <a:cs typeface="Spicy Rice"/>
                <a:sym typeface="Spicy Rice"/>
              </a:rPr>
              <a:t>y </a:t>
            </a:r>
            <a:r>
              <a:rPr lang="en" sz="6500">
                <a:solidFill>
                  <a:srgbClr val="F47C7E"/>
                </a:solidFill>
                <a:latin typeface="Spicy Rice"/>
                <a:ea typeface="Spicy Rice"/>
                <a:cs typeface="Spicy Rice"/>
                <a:sym typeface="Spicy Rice"/>
              </a:rPr>
              <a:t> </a:t>
            </a:r>
            <a:r>
              <a:rPr lang="en" sz="6500">
                <a:solidFill>
                  <a:srgbClr val="9BB66F"/>
                </a:solidFill>
                <a:latin typeface="Spicy Rice"/>
                <a:ea typeface="Spicy Rice"/>
                <a:cs typeface="Spicy Rice"/>
                <a:sym typeface="Spicy Rice"/>
              </a:rPr>
              <a:t>J</a:t>
            </a:r>
            <a:r>
              <a:rPr lang="en" sz="6500">
                <a:solidFill>
                  <a:srgbClr val="FFCB06"/>
                </a:solidFill>
                <a:latin typeface="Spicy Rice"/>
                <a:ea typeface="Spicy Rice"/>
                <a:cs typeface="Spicy Rice"/>
                <a:sym typeface="Spicy Rice"/>
              </a:rPr>
              <a:t>u</a:t>
            </a:r>
            <a:r>
              <a:rPr lang="en" sz="6500">
                <a:solidFill>
                  <a:srgbClr val="BDDA80"/>
                </a:solidFill>
                <a:latin typeface="Spicy Rice"/>
                <a:ea typeface="Spicy Rice"/>
                <a:cs typeface="Spicy Rice"/>
                <a:sym typeface="Spicy Rice"/>
              </a:rPr>
              <a:t>n</a:t>
            </a:r>
            <a:r>
              <a:rPr lang="en" sz="6500">
                <a:solidFill>
                  <a:srgbClr val="F47C7E"/>
                </a:solidFill>
                <a:latin typeface="Spicy Rice"/>
                <a:ea typeface="Spicy Rice"/>
                <a:cs typeface="Spicy Rice"/>
                <a:sym typeface="Spicy Rice"/>
              </a:rPr>
              <a:t>e </a:t>
            </a:r>
            <a:r>
              <a:rPr lang="en" sz="6500">
                <a:solidFill>
                  <a:srgbClr val="9BB66F"/>
                </a:solidFill>
                <a:latin typeface="Spicy Rice"/>
                <a:ea typeface="Spicy Rice"/>
                <a:cs typeface="Spicy Rice"/>
                <a:sym typeface="Spicy Rice"/>
              </a:rPr>
              <a:t>1</a:t>
            </a:r>
            <a:r>
              <a:rPr lang="en" sz="6500">
                <a:solidFill>
                  <a:srgbClr val="FFCB06"/>
                </a:solidFill>
                <a:latin typeface="Spicy Rice"/>
                <a:ea typeface="Spicy Rice"/>
                <a:cs typeface="Spicy Rice"/>
                <a:sym typeface="Spicy Rice"/>
              </a:rPr>
              <a:t>2</a:t>
            </a:r>
            <a:r>
              <a:rPr lang="en" sz="6500">
                <a:solidFill>
                  <a:srgbClr val="BDDA80"/>
                </a:solidFill>
                <a:latin typeface="Spicy Rice"/>
                <a:ea typeface="Spicy Rice"/>
                <a:cs typeface="Spicy Rice"/>
                <a:sym typeface="Spicy Rice"/>
              </a:rPr>
              <a:t>t</a:t>
            </a:r>
            <a:r>
              <a:rPr lang="en" sz="6500">
                <a:solidFill>
                  <a:srgbClr val="F47C7E"/>
                </a:solidFill>
                <a:latin typeface="Spicy Rice"/>
                <a:ea typeface="Spicy Rice"/>
                <a:cs typeface="Spicy Rice"/>
                <a:sym typeface="Spicy Rice"/>
              </a:rPr>
              <a:t>h</a:t>
            </a:r>
            <a:r>
              <a:rPr lang="en" sz="6500">
                <a:solidFill>
                  <a:srgbClr val="9BB66F"/>
                </a:solidFill>
                <a:latin typeface="Spicy Rice"/>
                <a:ea typeface="Spicy Rice"/>
                <a:cs typeface="Spicy Rice"/>
                <a:sym typeface="Spicy Rice"/>
              </a:rPr>
              <a:t>.</a:t>
            </a:r>
            <a:endParaRPr sz="6500">
              <a:solidFill>
                <a:srgbClr val="F47C7E"/>
              </a:solidFill>
              <a:latin typeface="Spicy Rice"/>
              <a:ea typeface="Spicy Rice"/>
              <a:cs typeface="Spicy Rice"/>
              <a:sym typeface="Spicy Rice"/>
            </a:endParaRPr>
          </a:p>
        </p:txBody>
      </p:sp>
      <p:sp>
        <p:nvSpPr>
          <p:cNvPr id="1782" name="Google Shape;1782;p34"/>
          <p:cNvSpPr txBox="1"/>
          <p:nvPr>
            <p:ph idx="2" type="title"/>
          </p:nvPr>
        </p:nvSpPr>
        <p:spPr>
          <a:xfrm>
            <a:off x="380025" y="1531850"/>
            <a:ext cx="3164700" cy="3714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t>Announcements</a:t>
            </a:r>
            <a:endParaRPr/>
          </a:p>
        </p:txBody>
      </p:sp>
      <p:sp>
        <p:nvSpPr>
          <p:cNvPr id="1783" name="Google Shape;1783;p34"/>
          <p:cNvSpPr txBox="1"/>
          <p:nvPr>
            <p:ph idx="3" type="title"/>
          </p:nvPr>
        </p:nvSpPr>
        <p:spPr>
          <a:xfrm>
            <a:off x="3801150" y="1531850"/>
            <a:ext cx="4589700" cy="3462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t>Quote of the Day</a:t>
            </a:r>
            <a:endParaRPr/>
          </a:p>
        </p:txBody>
      </p:sp>
      <p:sp>
        <p:nvSpPr>
          <p:cNvPr id="1784" name="Google Shape;1784;p34"/>
          <p:cNvSpPr txBox="1"/>
          <p:nvPr>
            <p:ph idx="4" type="title"/>
          </p:nvPr>
        </p:nvSpPr>
        <p:spPr>
          <a:xfrm>
            <a:off x="3793500" y="4151125"/>
            <a:ext cx="4589700" cy="3714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t>Would you rather…</a:t>
            </a:r>
            <a:endParaRPr/>
          </a:p>
        </p:txBody>
      </p:sp>
      <p:sp>
        <p:nvSpPr>
          <p:cNvPr id="1785" name="Google Shape;1785;p34"/>
          <p:cNvSpPr txBox="1"/>
          <p:nvPr>
            <p:ph idx="5" type="title"/>
          </p:nvPr>
        </p:nvSpPr>
        <p:spPr>
          <a:xfrm>
            <a:off x="8647425" y="1531850"/>
            <a:ext cx="3164700" cy="3462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t>Check List</a:t>
            </a:r>
            <a:endParaRPr/>
          </a:p>
        </p:txBody>
      </p:sp>
      <p:sp>
        <p:nvSpPr>
          <p:cNvPr id="1786" name="Google Shape;1786;p34"/>
          <p:cNvSpPr txBox="1"/>
          <p:nvPr>
            <p:ph idx="1" type="subTitle"/>
          </p:nvPr>
        </p:nvSpPr>
        <p:spPr>
          <a:xfrm>
            <a:off x="380025" y="2160250"/>
            <a:ext cx="3164700" cy="39726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Lorem ipsum dolor sit amet, consectetuer adipiscing elit. </a:t>
            </a:r>
            <a:endParaRPr/>
          </a:p>
          <a:p>
            <a:pPr indent="0" lvl="0" marL="0" rtl="0" algn="l">
              <a:spcBef>
                <a:spcPts val="0"/>
              </a:spcBef>
              <a:spcAft>
                <a:spcPts val="0"/>
              </a:spcAft>
              <a:buNone/>
            </a:pPr>
            <a:r>
              <a:rPr lang="en"/>
              <a:t>Aenean commodo ligula eget dolor. </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Lorem ipsum dolor sit amet, consectetuer adipiscing elit. </a:t>
            </a:r>
            <a:endParaRPr/>
          </a:p>
          <a:p>
            <a:pPr indent="0" lvl="0" marL="0" rtl="0" algn="l">
              <a:spcBef>
                <a:spcPts val="0"/>
              </a:spcBef>
              <a:spcAft>
                <a:spcPts val="0"/>
              </a:spcAft>
              <a:buNone/>
            </a:pPr>
            <a:r>
              <a:rPr lang="en"/>
              <a:t>Aenean commodo ligula eget dolor. Aenean massa.</a:t>
            </a:r>
            <a:endParaRPr/>
          </a:p>
        </p:txBody>
      </p:sp>
      <p:sp>
        <p:nvSpPr>
          <p:cNvPr id="1787" name="Google Shape;1787;p34"/>
          <p:cNvSpPr/>
          <p:nvPr>
            <p:ph idx="6" type="pic"/>
          </p:nvPr>
        </p:nvSpPr>
        <p:spPr>
          <a:xfrm>
            <a:off x="4496050" y="4938350"/>
            <a:ext cx="1246800" cy="1246800"/>
          </a:xfrm>
          <a:prstGeom prst="ellipse">
            <a:avLst/>
          </a:prstGeom>
        </p:spPr>
      </p:sp>
      <p:sp>
        <p:nvSpPr>
          <p:cNvPr id="1788" name="Google Shape;1788;p34"/>
          <p:cNvSpPr/>
          <p:nvPr>
            <p:ph idx="7" type="pic"/>
          </p:nvPr>
        </p:nvSpPr>
        <p:spPr>
          <a:xfrm>
            <a:off x="6353825" y="4938350"/>
            <a:ext cx="1246800" cy="1246800"/>
          </a:xfrm>
          <a:prstGeom prst="ellipse">
            <a:avLst/>
          </a:prstGeom>
        </p:spPr>
      </p:sp>
      <p:sp>
        <p:nvSpPr>
          <p:cNvPr id="1789" name="Google Shape;1789;p34"/>
          <p:cNvSpPr txBox="1"/>
          <p:nvPr>
            <p:ph idx="8" type="subTitle"/>
          </p:nvPr>
        </p:nvSpPr>
        <p:spPr>
          <a:xfrm>
            <a:off x="4220850" y="2388850"/>
            <a:ext cx="3775500" cy="9918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b="1" lang="en"/>
              <a:t>“</a:t>
            </a:r>
            <a:r>
              <a:rPr b="1" lang="en"/>
              <a:t>Do the best you can until you know better. Then when you know better, do better.”</a:t>
            </a:r>
            <a:endParaRPr b="1"/>
          </a:p>
        </p:txBody>
      </p:sp>
      <p:sp>
        <p:nvSpPr>
          <p:cNvPr id="1790" name="Google Shape;1790;p34"/>
          <p:cNvSpPr txBox="1"/>
          <p:nvPr>
            <p:ph idx="9" type="subTitle"/>
          </p:nvPr>
        </p:nvSpPr>
        <p:spPr>
          <a:xfrm>
            <a:off x="9191125" y="2160250"/>
            <a:ext cx="2495700" cy="39726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Something here.</a:t>
            </a:r>
            <a:endParaRPr/>
          </a:p>
          <a:p>
            <a:pPr indent="0" lvl="0" marL="0" rtl="0" algn="l">
              <a:spcBef>
                <a:spcPts val="0"/>
              </a:spcBef>
              <a:spcAft>
                <a:spcPts val="0"/>
              </a:spcAft>
              <a:buNone/>
            </a:pPr>
            <a:r>
              <a:rPr lang="en"/>
              <a:t>Something else here</a:t>
            </a:r>
            <a:endParaRPr/>
          </a:p>
          <a:p>
            <a:pPr indent="0" lvl="0" marL="0" rtl="0" algn="l">
              <a:spcBef>
                <a:spcPts val="0"/>
              </a:spcBef>
              <a:spcAft>
                <a:spcPts val="0"/>
              </a:spcAft>
              <a:buNone/>
            </a:pPr>
            <a:r>
              <a:rPr lang="en"/>
              <a:t>And a third thing here.</a:t>
            </a:r>
            <a:endParaRPr/>
          </a:p>
          <a:p>
            <a:pPr indent="0" lvl="0" marL="0" rtl="0" algn="l">
              <a:spcBef>
                <a:spcPts val="0"/>
              </a:spcBef>
              <a:spcAft>
                <a:spcPts val="0"/>
              </a:spcAft>
              <a:buNone/>
            </a:pPr>
            <a:r>
              <a:rPr lang="en"/>
              <a:t>Duplicate the check mark. </a:t>
            </a:r>
            <a:endParaRPr/>
          </a:p>
          <a:p>
            <a:pPr indent="0" lvl="0" marL="0" rtl="0" algn="l">
              <a:spcBef>
                <a:spcPts val="0"/>
              </a:spcBef>
              <a:spcAft>
                <a:spcPts val="0"/>
              </a:spcAft>
              <a:buNone/>
            </a:pPr>
            <a:r>
              <a:rPr lang="en"/>
              <a:t>And the check boxes.</a:t>
            </a:r>
            <a:endParaRPr/>
          </a:p>
          <a:p>
            <a:pPr indent="0" lvl="0" marL="0" rtl="0" algn="l">
              <a:spcBef>
                <a:spcPts val="0"/>
              </a:spcBef>
              <a:spcAft>
                <a:spcPts val="0"/>
              </a:spcAft>
              <a:buNone/>
            </a:pPr>
            <a:r>
              <a:t/>
            </a:r>
            <a:endParaRPr/>
          </a:p>
        </p:txBody>
      </p:sp>
      <p:sp>
        <p:nvSpPr>
          <p:cNvPr id="1791" name="Google Shape;1791;p34"/>
          <p:cNvSpPr txBox="1"/>
          <p:nvPr/>
        </p:nvSpPr>
        <p:spPr>
          <a:xfrm>
            <a:off x="3878775" y="3259138"/>
            <a:ext cx="3000000" cy="346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050">
                <a:solidFill>
                  <a:srgbClr val="181818"/>
                </a:solidFill>
                <a:latin typeface="Merriweather"/>
                <a:ea typeface="Merriweather"/>
                <a:cs typeface="Merriweather"/>
                <a:sym typeface="Merriweather"/>
              </a:rPr>
              <a:t>― </a:t>
            </a:r>
            <a:r>
              <a:rPr b="1" lang="en" sz="1050">
                <a:solidFill>
                  <a:srgbClr val="333333"/>
                </a:solidFill>
                <a:latin typeface="Lato"/>
                <a:ea typeface="Lato"/>
                <a:cs typeface="Lato"/>
                <a:sym typeface="Lato"/>
              </a:rPr>
              <a:t>Maya Angelou</a:t>
            </a:r>
            <a:endParaRPr/>
          </a:p>
        </p:txBody>
      </p:sp>
      <p:grpSp>
        <p:nvGrpSpPr>
          <p:cNvPr id="1792" name="Google Shape;1792;p34"/>
          <p:cNvGrpSpPr/>
          <p:nvPr/>
        </p:nvGrpSpPr>
        <p:grpSpPr>
          <a:xfrm rot="7876729">
            <a:off x="564726" y="5650557"/>
            <a:ext cx="1039473" cy="962105"/>
            <a:chOff x="1800137" y="386015"/>
            <a:chExt cx="1421864" cy="1316154"/>
          </a:xfrm>
        </p:grpSpPr>
        <p:sp>
          <p:nvSpPr>
            <p:cNvPr id="1793" name="Google Shape;1793;p34"/>
            <p:cNvSpPr/>
            <p:nvPr/>
          </p:nvSpPr>
          <p:spPr>
            <a:xfrm>
              <a:off x="1806885" y="392710"/>
              <a:ext cx="1408097" cy="1302736"/>
            </a:xfrm>
            <a:custGeom>
              <a:rect b="b" l="l" r="r" t="t"/>
              <a:pathLst>
                <a:path extrusionOk="0" h="1302736" w="1408097">
                  <a:moveTo>
                    <a:pt x="672235" y="0"/>
                  </a:moveTo>
                  <a:lnTo>
                    <a:pt x="95226" y="806810"/>
                  </a:lnTo>
                  <a:lnTo>
                    <a:pt x="0" y="939918"/>
                  </a:lnTo>
                  <a:cubicBezTo>
                    <a:pt x="0" y="939918"/>
                    <a:pt x="1621" y="941934"/>
                    <a:pt x="1674" y="942015"/>
                  </a:cubicBezTo>
                  <a:cubicBezTo>
                    <a:pt x="5798" y="948009"/>
                    <a:pt x="168299" y="1182185"/>
                    <a:pt x="484926" y="1270181"/>
                  </a:cubicBezTo>
                  <a:cubicBezTo>
                    <a:pt x="496292" y="1273335"/>
                    <a:pt x="508320" y="1275793"/>
                    <a:pt x="520087" y="1278552"/>
                  </a:cubicBezTo>
                  <a:cubicBezTo>
                    <a:pt x="533046" y="1281559"/>
                    <a:pt x="545992" y="1284647"/>
                    <a:pt x="559433" y="1287131"/>
                  </a:cubicBezTo>
                  <a:cubicBezTo>
                    <a:pt x="578199" y="1290634"/>
                    <a:pt x="597909" y="1292938"/>
                    <a:pt x="617613" y="1295295"/>
                  </a:cubicBezTo>
                  <a:cubicBezTo>
                    <a:pt x="628000" y="1296528"/>
                    <a:pt x="637945" y="1298376"/>
                    <a:pt x="648587" y="1299267"/>
                  </a:cubicBezTo>
                  <a:cubicBezTo>
                    <a:pt x="679073" y="1301845"/>
                    <a:pt x="710396" y="1303158"/>
                    <a:pt x="742979" y="1302615"/>
                  </a:cubicBezTo>
                  <a:cubicBezTo>
                    <a:pt x="834972" y="1301109"/>
                    <a:pt x="915855" y="1285511"/>
                    <a:pt x="986592" y="1261180"/>
                  </a:cubicBezTo>
                  <a:cubicBezTo>
                    <a:pt x="1289710" y="1156923"/>
                    <a:pt x="1405553" y="893252"/>
                    <a:pt x="1408098" y="887385"/>
                  </a:cubicBezTo>
                  <a:lnTo>
                    <a:pt x="1382360" y="856203"/>
                  </a:lnTo>
                  <a:lnTo>
                    <a:pt x="1294458" y="750091"/>
                  </a:lnTo>
                  <a:lnTo>
                    <a:pt x="1040170" y="443691"/>
                  </a:lnTo>
                  <a:cubicBezTo>
                    <a:pt x="1026059" y="457923"/>
                    <a:pt x="1004299" y="473019"/>
                    <a:pt x="972775" y="472992"/>
                  </a:cubicBezTo>
                  <a:cubicBezTo>
                    <a:pt x="913705" y="472958"/>
                    <a:pt x="890111" y="423814"/>
                    <a:pt x="890111" y="423814"/>
                  </a:cubicBezTo>
                  <a:cubicBezTo>
                    <a:pt x="890111" y="423814"/>
                    <a:pt x="810032" y="463662"/>
                    <a:pt x="766627" y="403092"/>
                  </a:cubicBezTo>
                  <a:cubicBezTo>
                    <a:pt x="723222" y="342522"/>
                    <a:pt x="789652" y="277097"/>
                    <a:pt x="789652" y="277097"/>
                  </a:cubicBezTo>
                  <a:cubicBezTo>
                    <a:pt x="789652" y="277097"/>
                    <a:pt x="731627" y="270418"/>
                    <a:pt x="748209" y="197151"/>
                  </a:cubicBezTo>
                  <a:cubicBezTo>
                    <a:pt x="755228" y="166146"/>
                    <a:pt x="773284" y="152075"/>
                    <a:pt x="793623" y="146294"/>
                  </a:cubicBezTo>
                  <a:lnTo>
                    <a:pt x="672235" y="0"/>
                  </a:lnTo>
                  <a:close/>
                </a:path>
              </a:pathLst>
            </a:custGeom>
            <a:solidFill>
              <a:srgbClr val="FFFCF9"/>
            </a:solidFill>
            <a:ln cap="flat" cmpd="sng" w="114300">
              <a:solidFill>
                <a:srgbClr val="FFFCF9"/>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1794" name="Google Shape;1794;p34"/>
            <p:cNvGrpSpPr/>
            <p:nvPr/>
          </p:nvGrpSpPr>
          <p:grpSpPr>
            <a:xfrm>
              <a:off x="1813274" y="399386"/>
              <a:ext cx="1408727" cy="1302783"/>
              <a:chOff x="1813274" y="399386"/>
              <a:chExt cx="1408727" cy="1302783"/>
            </a:xfrm>
          </p:grpSpPr>
          <p:grpSp>
            <p:nvGrpSpPr>
              <p:cNvPr id="1795" name="Google Shape;1795;p34"/>
              <p:cNvGrpSpPr/>
              <p:nvPr/>
            </p:nvGrpSpPr>
            <p:grpSpPr>
              <a:xfrm>
                <a:off x="1813274" y="399386"/>
                <a:ext cx="1408727" cy="1302783"/>
                <a:chOff x="1813274" y="399386"/>
                <a:chExt cx="1408727" cy="1302783"/>
              </a:xfrm>
            </p:grpSpPr>
            <p:sp>
              <p:nvSpPr>
                <p:cNvPr id="1796" name="Google Shape;1796;p34"/>
                <p:cNvSpPr/>
                <p:nvPr/>
              </p:nvSpPr>
              <p:spPr>
                <a:xfrm>
                  <a:off x="1813274" y="1149512"/>
                  <a:ext cx="1408727" cy="552657"/>
                </a:xfrm>
                <a:custGeom>
                  <a:rect b="b" l="l" r="r" t="t"/>
                  <a:pathLst>
                    <a:path extrusionOk="0" h="552657" w="1408727">
                      <a:moveTo>
                        <a:pt x="1294459" y="0"/>
                      </a:moveTo>
                      <a:cubicBezTo>
                        <a:pt x="1199552" y="121314"/>
                        <a:pt x="1016556" y="282645"/>
                        <a:pt x="711583" y="287768"/>
                      </a:cubicBezTo>
                      <a:cubicBezTo>
                        <a:pt x="642942" y="288927"/>
                        <a:pt x="578943" y="282424"/>
                        <a:pt x="519666" y="270610"/>
                      </a:cubicBezTo>
                      <a:cubicBezTo>
                        <a:pt x="328344" y="232482"/>
                        <a:pt x="187293" y="138171"/>
                        <a:pt x="95226" y="56712"/>
                      </a:cubicBezTo>
                      <a:lnTo>
                        <a:pt x="0" y="189821"/>
                      </a:lnTo>
                      <a:cubicBezTo>
                        <a:pt x="0" y="189821"/>
                        <a:pt x="186739" y="464194"/>
                        <a:pt x="551062" y="535781"/>
                      </a:cubicBezTo>
                      <a:cubicBezTo>
                        <a:pt x="610333" y="547428"/>
                        <a:pt x="674346" y="553663"/>
                        <a:pt x="742979" y="552524"/>
                      </a:cubicBezTo>
                      <a:cubicBezTo>
                        <a:pt x="1233561" y="544387"/>
                        <a:pt x="1408728" y="137923"/>
                        <a:pt x="1408728" y="137917"/>
                      </a:cubicBezTo>
                      <a:lnTo>
                        <a:pt x="1294459" y="0"/>
                      </a:lnTo>
                      <a:close/>
                    </a:path>
                  </a:pathLst>
                </a:custGeom>
                <a:solidFill>
                  <a:srgbClr val="BDDA8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97" name="Google Shape;1797;p34"/>
                <p:cNvSpPr/>
                <p:nvPr/>
              </p:nvSpPr>
              <p:spPr>
                <a:xfrm>
                  <a:off x="1813274" y="1220703"/>
                  <a:ext cx="1408727" cy="481462"/>
                </a:xfrm>
                <a:custGeom>
                  <a:rect b="b" l="l" r="r" t="t"/>
                  <a:pathLst>
                    <a:path extrusionOk="0" h="481462" w="1408727">
                      <a:moveTo>
                        <a:pt x="1351607" y="0"/>
                      </a:moveTo>
                      <a:cubicBezTo>
                        <a:pt x="1254349" y="106634"/>
                        <a:pt x="1086007" y="333102"/>
                        <a:pt x="709285" y="339638"/>
                      </a:cubicBezTo>
                      <a:cubicBezTo>
                        <a:pt x="643766" y="340777"/>
                        <a:pt x="582526" y="334542"/>
                        <a:pt x="525948" y="322895"/>
                      </a:cubicBezTo>
                      <a:cubicBezTo>
                        <a:pt x="288443" y="274012"/>
                        <a:pt x="132076" y="132050"/>
                        <a:pt x="55461" y="46010"/>
                      </a:cubicBezTo>
                      <a:lnTo>
                        <a:pt x="0" y="122814"/>
                      </a:lnTo>
                      <a:cubicBezTo>
                        <a:pt x="0" y="122814"/>
                        <a:pt x="252443" y="489369"/>
                        <a:pt x="742979" y="481333"/>
                      </a:cubicBezTo>
                      <a:cubicBezTo>
                        <a:pt x="1233614" y="473289"/>
                        <a:pt x="1408728" y="64870"/>
                        <a:pt x="1408728" y="64863"/>
                      </a:cubicBezTo>
                      <a:lnTo>
                        <a:pt x="1351607" y="0"/>
                      </a:lnTo>
                      <a:close/>
                    </a:path>
                  </a:pathLst>
                </a:custGeom>
                <a:solidFill>
                  <a:srgbClr val="9BB66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98" name="Google Shape;1798;p34"/>
                <p:cNvSpPr/>
                <p:nvPr/>
              </p:nvSpPr>
              <p:spPr>
                <a:xfrm>
                  <a:off x="1908427" y="399386"/>
                  <a:ext cx="1199231" cy="1037997"/>
                </a:xfrm>
                <a:custGeom>
                  <a:rect b="b" l="l" r="r" t="t"/>
                  <a:pathLst>
                    <a:path extrusionOk="0" h="1037997" w="1199231">
                      <a:moveTo>
                        <a:pt x="577009" y="0"/>
                      </a:moveTo>
                      <a:lnTo>
                        <a:pt x="0" y="806811"/>
                      </a:lnTo>
                      <a:cubicBezTo>
                        <a:pt x="92066" y="888263"/>
                        <a:pt x="233118" y="982581"/>
                        <a:pt x="424439" y="1020708"/>
                      </a:cubicBezTo>
                      <a:cubicBezTo>
                        <a:pt x="483716" y="1032515"/>
                        <a:pt x="547715" y="1039018"/>
                        <a:pt x="616355" y="1037867"/>
                      </a:cubicBezTo>
                      <a:cubicBezTo>
                        <a:pt x="921329" y="1032737"/>
                        <a:pt x="1104325" y="871413"/>
                        <a:pt x="1199232" y="750092"/>
                      </a:cubicBezTo>
                      <a:lnTo>
                        <a:pt x="944943" y="443692"/>
                      </a:lnTo>
                      <a:cubicBezTo>
                        <a:pt x="930832" y="457924"/>
                        <a:pt x="909073" y="473012"/>
                        <a:pt x="877549" y="472992"/>
                      </a:cubicBezTo>
                      <a:cubicBezTo>
                        <a:pt x="818479" y="472959"/>
                        <a:pt x="794884" y="423814"/>
                        <a:pt x="794884" y="423814"/>
                      </a:cubicBezTo>
                      <a:cubicBezTo>
                        <a:pt x="794884" y="423814"/>
                        <a:pt x="714805" y="463656"/>
                        <a:pt x="671400" y="403093"/>
                      </a:cubicBezTo>
                      <a:cubicBezTo>
                        <a:pt x="627995" y="342523"/>
                        <a:pt x="694425" y="277097"/>
                        <a:pt x="694425" y="277097"/>
                      </a:cubicBezTo>
                      <a:cubicBezTo>
                        <a:pt x="694425" y="277097"/>
                        <a:pt x="636400" y="270420"/>
                        <a:pt x="652983" y="197151"/>
                      </a:cubicBezTo>
                      <a:cubicBezTo>
                        <a:pt x="660001" y="166146"/>
                        <a:pt x="678057" y="152073"/>
                        <a:pt x="698397" y="146294"/>
                      </a:cubicBezTo>
                      <a:lnTo>
                        <a:pt x="577009" y="0"/>
                      </a:lnTo>
                      <a:close/>
                    </a:path>
                  </a:pathLst>
                </a:custGeom>
                <a:solidFill>
                  <a:srgbClr val="F47C7E"/>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1799" name="Google Shape;1799;p34"/>
              <p:cNvGrpSpPr/>
              <p:nvPr/>
            </p:nvGrpSpPr>
            <p:grpSpPr>
              <a:xfrm>
                <a:off x="2040710" y="579350"/>
                <a:ext cx="884187" cy="760477"/>
                <a:chOff x="2040710" y="579350"/>
                <a:chExt cx="884187" cy="760477"/>
              </a:xfrm>
            </p:grpSpPr>
            <p:sp>
              <p:nvSpPr>
                <p:cNvPr id="1800" name="Google Shape;1800;p34"/>
                <p:cNvSpPr/>
                <p:nvPr/>
              </p:nvSpPr>
              <p:spPr>
                <a:xfrm>
                  <a:off x="2237523" y="1064717"/>
                  <a:ext cx="45514" cy="73535"/>
                </a:xfrm>
                <a:custGeom>
                  <a:rect b="b" l="l" r="r" t="t"/>
                  <a:pathLst>
                    <a:path extrusionOk="0" h="73535" w="45514">
                      <a:moveTo>
                        <a:pt x="0" y="36768"/>
                      </a:moveTo>
                      <a:cubicBezTo>
                        <a:pt x="0" y="16462"/>
                        <a:pt x="10187" y="0"/>
                        <a:pt x="22757" y="0"/>
                      </a:cubicBezTo>
                      <a:cubicBezTo>
                        <a:pt x="35328" y="0"/>
                        <a:pt x="45515" y="16462"/>
                        <a:pt x="45515" y="36768"/>
                      </a:cubicBezTo>
                      <a:cubicBezTo>
                        <a:pt x="45515" y="57074"/>
                        <a:pt x="35328" y="73536"/>
                        <a:pt x="22757" y="73536"/>
                      </a:cubicBezTo>
                      <a:cubicBezTo>
                        <a:pt x="10187" y="73536"/>
                        <a:pt x="0" y="57074"/>
                        <a:pt x="0" y="36768"/>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01" name="Google Shape;1801;p34"/>
                <p:cNvSpPr/>
                <p:nvPr/>
              </p:nvSpPr>
              <p:spPr>
                <a:xfrm>
                  <a:off x="2460074" y="973206"/>
                  <a:ext cx="45521" cy="73536"/>
                </a:xfrm>
                <a:custGeom>
                  <a:rect b="b" l="l" r="r" t="t"/>
                  <a:pathLst>
                    <a:path extrusionOk="0" h="73536" w="45521">
                      <a:moveTo>
                        <a:pt x="0" y="36768"/>
                      </a:moveTo>
                      <a:cubicBezTo>
                        <a:pt x="0" y="16462"/>
                        <a:pt x="10193" y="0"/>
                        <a:pt x="22764" y="0"/>
                      </a:cubicBezTo>
                      <a:cubicBezTo>
                        <a:pt x="35328" y="0"/>
                        <a:pt x="45521" y="16462"/>
                        <a:pt x="45521" y="36768"/>
                      </a:cubicBezTo>
                      <a:cubicBezTo>
                        <a:pt x="45521" y="57074"/>
                        <a:pt x="35328" y="73536"/>
                        <a:pt x="22764" y="73536"/>
                      </a:cubicBezTo>
                      <a:cubicBezTo>
                        <a:pt x="10193" y="73536"/>
                        <a:pt x="0" y="57074"/>
                        <a:pt x="0" y="36768"/>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02" name="Google Shape;1802;p34"/>
                <p:cNvSpPr/>
                <p:nvPr/>
              </p:nvSpPr>
              <p:spPr>
                <a:xfrm>
                  <a:off x="2696038" y="898833"/>
                  <a:ext cx="45514" cy="73535"/>
                </a:xfrm>
                <a:custGeom>
                  <a:rect b="b" l="l" r="r" t="t"/>
                  <a:pathLst>
                    <a:path extrusionOk="0" h="73535" w="45514">
                      <a:moveTo>
                        <a:pt x="0" y="36768"/>
                      </a:moveTo>
                      <a:cubicBezTo>
                        <a:pt x="0" y="16462"/>
                        <a:pt x="10187" y="0"/>
                        <a:pt x="22757" y="0"/>
                      </a:cubicBezTo>
                      <a:cubicBezTo>
                        <a:pt x="35321" y="0"/>
                        <a:pt x="45515" y="16462"/>
                        <a:pt x="45515" y="36768"/>
                      </a:cubicBezTo>
                      <a:cubicBezTo>
                        <a:pt x="45515" y="57074"/>
                        <a:pt x="35321" y="73536"/>
                        <a:pt x="22757" y="73536"/>
                      </a:cubicBezTo>
                      <a:cubicBezTo>
                        <a:pt x="10187" y="73536"/>
                        <a:pt x="0" y="57074"/>
                        <a:pt x="0" y="36768"/>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03" name="Google Shape;1803;p34"/>
                <p:cNvSpPr/>
                <p:nvPr/>
              </p:nvSpPr>
              <p:spPr>
                <a:xfrm>
                  <a:off x="2367993" y="1266292"/>
                  <a:ext cx="45521" cy="73535"/>
                </a:xfrm>
                <a:custGeom>
                  <a:rect b="b" l="l" r="r" t="t"/>
                  <a:pathLst>
                    <a:path extrusionOk="0" h="73535" w="45521">
                      <a:moveTo>
                        <a:pt x="0" y="36768"/>
                      </a:moveTo>
                      <a:cubicBezTo>
                        <a:pt x="0" y="16462"/>
                        <a:pt x="10193" y="0"/>
                        <a:pt x="22764" y="0"/>
                      </a:cubicBezTo>
                      <a:cubicBezTo>
                        <a:pt x="35328" y="0"/>
                        <a:pt x="45521" y="16462"/>
                        <a:pt x="45521" y="36768"/>
                      </a:cubicBezTo>
                      <a:cubicBezTo>
                        <a:pt x="45521" y="57074"/>
                        <a:pt x="35328" y="73536"/>
                        <a:pt x="22764" y="73536"/>
                      </a:cubicBezTo>
                      <a:cubicBezTo>
                        <a:pt x="10193" y="73536"/>
                        <a:pt x="0" y="57074"/>
                        <a:pt x="0" y="36768"/>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04" name="Google Shape;1804;p34"/>
                <p:cNvSpPr/>
                <p:nvPr/>
              </p:nvSpPr>
              <p:spPr>
                <a:xfrm>
                  <a:off x="2634728" y="1123457"/>
                  <a:ext cx="47164" cy="72508"/>
                </a:xfrm>
                <a:custGeom>
                  <a:rect b="b" l="l" r="r" t="t"/>
                  <a:pathLst>
                    <a:path extrusionOk="0" h="72508" w="47164">
                      <a:moveTo>
                        <a:pt x="1349" y="41103"/>
                      </a:moveTo>
                      <a:cubicBezTo>
                        <a:pt x="-2984" y="21266"/>
                        <a:pt x="3466" y="3009"/>
                        <a:pt x="15748" y="330"/>
                      </a:cubicBezTo>
                      <a:cubicBezTo>
                        <a:pt x="28031" y="-2349"/>
                        <a:pt x="41493" y="11568"/>
                        <a:pt x="45819" y="31405"/>
                      </a:cubicBezTo>
                      <a:cubicBezTo>
                        <a:pt x="50146" y="51243"/>
                        <a:pt x="43696" y="69500"/>
                        <a:pt x="31413" y="72178"/>
                      </a:cubicBezTo>
                      <a:cubicBezTo>
                        <a:pt x="19137" y="74857"/>
                        <a:pt x="5676" y="60940"/>
                        <a:pt x="1349" y="41103"/>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05" name="Google Shape;1805;p34"/>
                <p:cNvSpPr/>
                <p:nvPr/>
              </p:nvSpPr>
              <p:spPr>
                <a:xfrm>
                  <a:off x="2877668" y="1123457"/>
                  <a:ext cx="47229" cy="72462"/>
                </a:xfrm>
                <a:custGeom>
                  <a:rect b="b" l="l" r="r" t="t"/>
                  <a:pathLst>
                    <a:path extrusionOk="0" h="72462" w="47229">
                      <a:moveTo>
                        <a:pt x="1400" y="41177"/>
                      </a:moveTo>
                      <a:cubicBezTo>
                        <a:pt x="-3014" y="21360"/>
                        <a:pt x="3356" y="3076"/>
                        <a:pt x="15625" y="344"/>
                      </a:cubicBezTo>
                      <a:cubicBezTo>
                        <a:pt x="27894" y="-2389"/>
                        <a:pt x="41416" y="11468"/>
                        <a:pt x="45830" y="31285"/>
                      </a:cubicBezTo>
                      <a:cubicBezTo>
                        <a:pt x="50243" y="51109"/>
                        <a:pt x="43874" y="69393"/>
                        <a:pt x="31605" y="72118"/>
                      </a:cubicBezTo>
                      <a:cubicBezTo>
                        <a:pt x="19335" y="74851"/>
                        <a:pt x="5814" y="61001"/>
                        <a:pt x="1400" y="41177"/>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06" name="Google Shape;1806;p34"/>
                <p:cNvSpPr/>
                <p:nvPr/>
              </p:nvSpPr>
              <p:spPr>
                <a:xfrm>
                  <a:off x="2040710" y="1107015"/>
                  <a:ext cx="53450" cy="68005"/>
                </a:xfrm>
                <a:custGeom>
                  <a:rect b="b" l="l" r="r" t="t"/>
                  <a:pathLst>
                    <a:path extrusionOk="0" h="68005" w="53450">
                      <a:moveTo>
                        <a:pt x="6826" y="22961"/>
                      </a:moveTo>
                      <a:cubicBezTo>
                        <a:pt x="16677" y="5206"/>
                        <a:pt x="33574" y="-4244"/>
                        <a:pt x="44564" y="1851"/>
                      </a:cubicBezTo>
                      <a:cubicBezTo>
                        <a:pt x="55555" y="7952"/>
                        <a:pt x="56477" y="27287"/>
                        <a:pt x="46625" y="45041"/>
                      </a:cubicBezTo>
                      <a:cubicBezTo>
                        <a:pt x="36773" y="62803"/>
                        <a:pt x="19877" y="72252"/>
                        <a:pt x="8886" y="66151"/>
                      </a:cubicBezTo>
                      <a:cubicBezTo>
                        <a:pt x="-2104" y="60050"/>
                        <a:pt x="-3027" y="40715"/>
                        <a:pt x="6826" y="22961"/>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07" name="Google Shape;1807;p34"/>
                <p:cNvSpPr/>
                <p:nvPr/>
              </p:nvSpPr>
              <p:spPr>
                <a:xfrm>
                  <a:off x="2302095" y="804818"/>
                  <a:ext cx="55651" cy="66213"/>
                </a:xfrm>
                <a:custGeom>
                  <a:rect b="b" l="l" r="r" t="t"/>
                  <a:pathLst>
                    <a:path extrusionOk="0" h="66213" w="55651">
                      <a:moveTo>
                        <a:pt x="8884" y="20486"/>
                      </a:moveTo>
                      <a:cubicBezTo>
                        <a:pt x="20149" y="3588"/>
                        <a:pt x="37756" y="-4462"/>
                        <a:pt x="48211" y="2510"/>
                      </a:cubicBezTo>
                      <a:cubicBezTo>
                        <a:pt x="58672" y="9482"/>
                        <a:pt x="58022" y="28830"/>
                        <a:pt x="46764" y="45728"/>
                      </a:cubicBezTo>
                      <a:cubicBezTo>
                        <a:pt x="35506" y="62625"/>
                        <a:pt x="17899" y="70675"/>
                        <a:pt x="7438" y="63703"/>
                      </a:cubicBezTo>
                      <a:cubicBezTo>
                        <a:pt x="-3017" y="56738"/>
                        <a:pt x="-2374" y="37389"/>
                        <a:pt x="8884" y="20486"/>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08" name="Google Shape;1808;p34"/>
                <p:cNvSpPr/>
                <p:nvPr/>
              </p:nvSpPr>
              <p:spPr>
                <a:xfrm>
                  <a:off x="2460075" y="579350"/>
                  <a:ext cx="46056" cy="73206"/>
                </a:xfrm>
                <a:custGeom>
                  <a:rect b="b" l="l" r="r" t="t"/>
                  <a:pathLst>
                    <a:path extrusionOk="0" h="73206" w="46056">
                      <a:moveTo>
                        <a:pt x="434" y="39347"/>
                      </a:moveTo>
                      <a:cubicBezTo>
                        <a:pt x="-2011" y="19190"/>
                        <a:pt x="6120" y="1620"/>
                        <a:pt x="18597" y="105"/>
                      </a:cubicBezTo>
                      <a:cubicBezTo>
                        <a:pt x="31074" y="-1411"/>
                        <a:pt x="43169" y="13701"/>
                        <a:pt x="45620" y="33858"/>
                      </a:cubicBezTo>
                      <a:cubicBezTo>
                        <a:pt x="48072" y="54016"/>
                        <a:pt x="39941" y="71585"/>
                        <a:pt x="27464" y="73102"/>
                      </a:cubicBezTo>
                      <a:cubicBezTo>
                        <a:pt x="14987" y="74617"/>
                        <a:pt x="2885" y="59505"/>
                        <a:pt x="434" y="39347"/>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1809" name="Google Shape;1809;p34"/>
            <p:cNvGrpSpPr/>
            <p:nvPr/>
          </p:nvGrpSpPr>
          <p:grpSpPr>
            <a:xfrm>
              <a:off x="1800137" y="386015"/>
              <a:ext cx="1421838" cy="1316151"/>
              <a:chOff x="1800137" y="386015"/>
              <a:chExt cx="1421838" cy="1316151"/>
            </a:xfrm>
          </p:grpSpPr>
          <p:sp>
            <p:nvSpPr>
              <p:cNvPr id="1810" name="Google Shape;1810;p34"/>
              <p:cNvSpPr/>
              <p:nvPr/>
            </p:nvSpPr>
            <p:spPr>
              <a:xfrm>
                <a:off x="1800137" y="1136110"/>
                <a:ext cx="1421706" cy="566056"/>
              </a:xfrm>
              <a:custGeom>
                <a:rect b="b" l="l" r="r" t="t"/>
                <a:pathLst>
                  <a:path extrusionOk="0" h="566056" w="1421706">
                    <a:moveTo>
                      <a:pt x="1301106" y="1"/>
                    </a:moveTo>
                    <a:cubicBezTo>
                      <a:pt x="1299164" y="27"/>
                      <a:pt x="1297188" y="831"/>
                      <a:pt x="1295869" y="2512"/>
                    </a:cubicBezTo>
                    <a:cubicBezTo>
                      <a:pt x="1239143" y="75030"/>
                      <a:pt x="1169263" y="139016"/>
                      <a:pt x="1085119" y="188361"/>
                    </a:cubicBezTo>
                    <a:cubicBezTo>
                      <a:pt x="979563" y="250257"/>
                      <a:pt x="857693" y="285431"/>
                      <a:pt x="718229" y="287775"/>
                    </a:cubicBezTo>
                    <a:cubicBezTo>
                      <a:pt x="652750" y="288874"/>
                      <a:pt x="589327" y="283087"/>
                      <a:pt x="527779" y="270825"/>
                    </a:cubicBezTo>
                    <a:cubicBezTo>
                      <a:pt x="362933" y="237975"/>
                      <a:pt x="223378" y="161820"/>
                      <a:pt x="106478" y="58394"/>
                    </a:cubicBezTo>
                    <a:cubicBezTo>
                      <a:pt x="103503" y="55762"/>
                      <a:pt x="98743" y="56211"/>
                      <a:pt x="96432" y="59439"/>
                    </a:cubicBezTo>
                    <a:lnTo>
                      <a:pt x="1205" y="192547"/>
                    </a:lnTo>
                    <a:cubicBezTo>
                      <a:pt x="-429" y="194831"/>
                      <a:pt x="-375" y="197972"/>
                      <a:pt x="1205" y="200296"/>
                    </a:cubicBezTo>
                    <a:cubicBezTo>
                      <a:pt x="1724" y="201053"/>
                      <a:pt x="2651" y="202432"/>
                      <a:pt x="4135" y="204481"/>
                    </a:cubicBezTo>
                    <a:cubicBezTo>
                      <a:pt x="6585" y="207857"/>
                      <a:pt x="9516" y="211802"/>
                      <a:pt x="12926" y="216202"/>
                    </a:cubicBezTo>
                    <a:cubicBezTo>
                      <a:pt x="22638" y="228732"/>
                      <a:pt x="34352" y="242629"/>
                      <a:pt x="47877" y="257638"/>
                    </a:cubicBezTo>
                    <a:cubicBezTo>
                      <a:pt x="86477" y="300473"/>
                      <a:pt x="132582" y="343457"/>
                      <a:pt x="186217" y="383419"/>
                    </a:cubicBezTo>
                    <a:cubicBezTo>
                      <a:pt x="293588" y="463425"/>
                      <a:pt x="417027" y="521785"/>
                      <a:pt x="556450" y="549176"/>
                    </a:cubicBezTo>
                    <a:cubicBezTo>
                      <a:pt x="618467" y="561365"/>
                      <a:pt x="683022" y="567031"/>
                      <a:pt x="749834" y="565920"/>
                    </a:cubicBezTo>
                    <a:cubicBezTo>
                      <a:pt x="966269" y="562336"/>
                      <a:pt x="1138610" y="483135"/>
                      <a:pt x="1271176" y="353703"/>
                    </a:cubicBezTo>
                    <a:cubicBezTo>
                      <a:pt x="1317561" y="308410"/>
                      <a:pt x="1355695" y="260022"/>
                      <a:pt x="1386074" y="211802"/>
                    </a:cubicBezTo>
                    <a:cubicBezTo>
                      <a:pt x="1396716" y="194911"/>
                      <a:pt x="1405590" y="179213"/>
                      <a:pt x="1412863" y="165135"/>
                    </a:cubicBezTo>
                    <a:cubicBezTo>
                      <a:pt x="1415415" y="160186"/>
                      <a:pt x="1417565" y="155953"/>
                      <a:pt x="1419353" y="152156"/>
                    </a:cubicBezTo>
                    <a:cubicBezTo>
                      <a:pt x="1420438" y="149852"/>
                      <a:pt x="1421282" y="148204"/>
                      <a:pt x="1421657" y="147340"/>
                    </a:cubicBezTo>
                    <a:cubicBezTo>
                      <a:pt x="1421878" y="142351"/>
                      <a:pt x="1421335" y="141313"/>
                      <a:pt x="1420605" y="140436"/>
                    </a:cubicBezTo>
                    <a:cubicBezTo>
                      <a:pt x="1417036" y="136122"/>
                      <a:pt x="1309906" y="6825"/>
                      <a:pt x="1306336" y="2512"/>
                    </a:cubicBezTo>
                    <a:cubicBezTo>
                      <a:pt x="1304970" y="871"/>
                      <a:pt x="1303041" y="-26"/>
                      <a:pt x="1301106" y="1"/>
                    </a:cubicBezTo>
                    <a:close/>
                    <a:moveTo>
                      <a:pt x="1301106" y="17166"/>
                    </a:moveTo>
                    <a:cubicBezTo>
                      <a:pt x="1312558" y="30989"/>
                      <a:pt x="1399924" y="136578"/>
                      <a:pt x="1407633" y="145880"/>
                    </a:cubicBezTo>
                    <a:cubicBezTo>
                      <a:pt x="1407539" y="146075"/>
                      <a:pt x="1407525" y="146081"/>
                      <a:pt x="1407425" y="146296"/>
                    </a:cubicBezTo>
                    <a:cubicBezTo>
                      <a:pt x="1405704" y="149946"/>
                      <a:pt x="1403621" y="154265"/>
                      <a:pt x="1401143" y="159061"/>
                    </a:cubicBezTo>
                    <a:cubicBezTo>
                      <a:pt x="1394044" y="172810"/>
                      <a:pt x="1385203" y="188127"/>
                      <a:pt x="1374776" y="204689"/>
                    </a:cubicBezTo>
                    <a:cubicBezTo>
                      <a:pt x="1344933" y="252052"/>
                      <a:pt x="1307555" y="299563"/>
                      <a:pt x="1261967" y="344073"/>
                    </a:cubicBezTo>
                    <a:cubicBezTo>
                      <a:pt x="1131739" y="471227"/>
                      <a:pt x="962452" y="549002"/>
                      <a:pt x="749626" y="552525"/>
                    </a:cubicBezTo>
                    <a:cubicBezTo>
                      <a:pt x="683759" y="553617"/>
                      <a:pt x="620268" y="547998"/>
                      <a:pt x="559169" y="535996"/>
                    </a:cubicBezTo>
                    <a:cubicBezTo>
                      <a:pt x="421828" y="509006"/>
                      <a:pt x="300014" y="451403"/>
                      <a:pt x="194170" y="372536"/>
                    </a:cubicBezTo>
                    <a:cubicBezTo>
                      <a:pt x="141277" y="333123"/>
                      <a:pt x="95749" y="291057"/>
                      <a:pt x="57714" y="248851"/>
                    </a:cubicBezTo>
                    <a:cubicBezTo>
                      <a:pt x="44415" y="234090"/>
                      <a:pt x="33114" y="220314"/>
                      <a:pt x="23599" y="208038"/>
                    </a:cubicBezTo>
                    <a:cubicBezTo>
                      <a:pt x="20279" y="203752"/>
                      <a:pt x="17384" y="200001"/>
                      <a:pt x="15018" y="196733"/>
                    </a:cubicBezTo>
                    <a:lnTo>
                      <a:pt x="103339" y="73255"/>
                    </a:lnTo>
                    <a:cubicBezTo>
                      <a:pt x="220736" y="175603"/>
                      <a:pt x="360361" y="250981"/>
                      <a:pt x="525060" y="283797"/>
                    </a:cubicBezTo>
                    <a:cubicBezTo>
                      <a:pt x="587539" y="296247"/>
                      <a:pt x="651993" y="302288"/>
                      <a:pt x="718444" y="301170"/>
                    </a:cubicBezTo>
                    <a:cubicBezTo>
                      <a:pt x="860245" y="298786"/>
                      <a:pt x="984506" y="262922"/>
                      <a:pt x="1092024" y="199874"/>
                    </a:cubicBezTo>
                    <a:cubicBezTo>
                      <a:pt x="1175197" y="151098"/>
                      <a:pt x="1244320" y="88264"/>
                      <a:pt x="1301106" y="17166"/>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11" name="Google Shape;1811;p34"/>
              <p:cNvSpPr/>
              <p:nvPr/>
            </p:nvSpPr>
            <p:spPr>
              <a:xfrm>
                <a:off x="1800219" y="1207269"/>
                <a:ext cx="1421756" cy="494894"/>
              </a:xfrm>
              <a:custGeom>
                <a:rect b="b" l="l" r="r" t="t"/>
                <a:pathLst>
                  <a:path extrusionOk="0" h="494894" w="1421756">
                    <a:moveTo>
                      <a:pt x="1358366" y="0"/>
                    </a:moveTo>
                    <a:cubicBezTo>
                      <a:pt x="1356537" y="-13"/>
                      <a:pt x="1354689" y="831"/>
                      <a:pt x="1353343" y="2304"/>
                    </a:cubicBezTo>
                    <a:cubicBezTo>
                      <a:pt x="1346659" y="9631"/>
                      <a:pt x="1307386" y="53973"/>
                      <a:pt x="1294534" y="68024"/>
                    </a:cubicBezTo>
                    <a:cubicBezTo>
                      <a:pt x="1268254" y="96735"/>
                      <a:pt x="1244117" y="121087"/>
                      <a:pt x="1218353" y="144413"/>
                    </a:cubicBezTo>
                    <a:cubicBezTo>
                      <a:pt x="1083704" y="266304"/>
                      <a:pt x="926017" y="336029"/>
                      <a:pt x="715850" y="339679"/>
                    </a:cubicBezTo>
                    <a:cubicBezTo>
                      <a:pt x="652990" y="340770"/>
                      <a:pt x="592225" y="335138"/>
                      <a:pt x="533972" y="323143"/>
                    </a:cubicBezTo>
                    <a:cubicBezTo>
                      <a:pt x="426220" y="300962"/>
                      <a:pt x="328539" y="258320"/>
                      <a:pt x="240759" y="199666"/>
                    </a:cubicBezTo>
                    <a:cubicBezTo>
                      <a:pt x="173122" y="154473"/>
                      <a:pt x="115433" y="102683"/>
                      <a:pt x="67049" y="48348"/>
                    </a:cubicBezTo>
                    <a:cubicBezTo>
                      <a:pt x="64201" y="45146"/>
                      <a:pt x="59301" y="45294"/>
                      <a:pt x="56794" y="48770"/>
                    </a:cubicBezTo>
                    <a:lnTo>
                      <a:pt x="1332" y="125574"/>
                    </a:lnTo>
                    <a:cubicBezTo>
                      <a:pt x="-325" y="127871"/>
                      <a:pt x="-483" y="130985"/>
                      <a:pt x="1123" y="133323"/>
                    </a:cubicBezTo>
                    <a:cubicBezTo>
                      <a:pt x="1643" y="134073"/>
                      <a:pt x="2569" y="135479"/>
                      <a:pt x="4053" y="137508"/>
                    </a:cubicBezTo>
                    <a:cubicBezTo>
                      <a:pt x="6503" y="140844"/>
                      <a:pt x="9433" y="144668"/>
                      <a:pt x="12843" y="149014"/>
                    </a:cubicBezTo>
                    <a:cubicBezTo>
                      <a:pt x="22558" y="161404"/>
                      <a:pt x="34268" y="175201"/>
                      <a:pt x="47794" y="190035"/>
                    </a:cubicBezTo>
                    <a:cubicBezTo>
                      <a:pt x="86400" y="232375"/>
                      <a:pt x="132493" y="274856"/>
                      <a:pt x="186135" y="314356"/>
                    </a:cubicBezTo>
                    <a:cubicBezTo>
                      <a:pt x="343475" y="430212"/>
                      <a:pt x="531581" y="498337"/>
                      <a:pt x="749752" y="494761"/>
                    </a:cubicBezTo>
                    <a:cubicBezTo>
                      <a:pt x="966214" y="491211"/>
                      <a:pt x="1138749" y="411741"/>
                      <a:pt x="1271301" y="281707"/>
                    </a:cubicBezTo>
                    <a:cubicBezTo>
                      <a:pt x="1317680" y="236206"/>
                      <a:pt x="1355620" y="187624"/>
                      <a:pt x="1385992" y="139183"/>
                    </a:cubicBezTo>
                    <a:cubicBezTo>
                      <a:pt x="1396634" y="122205"/>
                      <a:pt x="1405514" y="106446"/>
                      <a:pt x="1412781" y="92302"/>
                    </a:cubicBezTo>
                    <a:cubicBezTo>
                      <a:pt x="1415333" y="87332"/>
                      <a:pt x="1417482" y="82926"/>
                      <a:pt x="1419271" y="79115"/>
                    </a:cubicBezTo>
                    <a:cubicBezTo>
                      <a:pt x="1420356" y="76798"/>
                      <a:pt x="1421199" y="75164"/>
                      <a:pt x="1421575" y="74300"/>
                    </a:cubicBezTo>
                    <a:cubicBezTo>
                      <a:pt x="1422110" y="70033"/>
                      <a:pt x="1421394" y="68406"/>
                      <a:pt x="1420315" y="67187"/>
                    </a:cubicBezTo>
                    <a:cubicBezTo>
                      <a:pt x="1413176" y="59077"/>
                      <a:pt x="1370528" y="10414"/>
                      <a:pt x="1363389" y="2304"/>
                    </a:cubicBezTo>
                    <a:cubicBezTo>
                      <a:pt x="1362069" y="811"/>
                      <a:pt x="1360194" y="20"/>
                      <a:pt x="1358366" y="0"/>
                    </a:cubicBezTo>
                    <a:close/>
                    <a:moveTo>
                      <a:pt x="1358366" y="16743"/>
                    </a:moveTo>
                    <a:cubicBezTo>
                      <a:pt x="1369490" y="29381"/>
                      <a:pt x="1398636" y="62921"/>
                      <a:pt x="1407550" y="73047"/>
                    </a:cubicBezTo>
                    <a:cubicBezTo>
                      <a:pt x="1407376" y="73409"/>
                      <a:pt x="1407550" y="73014"/>
                      <a:pt x="1407343" y="73462"/>
                    </a:cubicBezTo>
                    <a:cubicBezTo>
                      <a:pt x="1405622" y="77133"/>
                      <a:pt x="1403331" y="81412"/>
                      <a:pt x="1400853" y="86227"/>
                    </a:cubicBezTo>
                    <a:cubicBezTo>
                      <a:pt x="1393754" y="100044"/>
                      <a:pt x="1385121" y="115421"/>
                      <a:pt x="1374694" y="132064"/>
                    </a:cubicBezTo>
                    <a:cubicBezTo>
                      <a:pt x="1344851" y="179661"/>
                      <a:pt x="1307473" y="227359"/>
                      <a:pt x="1261885" y="272077"/>
                    </a:cubicBezTo>
                    <a:cubicBezTo>
                      <a:pt x="1131670" y="399820"/>
                      <a:pt x="962383" y="477877"/>
                      <a:pt x="749544" y="481366"/>
                    </a:cubicBezTo>
                    <a:cubicBezTo>
                      <a:pt x="534508" y="484896"/>
                      <a:pt x="349194" y="417689"/>
                      <a:pt x="194088" y="303473"/>
                    </a:cubicBezTo>
                    <a:cubicBezTo>
                      <a:pt x="141189" y="264522"/>
                      <a:pt x="95669" y="222758"/>
                      <a:pt x="57631" y="181041"/>
                    </a:cubicBezTo>
                    <a:cubicBezTo>
                      <a:pt x="44333" y="166454"/>
                      <a:pt x="33032" y="152986"/>
                      <a:pt x="23517" y="140857"/>
                    </a:cubicBezTo>
                    <a:cubicBezTo>
                      <a:pt x="20197" y="136618"/>
                      <a:pt x="17302" y="132780"/>
                      <a:pt x="14936" y="129552"/>
                    </a:cubicBezTo>
                    <a:lnTo>
                      <a:pt x="62863" y="63209"/>
                    </a:lnTo>
                    <a:cubicBezTo>
                      <a:pt x="110815" y="116117"/>
                      <a:pt x="167114" y="166581"/>
                      <a:pt x="233225" y="210756"/>
                    </a:cubicBezTo>
                    <a:cubicBezTo>
                      <a:pt x="322387" y="270335"/>
                      <a:pt x="421726" y="313580"/>
                      <a:pt x="531253" y="336123"/>
                    </a:cubicBezTo>
                    <a:cubicBezTo>
                      <a:pt x="590471" y="348312"/>
                      <a:pt x="652206" y="354185"/>
                      <a:pt x="716058" y="353073"/>
                    </a:cubicBezTo>
                    <a:cubicBezTo>
                      <a:pt x="929680" y="349363"/>
                      <a:pt x="1090422" y="278412"/>
                      <a:pt x="1227354" y="154459"/>
                    </a:cubicBezTo>
                    <a:cubicBezTo>
                      <a:pt x="1253466" y="130818"/>
                      <a:pt x="1277824" y="106025"/>
                      <a:pt x="1304372" y="77019"/>
                    </a:cubicBezTo>
                    <a:cubicBezTo>
                      <a:pt x="1316253" y="64039"/>
                      <a:pt x="1347737" y="28571"/>
                      <a:pt x="1358366" y="16743"/>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12" name="Google Shape;1812;p34"/>
              <p:cNvSpPr/>
              <p:nvPr/>
            </p:nvSpPr>
            <p:spPr>
              <a:xfrm>
                <a:off x="1895333" y="386015"/>
                <a:ext cx="1212622" cy="1051396"/>
              </a:xfrm>
              <a:custGeom>
                <a:rect b="b" l="l" r="r" t="t"/>
                <a:pathLst>
                  <a:path extrusionOk="0" h="1051396" w="1212622">
                    <a:moveTo>
                      <a:pt x="583479" y="4"/>
                    </a:moveTo>
                    <a:cubicBezTo>
                      <a:pt x="581497" y="75"/>
                      <a:pt x="579521" y="939"/>
                      <a:pt x="578249" y="2724"/>
                    </a:cubicBezTo>
                    <a:lnTo>
                      <a:pt x="1236" y="809534"/>
                    </a:lnTo>
                    <a:cubicBezTo>
                      <a:pt x="-760" y="812327"/>
                      <a:pt x="-287" y="816265"/>
                      <a:pt x="2283" y="818535"/>
                    </a:cubicBezTo>
                    <a:cubicBezTo>
                      <a:pt x="120846" y="923434"/>
                      <a:pt x="262496" y="1000540"/>
                      <a:pt x="429864" y="1033892"/>
                    </a:cubicBezTo>
                    <a:cubicBezTo>
                      <a:pt x="492343" y="1046342"/>
                      <a:pt x="556798" y="1052384"/>
                      <a:pt x="623248" y="1051265"/>
                    </a:cubicBezTo>
                    <a:cubicBezTo>
                      <a:pt x="765049" y="1048881"/>
                      <a:pt x="889103" y="1013017"/>
                      <a:pt x="996620" y="949969"/>
                    </a:cubicBezTo>
                    <a:cubicBezTo>
                      <a:pt x="1082319" y="899713"/>
                      <a:pt x="1153423" y="834756"/>
                      <a:pt x="1211141" y="760979"/>
                    </a:cubicBezTo>
                    <a:cubicBezTo>
                      <a:pt x="1213083" y="758501"/>
                      <a:pt x="1213150" y="755032"/>
                      <a:pt x="1211141" y="752607"/>
                    </a:cubicBezTo>
                    <a:lnTo>
                      <a:pt x="956852" y="446207"/>
                    </a:lnTo>
                    <a:cubicBezTo>
                      <a:pt x="954327" y="443167"/>
                      <a:pt x="949592" y="442772"/>
                      <a:pt x="946806" y="445584"/>
                    </a:cubicBezTo>
                    <a:cubicBezTo>
                      <a:pt x="929688" y="462837"/>
                      <a:pt x="909509" y="473016"/>
                      <a:pt x="884227" y="472996"/>
                    </a:cubicBezTo>
                    <a:cubicBezTo>
                      <a:pt x="860184" y="472983"/>
                      <a:pt x="840849" y="464457"/>
                      <a:pt x="825418" y="450185"/>
                    </a:cubicBezTo>
                    <a:cubicBezTo>
                      <a:pt x="819993" y="445169"/>
                      <a:pt x="815466" y="439852"/>
                      <a:pt x="811816" y="434487"/>
                    </a:cubicBezTo>
                    <a:cubicBezTo>
                      <a:pt x="809660" y="431326"/>
                      <a:pt x="808226" y="428835"/>
                      <a:pt x="807630" y="427582"/>
                    </a:cubicBezTo>
                    <a:cubicBezTo>
                      <a:pt x="806010" y="424213"/>
                      <a:pt x="801971" y="422780"/>
                      <a:pt x="798629" y="424441"/>
                    </a:cubicBezTo>
                    <a:cubicBezTo>
                      <a:pt x="798629" y="424441"/>
                      <a:pt x="795635" y="425827"/>
                      <a:pt x="794443" y="426330"/>
                    </a:cubicBezTo>
                    <a:cubicBezTo>
                      <a:pt x="791001" y="427756"/>
                      <a:pt x="787217" y="429169"/>
                      <a:pt x="782931" y="430516"/>
                    </a:cubicBezTo>
                    <a:cubicBezTo>
                      <a:pt x="764306" y="436356"/>
                      <a:pt x="745239" y="438525"/>
                      <a:pt x="727678" y="434909"/>
                    </a:cubicBezTo>
                    <a:cubicBezTo>
                      <a:pt x="710064" y="431272"/>
                      <a:pt x="695076" y="421943"/>
                      <a:pt x="683523" y="405816"/>
                    </a:cubicBezTo>
                    <a:cubicBezTo>
                      <a:pt x="680797" y="402019"/>
                      <a:pt x="678487" y="398235"/>
                      <a:pt x="676612" y="394303"/>
                    </a:cubicBezTo>
                    <a:cubicBezTo>
                      <a:pt x="664094" y="368070"/>
                      <a:pt x="670062" y="339473"/>
                      <a:pt x="687917" y="311425"/>
                    </a:cubicBezTo>
                    <a:cubicBezTo>
                      <a:pt x="691868" y="305216"/>
                      <a:pt x="696027" y="299684"/>
                      <a:pt x="700266" y="294682"/>
                    </a:cubicBezTo>
                    <a:cubicBezTo>
                      <a:pt x="701740" y="292940"/>
                      <a:pt x="703233" y="291380"/>
                      <a:pt x="704452" y="290081"/>
                    </a:cubicBezTo>
                    <a:cubicBezTo>
                      <a:pt x="705162" y="289317"/>
                      <a:pt x="705684" y="288842"/>
                      <a:pt x="705912" y="288614"/>
                    </a:cubicBezTo>
                    <a:cubicBezTo>
                      <a:pt x="709924" y="284662"/>
                      <a:pt x="707526" y="277747"/>
                      <a:pt x="701941" y="277103"/>
                    </a:cubicBezTo>
                    <a:cubicBezTo>
                      <a:pt x="701941" y="277103"/>
                      <a:pt x="700621" y="277014"/>
                      <a:pt x="700052" y="276894"/>
                    </a:cubicBezTo>
                    <a:cubicBezTo>
                      <a:pt x="698371" y="276541"/>
                      <a:pt x="696402" y="275902"/>
                      <a:pt x="694406" y="275219"/>
                    </a:cubicBezTo>
                    <a:cubicBezTo>
                      <a:pt x="688700" y="273269"/>
                      <a:pt x="683229" y="270342"/>
                      <a:pt x="678500" y="266220"/>
                    </a:cubicBezTo>
                    <a:cubicBezTo>
                      <a:pt x="664891" y="254372"/>
                      <a:pt x="659420" y="235059"/>
                      <a:pt x="666150" y="205317"/>
                    </a:cubicBezTo>
                    <a:cubicBezTo>
                      <a:pt x="671964" y="179606"/>
                      <a:pt x="685961" y="165450"/>
                      <a:pt x="706964" y="159483"/>
                    </a:cubicBezTo>
                    <a:cubicBezTo>
                      <a:pt x="711618" y="158160"/>
                      <a:pt x="713400" y="152533"/>
                      <a:pt x="710312" y="148808"/>
                    </a:cubicBezTo>
                    <a:cubicBezTo>
                      <a:pt x="706515" y="144237"/>
                      <a:pt x="592715" y="7087"/>
                      <a:pt x="588924" y="2515"/>
                    </a:cubicBezTo>
                    <a:cubicBezTo>
                      <a:pt x="587518" y="826"/>
                      <a:pt x="585462" y="-67"/>
                      <a:pt x="583479" y="4"/>
                    </a:cubicBezTo>
                    <a:close/>
                    <a:moveTo>
                      <a:pt x="584109" y="17584"/>
                    </a:moveTo>
                    <a:cubicBezTo>
                      <a:pt x="596204" y="32162"/>
                      <a:pt x="682023" y="135357"/>
                      <a:pt x="694406" y="150274"/>
                    </a:cubicBezTo>
                    <a:cubicBezTo>
                      <a:pt x="673772" y="159010"/>
                      <a:pt x="659226" y="175636"/>
                      <a:pt x="653171" y="202387"/>
                    </a:cubicBezTo>
                    <a:cubicBezTo>
                      <a:pt x="645396" y="236754"/>
                      <a:pt x="652227" y="261042"/>
                      <a:pt x="669707" y="276266"/>
                    </a:cubicBezTo>
                    <a:cubicBezTo>
                      <a:pt x="675533" y="281343"/>
                      <a:pt x="682324" y="284884"/>
                      <a:pt x="689169" y="287361"/>
                    </a:cubicBezTo>
                    <a:cubicBezTo>
                      <a:pt x="684930" y="292472"/>
                      <a:pt x="680576" y="298084"/>
                      <a:pt x="676612" y="304312"/>
                    </a:cubicBezTo>
                    <a:cubicBezTo>
                      <a:pt x="656533" y="335856"/>
                      <a:pt x="649581" y="368961"/>
                      <a:pt x="664476" y="400164"/>
                    </a:cubicBezTo>
                    <a:cubicBezTo>
                      <a:pt x="666693" y="404811"/>
                      <a:pt x="669459" y="409339"/>
                      <a:pt x="672640" y="413772"/>
                    </a:cubicBezTo>
                    <a:cubicBezTo>
                      <a:pt x="686209" y="432706"/>
                      <a:pt x="704124" y="443796"/>
                      <a:pt x="724959" y="448096"/>
                    </a:cubicBezTo>
                    <a:cubicBezTo>
                      <a:pt x="745078" y="452241"/>
                      <a:pt x="766295" y="449750"/>
                      <a:pt x="786909" y="443281"/>
                    </a:cubicBezTo>
                    <a:cubicBezTo>
                      <a:pt x="791296" y="441901"/>
                      <a:pt x="795220" y="440367"/>
                      <a:pt x="798837" y="438887"/>
                    </a:cubicBezTo>
                    <a:cubicBezTo>
                      <a:pt x="799540" y="440026"/>
                      <a:pt x="799794" y="440655"/>
                      <a:pt x="800725" y="442021"/>
                    </a:cubicBezTo>
                    <a:cubicBezTo>
                      <a:pt x="804918" y="448190"/>
                      <a:pt x="810001" y="454277"/>
                      <a:pt x="816209" y="460024"/>
                    </a:cubicBezTo>
                    <a:cubicBezTo>
                      <a:pt x="833984" y="476466"/>
                      <a:pt x="856607" y="486377"/>
                      <a:pt x="884227" y="486391"/>
                    </a:cubicBezTo>
                    <a:cubicBezTo>
                      <a:pt x="910875" y="486411"/>
                      <a:pt x="932601" y="476392"/>
                      <a:pt x="950992" y="459816"/>
                    </a:cubicBezTo>
                    <a:lnTo>
                      <a:pt x="1197324" y="756585"/>
                    </a:lnTo>
                    <a:cubicBezTo>
                      <a:pt x="1141174" y="827422"/>
                      <a:pt x="1072494" y="890035"/>
                      <a:pt x="989923" y="938456"/>
                    </a:cubicBezTo>
                    <a:cubicBezTo>
                      <a:pt x="884368" y="1000352"/>
                      <a:pt x="762497" y="1035526"/>
                      <a:pt x="623034" y="1037870"/>
                    </a:cubicBezTo>
                    <a:cubicBezTo>
                      <a:pt x="557554" y="1038969"/>
                      <a:pt x="493924" y="1033182"/>
                      <a:pt x="432376" y="1020920"/>
                    </a:cubicBezTo>
                    <a:cubicBezTo>
                      <a:pt x="269668" y="988498"/>
                      <a:pt x="131640" y="913844"/>
                      <a:pt x="15677" y="812467"/>
                    </a:cubicBezTo>
                    <a:lnTo>
                      <a:pt x="584109" y="17584"/>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1813" name="Google Shape;1813;p34"/>
          <p:cNvGrpSpPr/>
          <p:nvPr/>
        </p:nvGrpSpPr>
        <p:grpSpPr>
          <a:xfrm>
            <a:off x="7565116" y="3096541"/>
            <a:ext cx="753139" cy="806896"/>
            <a:chOff x="1885538" y="2088865"/>
            <a:chExt cx="1251061" cy="1340136"/>
          </a:xfrm>
        </p:grpSpPr>
        <p:sp>
          <p:nvSpPr>
            <p:cNvPr id="1814" name="Google Shape;1814;p34"/>
            <p:cNvSpPr/>
            <p:nvPr/>
          </p:nvSpPr>
          <p:spPr>
            <a:xfrm>
              <a:off x="1892145" y="2095530"/>
              <a:ext cx="1237710" cy="1326764"/>
            </a:xfrm>
            <a:custGeom>
              <a:rect b="b" l="l" r="r" t="t"/>
              <a:pathLst>
                <a:path extrusionOk="0" h="1326764" w="1237710">
                  <a:moveTo>
                    <a:pt x="376126" y="441930"/>
                  </a:moveTo>
                  <a:cubicBezTo>
                    <a:pt x="431398" y="383295"/>
                    <a:pt x="319996" y="51740"/>
                    <a:pt x="444150" y="6748"/>
                  </a:cubicBezTo>
                  <a:cubicBezTo>
                    <a:pt x="617442" y="-56052"/>
                    <a:pt x="683959" y="339917"/>
                    <a:pt x="772845" y="349065"/>
                  </a:cubicBezTo>
                  <a:cubicBezTo>
                    <a:pt x="869667" y="359024"/>
                    <a:pt x="1173355" y="155829"/>
                    <a:pt x="1232090" y="299901"/>
                  </a:cubicBezTo>
                  <a:cubicBezTo>
                    <a:pt x="1278710" y="414257"/>
                    <a:pt x="1020510" y="543246"/>
                    <a:pt x="1002849" y="657582"/>
                  </a:cubicBezTo>
                  <a:cubicBezTo>
                    <a:pt x="985470" y="770089"/>
                    <a:pt x="1302813" y="896574"/>
                    <a:pt x="1193346" y="1055272"/>
                  </a:cubicBezTo>
                  <a:cubicBezTo>
                    <a:pt x="1078984" y="1221076"/>
                    <a:pt x="846555" y="952328"/>
                    <a:pt x="729246" y="999584"/>
                  </a:cubicBezTo>
                  <a:cubicBezTo>
                    <a:pt x="593881" y="1054113"/>
                    <a:pt x="560428" y="1342987"/>
                    <a:pt x="411815" y="1326049"/>
                  </a:cubicBezTo>
                  <a:cubicBezTo>
                    <a:pt x="242702" y="1306775"/>
                    <a:pt x="376253" y="967210"/>
                    <a:pt x="335226" y="871472"/>
                  </a:cubicBezTo>
                  <a:cubicBezTo>
                    <a:pt x="275906" y="733067"/>
                    <a:pt x="-13586" y="784857"/>
                    <a:pt x="497" y="620827"/>
                  </a:cubicBezTo>
                  <a:cubicBezTo>
                    <a:pt x="13074" y="474324"/>
                    <a:pt x="314330" y="507483"/>
                    <a:pt x="376126" y="441930"/>
                  </a:cubicBezTo>
                  <a:close/>
                </a:path>
              </a:pathLst>
            </a:custGeom>
            <a:solidFill>
              <a:srgbClr val="FBFBFB"/>
            </a:solidFill>
            <a:ln cap="rnd" cmpd="sng" w="114300">
              <a:solidFill>
                <a:srgbClr val="FBFBFB"/>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1815" name="Google Shape;1815;p34"/>
            <p:cNvGrpSpPr/>
            <p:nvPr/>
          </p:nvGrpSpPr>
          <p:grpSpPr>
            <a:xfrm>
              <a:off x="1898533" y="2102206"/>
              <a:ext cx="1237710" cy="1326765"/>
              <a:chOff x="1898533" y="2102206"/>
              <a:chExt cx="1237710" cy="1326765"/>
            </a:xfrm>
          </p:grpSpPr>
          <p:sp>
            <p:nvSpPr>
              <p:cNvPr id="1816" name="Google Shape;1816;p34"/>
              <p:cNvSpPr/>
              <p:nvPr/>
            </p:nvSpPr>
            <p:spPr>
              <a:xfrm>
                <a:off x="1898533" y="2102206"/>
                <a:ext cx="1237710" cy="1326765"/>
              </a:xfrm>
              <a:custGeom>
                <a:rect b="b" l="l" r="r" t="t"/>
                <a:pathLst>
                  <a:path extrusionOk="0" h="1326765" w="1237710">
                    <a:moveTo>
                      <a:pt x="376126" y="441931"/>
                    </a:moveTo>
                    <a:cubicBezTo>
                      <a:pt x="431399" y="383296"/>
                      <a:pt x="319997" y="51742"/>
                      <a:pt x="444150" y="6749"/>
                    </a:cubicBezTo>
                    <a:cubicBezTo>
                      <a:pt x="617442" y="-56058"/>
                      <a:pt x="683959" y="339918"/>
                      <a:pt x="772839" y="349067"/>
                    </a:cubicBezTo>
                    <a:cubicBezTo>
                      <a:pt x="869668" y="359025"/>
                      <a:pt x="1173355" y="155830"/>
                      <a:pt x="1232090" y="299902"/>
                    </a:cubicBezTo>
                    <a:cubicBezTo>
                      <a:pt x="1278710" y="414258"/>
                      <a:pt x="1020510" y="543247"/>
                      <a:pt x="1002850" y="657576"/>
                    </a:cubicBezTo>
                    <a:cubicBezTo>
                      <a:pt x="985464" y="770084"/>
                      <a:pt x="1302814" y="896575"/>
                      <a:pt x="1193347" y="1055273"/>
                    </a:cubicBezTo>
                    <a:cubicBezTo>
                      <a:pt x="1078984" y="1221077"/>
                      <a:pt x="846549" y="952330"/>
                      <a:pt x="729246" y="999585"/>
                    </a:cubicBezTo>
                    <a:cubicBezTo>
                      <a:pt x="593875" y="1054115"/>
                      <a:pt x="560428" y="1342988"/>
                      <a:pt x="411816" y="1326050"/>
                    </a:cubicBezTo>
                    <a:cubicBezTo>
                      <a:pt x="242702" y="1306776"/>
                      <a:pt x="376254" y="967211"/>
                      <a:pt x="335226" y="871474"/>
                    </a:cubicBezTo>
                    <a:cubicBezTo>
                      <a:pt x="275906" y="733068"/>
                      <a:pt x="-13585" y="784858"/>
                      <a:pt x="497" y="620828"/>
                    </a:cubicBezTo>
                    <a:cubicBezTo>
                      <a:pt x="13074" y="474326"/>
                      <a:pt x="314331" y="507484"/>
                      <a:pt x="376126" y="441931"/>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17" name="Google Shape;1817;p34"/>
              <p:cNvSpPr/>
              <p:nvPr/>
            </p:nvSpPr>
            <p:spPr>
              <a:xfrm>
                <a:off x="2247567" y="2471338"/>
                <a:ext cx="539640" cy="588497"/>
              </a:xfrm>
              <a:custGeom>
                <a:rect b="b" l="l" r="r" t="t"/>
                <a:pathLst>
                  <a:path extrusionOk="0" h="588497" w="539640">
                    <a:moveTo>
                      <a:pt x="163991" y="196021"/>
                    </a:moveTo>
                    <a:cubicBezTo>
                      <a:pt x="188088" y="170016"/>
                      <a:pt x="139519" y="22951"/>
                      <a:pt x="193647" y="2993"/>
                    </a:cubicBezTo>
                    <a:cubicBezTo>
                      <a:pt x="269205" y="-24861"/>
                      <a:pt x="298204" y="150775"/>
                      <a:pt x="336962" y="154833"/>
                    </a:cubicBezTo>
                    <a:cubicBezTo>
                      <a:pt x="379174" y="159247"/>
                      <a:pt x="511579" y="69122"/>
                      <a:pt x="537190" y="133020"/>
                    </a:cubicBezTo>
                    <a:cubicBezTo>
                      <a:pt x="557516" y="183745"/>
                      <a:pt x="444942" y="240960"/>
                      <a:pt x="437240" y="291678"/>
                    </a:cubicBezTo>
                    <a:cubicBezTo>
                      <a:pt x="429665" y="341580"/>
                      <a:pt x="568024" y="397683"/>
                      <a:pt x="520299" y="468078"/>
                    </a:cubicBezTo>
                    <a:cubicBezTo>
                      <a:pt x="470438" y="541620"/>
                      <a:pt x="369095" y="422416"/>
                      <a:pt x="317955" y="443378"/>
                    </a:cubicBezTo>
                    <a:cubicBezTo>
                      <a:pt x="258932" y="467562"/>
                      <a:pt x="244345" y="595694"/>
                      <a:pt x="179549" y="588180"/>
                    </a:cubicBezTo>
                    <a:cubicBezTo>
                      <a:pt x="105819" y="579634"/>
                      <a:pt x="164045" y="429013"/>
                      <a:pt x="146156" y="386552"/>
                    </a:cubicBezTo>
                    <a:cubicBezTo>
                      <a:pt x="120298" y="325158"/>
                      <a:pt x="-5918" y="348130"/>
                      <a:pt x="216" y="275371"/>
                    </a:cubicBezTo>
                    <a:cubicBezTo>
                      <a:pt x="5701" y="210394"/>
                      <a:pt x="137048" y="225101"/>
                      <a:pt x="163991" y="196021"/>
                    </a:cubicBezTo>
                    <a:close/>
                  </a:path>
                </a:pathLst>
              </a:custGeom>
              <a:solidFill>
                <a:srgbClr val="FFDF9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18" name="Google Shape;1818;p34"/>
              <p:cNvSpPr/>
              <p:nvPr/>
            </p:nvSpPr>
            <p:spPr>
              <a:xfrm>
                <a:off x="2281823" y="2503610"/>
                <a:ext cx="473236" cy="523159"/>
              </a:xfrm>
              <a:custGeom>
                <a:rect b="b" l="l" r="r" t="t"/>
                <a:pathLst>
                  <a:path extrusionOk="0" h="523159" w="473236">
                    <a:moveTo>
                      <a:pt x="143806" y="174258"/>
                    </a:moveTo>
                    <a:cubicBezTo>
                      <a:pt x="164943" y="151139"/>
                      <a:pt x="122348" y="20401"/>
                      <a:pt x="169818" y="2660"/>
                    </a:cubicBezTo>
                    <a:cubicBezTo>
                      <a:pt x="236074" y="-22100"/>
                      <a:pt x="261511" y="134034"/>
                      <a:pt x="295492" y="137644"/>
                    </a:cubicBezTo>
                    <a:cubicBezTo>
                      <a:pt x="332515" y="141568"/>
                      <a:pt x="448626" y="61449"/>
                      <a:pt x="471088" y="118255"/>
                    </a:cubicBezTo>
                    <a:cubicBezTo>
                      <a:pt x="488910" y="163348"/>
                      <a:pt x="390192" y="214214"/>
                      <a:pt x="383434" y="259293"/>
                    </a:cubicBezTo>
                    <a:cubicBezTo>
                      <a:pt x="376791" y="303655"/>
                      <a:pt x="498125" y="353530"/>
                      <a:pt x="456274" y="416109"/>
                    </a:cubicBezTo>
                    <a:cubicBezTo>
                      <a:pt x="412547" y="481488"/>
                      <a:pt x="323675" y="375517"/>
                      <a:pt x="278823" y="394149"/>
                    </a:cubicBezTo>
                    <a:cubicBezTo>
                      <a:pt x="227067" y="415654"/>
                      <a:pt x="214275" y="529554"/>
                      <a:pt x="157455" y="522877"/>
                    </a:cubicBezTo>
                    <a:cubicBezTo>
                      <a:pt x="92793" y="515276"/>
                      <a:pt x="143860" y="381384"/>
                      <a:pt x="128168" y="343638"/>
                    </a:cubicBezTo>
                    <a:cubicBezTo>
                      <a:pt x="105491" y="289055"/>
                      <a:pt x="-5195" y="309482"/>
                      <a:pt x="190" y="244800"/>
                    </a:cubicBezTo>
                    <a:cubicBezTo>
                      <a:pt x="4999" y="187036"/>
                      <a:pt x="120178" y="200109"/>
                      <a:pt x="143806" y="174258"/>
                    </a:cubicBezTo>
                    <a:close/>
                  </a:path>
                </a:pathLst>
              </a:custGeom>
              <a:solidFill>
                <a:srgbClr val="F1B80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1819" name="Google Shape;1819;p34"/>
              <p:cNvGrpSpPr/>
              <p:nvPr/>
            </p:nvGrpSpPr>
            <p:grpSpPr>
              <a:xfrm>
                <a:off x="1991663" y="2209876"/>
                <a:ext cx="1003013" cy="1098512"/>
                <a:chOff x="1991663" y="2209876"/>
                <a:chExt cx="1003013" cy="1098512"/>
              </a:xfrm>
            </p:grpSpPr>
            <p:sp>
              <p:nvSpPr>
                <p:cNvPr id="1820" name="Google Shape;1820;p34"/>
                <p:cNvSpPr/>
                <p:nvPr/>
              </p:nvSpPr>
              <p:spPr>
                <a:xfrm>
                  <a:off x="2475671" y="2711012"/>
                  <a:ext cx="83434" cy="83427"/>
                </a:xfrm>
                <a:custGeom>
                  <a:rect b="b" l="l" r="r" t="t"/>
                  <a:pathLst>
                    <a:path extrusionOk="0" h="83427" w="83434">
                      <a:moveTo>
                        <a:pt x="0" y="41711"/>
                      </a:moveTo>
                      <a:cubicBezTo>
                        <a:pt x="0" y="18672"/>
                        <a:pt x="18679" y="0"/>
                        <a:pt x="41717" y="0"/>
                      </a:cubicBezTo>
                      <a:cubicBezTo>
                        <a:pt x="64756" y="0"/>
                        <a:pt x="83434" y="18672"/>
                        <a:pt x="83434" y="41711"/>
                      </a:cubicBezTo>
                      <a:cubicBezTo>
                        <a:pt x="83434" y="64756"/>
                        <a:pt x="64756" y="83428"/>
                        <a:pt x="41717" y="83428"/>
                      </a:cubicBezTo>
                      <a:cubicBezTo>
                        <a:pt x="18679" y="83428"/>
                        <a:pt x="0" y="64756"/>
                        <a:pt x="0" y="41711"/>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21" name="Google Shape;1821;p34"/>
                <p:cNvSpPr/>
                <p:nvPr/>
              </p:nvSpPr>
              <p:spPr>
                <a:xfrm>
                  <a:off x="2378682" y="2334412"/>
                  <a:ext cx="83427" cy="83434"/>
                </a:xfrm>
                <a:custGeom>
                  <a:rect b="b" l="l" r="r" t="t"/>
                  <a:pathLst>
                    <a:path extrusionOk="0" h="83434" w="83427">
                      <a:moveTo>
                        <a:pt x="0" y="41717"/>
                      </a:moveTo>
                      <a:cubicBezTo>
                        <a:pt x="0" y="18679"/>
                        <a:pt x="18672" y="0"/>
                        <a:pt x="41711" y="0"/>
                      </a:cubicBezTo>
                      <a:cubicBezTo>
                        <a:pt x="64756" y="0"/>
                        <a:pt x="83428" y="18679"/>
                        <a:pt x="83428" y="41717"/>
                      </a:cubicBezTo>
                      <a:cubicBezTo>
                        <a:pt x="83428" y="64756"/>
                        <a:pt x="64756" y="83434"/>
                        <a:pt x="41711" y="83434"/>
                      </a:cubicBezTo>
                      <a:cubicBezTo>
                        <a:pt x="18672" y="83434"/>
                        <a:pt x="0" y="64756"/>
                        <a:pt x="0" y="41717"/>
                      </a:cubicBezTo>
                      <a:close/>
                    </a:path>
                  </a:pathLst>
                </a:custGeom>
                <a:solidFill>
                  <a:srgbClr val="F1B80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22" name="Google Shape;1822;p34"/>
                <p:cNvSpPr/>
                <p:nvPr/>
              </p:nvSpPr>
              <p:spPr>
                <a:xfrm>
                  <a:off x="2839045" y="2503611"/>
                  <a:ext cx="83434" cy="83434"/>
                </a:xfrm>
                <a:custGeom>
                  <a:rect b="b" l="l" r="r" t="t"/>
                  <a:pathLst>
                    <a:path extrusionOk="0" h="83434" w="83434">
                      <a:moveTo>
                        <a:pt x="0" y="41717"/>
                      </a:moveTo>
                      <a:cubicBezTo>
                        <a:pt x="0" y="18679"/>
                        <a:pt x="18679" y="0"/>
                        <a:pt x="41717" y="0"/>
                      </a:cubicBezTo>
                      <a:cubicBezTo>
                        <a:pt x="64756" y="0"/>
                        <a:pt x="83435" y="18679"/>
                        <a:pt x="83435" y="41717"/>
                      </a:cubicBezTo>
                      <a:cubicBezTo>
                        <a:pt x="83435" y="64756"/>
                        <a:pt x="64756" y="83435"/>
                        <a:pt x="41717" y="83435"/>
                      </a:cubicBezTo>
                      <a:cubicBezTo>
                        <a:pt x="18679" y="83435"/>
                        <a:pt x="0" y="64756"/>
                        <a:pt x="0" y="41717"/>
                      </a:cubicBezTo>
                      <a:close/>
                    </a:path>
                  </a:pathLst>
                </a:custGeom>
                <a:solidFill>
                  <a:srgbClr val="F1B80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23" name="Google Shape;1823;p34"/>
                <p:cNvSpPr/>
                <p:nvPr/>
              </p:nvSpPr>
              <p:spPr>
                <a:xfrm>
                  <a:off x="2823012" y="2976405"/>
                  <a:ext cx="83434" cy="83434"/>
                </a:xfrm>
                <a:custGeom>
                  <a:rect b="b" l="l" r="r" t="t"/>
                  <a:pathLst>
                    <a:path extrusionOk="0" h="83434" w="83434">
                      <a:moveTo>
                        <a:pt x="0" y="41717"/>
                      </a:moveTo>
                      <a:cubicBezTo>
                        <a:pt x="0" y="18679"/>
                        <a:pt x="18679" y="0"/>
                        <a:pt x="41717" y="0"/>
                      </a:cubicBezTo>
                      <a:cubicBezTo>
                        <a:pt x="64756" y="0"/>
                        <a:pt x="83435" y="18679"/>
                        <a:pt x="83435" y="41717"/>
                      </a:cubicBezTo>
                      <a:cubicBezTo>
                        <a:pt x="83435" y="64756"/>
                        <a:pt x="64756" y="83435"/>
                        <a:pt x="41717" y="83435"/>
                      </a:cubicBezTo>
                      <a:cubicBezTo>
                        <a:pt x="18679" y="83435"/>
                        <a:pt x="0" y="64756"/>
                        <a:pt x="0" y="41717"/>
                      </a:cubicBezTo>
                      <a:close/>
                    </a:path>
                  </a:pathLst>
                </a:custGeom>
                <a:solidFill>
                  <a:srgbClr val="F1B80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24" name="Google Shape;1824;p34"/>
                <p:cNvSpPr/>
                <p:nvPr/>
              </p:nvSpPr>
              <p:spPr>
                <a:xfrm>
                  <a:off x="2336964" y="3108267"/>
                  <a:ext cx="83427" cy="83434"/>
                </a:xfrm>
                <a:custGeom>
                  <a:rect b="b" l="l" r="r" t="t"/>
                  <a:pathLst>
                    <a:path extrusionOk="0" h="83434" w="83427">
                      <a:moveTo>
                        <a:pt x="0" y="41717"/>
                      </a:moveTo>
                      <a:cubicBezTo>
                        <a:pt x="0" y="18679"/>
                        <a:pt x="18672" y="0"/>
                        <a:pt x="41717" y="0"/>
                      </a:cubicBezTo>
                      <a:cubicBezTo>
                        <a:pt x="64756" y="0"/>
                        <a:pt x="83428" y="18679"/>
                        <a:pt x="83428" y="41717"/>
                      </a:cubicBezTo>
                      <a:cubicBezTo>
                        <a:pt x="83428" y="64756"/>
                        <a:pt x="64756" y="83435"/>
                        <a:pt x="41717" y="83435"/>
                      </a:cubicBezTo>
                      <a:cubicBezTo>
                        <a:pt x="18672" y="83435"/>
                        <a:pt x="0" y="64756"/>
                        <a:pt x="0" y="41717"/>
                      </a:cubicBezTo>
                      <a:close/>
                    </a:path>
                  </a:pathLst>
                </a:custGeom>
                <a:solidFill>
                  <a:srgbClr val="F1B80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25" name="Google Shape;1825;p34"/>
                <p:cNvSpPr/>
                <p:nvPr/>
              </p:nvSpPr>
              <p:spPr>
                <a:xfrm>
                  <a:off x="2108487" y="2711012"/>
                  <a:ext cx="83434" cy="83427"/>
                </a:xfrm>
                <a:custGeom>
                  <a:rect b="b" l="l" r="r" t="t"/>
                  <a:pathLst>
                    <a:path extrusionOk="0" h="83427" w="83434">
                      <a:moveTo>
                        <a:pt x="0" y="41711"/>
                      </a:moveTo>
                      <a:cubicBezTo>
                        <a:pt x="0" y="18672"/>
                        <a:pt x="18677" y="0"/>
                        <a:pt x="41717" y="0"/>
                      </a:cubicBezTo>
                      <a:cubicBezTo>
                        <a:pt x="64757" y="0"/>
                        <a:pt x="83435" y="18672"/>
                        <a:pt x="83435" y="41711"/>
                      </a:cubicBezTo>
                      <a:cubicBezTo>
                        <a:pt x="83435" y="64756"/>
                        <a:pt x="64757" y="83428"/>
                        <a:pt x="41717" y="83428"/>
                      </a:cubicBezTo>
                      <a:cubicBezTo>
                        <a:pt x="18677" y="83428"/>
                        <a:pt x="0" y="64756"/>
                        <a:pt x="0" y="41711"/>
                      </a:cubicBezTo>
                      <a:close/>
                    </a:path>
                  </a:pathLst>
                </a:custGeom>
                <a:solidFill>
                  <a:srgbClr val="F1B80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26" name="Google Shape;1826;p34"/>
                <p:cNvSpPr/>
                <p:nvPr/>
              </p:nvSpPr>
              <p:spPr>
                <a:xfrm>
                  <a:off x="2947360" y="2471337"/>
                  <a:ext cx="47316" cy="47309"/>
                </a:xfrm>
                <a:custGeom>
                  <a:rect b="b" l="l" r="r" t="t"/>
                  <a:pathLst>
                    <a:path extrusionOk="0" h="47309" w="47316">
                      <a:moveTo>
                        <a:pt x="0" y="23655"/>
                      </a:moveTo>
                      <a:cubicBezTo>
                        <a:pt x="0" y="10589"/>
                        <a:pt x="10595" y="0"/>
                        <a:pt x="23661" y="0"/>
                      </a:cubicBezTo>
                      <a:cubicBezTo>
                        <a:pt x="36721" y="0"/>
                        <a:pt x="47316" y="10589"/>
                        <a:pt x="47316" y="23655"/>
                      </a:cubicBezTo>
                      <a:cubicBezTo>
                        <a:pt x="47316" y="36721"/>
                        <a:pt x="36721" y="47310"/>
                        <a:pt x="23661" y="47310"/>
                      </a:cubicBezTo>
                      <a:cubicBezTo>
                        <a:pt x="10595" y="47310"/>
                        <a:pt x="0" y="36721"/>
                        <a:pt x="0" y="23655"/>
                      </a:cubicBezTo>
                      <a:close/>
                    </a:path>
                  </a:pathLst>
                </a:custGeom>
                <a:solidFill>
                  <a:srgbClr val="F1B80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27" name="Google Shape;1827;p34"/>
                <p:cNvSpPr/>
                <p:nvPr/>
              </p:nvSpPr>
              <p:spPr>
                <a:xfrm>
                  <a:off x="2940803" y="3059840"/>
                  <a:ext cx="47309" cy="47309"/>
                </a:xfrm>
                <a:custGeom>
                  <a:rect b="b" l="l" r="r" t="t"/>
                  <a:pathLst>
                    <a:path extrusionOk="0" h="47309" w="47309">
                      <a:moveTo>
                        <a:pt x="0" y="23655"/>
                      </a:moveTo>
                      <a:cubicBezTo>
                        <a:pt x="0" y="10588"/>
                        <a:pt x="10588" y="0"/>
                        <a:pt x="23655" y="0"/>
                      </a:cubicBezTo>
                      <a:cubicBezTo>
                        <a:pt x="36721" y="0"/>
                        <a:pt x="47310" y="10588"/>
                        <a:pt x="47310" y="23655"/>
                      </a:cubicBezTo>
                      <a:cubicBezTo>
                        <a:pt x="47310" y="36721"/>
                        <a:pt x="36721" y="47309"/>
                        <a:pt x="23655" y="47309"/>
                      </a:cubicBezTo>
                      <a:cubicBezTo>
                        <a:pt x="10588" y="47309"/>
                        <a:pt x="0" y="36721"/>
                        <a:pt x="0" y="23655"/>
                      </a:cubicBezTo>
                      <a:close/>
                    </a:path>
                  </a:pathLst>
                </a:custGeom>
                <a:solidFill>
                  <a:srgbClr val="F1B80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28" name="Google Shape;1828;p34"/>
                <p:cNvSpPr/>
                <p:nvPr/>
              </p:nvSpPr>
              <p:spPr>
                <a:xfrm>
                  <a:off x="2331365" y="3261072"/>
                  <a:ext cx="47316" cy="47316"/>
                </a:xfrm>
                <a:custGeom>
                  <a:rect b="b" l="l" r="r" t="t"/>
                  <a:pathLst>
                    <a:path extrusionOk="0" h="47316" w="47316">
                      <a:moveTo>
                        <a:pt x="0" y="23662"/>
                      </a:moveTo>
                      <a:cubicBezTo>
                        <a:pt x="0" y="10595"/>
                        <a:pt x="10595" y="0"/>
                        <a:pt x="23655" y="0"/>
                      </a:cubicBezTo>
                      <a:cubicBezTo>
                        <a:pt x="36721" y="0"/>
                        <a:pt x="47316" y="10595"/>
                        <a:pt x="47316" y="23662"/>
                      </a:cubicBezTo>
                      <a:cubicBezTo>
                        <a:pt x="47316" y="36721"/>
                        <a:pt x="36721" y="47316"/>
                        <a:pt x="23655" y="47316"/>
                      </a:cubicBezTo>
                      <a:cubicBezTo>
                        <a:pt x="10595" y="47316"/>
                        <a:pt x="0" y="36721"/>
                        <a:pt x="0" y="23662"/>
                      </a:cubicBezTo>
                      <a:close/>
                    </a:path>
                  </a:pathLst>
                </a:custGeom>
                <a:solidFill>
                  <a:srgbClr val="F1B80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29" name="Google Shape;1829;p34"/>
                <p:cNvSpPr/>
                <p:nvPr/>
              </p:nvSpPr>
              <p:spPr>
                <a:xfrm>
                  <a:off x="1991663" y="2718272"/>
                  <a:ext cx="47312" cy="47316"/>
                </a:xfrm>
                <a:custGeom>
                  <a:rect b="b" l="l" r="r" t="t"/>
                  <a:pathLst>
                    <a:path extrusionOk="0" h="47316" w="47312">
                      <a:moveTo>
                        <a:pt x="0" y="23662"/>
                      </a:moveTo>
                      <a:cubicBezTo>
                        <a:pt x="0" y="10595"/>
                        <a:pt x="10591" y="0"/>
                        <a:pt x="23656" y="0"/>
                      </a:cubicBezTo>
                      <a:cubicBezTo>
                        <a:pt x="36721" y="0"/>
                        <a:pt x="47312" y="10595"/>
                        <a:pt x="47312" y="23662"/>
                      </a:cubicBezTo>
                      <a:cubicBezTo>
                        <a:pt x="47312" y="36721"/>
                        <a:pt x="36721" y="47316"/>
                        <a:pt x="23656" y="47316"/>
                      </a:cubicBezTo>
                      <a:cubicBezTo>
                        <a:pt x="10591" y="47316"/>
                        <a:pt x="0" y="36721"/>
                        <a:pt x="0" y="23662"/>
                      </a:cubicBezTo>
                      <a:close/>
                    </a:path>
                  </a:pathLst>
                </a:custGeom>
                <a:solidFill>
                  <a:srgbClr val="F1B80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30" name="Google Shape;1830;p34"/>
                <p:cNvSpPr/>
                <p:nvPr/>
              </p:nvSpPr>
              <p:spPr>
                <a:xfrm>
                  <a:off x="2373083" y="2209876"/>
                  <a:ext cx="47309" cy="47309"/>
                </a:xfrm>
                <a:custGeom>
                  <a:rect b="b" l="l" r="r" t="t"/>
                  <a:pathLst>
                    <a:path extrusionOk="0" h="47309" w="47309">
                      <a:moveTo>
                        <a:pt x="0" y="23655"/>
                      </a:moveTo>
                      <a:cubicBezTo>
                        <a:pt x="0" y="10588"/>
                        <a:pt x="10588" y="0"/>
                        <a:pt x="23655" y="0"/>
                      </a:cubicBezTo>
                      <a:cubicBezTo>
                        <a:pt x="36721" y="0"/>
                        <a:pt x="47309" y="10588"/>
                        <a:pt x="47309" y="23655"/>
                      </a:cubicBezTo>
                      <a:cubicBezTo>
                        <a:pt x="47309" y="36721"/>
                        <a:pt x="36721" y="47309"/>
                        <a:pt x="23655" y="47309"/>
                      </a:cubicBezTo>
                      <a:cubicBezTo>
                        <a:pt x="10588" y="47309"/>
                        <a:pt x="0" y="36721"/>
                        <a:pt x="0" y="23655"/>
                      </a:cubicBezTo>
                      <a:close/>
                    </a:path>
                  </a:pathLst>
                </a:custGeom>
                <a:solidFill>
                  <a:srgbClr val="F1B80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31" name="Google Shape;1831;p34"/>
                <p:cNvSpPr/>
                <p:nvPr/>
              </p:nvSpPr>
              <p:spPr>
                <a:xfrm>
                  <a:off x="2462109" y="2587046"/>
                  <a:ext cx="39835" cy="39835"/>
                </a:xfrm>
                <a:custGeom>
                  <a:rect b="b" l="l" r="r" t="t"/>
                  <a:pathLst>
                    <a:path extrusionOk="0" h="39835" w="39835">
                      <a:moveTo>
                        <a:pt x="0" y="19918"/>
                      </a:moveTo>
                      <a:cubicBezTo>
                        <a:pt x="0" y="8914"/>
                        <a:pt x="8921" y="0"/>
                        <a:pt x="19918" y="0"/>
                      </a:cubicBezTo>
                      <a:cubicBezTo>
                        <a:pt x="30921" y="0"/>
                        <a:pt x="39835" y="8914"/>
                        <a:pt x="39835" y="19918"/>
                      </a:cubicBezTo>
                      <a:cubicBezTo>
                        <a:pt x="39835" y="30915"/>
                        <a:pt x="30921" y="39835"/>
                        <a:pt x="19918" y="39835"/>
                      </a:cubicBezTo>
                      <a:cubicBezTo>
                        <a:pt x="8921" y="39835"/>
                        <a:pt x="0" y="30915"/>
                        <a:pt x="0" y="19918"/>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32" name="Google Shape;1832;p34"/>
                <p:cNvSpPr/>
                <p:nvPr/>
              </p:nvSpPr>
              <p:spPr>
                <a:xfrm>
                  <a:off x="2618665" y="2671177"/>
                  <a:ext cx="39835" cy="39835"/>
                </a:xfrm>
                <a:custGeom>
                  <a:rect b="b" l="l" r="r" t="t"/>
                  <a:pathLst>
                    <a:path extrusionOk="0" h="39835" w="39835">
                      <a:moveTo>
                        <a:pt x="0" y="19918"/>
                      </a:moveTo>
                      <a:cubicBezTo>
                        <a:pt x="0" y="8914"/>
                        <a:pt x="8921" y="0"/>
                        <a:pt x="19918" y="0"/>
                      </a:cubicBezTo>
                      <a:cubicBezTo>
                        <a:pt x="30921" y="0"/>
                        <a:pt x="39835" y="8914"/>
                        <a:pt x="39835" y="19918"/>
                      </a:cubicBezTo>
                      <a:cubicBezTo>
                        <a:pt x="39835" y="30915"/>
                        <a:pt x="30921" y="39835"/>
                        <a:pt x="19918" y="39835"/>
                      </a:cubicBezTo>
                      <a:cubicBezTo>
                        <a:pt x="8921" y="39835"/>
                        <a:pt x="0" y="30915"/>
                        <a:pt x="0" y="19918"/>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33" name="Google Shape;1833;p34"/>
                <p:cNvSpPr/>
                <p:nvPr/>
              </p:nvSpPr>
              <p:spPr>
                <a:xfrm>
                  <a:off x="2648749" y="2856276"/>
                  <a:ext cx="39835" cy="39835"/>
                </a:xfrm>
                <a:custGeom>
                  <a:rect b="b" l="l" r="r" t="t"/>
                  <a:pathLst>
                    <a:path extrusionOk="0" h="39835" w="39835">
                      <a:moveTo>
                        <a:pt x="0" y="19918"/>
                      </a:moveTo>
                      <a:cubicBezTo>
                        <a:pt x="0" y="8921"/>
                        <a:pt x="8914" y="0"/>
                        <a:pt x="19918" y="0"/>
                      </a:cubicBezTo>
                      <a:cubicBezTo>
                        <a:pt x="30915" y="0"/>
                        <a:pt x="39835" y="8921"/>
                        <a:pt x="39835" y="19918"/>
                      </a:cubicBezTo>
                      <a:cubicBezTo>
                        <a:pt x="39835" y="30921"/>
                        <a:pt x="30915" y="39835"/>
                        <a:pt x="19918" y="39835"/>
                      </a:cubicBezTo>
                      <a:cubicBezTo>
                        <a:pt x="8914" y="39835"/>
                        <a:pt x="0" y="30921"/>
                        <a:pt x="0" y="19918"/>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34" name="Google Shape;1834;p34"/>
                <p:cNvSpPr/>
                <p:nvPr/>
              </p:nvSpPr>
              <p:spPr>
                <a:xfrm>
                  <a:off x="2455754" y="2899587"/>
                  <a:ext cx="39835" cy="39835"/>
                </a:xfrm>
                <a:custGeom>
                  <a:rect b="b" l="l" r="r" t="t"/>
                  <a:pathLst>
                    <a:path extrusionOk="0" h="39835" w="39835">
                      <a:moveTo>
                        <a:pt x="0" y="19918"/>
                      </a:moveTo>
                      <a:cubicBezTo>
                        <a:pt x="0" y="8921"/>
                        <a:pt x="8914" y="0"/>
                        <a:pt x="19918" y="0"/>
                      </a:cubicBezTo>
                      <a:cubicBezTo>
                        <a:pt x="30915" y="0"/>
                        <a:pt x="39835" y="8921"/>
                        <a:pt x="39835" y="19918"/>
                      </a:cubicBezTo>
                      <a:cubicBezTo>
                        <a:pt x="39835" y="30921"/>
                        <a:pt x="30915" y="39835"/>
                        <a:pt x="19918" y="39835"/>
                      </a:cubicBezTo>
                      <a:cubicBezTo>
                        <a:pt x="8914" y="39835"/>
                        <a:pt x="0" y="30921"/>
                        <a:pt x="0" y="19918"/>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35" name="Google Shape;1835;p34"/>
                <p:cNvSpPr/>
                <p:nvPr/>
              </p:nvSpPr>
              <p:spPr>
                <a:xfrm>
                  <a:off x="2396737" y="2741934"/>
                  <a:ext cx="39835" cy="39835"/>
                </a:xfrm>
                <a:custGeom>
                  <a:rect b="b" l="l" r="r" t="t"/>
                  <a:pathLst>
                    <a:path extrusionOk="0" h="39835" w="39835">
                      <a:moveTo>
                        <a:pt x="0" y="19918"/>
                      </a:moveTo>
                      <a:cubicBezTo>
                        <a:pt x="0" y="8914"/>
                        <a:pt x="8921" y="0"/>
                        <a:pt x="19918" y="0"/>
                      </a:cubicBezTo>
                      <a:cubicBezTo>
                        <a:pt x="30921" y="0"/>
                        <a:pt x="39835" y="8914"/>
                        <a:pt x="39835" y="19918"/>
                      </a:cubicBezTo>
                      <a:cubicBezTo>
                        <a:pt x="39835" y="30915"/>
                        <a:pt x="30921" y="39835"/>
                        <a:pt x="19918" y="39835"/>
                      </a:cubicBezTo>
                      <a:cubicBezTo>
                        <a:pt x="8921" y="39835"/>
                        <a:pt x="0" y="30915"/>
                        <a:pt x="0" y="19918"/>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sp>
          <p:nvSpPr>
            <p:cNvPr id="1836" name="Google Shape;1836;p34"/>
            <p:cNvSpPr/>
            <p:nvPr/>
          </p:nvSpPr>
          <p:spPr>
            <a:xfrm>
              <a:off x="1885538" y="2088865"/>
              <a:ext cx="1251061" cy="1340136"/>
            </a:xfrm>
            <a:custGeom>
              <a:rect b="b" l="l" r="r" t="t"/>
              <a:pathLst>
                <a:path extrusionOk="0" h="1340136" w="1251061">
                  <a:moveTo>
                    <a:pt x="482522" y="119"/>
                  </a:moveTo>
                  <a:cubicBezTo>
                    <a:pt x="471472" y="655"/>
                    <a:pt x="460013" y="2818"/>
                    <a:pt x="448406" y="7024"/>
                  </a:cubicBezTo>
                  <a:cubicBezTo>
                    <a:pt x="416099" y="18731"/>
                    <a:pt x="397079" y="48333"/>
                    <a:pt x="388339" y="93673"/>
                  </a:cubicBezTo>
                  <a:cubicBezTo>
                    <a:pt x="381481" y="129269"/>
                    <a:pt x="380864" y="172078"/>
                    <a:pt x="384575" y="233271"/>
                  </a:cubicBezTo>
                  <a:cubicBezTo>
                    <a:pt x="385305" y="245333"/>
                    <a:pt x="386135" y="256591"/>
                    <a:pt x="387501" y="275337"/>
                  </a:cubicBezTo>
                  <a:cubicBezTo>
                    <a:pt x="395773" y="388460"/>
                    <a:pt x="394929" y="425931"/>
                    <a:pt x="377878" y="444021"/>
                  </a:cubicBezTo>
                  <a:cubicBezTo>
                    <a:pt x="360619" y="462331"/>
                    <a:pt x="326630" y="472565"/>
                    <a:pt x="248953" y="486930"/>
                  </a:cubicBezTo>
                  <a:cubicBezTo>
                    <a:pt x="244629" y="487727"/>
                    <a:pt x="206513" y="494866"/>
                    <a:pt x="198933" y="496346"/>
                  </a:cubicBezTo>
                  <a:cubicBezTo>
                    <a:pt x="139750" y="507899"/>
                    <a:pt x="100098" y="519238"/>
                    <a:pt x="68127" y="536108"/>
                  </a:cubicBezTo>
                  <a:cubicBezTo>
                    <a:pt x="27191" y="557714"/>
                    <a:pt x="3949" y="587081"/>
                    <a:pt x="527" y="626943"/>
                  </a:cubicBezTo>
                  <a:cubicBezTo>
                    <a:pt x="-3173" y="670040"/>
                    <a:pt x="12675" y="701544"/>
                    <a:pt x="46361" y="725520"/>
                  </a:cubicBezTo>
                  <a:cubicBezTo>
                    <a:pt x="71708" y="743556"/>
                    <a:pt x="99540" y="754620"/>
                    <a:pt x="159796" y="773446"/>
                  </a:cubicBezTo>
                  <a:cubicBezTo>
                    <a:pt x="161627" y="774015"/>
                    <a:pt x="174747" y="778268"/>
                    <a:pt x="177376" y="779098"/>
                  </a:cubicBezTo>
                  <a:cubicBezTo>
                    <a:pt x="272452" y="808995"/>
                    <a:pt x="315077" y="832924"/>
                    <a:pt x="335598" y="880810"/>
                  </a:cubicBezTo>
                  <a:cubicBezTo>
                    <a:pt x="347371" y="908282"/>
                    <a:pt x="345992" y="944005"/>
                    <a:pt x="333508" y="1052635"/>
                  </a:cubicBezTo>
                  <a:cubicBezTo>
                    <a:pt x="331512" y="1069967"/>
                    <a:pt x="330300" y="1081071"/>
                    <a:pt x="329108" y="1092611"/>
                  </a:cubicBezTo>
                  <a:cubicBezTo>
                    <a:pt x="321647" y="1165055"/>
                    <a:pt x="321085" y="1213825"/>
                    <a:pt x="330159" y="1253345"/>
                  </a:cubicBezTo>
                  <a:cubicBezTo>
                    <a:pt x="341826" y="1304164"/>
                    <a:pt x="369774" y="1333907"/>
                    <a:pt x="417639" y="1339365"/>
                  </a:cubicBezTo>
                  <a:cubicBezTo>
                    <a:pt x="456704" y="1343818"/>
                    <a:pt x="490130" y="1328924"/>
                    <a:pt x="521239" y="1296462"/>
                  </a:cubicBezTo>
                  <a:cubicBezTo>
                    <a:pt x="544934" y="1271729"/>
                    <a:pt x="563753" y="1242549"/>
                    <a:pt x="595954" y="1185328"/>
                  </a:cubicBezTo>
                  <a:cubicBezTo>
                    <a:pt x="597903" y="1181859"/>
                    <a:pt x="604587" y="1170199"/>
                    <a:pt x="605370" y="1168792"/>
                  </a:cubicBezTo>
                  <a:cubicBezTo>
                    <a:pt x="659792" y="1071970"/>
                    <a:pt x="690961" y="1031512"/>
                    <a:pt x="738271" y="1012451"/>
                  </a:cubicBezTo>
                  <a:cubicBezTo>
                    <a:pt x="759421" y="1003932"/>
                    <a:pt x="786297" y="1005975"/>
                    <a:pt x="820942" y="1017688"/>
                  </a:cubicBezTo>
                  <a:cubicBezTo>
                    <a:pt x="847342" y="1026609"/>
                    <a:pt x="865151" y="1034894"/>
                    <a:pt x="924957" y="1064569"/>
                  </a:cubicBezTo>
                  <a:cubicBezTo>
                    <a:pt x="941225" y="1072639"/>
                    <a:pt x="951833" y="1077816"/>
                    <a:pt x="962837" y="1082987"/>
                  </a:cubicBezTo>
                  <a:cubicBezTo>
                    <a:pt x="1017353" y="1108597"/>
                    <a:pt x="1057134" y="1121757"/>
                    <a:pt x="1093855" y="1123170"/>
                  </a:cubicBezTo>
                  <a:cubicBezTo>
                    <a:pt x="1139772" y="1124932"/>
                    <a:pt x="1176942" y="1107090"/>
                    <a:pt x="1205405" y="1065822"/>
                  </a:cubicBezTo>
                  <a:cubicBezTo>
                    <a:pt x="1235328" y="1022443"/>
                    <a:pt x="1236788" y="978610"/>
                    <a:pt x="1214199" y="932713"/>
                  </a:cubicBezTo>
                  <a:cubicBezTo>
                    <a:pt x="1197087" y="897968"/>
                    <a:pt x="1171048" y="867248"/>
                    <a:pt x="1120645" y="817393"/>
                  </a:cubicBezTo>
                  <a:cubicBezTo>
                    <a:pt x="1063905" y="761277"/>
                    <a:pt x="1059699" y="757279"/>
                    <a:pt x="1043626" y="736611"/>
                  </a:cubicBezTo>
                  <a:cubicBezTo>
                    <a:pt x="1022081" y="708911"/>
                    <a:pt x="1012805" y="685933"/>
                    <a:pt x="1016000" y="665245"/>
                  </a:cubicBezTo>
                  <a:cubicBezTo>
                    <a:pt x="1022154" y="625396"/>
                    <a:pt x="1049841" y="591454"/>
                    <a:pt x="1131106" y="511623"/>
                  </a:cubicBezTo>
                  <a:cubicBezTo>
                    <a:pt x="1141453" y="501463"/>
                    <a:pt x="1146951" y="496186"/>
                    <a:pt x="1153086" y="490064"/>
                  </a:cubicBezTo>
                  <a:cubicBezTo>
                    <a:pt x="1191502" y="451696"/>
                    <a:pt x="1214714" y="424773"/>
                    <a:pt x="1230727" y="397977"/>
                  </a:cubicBezTo>
                  <a:cubicBezTo>
                    <a:pt x="1251107" y="363888"/>
                    <a:pt x="1256780" y="333000"/>
                    <a:pt x="1244959" y="304008"/>
                  </a:cubicBezTo>
                  <a:cubicBezTo>
                    <a:pt x="1228892" y="264594"/>
                    <a:pt x="1194910" y="247188"/>
                    <a:pt x="1145759" y="248126"/>
                  </a:cubicBezTo>
                  <a:cubicBezTo>
                    <a:pt x="1106775" y="248869"/>
                    <a:pt x="1060188" y="260502"/>
                    <a:pt x="996953" y="282871"/>
                  </a:cubicBezTo>
                  <a:cubicBezTo>
                    <a:pt x="983645" y="287579"/>
                    <a:pt x="969976" y="292642"/>
                    <a:pt x="952583" y="299192"/>
                  </a:cubicBezTo>
                  <a:cubicBezTo>
                    <a:pt x="832608" y="344379"/>
                    <a:pt x="808559" y="351933"/>
                    <a:pt x="780129" y="349007"/>
                  </a:cubicBezTo>
                  <a:cubicBezTo>
                    <a:pt x="768000" y="347754"/>
                    <a:pt x="754726" y="337039"/>
                    <a:pt x="739945" y="316565"/>
                  </a:cubicBezTo>
                  <a:cubicBezTo>
                    <a:pt x="729230" y="301724"/>
                    <a:pt x="718132" y="282396"/>
                    <a:pt x="703947" y="255037"/>
                  </a:cubicBezTo>
                  <a:cubicBezTo>
                    <a:pt x="697042" y="241716"/>
                    <a:pt x="670836" y="189565"/>
                    <a:pt x="665023" y="178226"/>
                  </a:cubicBezTo>
                  <a:cubicBezTo>
                    <a:pt x="631697" y="113250"/>
                    <a:pt x="605524" y="71820"/>
                    <a:pt x="575447" y="41977"/>
                  </a:cubicBezTo>
                  <a:cubicBezTo>
                    <a:pt x="546314" y="13079"/>
                    <a:pt x="515674" y="-1481"/>
                    <a:pt x="482522" y="119"/>
                  </a:cubicBezTo>
                  <a:close/>
                  <a:moveTo>
                    <a:pt x="482938" y="13514"/>
                  </a:moveTo>
                  <a:cubicBezTo>
                    <a:pt x="512198" y="12114"/>
                    <a:pt x="539456" y="25033"/>
                    <a:pt x="566024" y="51393"/>
                  </a:cubicBezTo>
                  <a:cubicBezTo>
                    <a:pt x="594815" y="79957"/>
                    <a:pt x="620372" y="120503"/>
                    <a:pt x="653088" y="184294"/>
                  </a:cubicBezTo>
                  <a:cubicBezTo>
                    <a:pt x="658861" y="195539"/>
                    <a:pt x="685061" y="247885"/>
                    <a:pt x="692020" y="261312"/>
                  </a:cubicBezTo>
                  <a:cubicBezTo>
                    <a:pt x="706479" y="289213"/>
                    <a:pt x="718085" y="309024"/>
                    <a:pt x="729270" y="324521"/>
                  </a:cubicBezTo>
                  <a:cubicBezTo>
                    <a:pt x="746080" y="347801"/>
                    <a:pt x="761758" y="360660"/>
                    <a:pt x="778662" y="362401"/>
                  </a:cubicBezTo>
                  <a:cubicBezTo>
                    <a:pt x="796879" y="364276"/>
                    <a:pt x="821786" y="359548"/>
                    <a:pt x="856103" y="348585"/>
                  </a:cubicBezTo>
                  <a:cubicBezTo>
                    <a:pt x="870026" y="344138"/>
                    <a:pt x="885356" y="338586"/>
                    <a:pt x="904658" y="331426"/>
                  </a:cubicBezTo>
                  <a:cubicBezTo>
                    <a:pt x="916217" y="327140"/>
                    <a:pt x="960024" y="310685"/>
                    <a:pt x="957191" y="311750"/>
                  </a:cubicBezTo>
                  <a:cubicBezTo>
                    <a:pt x="974503" y="305233"/>
                    <a:pt x="988139" y="300096"/>
                    <a:pt x="1001346" y="295429"/>
                  </a:cubicBezTo>
                  <a:cubicBezTo>
                    <a:pt x="1134709" y="248253"/>
                    <a:pt x="1207053" y="246853"/>
                    <a:pt x="1232402" y="309031"/>
                  </a:cubicBezTo>
                  <a:cubicBezTo>
                    <a:pt x="1250873" y="354331"/>
                    <a:pt x="1222965" y="401245"/>
                    <a:pt x="1143663" y="480440"/>
                  </a:cubicBezTo>
                  <a:cubicBezTo>
                    <a:pt x="1137568" y="486528"/>
                    <a:pt x="1132010" y="492067"/>
                    <a:pt x="1121689" y="502207"/>
                  </a:cubicBezTo>
                  <a:cubicBezTo>
                    <a:pt x="1079704" y="543448"/>
                    <a:pt x="1063102" y="560459"/>
                    <a:pt x="1045093" y="582574"/>
                  </a:cubicBezTo>
                  <a:cubicBezTo>
                    <a:pt x="1020808" y="612390"/>
                    <a:pt x="1006650" y="638335"/>
                    <a:pt x="1002813" y="663148"/>
                  </a:cubicBezTo>
                  <a:cubicBezTo>
                    <a:pt x="998935" y="688270"/>
                    <a:pt x="1009577" y="714443"/>
                    <a:pt x="1033158" y="744775"/>
                  </a:cubicBezTo>
                  <a:cubicBezTo>
                    <a:pt x="1049774" y="766132"/>
                    <a:pt x="1053846" y="770271"/>
                    <a:pt x="1111228" y="827024"/>
                  </a:cubicBezTo>
                  <a:cubicBezTo>
                    <a:pt x="1160587" y="875847"/>
                    <a:pt x="1186037" y="905603"/>
                    <a:pt x="1202264" y="938573"/>
                  </a:cubicBezTo>
                  <a:cubicBezTo>
                    <a:pt x="1222805" y="980291"/>
                    <a:pt x="1221559" y="1018881"/>
                    <a:pt x="1194522" y="1058080"/>
                  </a:cubicBezTo>
                  <a:cubicBezTo>
                    <a:pt x="1168704" y="1095511"/>
                    <a:pt x="1135888" y="1111363"/>
                    <a:pt x="1094485" y="1109776"/>
                  </a:cubicBezTo>
                  <a:cubicBezTo>
                    <a:pt x="1060021" y="1108450"/>
                    <a:pt x="1021491" y="1095752"/>
                    <a:pt x="968489" y="1070845"/>
                  </a:cubicBezTo>
                  <a:cubicBezTo>
                    <a:pt x="957593" y="1065721"/>
                    <a:pt x="947011" y="1060671"/>
                    <a:pt x="930817" y="1052635"/>
                  </a:cubicBezTo>
                  <a:cubicBezTo>
                    <a:pt x="870368" y="1022644"/>
                    <a:pt x="852345" y="1014326"/>
                    <a:pt x="825128" y="1005131"/>
                  </a:cubicBezTo>
                  <a:cubicBezTo>
                    <a:pt x="787737" y="992493"/>
                    <a:pt x="757947" y="990156"/>
                    <a:pt x="733248" y="1000108"/>
                  </a:cubicBezTo>
                  <a:cubicBezTo>
                    <a:pt x="681974" y="1020762"/>
                    <a:pt x="649653" y="1062460"/>
                    <a:pt x="593650" y="1162095"/>
                  </a:cubicBezTo>
                  <a:cubicBezTo>
                    <a:pt x="592860" y="1163508"/>
                    <a:pt x="586183" y="1175382"/>
                    <a:pt x="584234" y="1178838"/>
                  </a:cubicBezTo>
                  <a:cubicBezTo>
                    <a:pt x="552582" y="1235082"/>
                    <a:pt x="534265" y="1263398"/>
                    <a:pt x="511609" y="1287039"/>
                  </a:cubicBezTo>
                  <a:cubicBezTo>
                    <a:pt x="483185" y="1316708"/>
                    <a:pt x="453597" y="1329901"/>
                    <a:pt x="419106" y="1325970"/>
                  </a:cubicBezTo>
                  <a:cubicBezTo>
                    <a:pt x="377402" y="1321215"/>
                    <a:pt x="353620" y="1295879"/>
                    <a:pt x="343132" y="1250204"/>
                  </a:cubicBezTo>
                  <a:cubicBezTo>
                    <a:pt x="334486" y="1212539"/>
                    <a:pt x="334975" y="1165129"/>
                    <a:pt x="342295" y="1094077"/>
                  </a:cubicBezTo>
                  <a:cubicBezTo>
                    <a:pt x="343480" y="1082598"/>
                    <a:pt x="344706" y="1071588"/>
                    <a:pt x="346688" y="1054309"/>
                  </a:cubicBezTo>
                  <a:cubicBezTo>
                    <a:pt x="359587" y="942137"/>
                    <a:pt x="361121" y="906326"/>
                    <a:pt x="347947" y="875579"/>
                  </a:cubicBezTo>
                  <a:cubicBezTo>
                    <a:pt x="335390" y="846285"/>
                    <a:pt x="312680" y="823689"/>
                    <a:pt x="279928" y="805258"/>
                  </a:cubicBezTo>
                  <a:cubicBezTo>
                    <a:pt x="254732" y="791080"/>
                    <a:pt x="227882" y="780893"/>
                    <a:pt x="181562" y="766327"/>
                  </a:cubicBezTo>
                  <a:cubicBezTo>
                    <a:pt x="178922" y="765496"/>
                    <a:pt x="165601" y="761250"/>
                    <a:pt x="163773" y="760681"/>
                  </a:cubicBezTo>
                  <a:cubicBezTo>
                    <a:pt x="104917" y="742290"/>
                    <a:pt x="77879" y="731554"/>
                    <a:pt x="54105" y="714637"/>
                  </a:cubicBezTo>
                  <a:cubicBezTo>
                    <a:pt x="24156" y="693320"/>
                    <a:pt x="10432" y="666189"/>
                    <a:pt x="13712" y="627988"/>
                  </a:cubicBezTo>
                  <a:cubicBezTo>
                    <a:pt x="19194" y="564130"/>
                    <a:pt x="76991" y="533623"/>
                    <a:pt x="201445" y="509319"/>
                  </a:cubicBezTo>
                  <a:cubicBezTo>
                    <a:pt x="208974" y="507852"/>
                    <a:pt x="247128" y="500914"/>
                    <a:pt x="251465" y="500110"/>
                  </a:cubicBezTo>
                  <a:cubicBezTo>
                    <a:pt x="332637" y="485102"/>
                    <a:pt x="367363" y="474594"/>
                    <a:pt x="387501" y="453229"/>
                  </a:cubicBezTo>
                  <a:cubicBezTo>
                    <a:pt x="399664" y="440337"/>
                    <a:pt x="405095" y="417098"/>
                    <a:pt x="405919" y="382071"/>
                  </a:cubicBezTo>
                  <a:cubicBezTo>
                    <a:pt x="406522" y="356467"/>
                    <a:pt x="405390" y="335980"/>
                    <a:pt x="400896" y="274500"/>
                  </a:cubicBezTo>
                  <a:cubicBezTo>
                    <a:pt x="399530" y="255807"/>
                    <a:pt x="398693" y="244422"/>
                    <a:pt x="397969" y="232434"/>
                  </a:cubicBezTo>
                  <a:cubicBezTo>
                    <a:pt x="390154" y="103565"/>
                    <a:pt x="402838" y="37972"/>
                    <a:pt x="453007" y="19796"/>
                  </a:cubicBezTo>
                  <a:cubicBezTo>
                    <a:pt x="463274" y="16072"/>
                    <a:pt x="473186" y="13982"/>
                    <a:pt x="482938" y="13514"/>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1837" name="Google Shape;1837;p34"/>
          <p:cNvGrpSpPr/>
          <p:nvPr/>
        </p:nvGrpSpPr>
        <p:grpSpPr>
          <a:xfrm>
            <a:off x="11028119" y="5716573"/>
            <a:ext cx="901527" cy="830068"/>
            <a:chOff x="1917709" y="3838343"/>
            <a:chExt cx="1304292" cy="1200908"/>
          </a:xfrm>
        </p:grpSpPr>
        <p:sp>
          <p:nvSpPr>
            <p:cNvPr id="1838" name="Google Shape;1838;p34"/>
            <p:cNvSpPr/>
            <p:nvPr/>
          </p:nvSpPr>
          <p:spPr>
            <a:xfrm>
              <a:off x="1917735" y="3845107"/>
              <a:ext cx="1291066" cy="1187365"/>
            </a:xfrm>
            <a:custGeom>
              <a:rect b="b" l="l" r="r" t="t"/>
              <a:pathLst>
                <a:path extrusionOk="0" h="1187365" w="1291066">
                  <a:moveTo>
                    <a:pt x="645530" y="0"/>
                  </a:moveTo>
                  <a:cubicBezTo>
                    <a:pt x="289001" y="0"/>
                    <a:pt x="0" y="288994"/>
                    <a:pt x="0" y="645530"/>
                  </a:cubicBezTo>
                  <a:cubicBezTo>
                    <a:pt x="-1" y="749344"/>
                    <a:pt x="35006" y="869526"/>
                    <a:pt x="78545" y="956423"/>
                  </a:cubicBezTo>
                  <a:cubicBezTo>
                    <a:pt x="79598" y="958526"/>
                    <a:pt x="989629" y="1187881"/>
                    <a:pt x="990432" y="1187365"/>
                  </a:cubicBezTo>
                  <a:cubicBezTo>
                    <a:pt x="1168948" y="1072520"/>
                    <a:pt x="1291066" y="873571"/>
                    <a:pt x="1291066" y="645530"/>
                  </a:cubicBezTo>
                  <a:cubicBezTo>
                    <a:pt x="1291066" y="288994"/>
                    <a:pt x="1002066" y="0"/>
                    <a:pt x="645530" y="0"/>
                  </a:cubicBezTo>
                  <a:close/>
                </a:path>
              </a:pathLst>
            </a:custGeom>
            <a:solidFill>
              <a:srgbClr val="FBFBFB"/>
            </a:solidFill>
            <a:ln cap="flat" cmpd="sng" w="114300">
              <a:solidFill>
                <a:srgbClr val="FFFFFF"/>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1839" name="Google Shape;1839;p34"/>
            <p:cNvGrpSpPr/>
            <p:nvPr/>
          </p:nvGrpSpPr>
          <p:grpSpPr>
            <a:xfrm>
              <a:off x="1939879" y="3860913"/>
              <a:ext cx="1272699" cy="1169101"/>
              <a:chOff x="1939879" y="3860913"/>
              <a:chExt cx="1272699" cy="1169101"/>
            </a:xfrm>
          </p:grpSpPr>
          <p:sp>
            <p:nvSpPr>
              <p:cNvPr id="1840" name="Google Shape;1840;p34"/>
              <p:cNvSpPr/>
              <p:nvPr/>
            </p:nvSpPr>
            <p:spPr>
              <a:xfrm>
                <a:off x="2647952" y="4247814"/>
                <a:ext cx="564626" cy="782200"/>
              </a:xfrm>
              <a:custGeom>
                <a:rect b="b" l="l" r="r" t="t"/>
                <a:pathLst>
                  <a:path extrusionOk="0" h="782200" w="564626">
                    <a:moveTo>
                      <a:pt x="401193" y="0"/>
                    </a:moveTo>
                    <a:cubicBezTo>
                      <a:pt x="344193" y="221706"/>
                      <a:pt x="196960" y="407227"/>
                      <a:pt x="0" y="513493"/>
                    </a:cubicBezTo>
                    <a:cubicBezTo>
                      <a:pt x="114476" y="574076"/>
                      <a:pt x="208526" y="668012"/>
                      <a:pt x="267958" y="782201"/>
                    </a:cubicBezTo>
                    <a:cubicBezTo>
                      <a:pt x="267958" y="782201"/>
                      <a:pt x="268105" y="782201"/>
                      <a:pt x="268105" y="782201"/>
                    </a:cubicBezTo>
                    <a:cubicBezTo>
                      <a:pt x="444183" y="668923"/>
                      <a:pt x="564626" y="472693"/>
                      <a:pt x="564626" y="247772"/>
                    </a:cubicBezTo>
                    <a:cubicBezTo>
                      <a:pt x="564626" y="166722"/>
                      <a:pt x="548881" y="89549"/>
                      <a:pt x="521262" y="18243"/>
                    </a:cubicBezTo>
                    <a:cubicBezTo>
                      <a:pt x="509782" y="20514"/>
                      <a:pt x="497828" y="21833"/>
                      <a:pt x="485679" y="21833"/>
                    </a:cubicBezTo>
                    <a:cubicBezTo>
                      <a:pt x="454972" y="21833"/>
                      <a:pt x="426562" y="13435"/>
                      <a:pt x="401193" y="0"/>
                    </a:cubicBezTo>
                    <a:close/>
                  </a:path>
                </a:pathLst>
              </a:custGeom>
              <a:solidFill>
                <a:srgbClr val="BDD98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41" name="Google Shape;1841;p34"/>
              <p:cNvSpPr/>
              <p:nvPr/>
            </p:nvSpPr>
            <p:spPr>
              <a:xfrm>
                <a:off x="1939879" y="3860913"/>
                <a:ext cx="1036105" cy="862801"/>
              </a:xfrm>
              <a:custGeom>
                <a:rect b="b" l="l" r="r" t="t"/>
                <a:pathLst>
                  <a:path extrusionOk="0" h="862801" w="1036105">
                    <a:moveTo>
                      <a:pt x="636707" y="0"/>
                    </a:moveTo>
                    <a:cubicBezTo>
                      <a:pt x="285047" y="0"/>
                      <a:pt x="0" y="285049"/>
                      <a:pt x="0" y="636709"/>
                    </a:cubicBezTo>
                    <a:cubicBezTo>
                      <a:pt x="0" y="705986"/>
                      <a:pt x="16397" y="782100"/>
                      <a:pt x="39925" y="850988"/>
                    </a:cubicBezTo>
                    <a:cubicBezTo>
                      <a:pt x="52202" y="848369"/>
                      <a:pt x="64848" y="846802"/>
                      <a:pt x="77906" y="846802"/>
                    </a:cubicBezTo>
                    <a:cubicBezTo>
                      <a:pt x="104292" y="846802"/>
                      <a:pt x="129292" y="852696"/>
                      <a:pt x="151924" y="862802"/>
                    </a:cubicBezTo>
                    <a:cubicBezTo>
                      <a:pt x="245508" y="516928"/>
                      <a:pt x="560599" y="262131"/>
                      <a:pt x="936068" y="262131"/>
                    </a:cubicBezTo>
                    <a:cubicBezTo>
                      <a:pt x="963232" y="262131"/>
                      <a:pt x="990035" y="263564"/>
                      <a:pt x="1016516" y="266169"/>
                    </a:cubicBezTo>
                    <a:cubicBezTo>
                      <a:pt x="1014011" y="254134"/>
                      <a:pt x="1012631" y="241563"/>
                      <a:pt x="1012625" y="228785"/>
                    </a:cubicBezTo>
                    <a:cubicBezTo>
                      <a:pt x="1012625" y="196806"/>
                      <a:pt x="1021612" y="167271"/>
                      <a:pt x="1036105" y="141158"/>
                    </a:cubicBezTo>
                    <a:cubicBezTo>
                      <a:pt x="926859" y="53009"/>
                      <a:pt x="788018" y="0"/>
                      <a:pt x="636707" y="0"/>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42" name="Google Shape;1842;p34"/>
              <p:cNvSpPr/>
              <p:nvPr/>
            </p:nvSpPr>
            <p:spPr>
              <a:xfrm>
                <a:off x="2091076" y="4120981"/>
                <a:ext cx="958049" cy="641959"/>
              </a:xfrm>
              <a:custGeom>
                <a:rect b="b" l="l" r="r" t="t"/>
                <a:pathLst>
                  <a:path extrusionOk="0" h="641959" w="958049">
                    <a:moveTo>
                      <a:pt x="784141" y="0"/>
                    </a:moveTo>
                    <a:cubicBezTo>
                      <a:pt x="408672" y="0"/>
                      <a:pt x="93584" y="255460"/>
                      <a:pt x="0" y="602232"/>
                    </a:cubicBezTo>
                    <a:cubicBezTo>
                      <a:pt x="12310" y="607743"/>
                      <a:pt x="23560" y="614782"/>
                      <a:pt x="34242" y="622772"/>
                    </a:cubicBezTo>
                    <a:cubicBezTo>
                      <a:pt x="102862" y="590190"/>
                      <a:pt x="181863" y="573420"/>
                      <a:pt x="261380" y="573420"/>
                    </a:cubicBezTo>
                    <a:cubicBezTo>
                      <a:pt x="369527" y="573420"/>
                      <a:pt x="466898" y="594235"/>
                      <a:pt x="556856" y="641960"/>
                    </a:cubicBezTo>
                    <a:cubicBezTo>
                      <a:pt x="581415" y="628672"/>
                      <a:pt x="605244" y="614153"/>
                      <a:pt x="628182" y="598481"/>
                    </a:cubicBezTo>
                    <a:cubicBezTo>
                      <a:pt x="628242" y="598441"/>
                      <a:pt x="628276" y="598374"/>
                      <a:pt x="628329" y="598334"/>
                    </a:cubicBezTo>
                    <a:cubicBezTo>
                      <a:pt x="629100" y="597805"/>
                      <a:pt x="629810" y="597209"/>
                      <a:pt x="630573" y="596686"/>
                    </a:cubicBezTo>
                    <a:cubicBezTo>
                      <a:pt x="652587" y="581517"/>
                      <a:pt x="673764" y="565330"/>
                      <a:pt x="694123" y="548111"/>
                    </a:cubicBezTo>
                    <a:cubicBezTo>
                      <a:pt x="694264" y="547997"/>
                      <a:pt x="694438" y="547923"/>
                      <a:pt x="694572" y="547810"/>
                    </a:cubicBezTo>
                    <a:cubicBezTo>
                      <a:pt x="695463" y="547060"/>
                      <a:pt x="696226" y="546169"/>
                      <a:pt x="697117" y="545412"/>
                    </a:cubicBezTo>
                    <a:cubicBezTo>
                      <a:pt x="701444" y="541715"/>
                      <a:pt x="705281" y="537503"/>
                      <a:pt x="709527" y="533719"/>
                    </a:cubicBezTo>
                    <a:cubicBezTo>
                      <a:pt x="718100" y="526077"/>
                      <a:pt x="726411" y="518174"/>
                      <a:pt x="734649" y="510178"/>
                    </a:cubicBezTo>
                    <a:cubicBezTo>
                      <a:pt x="741165" y="503862"/>
                      <a:pt x="748237" y="498123"/>
                      <a:pt x="754533" y="491593"/>
                    </a:cubicBezTo>
                    <a:cubicBezTo>
                      <a:pt x="754780" y="491338"/>
                      <a:pt x="755035" y="491091"/>
                      <a:pt x="755283" y="490842"/>
                    </a:cubicBezTo>
                    <a:cubicBezTo>
                      <a:pt x="756314" y="489771"/>
                      <a:pt x="757252" y="488619"/>
                      <a:pt x="758276" y="487541"/>
                    </a:cubicBezTo>
                    <a:cubicBezTo>
                      <a:pt x="775830" y="469090"/>
                      <a:pt x="792587" y="449862"/>
                      <a:pt x="808365" y="429824"/>
                    </a:cubicBezTo>
                    <a:cubicBezTo>
                      <a:pt x="810227" y="427473"/>
                      <a:pt x="811922" y="424995"/>
                      <a:pt x="813750" y="422624"/>
                    </a:cubicBezTo>
                    <a:cubicBezTo>
                      <a:pt x="829120" y="402653"/>
                      <a:pt x="843760" y="382092"/>
                      <a:pt x="857262" y="360708"/>
                    </a:cubicBezTo>
                    <a:cubicBezTo>
                      <a:pt x="857496" y="360346"/>
                      <a:pt x="857784" y="360025"/>
                      <a:pt x="858012" y="359663"/>
                    </a:cubicBezTo>
                    <a:cubicBezTo>
                      <a:pt x="858441" y="358980"/>
                      <a:pt x="858782" y="358244"/>
                      <a:pt x="859211" y="357560"/>
                    </a:cubicBezTo>
                    <a:cubicBezTo>
                      <a:pt x="873590" y="334569"/>
                      <a:pt x="886891" y="310807"/>
                      <a:pt x="898986" y="286348"/>
                    </a:cubicBezTo>
                    <a:cubicBezTo>
                      <a:pt x="923880" y="235985"/>
                      <a:pt x="943797" y="182702"/>
                      <a:pt x="958049" y="127134"/>
                    </a:cubicBezTo>
                    <a:cubicBezTo>
                      <a:pt x="910961" y="102140"/>
                      <a:pt x="875767" y="57864"/>
                      <a:pt x="864589" y="4052"/>
                    </a:cubicBezTo>
                    <a:cubicBezTo>
                      <a:pt x="838115" y="1440"/>
                      <a:pt x="811312" y="0"/>
                      <a:pt x="784141" y="0"/>
                    </a:cubicBezTo>
                    <a:close/>
                  </a:path>
                </a:pathLst>
              </a:custGeom>
              <a:solidFill>
                <a:srgbClr val="F47C7E"/>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1843" name="Google Shape;1843;p34"/>
            <p:cNvGrpSpPr/>
            <p:nvPr/>
          </p:nvGrpSpPr>
          <p:grpSpPr>
            <a:xfrm>
              <a:off x="1917709" y="3838343"/>
              <a:ext cx="1304292" cy="1200908"/>
              <a:chOff x="1917709" y="3838343"/>
              <a:chExt cx="1304292" cy="1200908"/>
            </a:xfrm>
          </p:grpSpPr>
          <p:sp>
            <p:nvSpPr>
              <p:cNvPr id="1844" name="Google Shape;1844;p34"/>
              <p:cNvSpPr/>
              <p:nvPr/>
            </p:nvSpPr>
            <p:spPr>
              <a:xfrm>
                <a:off x="1917709" y="3838343"/>
                <a:ext cx="1304292" cy="1200613"/>
              </a:xfrm>
              <a:custGeom>
                <a:rect b="b" l="l" r="r" t="t"/>
                <a:pathLst>
                  <a:path extrusionOk="0" h="1200613" w="1304292">
                    <a:moveTo>
                      <a:pt x="652146" y="0"/>
                    </a:moveTo>
                    <a:cubicBezTo>
                      <a:pt x="291914" y="0"/>
                      <a:pt x="1" y="292122"/>
                      <a:pt x="0" y="652354"/>
                    </a:cubicBezTo>
                    <a:cubicBezTo>
                      <a:pt x="0" y="750918"/>
                      <a:pt x="31599" y="871462"/>
                      <a:pt x="79111" y="966288"/>
                    </a:cubicBezTo>
                    <a:cubicBezTo>
                      <a:pt x="81180" y="970414"/>
                      <a:pt x="93361" y="973488"/>
                      <a:pt x="539552" y="1086210"/>
                    </a:cubicBezTo>
                    <a:cubicBezTo>
                      <a:pt x="1021192" y="1207892"/>
                      <a:pt x="997377" y="1201939"/>
                      <a:pt x="1000612" y="1199855"/>
                    </a:cubicBezTo>
                    <a:cubicBezTo>
                      <a:pt x="1187787" y="1079439"/>
                      <a:pt x="1304293" y="875206"/>
                      <a:pt x="1304293" y="652354"/>
                    </a:cubicBezTo>
                    <a:cubicBezTo>
                      <a:pt x="1304293" y="292122"/>
                      <a:pt x="1012379" y="0"/>
                      <a:pt x="652146" y="0"/>
                    </a:cubicBezTo>
                    <a:close/>
                    <a:moveTo>
                      <a:pt x="652146" y="13395"/>
                    </a:moveTo>
                    <a:cubicBezTo>
                      <a:pt x="1004978" y="13395"/>
                      <a:pt x="1290898" y="299522"/>
                      <a:pt x="1290898" y="652354"/>
                    </a:cubicBezTo>
                    <a:cubicBezTo>
                      <a:pt x="1290898" y="870544"/>
                      <a:pt x="1176917" y="1070558"/>
                      <a:pt x="993499" y="1188551"/>
                    </a:cubicBezTo>
                    <a:cubicBezTo>
                      <a:pt x="994879" y="1187666"/>
                      <a:pt x="980895" y="1183601"/>
                      <a:pt x="972986" y="1181438"/>
                    </a:cubicBezTo>
                    <a:cubicBezTo>
                      <a:pt x="938314" y="1172718"/>
                      <a:pt x="149950" y="973481"/>
                      <a:pt x="126202" y="967333"/>
                    </a:cubicBezTo>
                    <a:cubicBezTo>
                      <a:pt x="113511" y="964045"/>
                      <a:pt x="103917" y="961352"/>
                      <a:pt x="97320" y="959591"/>
                    </a:cubicBezTo>
                    <a:cubicBezTo>
                      <a:pt x="114549" y="964192"/>
                      <a:pt x="89562" y="957267"/>
                      <a:pt x="91041" y="960220"/>
                    </a:cubicBezTo>
                    <a:cubicBezTo>
                      <a:pt x="44416" y="867162"/>
                      <a:pt x="13395" y="748701"/>
                      <a:pt x="13395" y="652354"/>
                    </a:cubicBezTo>
                    <a:cubicBezTo>
                      <a:pt x="13395" y="299522"/>
                      <a:pt x="299314" y="13395"/>
                      <a:pt x="652146" y="1339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45" name="Google Shape;1845;p34"/>
              <p:cNvSpPr/>
              <p:nvPr/>
            </p:nvSpPr>
            <p:spPr>
              <a:xfrm>
                <a:off x="1997968" y="4680939"/>
                <a:ext cx="918017" cy="358312"/>
              </a:xfrm>
              <a:custGeom>
                <a:rect b="b" l="l" r="r" t="t"/>
                <a:pathLst>
                  <a:path extrusionOk="0" h="358312" w="918017">
                    <a:moveTo>
                      <a:pt x="372644" y="0"/>
                    </a:moveTo>
                    <a:cubicBezTo>
                      <a:pt x="370206" y="0"/>
                      <a:pt x="368358" y="114"/>
                      <a:pt x="364272" y="422"/>
                    </a:cubicBezTo>
                    <a:cubicBezTo>
                      <a:pt x="364252" y="422"/>
                      <a:pt x="359651" y="797"/>
                      <a:pt x="357997" y="837"/>
                    </a:cubicBezTo>
                    <a:cubicBezTo>
                      <a:pt x="222719" y="4005"/>
                      <a:pt x="97799" y="43539"/>
                      <a:pt x="2620" y="115320"/>
                    </a:cubicBezTo>
                    <a:cubicBezTo>
                      <a:pt x="-1864" y="118702"/>
                      <a:pt x="-309" y="125862"/>
                      <a:pt x="5131" y="127248"/>
                    </a:cubicBezTo>
                    <a:lnTo>
                      <a:pt x="909684" y="358096"/>
                    </a:lnTo>
                    <a:cubicBezTo>
                      <a:pt x="915096" y="359476"/>
                      <a:pt x="919690" y="353997"/>
                      <a:pt x="917426" y="348887"/>
                    </a:cubicBezTo>
                    <a:cubicBezTo>
                      <a:pt x="897000" y="302757"/>
                      <a:pt x="872896" y="262051"/>
                      <a:pt x="843756" y="225403"/>
                    </a:cubicBezTo>
                    <a:cubicBezTo>
                      <a:pt x="842986" y="224439"/>
                      <a:pt x="838238" y="218043"/>
                      <a:pt x="837059" y="216616"/>
                    </a:cubicBezTo>
                    <a:cubicBezTo>
                      <a:pt x="787700" y="156917"/>
                      <a:pt x="726849" y="107197"/>
                      <a:pt x="658115" y="70743"/>
                    </a:cubicBezTo>
                    <a:cubicBezTo>
                      <a:pt x="581076" y="29903"/>
                      <a:pt x="494661" y="6295"/>
                      <a:pt x="404248" y="1674"/>
                    </a:cubicBezTo>
                    <a:cubicBezTo>
                      <a:pt x="401623" y="1541"/>
                      <a:pt x="394772" y="1058"/>
                      <a:pt x="394618" y="1045"/>
                    </a:cubicBezTo>
                    <a:cubicBezTo>
                      <a:pt x="383748" y="342"/>
                      <a:pt x="378899" y="0"/>
                      <a:pt x="372644" y="0"/>
                    </a:cubicBezTo>
                    <a:close/>
                    <a:moveTo>
                      <a:pt x="372644" y="13395"/>
                    </a:moveTo>
                    <a:cubicBezTo>
                      <a:pt x="378511" y="13395"/>
                      <a:pt x="383192" y="13756"/>
                      <a:pt x="393780" y="14439"/>
                    </a:cubicBezTo>
                    <a:cubicBezTo>
                      <a:pt x="393934" y="14453"/>
                      <a:pt x="400913" y="14935"/>
                      <a:pt x="403619" y="15069"/>
                    </a:cubicBezTo>
                    <a:cubicBezTo>
                      <a:pt x="492083" y="19589"/>
                      <a:pt x="576529" y="42749"/>
                      <a:pt x="651839" y="82671"/>
                    </a:cubicBezTo>
                    <a:cubicBezTo>
                      <a:pt x="719013" y="118301"/>
                      <a:pt x="778565" y="166849"/>
                      <a:pt x="826806" y="225196"/>
                    </a:cubicBezTo>
                    <a:cubicBezTo>
                      <a:pt x="827797" y="226401"/>
                      <a:pt x="828600" y="227446"/>
                      <a:pt x="830362" y="229803"/>
                    </a:cubicBezTo>
                    <a:cubicBezTo>
                      <a:pt x="830375" y="229817"/>
                      <a:pt x="832411" y="232469"/>
                      <a:pt x="833289" y="233567"/>
                    </a:cubicBezTo>
                    <a:cubicBezTo>
                      <a:pt x="858805" y="265654"/>
                      <a:pt x="879982" y="301786"/>
                      <a:pt x="898587" y="341353"/>
                    </a:cubicBezTo>
                    <a:lnTo>
                      <a:pt x="22712" y="117832"/>
                    </a:lnTo>
                    <a:cubicBezTo>
                      <a:pt x="114002" y="53196"/>
                      <a:pt x="231285" y="17205"/>
                      <a:pt x="358412" y="14232"/>
                    </a:cubicBezTo>
                    <a:cubicBezTo>
                      <a:pt x="360368" y="14185"/>
                      <a:pt x="361814" y="14058"/>
                      <a:pt x="365109" y="13816"/>
                    </a:cubicBezTo>
                    <a:cubicBezTo>
                      <a:pt x="365130" y="13810"/>
                      <a:pt x="370648" y="13395"/>
                      <a:pt x="372644" y="1339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1846" name="Google Shape;1846;p34"/>
          <p:cNvGrpSpPr/>
          <p:nvPr/>
        </p:nvGrpSpPr>
        <p:grpSpPr>
          <a:xfrm rot="1352000">
            <a:off x="10825187" y="744627"/>
            <a:ext cx="1065299" cy="930457"/>
            <a:chOff x="3540572" y="5251367"/>
            <a:chExt cx="1462718" cy="1277572"/>
          </a:xfrm>
        </p:grpSpPr>
        <p:sp>
          <p:nvSpPr>
            <p:cNvPr id="1847" name="Google Shape;1847;p34"/>
            <p:cNvSpPr/>
            <p:nvPr/>
          </p:nvSpPr>
          <p:spPr>
            <a:xfrm>
              <a:off x="3547578" y="5258036"/>
              <a:ext cx="1448934" cy="1263947"/>
            </a:xfrm>
            <a:custGeom>
              <a:rect b="b" l="l" r="r" t="t"/>
              <a:pathLst>
                <a:path extrusionOk="0" h="1263947" w="1448934">
                  <a:moveTo>
                    <a:pt x="398666" y="302"/>
                  </a:moveTo>
                  <a:cubicBezTo>
                    <a:pt x="348611" y="2726"/>
                    <a:pt x="302774" y="19597"/>
                    <a:pt x="268906" y="41745"/>
                  </a:cubicBezTo>
                  <a:cubicBezTo>
                    <a:pt x="208289" y="81372"/>
                    <a:pt x="171407" y="131100"/>
                    <a:pt x="170329" y="183639"/>
                  </a:cubicBezTo>
                  <a:cubicBezTo>
                    <a:pt x="129087" y="190591"/>
                    <a:pt x="71739" y="209149"/>
                    <a:pt x="33035" y="266726"/>
                  </a:cubicBezTo>
                  <a:cubicBezTo>
                    <a:pt x="-67651" y="416490"/>
                    <a:pt x="93940" y="573548"/>
                    <a:pt x="93940" y="573548"/>
                  </a:cubicBezTo>
                  <a:cubicBezTo>
                    <a:pt x="93940" y="573548"/>
                    <a:pt x="109257" y="466740"/>
                    <a:pt x="155676" y="402975"/>
                  </a:cubicBezTo>
                  <a:cubicBezTo>
                    <a:pt x="183637" y="364573"/>
                    <a:pt x="221744" y="334964"/>
                    <a:pt x="252578" y="313607"/>
                  </a:cubicBezTo>
                  <a:cubicBezTo>
                    <a:pt x="345603" y="360052"/>
                    <a:pt x="435581" y="238456"/>
                    <a:pt x="484056" y="310258"/>
                  </a:cubicBezTo>
                  <a:cubicBezTo>
                    <a:pt x="556520" y="417615"/>
                    <a:pt x="261566" y="488586"/>
                    <a:pt x="146889" y="779904"/>
                  </a:cubicBezTo>
                  <a:cubicBezTo>
                    <a:pt x="134311" y="811856"/>
                    <a:pt x="131150" y="843588"/>
                    <a:pt x="133287" y="873665"/>
                  </a:cubicBezTo>
                  <a:cubicBezTo>
                    <a:pt x="122558" y="901667"/>
                    <a:pt x="114702" y="933961"/>
                    <a:pt x="110683" y="972242"/>
                  </a:cubicBezTo>
                  <a:cubicBezTo>
                    <a:pt x="87042" y="1197505"/>
                    <a:pt x="457388" y="1234849"/>
                    <a:pt x="809289" y="1248090"/>
                  </a:cubicBezTo>
                  <a:cubicBezTo>
                    <a:pt x="1144601" y="1260701"/>
                    <a:pt x="1459359" y="1325423"/>
                    <a:pt x="1448670" y="1055958"/>
                  </a:cubicBezTo>
                  <a:cubicBezTo>
                    <a:pt x="1434927" y="709569"/>
                    <a:pt x="1130155" y="795287"/>
                    <a:pt x="795057" y="761071"/>
                  </a:cubicBezTo>
                  <a:cubicBezTo>
                    <a:pt x="684485" y="749779"/>
                    <a:pt x="574288" y="730847"/>
                    <a:pt x="475470" y="724236"/>
                  </a:cubicBezTo>
                  <a:cubicBezTo>
                    <a:pt x="474613" y="724176"/>
                    <a:pt x="473823" y="724290"/>
                    <a:pt x="472959" y="724236"/>
                  </a:cubicBezTo>
                  <a:cubicBezTo>
                    <a:pt x="511153" y="678286"/>
                    <a:pt x="547278" y="636207"/>
                    <a:pt x="575092" y="607034"/>
                  </a:cubicBezTo>
                  <a:cubicBezTo>
                    <a:pt x="691772" y="484648"/>
                    <a:pt x="761618" y="336906"/>
                    <a:pt x="648139" y="149316"/>
                  </a:cubicBezTo>
                  <a:cubicBezTo>
                    <a:pt x="577215" y="32074"/>
                    <a:pt x="482080" y="-3737"/>
                    <a:pt x="398666" y="302"/>
                  </a:cubicBezTo>
                  <a:close/>
                </a:path>
              </a:pathLst>
            </a:custGeom>
            <a:solidFill>
              <a:srgbClr val="FFFFFF"/>
            </a:solidFill>
            <a:ln cap="flat" cmpd="sng" w="114300">
              <a:solidFill>
                <a:srgbClr val="FFFFFF"/>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1848" name="Google Shape;1848;p34"/>
            <p:cNvGrpSpPr/>
            <p:nvPr/>
          </p:nvGrpSpPr>
          <p:grpSpPr>
            <a:xfrm>
              <a:off x="3553994" y="5264713"/>
              <a:ext cx="1448907" cy="1263939"/>
              <a:chOff x="3553994" y="5264713"/>
              <a:chExt cx="1448907" cy="1263939"/>
            </a:xfrm>
          </p:grpSpPr>
          <p:sp>
            <p:nvSpPr>
              <p:cNvPr id="1849" name="Google Shape;1849;p34"/>
              <p:cNvSpPr/>
              <p:nvPr/>
            </p:nvSpPr>
            <p:spPr>
              <a:xfrm>
                <a:off x="3553994" y="5448352"/>
                <a:ext cx="252578" cy="389908"/>
              </a:xfrm>
              <a:custGeom>
                <a:rect b="b" l="l" r="r" t="t"/>
                <a:pathLst>
                  <a:path extrusionOk="0" h="389908" w="252578">
                    <a:moveTo>
                      <a:pt x="170329" y="0"/>
                    </a:moveTo>
                    <a:cubicBezTo>
                      <a:pt x="129087" y="6952"/>
                      <a:pt x="71739" y="25510"/>
                      <a:pt x="33035" y="83086"/>
                    </a:cubicBezTo>
                    <a:cubicBezTo>
                      <a:pt x="-67651" y="232851"/>
                      <a:pt x="93940" y="389908"/>
                      <a:pt x="93940" y="389908"/>
                    </a:cubicBezTo>
                    <a:cubicBezTo>
                      <a:pt x="93940" y="389908"/>
                      <a:pt x="109257" y="283100"/>
                      <a:pt x="155676" y="219335"/>
                    </a:cubicBezTo>
                    <a:cubicBezTo>
                      <a:pt x="183630" y="180933"/>
                      <a:pt x="221744" y="151325"/>
                      <a:pt x="252578" y="129967"/>
                    </a:cubicBezTo>
                    <a:cubicBezTo>
                      <a:pt x="233699" y="120544"/>
                      <a:pt x="214672" y="104819"/>
                      <a:pt x="195859" y="78485"/>
                    </a:cubicBezTo>
                    <a:cubicBezTo>
                      <a:pt x="177087" y="52199"/>
                      <a:pt x="169793" y="25751"/>
                      <a:pt x="170329" y="0"/>
                    </a:cubicBezTo>
                    <a:close/>
                  </a:path>
                </a:pathLst>
              </a:custGeom>
              <a:solidFill>
                <a:srgbClr val="F2AE3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50" name="Google Shape;1850;p34"/>
              <p:cNvSpPr/>
              <p:nvPr/>
            </p:nvSpPr>
            <p:spPr>
              <a:xfrm>
                <a:off x="3686389" y="5264713"/>
                <a:ext cx="573392" cy="876424"/>
              </a:xfrm>
              <a:custGeom>
                <a:rect b="b" l="l" r="r" t="t"/>
                <a:pathLst>
                  <a:path extrusionOk="0" h="876424" w="573392">
                    <a:moveTo>
                      <a:pt x="337449" y="727752"/>
                    </a:moveTo>
                    <a:cubicBezTo>
                      <a:pt x="376956" y="680115"/>
                      <a:pt x="414032" y="637098"/>
                      <a:pt x="442696" y="607034"/>
                    </a:cubicBezTo>
                    <a:cubicBezTo>
                      <a:pt x="559376" y="484648"/>
                      <a:pt x="629215" y="336900"/>
                      <a:pt x="515743" y="149316"/>
                    </a:cubicBezTo>
                    <a:cubicBezTo>
                      <a:pt x="444813" y="32074"/>
                      <a:pt x="349685" y="-3737"/>
                      <a:pt x="266270" y="302"/>
                    </a:cubicBezTo>
                    <a:cubicBezTo>
                      <a:pt x="216215" y="2726"/>
                      <a:pt x="170379" y="19597"/>
                      <a:pt x="136511" y="41744"/>
                    </a:cubicBezTo>
                    <a:cubicBezTo>
                      <a:pt x="75894" y="81372"/>
                      <a:pt x="39012" y="131100"/>
                      <a:pt x="37934" y="183639"/>
                    </a:cubicBezTo>
                    <a:cubicBezTo>
                      <a:pt x="37398" y="209391"/>
                      <a:pt x="44691" y="235838"/>
                      <a:pt x="63464" y="262125"/>
                    </a:cubicBezTo>
                    <a:cubicBezTo>
                      <a:pt x="82276" y="288458"/>
                      <a:pt x="101303" y="304184"/>
                      <a:pt x="120183" y="313607"/>
                    </a:cubicBezTo>
                    <a:cubicBezTo>
                      <a:pt x="213208" y="360052"/>
                      <a:pt x="303186" y="238456"/>
                      <a:pt x="351660" y="310258"/>
                    </a:cubicBezTo>
                    <a:cubicBezTo>
                      <a:pt x="424125" y="417615"/>
                      <a:pt x="129171" y="488586"/>
                      <a:pt x="14493" y="779904"/>
                    </a:cubicBezTo>
                    <a:cubicBezTo>
                      <a:pt x="1541" y="812801"/>
                      <a:pt x="-1741" y="845564"/>
                      <a:pt x="791" y="876425"/>
                    </a:cubicBezTo>
                  </a:path>
                </a:pathLst>
              </a:custGeom>
              <a:solidFill>
                <a:srgbClr val="FC777A"/>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51" name="Google Shape;1851;p34"/>
              <p:cNvSpPr/>
              <p:nvPr/>
            </p:nvSpPr>
            <p:spPr>
              <a:xfrm>
                <a:off x="3554306" y="5633082"/>
                <a:ext cx="157800" cy="205112"/>
              </a:xfrm>
              <a:custGeom>
                <a:rect b="b" l="l" r="r" t="t"/>
                <a:pathLst>
                  <a:path extrusionOk="0" h="205112" w="157800">
                    <a:moveTo>
                      <a:pt x="35368" y="216"/>
                    </a:moveTo>
                    <a:cubicBezTo>
                      <a:pt x="22784" y="792"/>
                      <a:pt x="11151" y="2687"/>
                      <a:pt x="0" y="5239"/>
                    </a:cubicBezTo>
                    <a:cubicBezTo>
                      <a:pt x="690" y="114451"/>
                      <a:pt x="93547" y="205112"/>
                      <a:pt x="93547" y="205112"/>
                    </a:cubicBezTo>
                    <a:cubicBezTo>
                      <a:pt x="93547" y="205112"/>
                      <a:pt x="108871" y="98304"/>
                      <a:pt x="155289" y="34539"/>
                    </a:cubicBezTo>
                    <a:cubicBezTo>
                      <a:pt x="156053" y="33488"/>
                      <a:pt x="157024" y="32651"/>
                      <a:pt x="157801" y="31613"/>
                    </a:cubicBezTo>
                    <a:cubicBezTo>
                      <a:pt x="138359" y="19196"/>
                      <a:pt x="113666" y="8668"/>
                      <a:pt x="81412" y="3149"/>
                    </a:cubicBezTo>
                    <a:cubicBezTo>
                      <a:pt x="65137" y="363"/>
                      <a:pt x="49814" y="-441"/>
                      <a:pt x="35368" y="216"/>
                    </a:cubicBezTo>
                    <a:close/>
                  </a:path>
                </a:pathLst>
              </a:custGeom>
              <a:solidFill>
                <a:srgbClr val="AF581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52" name="Google Shape;1852;p34"/>
              <p:cNvSpPr/>
              <p:nvPr/>
            </p:nvSpPr>
            <p:spPr>
              <a:xfrm>
                <a:off x="3663642" y="5986607"/>
                <a:ext cx="1339259" cy="542045"/>
              </a:xfrm>
              <a:custGeom>
                <a:rect b="b" l="l" r="r" t="t"/>
                <a:pathLst>
                  <a:path extrusionOk="0" h="542045" w="1339259">
                    <a:moveTo>
                      <a:pt x="365849" y="2362"/>
                    </a:moveTo>
                    <a:cubicBezTo>
                      <a:pt x="464667" y="8979"/>
                      <a:pt x="574924" y="27919"/>
                      <a:pt x="685496" y="39210"/>
                    </a:cubicBezTo>
                    <a:cubicBezTo>
                      <a:pt x="1020594" y="73426"/>
                      <a:pt x="1325252" y="-12238"/>
                      <a:pt x="1338995" y="334151"/>
                    </a:cubicBezTo>
                    <a:cubicBezTo>
                      <a:pt x="1349684" y="603616"/>
                      <a:pt x="1034986" y="538759"/>
                      <a:pt x="699667" y="526148"/>
                    </a:cubicBezTo>
                    <a:cubicBezTo>
                      <a:pt x="347766" y="512908"/>
                      <a:pt x="-22566" y="475678"/>
                      <a:pt x="1075" y="250409"/>
                    </a:cubicBezTo>
                    <a:cubicBezTo>
                      <a:pt x="24911" y="23264"/>
                      <a:pt x="173758" y="-10490"/>
                      <a:pt x="365849" y="2362"/>
                    </a:cubicBezTo>
                  </a:path>
                </a:pathLst>
              </a:custGeom>
              <a:solidFill>
                <a:srgbClr val="F47B8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53" name="Google Shape;1853;p34"/>
              <p:cNvSpPr/>
              <p:nvPr/>
            </p:nvSpPr>
            <p:spPr>
              <a:xfrm>
                <a:off x="3861108" y="5388059"/>
                <a:ext cx="52625" cy="71862"/>
              </a:xfrm>
              <a:custGeom>
                <a:rect b="b" l="l" r="r" t="t"/>
                <a:pathLst>
                  <a:path extrusionOk="0" h="71862" w="52625">
                    <a:moveTo>
                      <a:pt x="2980" y="44033"/>
                    </a:moveTo>
                    <a:cubicBezTo>
                      <a:pt x="-3730" y="24704"/>
                      <a:pt x="1273" y="5409"/>
                      <a:pt x="14158" y="936"/>
                    </a:cubicBezTo>
                    <a:cubicBezTo>
                      <a:pt x="27044" y="-3545"/>
                      <a:pt x="42930" y="8497"/>
                      <a:pt x="49640" y="27825"/>
                    </a:cubicBezTo>
                    <a:cubicBezTo>
                      <a:pt x="56358" y="47154"/>
                      <a:pt x="51355" y="66448"/>
                      <a:pt x="38469" y="70929"/>
                    </a:cubicBezTo>
                    <a:cubicBezTo>
                      <a:pt x="25584" y="75403"/>
                      <a:pt x="9691" y="63361"/>
                      <a:pt x="2980" y="44033"/>
                    </a:cubicBezTo>
                    <a:close/>
                  </a:path>
                </a:pathLst>
              </a:custGeom>
              <a:solidFill>
                <a:srgbClr val="B34A5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1854" name="Google Shape;1854;p34"/>
              <p:cNvGrpSpPr/>
              <p:nvPr/>
            </p:nvGrpSpPr>
            <p:grpSpPr>
              <a:xfrm>
                <a:off x="4051759" y="5375948"/>
                <a:ext cx="571739" cy="1057739"/>
                <a:chOff x="4051759" y="5375948"/>
                <a:chExt cx="571739" cy="1057739"/>
              </a:xfrm>
            </p:grpSpPr>
            <p:sp>
              <p:nvSpPr>
                <p:cNvPr id="1855" name="Google Shape;1855;p34"/>
                <p:cNvSpPr/>
                <p:nvPr/>
              </p:nvSpPr>
              <p:spPr>
                <a:xfrm>
                  <a:off x="4203338" y="6088517"/>
                  <a:ext cx="420160" cy="345170"/>
                </a:xfrm>
                <a:custGeom>
                  <a:rect b="b" l="l" r="r" t="t"/>
                  <a:pathLst>
                    <a:path extrusionOk="0" h="345170" w="420160">
                      <a:moveTo>
                        <a:pt x="0" y="77615"/>
                      </a:moveTo>
                      <a:cubicBezTo>
                        <a:pt x="0" y="77615"/>
                        <a:pt x="350729" y="-59894"/>
                        <a:pt x="407026" y="31149"/>
                      </a:cubicBezTo>
                      <a:cubicBezTo>
                        <a:pt x="463324" y="122185"/>
                        <a:pt x="320417" y="151867"/>
                        <a:pt x="320417" y="151867"/>
                      </a:cubicBezTo>
                      <a:cubicBezTo>
                        <a:pt x="320417" y="151867"/>
                        <a:pt x="353455" y="157969"/>
                        <a:pt x="357828" y="191200"/>
                      </a:cubicBezTo>
                      <a:cubicBezTo>
                        <a:pt x="362202" y="224432"/>
                        <a:pt x="307277" y="252360"/>
                        <a:pt x="307277" y="252360"/>
                      </a:cubicBezTo>
                      <a:cubicBezTo>
                        <a:pt x="307277" y="252360"/>
                        <a:pt x="335747" y="262620"/>
                        <a:pt x="336685" y="287386"/>
                      </a:cubicBezTo>
                      <a:cubicBezTo>
                        <a:pt x="337877" y="318944"/>
                        <a:pt x="236494" y="345170"/>
                        <a:pt x="236494" y="345170"/>
                      </a:cubicBezTo>
                      <a:cubicBezTo>
                        <a:pt x="236494" y="345170"/>
                        <a:pt x="292001" y="300614"/>
                        <a:pt x="290876" y="288458"/>
                      </a:cubicBezTo>
                      <a:cubicBezTo>
                        <a:pt x="289750" y="276309"/>
                        <a:pt x="222878" y="271126"/>
                        <a:pt x="221318" y="258769"/>
                      </a:cubicBezTo>
                      <a:cubicBezTo>
                        <a:pt x="219764" y="246413"/>
                        <a:pt x="315334" y="201762"/>
                        <a:pt x="311664" y="190517"/>
                      </a:cubicBezTo>
                      <a:cubicBezTo>
                        <a:pt x="307994" y="179279"/>
                        <a:pt x="167190" y="191790"/>
                        <a:pt x="163587" y="173707"/>
                      </a:cubicBezTo>
                      <a:cubicBezTo>
                        <a:pt x="159978" y="155631"/>
                        <a:pt x="365215" y="100667"/>
                        <a:pt x="360581" y="65727"/>
                      </a:cubicBezTo>
                      <a:cubicBezTo>
                        <a:pt x="355886" y="30325"/>
                        <a:pt x="0" y="77615"/>
                        <a:pt x="0" y="77615"/>
                      </a:cubicBezTo>
                      <a:close/>
                    </a:path>
                  </a:pathLst>
                </a:custGeom>
                <a:solidFill>
                  <a:srgbClr val="FFA1A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56" name="Google Shape;1856;p34"/>
                <p:cNvSpPr/>
                <p:nvPr/>
              </p:nvSpPr>
              <p:spPr>
                <a:xfrm>
                  <a:off x="4051759" y="5375948"/>
                  <a:ext cx="156500" cy="280393"/>
                </a:xfrm>
                <a:custGeom>
                  <a:rect b="b" l="l" r="r" t="t"/>
                  <a:pathLst>
                    <a:path extrusionOk="0" h="280393" w="156500">
                      <a:moveTo>
                        <a:pt x="0" y="0"/>
                      </a:moveTo>
                      <a:cubicBezTo>
                        <a:pt x="0" y="0"/>
                        <a:pt x="66598" y="58722"/>
                        <a:pt x="97740" y="128802"/>
                      </a:cubicBezTo>
                      <a:cubicBezTo>
                        <a:pt x="128875" y="198889"/>
                        <a:pt x="97412" y="282946"/>
                        <a:pt x="124556" y="280334"/>
                      </a:cubicBezTo>
                      <a:cubicBezTo>
                        <a:pt x="151700" y="277722"/>
                        <a:pt x="171899" y="196323"/>
                        <a:pt x="140756" y="126237"/>
                      </a:cubicBezTo>
                      <a:cubicBezTo>
                        <a:pt x="109621" y="56157"/>
                        <a:pt x="0" y="0"/>
                        <a:pt x="0" y="0"/>
                      </a:cubicBezTo>
                      <a:close/>
                    </a:path>
                  </a:pathLst>
                </a:custGeom>
                <a:solidFill>
                  <a:srgbClr val="FFA1A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57" name="Google Shape;1857;p34"/>
                <p:cNvSpPr/>
                <p:nvPr/>
              </p:nvSpPr>
              <p:spPr>
                <a:xfrm>
                  <a:off x="4130009" y="5680535"/>
                  <a:ext cx="52735" cy="70562"/>
                </a:xfrm>
                <a:custGeom>
                  <a:rect b="b" l="l" r="r" t="t"/>
                  <a:pathLst>
                    <a:path extrusionOk="0" h="70562" w="52735">
                      <a:moveTo>
                        <a:pt x="3972" y="26138"/>
                      </a:moveTo>
                      <a:cubicBezTo>
                        <a:pt x="11660" y="7319"/>
                        <a:pt x="27915" y="-3839"/>
                        <a:pt x="40278" y="1217"/>
                      </a:cubicBezTo>
                      <a:cubicBezTo>
                        <a:pt x="52648" y="6267"/>
                        <a:pt x="56445" y="25608"/>
                        <a:pt x="48763" y="44428"/>
                      </a:cubicBezTo>
                      <a:cubicBezTo>
                        <a:pt x="41075" y="63241"/>
                        <a:pt x="24821" y="74398"/>
                        <a:pt x="12457" y="69348"/>
                      </a:cubicBezTo>
                      <a:cubicBezTo>
                        <a:pt x="88" y="64299"/>
                        <a:pt x="-3710" y="44950"/>
                        <a:pt x="3972" y="26138"/>
                      </a:cubicBezTo>
                      <a:close/>
                    </a:path>
                  </a:pathLst>
                </a:custGeom>
                <a:solidFill>
                  <a:srgbClr val="FFA1A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1858" name="Google Shape;1858;p34"/>
              <p:cNvGrpSpPr/>
              <p:nvPr/>
            </p:nvGrpSpPr>
            <p:grpSpPr>
              <a:xfrm>
                <a:off x="3794621" y="5459918"/>
                <a:ext cx="1079649" cy="997846"/>
                <a:chOff x="3794621" y="5459918"/>
                <a:chExt cx="1079649" cy="997846"/>
              </a:xfrm>
            </p:grpSpPr>
            <p:sp>
              <p:nvSpPr>
                <p:cNvPr id="1859" name="Google Shape;1859;p34"/>
                <p:cNvSpPr/>
                <p:nvPr/>
              </p:nvSpPr>
              <p:spPr>
                <a:xfrm>
                  <a:off x="4156377" y="6230285"/>
                  <a:ext cx="68827" cy="46666"/>
                </a:xfrm>
                <a:custGeom>
                  <a:rect b="b" l="l" r="r" t="t"/>
                  <a:pathLst>
                    <a:path extrusionOk="0" h="46666" w="68827">
                      <a:moveTo>
                        <a:pt x="0" y="23333"/>
                      </a:moveTo>
                      <a:cubicBezTo>
                        <a:pt x="0" y="10448"/>
                        <a:pt x="15411" y="0"/>
                        <a:pt x="34411" y="0"/>
                      </a:cubicBezTo>
                      <a:cubicBezTo>
                        <a:pt x="53417" y="0"/>
                        <a:pt x="68828" y="10448"/>
                        <a:pt x="68828" y="23333"/>
                      </a:cubicBezTo>
                      <a:cubicBezTo>
                        <a:pt x="68828" y="36225"/>
                        <a:pt x="53417" y="46667"/>
                        <a:pt x="34411" y="46667"/>
                      </a:cubicBezTo>
                      <a:cubicBezTo>
                        <a:pt x="15411" y="46667"/>
                        <a:pt x="0" y="36225"/>
                        <a:pt x="0" y="23333"/>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60" name="Google Shape;1860;p34"/>
                <p:cNvSpPr/>
                <p:nvPr/>
              </p:nvSpPr>
              <p:spPr>
                <a:xfrm>
                  <a:off x="4259783" y="6409611"/>
                  <a:ext cx="73489" cy="48153"/>
                </a:xfrm>
                <a:custGeom>
                  <a:rect b="b" l="l" r="r" t="t"/>
                  <a:pathLst>
                    <a:path extrusionOk="0" h="48153" w="73489">
                      <a:moveTo>
                        <a:pt x="0" y="24076"/>
                      </a:moveTo>
                      <a:cubicBezTo>
                        <a:pt x="0" y="10776"/>
                        <a:pt x="16449" y="0"/>
                        <a:pt x="36741" y="0"/>
                      </a:cubicBezTo>
                      <a:cubicBezTo>
                        <a:pt x="57041" y="0"/>
                        <a:pt x="73489" y="10776"/>
                        <a:pt x="73489" y="24076"/>
                      </a:cubicBezTo>
                      <a:cubicBezTo>
                        <a:pt x="73489" y="37371"/>
                        <a:pt x="57041" y="48153"/>
                        <a:pt x="36741" y="48153"/>
                      </a:cubicBezTo>
                      <a:cubicBezTo>
                        <a:pt x="16449" y="48153"/>
                        <a:pt x="0" y="37371"/>
                        <a:pt x="0" y="24076"/>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61" name="Google Shape;1861;p34"/>
                <p:cNvSpPr/>
                <p:nvPr/>
              </p:nvSpPr>
              <p:spPr>
                <a:xfrm>
                  <a:off x="4604277" y="6406242"/>
                  <a:ext cx="50805" cy="51522"/>
                </a:xfrm>
                <a:custGeom>
                  <a:rect b="b" l="l" r="r" t="t"/>
                  <a:pathLst>
                    <a:path extrusionOk="0" h="51522" w="50805">
                      <a:moveTo>
                        <a:pt x="0" y="25764"/>
                      </a:moveTo>
                      <a:cubicBezTo>
                        <a:pt x="0" y="11533"/>
                        <a:pt x="11372" y="0"/>
                        <a:pt x="25403" y="0"/>
                      </a:cubicBezTo>
                      <a:cubicBezTo>
                        <a:pt x="39434" y="0"/>
                        <a:pt x="50805" y="11533"/>
                        <a:pt x="50805" y="25764"/>
                      </a:cubicBezTo>
                      <a:cubicBezTo>
                        <a:pt x="50805" y="39989"/>
                        <a:pt x="39434" y="51522"/>
                        <a:pt x="25403" y="51522"/>
                      </a:cubicBezTo>
                      <a:cubicBezTo>
                        <a:pt x="11372" y="51522"/>
                        <a:pt x="0" y="39989"/>
                        <a:pt x="0" y="25764"/>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62" name="Google Shape;1862;p34"/>
                <p:cNvSpPr/>
                <p:nvPr/>
              </p:nvSpPr>
              <p:spPr>
                <a:xfrm>
                  <a:off x="4807954" y="6264729"/>
                  <a:ext cx="66316" cy="61607"/>
                </a:xfrm>
                <a:custGeom>
                  <a:rect b="b" l="l" r="r" t="t"/>
                  <a:pathLst>
                    <a:path extrusionOk="0" h="61607" w="66316">
                      <a:moveTo>
                        <a:pt x="0" y="30801"/>
                      </a:moveTo>
                      <a:cubicBezTo>
                        <a:pt x="0" y="13789"/>
                        <a:pt x="14848" y="0"/>
                        <a:pt x="33158" y="0"/>
                      </a:cubicBezTo>
                      <a:cubicBezTo>
                        <a:pt x="51475" y="0"/>
                        <a:pt x="66316" y="13789"/>
                        <a:pt x="66316" y="30801"/>
                      </a:cubicBezTo>
                      <a:cubicBezTo>
                        <a:pt x="66316" y="47812"/>
                        <a:pt x="51475" y="61608"/>
                        <a:pt x="33158" y="61608"/>
                      </a:cubicBezTo>
                      <a:cubicBezTo>
                        <a:pt x="14848" y="61608"/>
                        <a:pt x="0" y="47812"/>
                        <a:pt x="0" y="30801"/>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63" name="Google Shape;1863;p34"/>
                <p:cNvSpPr/>
                <p:nvPr/>
              </p:nvSpPr>
              <p:spPr>
                <a:xfrm>
                  <a:off x="4684356" y="6141137"/>
                  <a:ext cx="79382" cy="54857"/>
                </a:xfrm>
                <a:custGeom>
                  <a:rect b="b" l="l" r="r" t="t"/>
                  <a:pathLst>
                    <a:path extrusionOk="0" h="54857" w="79382">
                      <a:moveTo>
                        <a:pt x="0" y="27432"/>
                      </a:moveTo>
                      <a:cubicBezTo>
                        <a:pt x="0" y="12283"/>
                        <a:pt x="17768" y="0"/>
                        <a:pt x="39688" y="0"/>
                      </a:cubicBezTo>
                      <a:cubicBezTo>
                        <a:pt x="61615" y="0"/>
                        <a:pt x="79383" y="12283"/>
                        <a:pt x="79383" y="27432"/>
                      </a:cubicBezTo>
                      <a:cubicBezTo>
                        <a:pt x="79383" y="42581"/>
                        <a:pt x="61615" y="54858"/>
                        <a:pt x="39688" y="54858"/>
                      </a:cubicBezTo>
                      <a:cubicBezTo>
                        <a:pt x="17768" y="54858"/>
                        <a:pt x="0" y="42581"/>
                        <a:pt x="0" y="27432"/>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64" name="Google Shape;1864;p34"/>
                <p:cNvSpPr/>
                <p:nvPr/>
              </p:nvSpPr>
              <p:spPr>
                <a:xfrm>
                  <a:off x="4024690" y="6391326"/>
                  <a:ext cx="53278" cy="29835"/>
                </a:xfrm>
                <a:custGeom>
                  <a:rect b="b" l="l" r="r" t="t"/>
                  <a:pathLst>
                    <a:path extrusionOk="0" h="29835" w="53278">
                      <a:moveTo>
                        <a:pt x="313" y="23784"/>
                      </a:moveTo>
                      <a:cubicBezTo>
                        <a:pt x="-1923" y="17160"/>
                        <a:pt x="8055" y="7818"/>
                        <a:pt x="22602" y="2922"/>
                      </a:cubicBezTo>
                      <a:cubicBezTo>
                        <a:pt x="37142" y="-1974"/>
                        <a:pt x="50737" y="-574"/>
                        <a:pt x="52967" y="6049"/>
                      </a:cubicBezTo>
                      <a:cubicBezTo>
                        <a:pt x="55197" y="12673"/>
                        <a:pt x="45219" y="22016"/>
                        <a:pt x="30679" y="26911"/>
                      </a:cubicBezTo>
                      <a:cubicBezTo>
                        <a:pt x="16139" y="31814"/>
                        <a:pt x="2544" y="30407"/>
                        <a:pt x="313" y="23784"/>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65" name="Google Shape;1865;p34"/>
                <p:cNvSpPr/>
                <p:nvPr/>
              </p:nvSpPr>
              <p:spPr>
                <a:xfrm>
                  <a:off x="3806534" y="6340389"/>
                  <a:ext cx="54572" cy="54721"/>
                </a:xfrm>
                <a:custGeom>
                  <a:rect b="b" l="l" r="r" t="t"/>
                  <a:pathLst>
                    <a:path extrusionOk="0" h="54721" w="54572">
                      <a:moveTo>
                        <a:pt x="1847" y="17546"/>
                      </a:moveTo>
                      <a:cubicBezTo>
                        <a:pt x="7285" y="3448"/>
                        <a:pt x="23084" y="-3591"/>
                        <a:pt x="37135" y="1827"/>
                      </a:cubicBezTo>
                      <a:cubicBezTo>
                        <a:pt x="51186" y="7245"/>
                        <a:pt x="58164" y="23071"/>
                        <a:pt x="52726" y="37169"/>
                      </a:cubicBezTo>
                      <a:cubicBezTo>
                        <a:pt x="47288" y="51273"/>
                        <a:pt x="31489" y="58312"/>
                        <a:pt x="17438" y="52894"/>
                      </a:cubicBezTo>
                      <a:cubicBezTo>
                        <a:pt x="3387" y="47476"/>
                        <a:pt x="-3591" y="31650"/>
                        <a:pt x="1847" y="17546"/>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66" name="Google Shape;1866;p34"/>
                <p:cNvSpPr/>
                <p:nvPr/>
              </p:nvSpPr>
              <p:spPr>
                <a:xfrm>
                  <a:off x="3899966" y="6199471"/>
                  <a:ext cx="59351" cy="61628"/>
                </a:xfrm>
                <a:custGeom>
                  <a:rect b="b" l="l" r="r" t="t"/>
                  <a:pathLst>
                    <a:path extrusionOk="0" h="61628" w="59351">
                      <a:moveTo>
                        <a:pt x="0" y="30814"/>
                      </a:moveTo>
                      <a:cubicBezTo>
                        <a:pt x="0" y="13796"/>
                        <a:pt x="13287" y="0"/>
                        <a:pt x="29676" y="0"/>
                      </a:cubicBezTo>
                      <a:cubicBezTo>
                        <a:pt x="46064" y="0"/>
                        <a:pt x="59351" y="13796"/>
                        <a:pt x="59351" y="30814"/>
                      </a:cubicBezTo>
                      <a:cubicBezTo>
                        <a:pt x="59351" y="47832"/>
                        <a:pt x="46064" y="61628"/>
                        <a:pt x="29676" y="61628"/>
                      </a:cubicBezTo>
                      <a:cubicBezTo>
                        <a:pt x="13287" y="61628"/>
                        <a:pt x="0" y="47832"/>
                        <a:pt x="0" y="30814"/>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67" name="Google Shape;1867;p34"/>
                <p:cNvSpPr/>
                <p:nvPr/>
              </p:nvSpPr>
              <p:spPr>
                <a:xfrm>
                  <a:off x="4015118" y="6067367"/>
                  <a:ext cx="50182" cy="52620"/>
                </a:xfrm>
                <a:custGeom>
                  <a:rect b="b" l="l" r="r" t="t"/>
                  <a:pathLst>
                    <a:path extrusionOk="0" h="52620" w="50182">
                      <a:moveTo>
                        <a:pt x="0" y="26313"/>
                      </a:moveTo>
                      <a:cubicBezTo>
                        <a:pt x="0" y="11780"/>
                        <a:pt x="11231" y="0"/>
                        <a:pt x="25095" y="0"/>
                      </a:cubicBezTo>
                      <a:cubicBezTo>
                        <a:pt x="38951" y="0"/>
                        <a:pt x="50182" y="11780"/>
                        <a:pt x="50182" y="26313"/>
                      </a:cubicBezTo>
                      <a:cubicBezTo>
                        <a:pt x="50182" y="40840"/>
                        <a:pt x="38951" y="52620"/>
                        <a:pt x="25095" y="52620"/>
                      </a:cubicBezTo>
                      <a:cubicBezTo>
                        <a:pt x="11231" y="52620"/>
                        <a:pt x="0" y="40840"/>
                        <a:pt x="0" y="26313"/>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68" name="Google Shape;1868;p34"/>
                <p:cNvSpPr/>
                <p:nvPr/>
              </p:nvSpPr>
              <p:spPr>
                <a:xfrm>
                  <a:off x="3794621" y="6088517"/>
                  <a:ext cx="55857" cy="62944"/>
                </a:xfrm>
                <a:custGeom>
                  <a:rect b="b" l="l" r="r" t="t"/>
                  <a:pathLst>
                    <a:path extrusionOk="0" h="62944" w="55857">
                      <a:moveTo>
                        <a:pt x="2462" y="21726"/>
                      </a:moveTo>
                      <a:cubicBezTo>
                        <a:pt x="8791" y="5204"/>
                        <a:pt x="25319" y="-3824"/>
                        <a:pt x="39384" y="1554"/>
                      </a:cubicBezTo>
                      <a:cubicBezTo>
                        <a:pt x="53448" y="6939"/>
                        <a:pt x="59716" y="24700"/>
                        <a:pt x="53394" y="41222"/>
                      </a:cubicBezTo>
                      <a:cubicBezTo>
                        <a:pt x="47072" y="57744"/>
                        <a:pt x="30543" y="66772"/>
                        <a:pt x="16479" y="61387"/>
                      </a:cubicBezTo>
                      <a:cubicBezTo>
                        <a:pt x="2415" y="56003"/>
                        <a:pt x="-3861" y="38248"/>
                        <a:pt x="2462" y="21726"/>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69" name="Google Shape;1869;p34"/>
                <p:cNvSpPr/>
                <p:nvPr/>
              </p:nvSpPr>
              <p:spPr>
                <a:xfrm>
                  <a:off x="3973087" y="5902553"/>
                  <a:ext cx="43370" cy="51191"/>
                </a:xfrm>
                <a:custGeom>
                  <a:rect b="b" l="l" r="r" t="t"/>
                  <a:pathLst>
                    <a:path extrusionOk="0" h="51191" w="43370">
                      <a:moveTo>
                        <a:pt x="7708" y="49233"/>
                      </a:moveTo>
                      <a:cubicBezTo>
                        <a:pt x="-1447" y="43822"/>
                        <a:pt x="-2613" y="28847"/>
                        <a:pt x="5103" y="15794"/>
                      </a:cubicBezTo>
                      <a:cubicBezTo>
                        <a:pt x="12825" y="2741"/>
                        <a:pt x="26500" y="-3454"/>
                        <a:pt x="35662" y="1957"/>
                      </a:cubicBezTo>
                      <a:cubicBezTo>
                        <a:pt x="44817" y="7368"/>
                        <a:pt x="45983" y="22344"/>
                        <a:pt x="38267" y="35396"/>
                      </a:cubicBezTo>
                      <a:cubicBezTo>
                        <a:pt x="30546" y="48456"/>
                        <a:pt x="16870" y="54645"/>
                        <a:pt x="7708" y="49233"/>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70" name="Google Shape;1870;p34"/>
                <p:cNvSpPr/>
                <p:nvPr/>
              </p:nvSpPr>
              <p:spPr>
                <a:xfrm>
                  <a:off x="3979510" y="5780747"/>
                  <a:ext cx="35607" cy="45207"/>
                </a:xfrm>
                <a:custGeom>
                  <a:rect b="b" l="l" r="r" t="t"/>
                  <a:pathLst>
                    <a:path extrusionOk="0" h="45207" w="35607">
                      <a:moveTo>
                        <a:pt x="1031" y="18093"/>
                      </a:moveTo>
                      <a:cubicBezTo>
                        <a:pt x="4319" y="5864"/>
                        <a:pt x="14499" y="-2032"/>
                        <a:pt x="23761" y="459"/>
                      </a:cubicBezTo>
                      <a:cubicBezTo>
                        <a:pt x="33023" y="2951"/>
                        <a:pt x="37865" y="14885"/>
                        <a:pt x="34577" y="27114"/>
                      </a:cubicBezTo>
                      <a:cubicBezTo>
                        <a:pt x="31289" y="39344"/>
                        <a:pt x="21116" y="47240"/>
                        <a:pt x="11847" y="44748"/>
                      </a:cubicBezTo>
                      <a:cubicBezTo>
                        <a:pt x="2584" y="42257"/>
                        <a:pt x="-2258" y="30322"/>
                        <a:pt x="1031" y="18093"/>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71" name="Google Shape;1871;p34"/>
                <p:cNvSpPr/>
                <p:nvPr/>
              </p:nvSpPr>
              <p:spPr>
                <a:xfrm>
                  <a:off x="3995850" y="5459918"/>
                  <a:ext cx="30117" cy="33653"/>
                </a:xfrm>
                <a:custGeom>
                  <a:rect b="b" l="l" r="r" t="t"/>
                  <a:pathLst>
                    <a:path extrusionOk="0" h="33653" w="30117">
                      <a:moveTo>
                        <a:pt x="0" y="16824"/>
                      </a:moveTo>
                      <a:cubicBezTo>
                        <a:pt x="0" y="7534"/>
                        <a:pt x="6744" y="0"/>
                        <a:pt x="15062" y="0"/>
                      </a:cubicBezTo>
                      <a:cubicBezTo>
                        <a:pt x="23380" y="0"/>
                        <a:pt x="30118" y="7534"/>
                        <a:pt x="30118" y="16824"/>
                      </a:cubicBezTo>
                      <a:cubicBezTo>
                        <a:pt x="30118" y="26120"/>
                        <a:pt x="23380" y="33654"/>
                        <a:pt x="15062" y="33654"/>
                      </a:cubicBezTo>
                      <a:cubicBezTo>
                        <a:pt x="6744" y="33654"/>
                        <a:pt x="0" y="26120"/>
                        <a:pt x="0" y="16824"/>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72" name="Google Shape;1872;p34"/>
                <p:cNvSpPr/>
                <p:nvPr/>
              </p:nvSpPr>
              <p:spPr>
                <a:xfrm>
                  <a:off x="4077971" y="5537258"/>
                  <a:ext cx="31332" cy="35880"/>
                </a:xfrm>
                <a:custGeom>
                  <a:rect b="b" l="l" r="r" t="t"/>
                  <a:pathLst>
                    <a:path extrusionOk="0" h="35880" w="31332">
                      <a:moveTo>
                        <a:pt x="10047" y="643"/>
                      </a:moveTo>
                      <a:cubicBezTo>
                        <a:pt x="18117" y="-1975"/>
                        <a:pt x="27179" y="3637"/>
                        <a:pt x="30286" y="13194"/>
                      </a:cubicBezTo>
                      <a:cubicBezTo>
                        <a:pt x="33387" y="22744"/>
                        <a:pt x="29362" y="32616"/>
                        <a:pt x="21285" y="35234"/>
                      </a:cubicBezTo>
                      <a:cubicBezTo>
                        <a:pt x="13215" y="37860"/>
                        <a:pt x="4154" y="32248"/>
                        <a:pt x="1046" y="22691"/>
                      </a:cubicBezTo>
                      <a:cubicBezTo>
                        <a:pt x="-2055" y="13140"/>
                        <a:pt x="1970" y="3268"/>
                        <a:pt x="10047" y="643"/>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1873" name="Google Shape;1873;p34"/>
            <p:cNvGrpSpPr/>
            <p:nvPr/>
          </p:nvGrpSpPr>
          <p:grpSpPr>
            <a:xfrm>
              <a:off x="3540572" y="5251367"/>
              <a:ext cx="1462718" cy="1277572"/>
              <a:chOff x="3540572" y="5251367"/>
              <a:chExt cx="1462718" cy="1277572"/>
            </a:xfrm>
          </p:grpSpPr>
          <p:sp>
            <p:nvSpPr>
              <p:cNvPr id="1874" name="Google Shape;1874;p34"/>
              <p:cNvSpPr/>
              <p:nvPr/>
            </p:nvSpPr>
            <p:spPr>
              <a:xfrm>
                <a:off x="3540572" y="5434929"/>
                <a:ext cx="266299" cy="403379"/>
              </a:xfrm>
              <a:custGeom>
                <a:rect b="b" l="l" r="r" t="t"/>
                <a:pathLst>
                  <a:path extrusionOk="0" h="403379" w="266299">
                    <a:moveTo>
                      <a:pt x="176150" y="96"/>
                    </a:moveTo>
                    <a:cubicBezTo>
                      <a:pt x="117154" y="10041"/>
                      <a:pt x="68438" y="35571"/>
                      <a:pt x="34463" y="86115"/>
                    </a:cubicBezTo>
                    <a:cubicBezTo>
                      <a:pt x="29902" y="92893"/>
                      <a:pt x="25950" y="99657"/>
                      <a:pt x="22320" y="106622"/>
                    </a:cubicBezTo>
                    <a:cubicBezTo>
                      <a:pt x="-17187" y="182409"/>
                      <a:pt x="-1602" y="263205"/>
                      <a:pt x="48272" y="340819"/>
                    </a:cubicBezTo>
                    <a:cubicBezTo>
                      <a:pt x="58727" y="357080"/>
                      <a:pt x="69938" y="371915"/>
                      <a:pt x="81136" y="384981"/>
                    </a:cubicBezTo>
                    <a:cubicBezTo>
                      <a:pt x="85060" y="389562"/>
                      <a:pt x="88731" y="393647"/>
                      <a:pt x="92019" y="397116"/>
                    </a:cubicBezTo>
                    <a:cubicBezTo>
                      <a:pt x="94008" y="399219"/>
                      <a:pt x="95408" y="400733"/>
                      <a:pt x="96205" y="401510"/>
                    </a:cubicBezTo>
                    <a:cubicBezTo>
                      <a:pt x="100129" y="405327"/>
                      <a:pt x="106726" y="402950"/>
                      <a:pt x="107503" y="397538"/>
                    </a:cubicBezTo>
                    <a:cubicBezTo>
                      <a:pt x="107557" y="397150"/>
                      <a:pt x="108722" y="391089"/>
                      <a:pt x="109177" y="388537"/>
                    </a:cubicBezTo>
                    <a:cubicBezTo>
                      <a:pt x="110490" y="381217"/>
                      <a:pt x="111997" y="373060"/>
                      <a:pt x="113993" y="364260"/>
                    </a:cubicBezTo>
                    <a:cubicBezTo>
                      <a:pt x="119679" y="339131"/>
                      <a:pt x="127005" y="313983"/>
                      <a:pt x="136174" y="290590"/>
                    </a:cubicBezTo>
                    <a:cubicBezTo>
                      <a:pt x="145423" y="267009"/>
                      <a:pt x="156192" y="246595"/>
                      <a:pt x="168200" y="230107"/>
                    </a:cubicBezTo>
                    <a:cubicBezTo>
                      <a:pt x="191587" y="197973"/>
                      <a:pt x="222609" y="170474"/>
                      <a:pt x="263422" y="142205"/>
                    </a:cubicBezTo>
                    <a:cubicBezTo>
                      <a:pt x="267608" y="139305"/>
                      <a:pt x="267139" y="132963"/>
                      <a:pt x="262585" y="130692"/>
                    </a:cubicBezTo>
                    <a:cubicBezTo>
                      <a:pt x="243237" y="121028"/>
                      <a:pt x="225449" y="105196"/>
                      <a:pt x="208384" y="81300"/>
                    </a:cubicBezTo>
                    <a:cubicBezTo>
                      <a:pt x="191319" y="57411"/>
                      <a:pt x="183570" y="32564"/>
                      <a:pt x="184106" y="6793"/>
                    </a:cubicBezTo>
                    <a:cubicBezTo>
                      <a:pt x="184187" y="2594"/>
                      <a:pt x="180289" y="-601"/>
                      <a:pt x="176150" y="96"/>
                    </a:cubicBezTo>
                    <a:close/>
                    <a:moveTo>
                      <a:pt x="171127" y="15165"/>
                    </a:moveTo>
                    <a:cubicBezTo>
                      <a:pt x="172272" y="40762"/>
                      <a:pt x="180644" y="65448"/>
                      <a:pt x="197501" y="89042"/>
                    </a:cubicBezTo>
                    <a:cubicBezTo>
                      <a:pt x="213347" y="111230"/>
                      <a:pt x="230250" y="126158"/>
                      <a:pt x="248353" y="136968"/>
                    </a:cubicBezTo>
                    <a:cubicBezTo>
                      <a:pt x="210447" y="164005"/>
                      <a:pt x="180115" y="190827"/>
                      <a:pt x="157317" y="222150"/>
                    </a:cubicBezTo>
                    <a:cubicBezTo>
                      <a:pt x="144566" y="239664"/>
                      <a:pt x="133462" y="261209"/>
                      <a:pt x="123831" y="285774"/>
                    </a:cubicBezTo>
                    <a:cubicBezTo>
                      <a:pt x="114381" y="309858"/>
                      <a:pt x="106840" y="335588"/>
                      <a:pt x="101013" y="361326"/>
                    </a:cubicBezTo>
                    <a:cubicBezTo>
                      <a:pt x="99306" y="368894"/>
                      <a:pt x="98053" y="375719"/>
                      <a:pt x="96827" y="382255"/>
                    </a:cubicBezTo>
                    <a:cubicBezTo>
                      <a:pt x="95046" y="380280"/>
                      <a:pt x="93331" y="378665"/>
                      <a:pt x="91389" y="376395"/>
                    </a:cubicBezTo>
                    <a:cubicBezTo>
                      <a:pt x="80567" y="363777"/>
                      <a:pt x="69677" y="349418"/>
                      <a:pt x="59577" y="333700"/>
                    </a:cubicBezTo>
                    <a:cubicBezTo>
                      <a:pt x="12033" y="259715"/>
                      <a:pt x="-2821" y="183614"/>
                      <a:pt x="34041" y="112904"/>
                    </a:cubicBezTo>
                    <a:cubicBezTo>
                      <a:pt x="37443" y="106381"/>
                      <a:pt x="41274" y="100019"/>
                      <a:pt x="45553" y="93650"/>
                    </a:cubicBezTo>
                    <a:cubicBezTo>
                      <a:pt x="75731" y="48758"/>
                      <a:pt x="118908" y="25405"/>
                      <a:pt x="171127" y="1516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75" name="Google Shape;1875;p34"/>
              <p:cNvSpPr/>
              <p:nvPr/>
            </p:nvSpPr>
            <p:spPr>
              <a:xfrm>
                <a:off x="3673218" y="5251367"/>
                <a:ext cx="587440" cy="883729"/>
              </a:xfrm>
              <a:custGeom>
                <a:rect b="b" l="l" r="r" t="t"/>
                <a:pathLst>
                  <a:path extrusionOk="0" h="883729" w="587440">
                    <a:moveTo>
                      <a:pt x="272677" y="320"/>
                    </a:moveTo>
                    <a:cubicBezTo>
                      <a:pt x="224323" y="2657"/>
                      <a:pt x="176987" y="18336"/>
                      <a:pt x="139569" y="42807"/>
                    </a:cubicBezTo>
                    <a:cubicBezTo>
                      <a:pt x="75664" y="84585"/>
                      <a:pt x="39171" y="136328"/>
                      <a:pt x="38066" y="190147"/>
                    </a:cubicBezTo>
                    <a:cubicBezTo>
                      <a:pt x="37470" y="218818"/>
                      <a:pt x="46122" y="246378"/>
                      <a:pt x="64855" y="272604"/>
                    </a:cubicBezTo>
                    <a:cubicBezTo>
                      <a:pt x="83138" y="298208"/>
                      <a:pt x="102480" y="315500"/>
                      <a:pt x="123871" y="326182"/>
                    </a:cubicBezTo>
                    <a:cubicBezTo>
                      <a:pt x="162280" y="345356"/>
                      <a:pt x="195699" y="340903"/>
                      <a:pt x="253215" y="318648"/>
                    </a:cubicBezTo>
                    <a:cubicBezTo>
                      <a:pt x="289963" y="304430"/>
                      <a:pt x="298147" y="301838"/>
                      <a:pt x="312024" y="300652"/>
                    </a:cubicBezTo>
                    <a:cubicBezTo>
                      <a:pt x="329524" y="299152"/>
                      <a:pt x="342135" y="304898"/>
                      <a:pt x="352837" y="320744"/>
                    </a:cubicBezTo>
                    <a:cubicBezTo>
                      <a:pt x="361872" y="334125"/>
                      <a:pt x="364691" y="346803"/>
                      <a:pt x="362046" y="359876"/>
                    </a:cubicBezTo>
                    <a:cubicBezTo>
                      <a:pt x="357538" y="382145"/>
                      <a:pt x="338445" y="405357"/>
                      <a:pt x="297163" y="441918"/>
                    </a:cubicBezTo>
                    <a:cubicBezTo>
                      <a:pt x="286005" y="451803"/>
                      <a:pt x="242392" y="489046"/>
                      <a:pt x="236887" y="493822"/>
                    </a:cubicBezTo>
                    <a:cubicBezTo>
                      <a:pt x="210527" y="516693"/>
                      <a:pt x="189410" y="536061"/>
                      <a:pt x="168870" y="556608"/>
                    </a:cubicBezTo>
                    <a:cubicBezTo>
                      <a:pt x="99955" y="625543"/>
                      <a:pt x="49049" y="697706"/>
                      <a:pt x="15040" y="784108"/>
                    </a:cubicBezTo>
                    <a:cubicBezTo>
                      <a:pt x="2470" y="816047"/>
                      <a:pt x="-2004" y="849493"/>
                      <a:pt x="809" y="883730"/>
                    </a:cubicBezTo>
                    <a:lnTo>
                      <a:pt x="14203" y="882477"/>
                    </a:lnTo>
                    <a:cubicBezTo>
                      <a:pt x="11558" y="850217"/>
                      <a:pt x="15804" y="819094"/>
                      <a:pt x="27598" y="789131"/>
                    </a:cubicBezTo>
                    <a:cubicBezTo>
                      <a:pt x="60870" y="704605"/>
                      <a:pt x="110590" y="633754"/>
                      <a:pt x="178286" y="566031"/>
                    </a:cubicBezTo>
                    <a:cubicBezTo>
                      <a:pt x="198572" y="545739"/>
                      <a:pt x="219535" y="526544"/>
                      <a:pt x="245681" y="503867"/>
                    </a:cubicBezTo>
                    <a:cubicBezTo>
                      <a:pt x="251106" y="499166"/>
                      <a:pt x="294691" y="461942"/>
                      <a:pt x="305956" y="451964"/>
                    </a:cubicBezTo>
                    <a:cubicBezTo>
                      <a:pt x="349408" y="413481"/>
                      <a:pt x="369935" y="388534"/>
                      <a:pt x="375226" y="362388"/>
                    </a:cubicBezTo>
                    <a:cubicBezTo>
                      <a:pt x="378608" y="345678"/>
                      <a:pt x="374911" y="329477"/>
                      <a:pt x="363928" y="313210"/>
                    </a:cubicBezTo>
                    <a:cubicBezTo>
                      <a:pt x="350446" y="293238"/>
                      <a:pt x="333000" y="285356"/>
                      <a:pt x="310765" y="287258"/>
                    </a:cubicBezTo>
                    <a:cubicBezTo>
                      <a:pt x="295026" y="288604"/>
                      <a:pt x="286722" y="291263"/>
                      <a:pt x="248400" y="306090"/>
                    </a:cubicBezTo>
                    <a:cubicBezTo>
                      <a:pt x="194159" y="327079"/>
                      <a:pt x="163941" y="331225"/>
                      <a:pt x="129939" y="314254"/>
                    </a:cubicBezTo>
                    <a:cubicBezTo>
                      <a:pt x="110590" y="304590"/>
                      <a:pt x="92802" y="288751"/>
                      <a:pt x="75738" y="264862"/>
                    </a:cubicBezTo>
                    <a:cubicBezTo>
                      <a:pt x="58673" y="240966"/>
                      <a:pt x="50924" y="216126"/>
                      <a:pt x="51460" y="190355"/>
                    </a:cubicBezTo>
                    <a:cubicBezTo>
                      <a:pt x="52465" y="141606"/>
                      <a:pt x="86353" y="93693"/>
                      <a:pt x="146896" y="54106"/>
                    </a:cubicBezTo>
                    <a:cubicBezTo>
                      <a:pt x="182338" y="30927"/>
                      <a:pt x="227364" y="15938"/>
                      <a:pt x="273307" y="13715"/>
                    </a:cubicBezTo>
                    <a:cubicBezTo>
                      <a:pt x="367263" y="9167"/>
                      <a:pt x="453865" y="55492"/>
                      <a:pt x="516706" y="159380"/>
                    </a:cubicBezTo>
                    <a:cubicBezTo>
                      <a:pt x="615839" y="323249"/>
                      <a:pt x="582734" y="464367"/>
                      <a:pt x="444710" y="609142"/>
                    </a:cubicBezTo>
                    <a:cubicBezTo>
                      <a:pt x="417707" y="637464"/>
                      <a:pt x="381903" y="678405"/>
                      <a:pt x="339021" y="730114"/>
                    </a:cubicBezTo>
                    <a:lnTo>
                      <a:pt x="349488" y="738694"/>
                    </a:lnTo>
                    <a:cubicBezTo>
                      <a:pt x="392183" y="687205"/>
                      <a:pt x="427592" y="646405"/>
                      <a:pt x="454341" y="618350"/>
                    </a:cubicBezTo>
                    <a:cubicBezTo>
                      <a:pt x="596155" y="469597"/>
                      <a:pt x="630881" y="322184"/>
                      <a:pt x="528218" y="152475"/>
                    </a:cubicBezTo>
                    <a:cubicBezTo>
                      <a:pt x="462833" y="44395"/>
                      <a:pt x="371569" y="-4468"/>
                      <a:pt x="272677" y="32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76" name="Google Shape;1876;p34"/>
              <p:cNvSpPr/>
              <p:nvPr/>
            </p:nvSpPr>
            <p:spPr>
              <a:xfrm>
                <a:off x="3541126" y="5619801"/>
                <a:ext cx="171313" cy="216430"/>
              </a:xfrm>
              <a:custGeom>
                <a:rect b="b" l="l" r="r" t="t"/>
                <a:pathLst>
                  <a:path extrusionOk="0" h="216430" w="171313">
                    <a:moveTo>
                      <a:pt x="41858" y="236"/>
                    </a:moveTo>
                    <a:cubicBezTo>
                      <a:pt x="29743" y="785"/>
                      <a:pt x="17855" y="2365"/>
                      <a:pt x="5237" y="5259"/>
                    </a:cubicBezTo>
                    <a:cubicBezTo>
                      <a:pt x="2177" y="5962"/>
                      <a:pt x="-13" y="8815"/>
                      <a:pt x="0" y="11956"/>
                    </a:cubicBezTo>
                    <a:cubicBezTo>
                      <a:pt x="315" y="61181"/>
                      <a:pt x="18384" y="109991"/>
                      <a:pt x="48140" y="156362"/>
                    </a:cubicBezTo>
                    <a:cubicBezTo>
                      <a:pt x="58508" y="172523"/>
                      <a:pt x="69705" y="187130"/>
                      <a:pt x="80789" y="200109"/>
                    </a:cubicBezTo>
                    <a:cubicBezTo>
                      <a:pt x="84674" y="204656"/>
                      <a:pt x="88210" y="208802"/>
                      <a:pt x="91465" y="212244"/>
                    </a:cubicBezTo>
                    <a:cubicBezTo>
                      <a:pt x="92603" y="213457"/>
                      <a:pt x="95650" y="216430"/>
                      <a:pt x="95650" y="216430"/>
                    </a:cubicBezTo>
                    <a:lnTo>
                      <a:pt x="100252" y="211615"/>
                    </a:lnTo>
                    <a:lnTo>
                      <a:pt x="106949" y="212666"/>
                    </a:lnTo>
                    <a:cubicBezTo>
                      <a:pt x="107002" y="212278"/>
                      <a:pt x="107960" y="206217"/>
                      <a:pt x="108416" y="203665"/>
                    </a:cubicBezTo>
                    <a:cubicBezTo>
                      <a:pt x="109722" y="196345"/>
                      <a:pt x="111443" y="188188"/>
                      <a:pt x="113438" y="179388"/>
                    </a:cubicBezTo>
                    <a:cubicBezTo>
                      <a:pt x="119124" y="154259"/>
                      <a:pt x="126451" y="129111"/>
                      <a:pt x="135620" y="105718"/>
                    </a:cubicBezTo>
                    <a:cubicBezTo>
                      <a:pt x="144869" y="82137"/>
                      <a:pt x="155430" y="61509"/>
                      <a:pt x="167432" y="45020"/>
                    </a:cubicBezTo>
                    <a:cubicBezTo>
                      <a:pt x="167559" y="44846"/>
                      <a:pt x="167773" y="44726"/>
                      <a:pt x="168269" y="44183"/>
                    </a:cubicBezTo>
                    <a:cubicBezTo>
                      <a:pt x="168276" y="44183"/>
                      <a:pt x="169454" y="42958"/>
                      <a:pt x="169943" y="42301"/>
                    </a:cubicBezTo>
                    <a:cubicBezTo>
                      <a:pt x="172287" y="39187"/>
                      <a:pt x="171557" y="34773"/>
                      <a:pt x="168269" y="32677"/>
                    </a:cubicBezTo>
                    <a:cubicBezTo>
                      <a:pt x="146094" y="18513"/>
                      <a:pt x="120169" y="8433"/>
                      <a:pt x="89369" y="3163"/>
                    </a:cubicBezTo>
                    <a:cubicBezTo>
                      <a:pt x="73208" y="396"/>
                      <a:pt x="57389" y="-474"/>
                      <a:pt x="41858" y="236"/>
                    </a:cubicBezTo>
                    <a:close/>
                    <a:moveTo>
                      <a:pt x="42488" y="13423"/>
                    </a:moveTo>
                    <a:cubicBezTo>
                      <a:pt x="57061" y="12753"/>
                      <a:pt x="71855" y="13751"/>
                      <a:pt x="87065" y="16349"/>
                    </a:cubicBezTo>
                    <a:cubicBezTo>
                      <a:pt x="113398" y="20856"/>
                      <a:pt x="135318" y="29315"/>
                      <a:pt x="154667" y="40627"/>
                    </a:cubicBezTo>
                    <a:cubicBezTo>
                      <a:pt x="142833" y="57558"/>
                      <a:pt x="132352" y="77549"/>
                      <a:pt x="123277" y="100695"/>
                    </a:cubicBezTo>
                    <a:cubicBezTo>
                      <a:pt x="113827" y="124778"/>
                      <a:pt x="106286" y="150509"/>
                      <a:pt x="100459" y="176247"/>
                    </a:cubicBezTo>
                    <a:cubicBezTo>
                      <a:pt x="98751" y="183815"/>
                      <a:pt x="97285" y="190639"/>
                      <a:pt x="96066" y="197176"/>
                    </a:cubicBezTo>
                    <a:cubicBezTo>
                      <a:pt x="94358" y="195274"/>
                      <a:pt x="92684" y="193693"/>
                      <a:pt x="90835" y="191523"/>
                    </a:cubicBezTo>
                    <a:cubicBezTo>
                      <a:pt x="80126" y="178986"/>
                      <a:pt x="69457" y="164654"/>
                      <a:pt x="59438" y="149042"/>
                    </a:cubicBezTo>
                    <a:cubicBezTo>
                      <a:pt x="32140" y="106495"/>
                      <a:pt x="15658" y="61998"/>
                      <a:pt x="14024" y="17608"/>
                    </a:cubicBezTo>
                    <a:cubicBezTo>
                      <a:pt x="23728" y="15639"/>
                      <a:pt x="33091" y="13844"/>
                      <a:pt x="42488" y="13423"/>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77" name="Google Shape;1877;p34"/>
              <p:cNvSpPr/>
              <p:nvPr/>
            </p:nvSpPr>
            <p:spPr>
              <a:xfrm>
                <a:off x="3650502" y="5973236"/>
                <a:ext cx="1352788" cy="555703"/>
              </a:xfrm>
              <a:custGeom>
                <a:rect b="b" l="l" r="r" t="t"/>
                <a:pathLst>
                  <a:path extrusionOk="0" h="555703" w="1352788">
                    <a:moveTo>
                      <a:pt x="296023" y="81"/>
                    </a:moveTo>
                    <a:cubicBezTo>
                      <a:pt x="224463" y="1140"/>
                      <a:pt x="168902" y="12478"/>
                      <a:pt x="123984" y="37124"/>
                    </a:cubicBezTo>
                    <a:cubicBezTo>
                      <a:pt x="53877" y="75586"/>
                      <a:pt x="12688" y="146310"/>
                      <a:pt x="1129" y="256460"/>
                    </a:cubicBezTo>
                    <a:cubicBezTo>
                      <a:pt x="-10270" y="365116"/>
                      <a:pt x="64927" y="437052"/>
                      <a:pt x="214397" y="480818"/>
                    </a:cubicBezTo>
                    <a:cubicBezTo>
                      <a:pt x="331344" y="515061"/>
                      <a:pt x="482173" y="531202"/>
                      <a:pt x="706231" y="539627"/>
                    </a:cubicBezTo>
                    <a:cubicBezTo>
                      <a:pt x="744546" y="541073"/>
                      <a:pt x="779124" y="542828"/>
                      <a:pt x="840176" y="546538"/>
                    </a:cubicBezTo>
                    <a:cubicBezTo>
                      <a:pt x="1051870" y="559384"/>
                      <a:pt x="1125366" y="559859"/>
                      <a:pt x="1203288" y="540678"/>
                    </a:cubicBezTo>
                    <a:cubicBezTo>
                      <a:pt x="1306507" y="515269"/>
                      <a:pt x="1356977" y="453051"/>
                      <a:pt x="1352517" y="340597"/>
                    </a:cubicBezTo>
                    <a:cubicBezTo>
                      <a:pt x="1347353" y="210590"/>
                      <a:pt x="1301758" y="133618"/>
                      <a:pt x="1214386" y="93421"/>
                    </a:cubicBezTo>
                    <a:cubicBezTo>
                      <a:pt x="1146777" y="62319"/>
                      <a:pt x="1077801" y="54698"/>
                      <a:pt x="903800" y="50103"/>
                    </a:cubicBezTo>
                    <a:cubicBezTo>
                      <a:pt x="798157" y="47311"/>
                      <a:pt x="752723" y="45335"/>
                      <a:pt x="692836" y="39220"/>
                    </a:cubicBezTo>
                    <a:cubicBezTo>
                      <a:pt x="656959" y="35557"/>
                      <a:pt x="624243" y="31659"/>
                      <a:pt x="566840" y="24151"/>
                    </a:cubicBezTo>
                    <a:cubicBezTo>
                      <a:pt x="458385" y="9960"/>
                      <a:pt x="423371" y="5747"/>
                      <a:pt x="373042" y="2385"/>
                    </a:cubicBezTo>
                    <a:cubicBezTo>
                      <a:pt x="345442" y="537"/>
                      <a:pt x="319872" y="-273"/>
                      <a:pt x="296023" y="81"/>
                    </a:cubicBezTo>
                    <a:close/>
                    <a:moveTo>
                      <a:pt x="296860" y="13476"/>
                    </a:moveTo>
                    <a:cubicBezTo>
                      <a:pt x="320126" y="13148"/>
                      <a:pt x="345188" y="13972"/>
                      <a:pt x="372204" y="15780"/>
                    </a:cubicBezTo>
                    <a:cubicBezTo>
                      <a:pt x="422139" y="19115"/>
                      <a:pt x="457019" y="23187"/>
                      <a:pt x="565166" y="37332"/>
                    </a:cubicBezTo>
                    <a:cubicBezTo>
                      <a:pt x="622689" y="44860"/>
                      <a:pt x="655539" y="48931"/>
                      <a:pt x="691577" y="52615"/>
                    </a:cubicBezTo>
                    <a:cubicBezTo>
                      <a:pt x="751912" y="58770"/>
                      <a:pt x="797394" y="60699"/>
                      <a:pt x="903378" y="63498"/>
                    </a:cubicBezTo>
                    <a:cubicBezTo>
                      <a:pt x="1075364" y="68039"/>
                      <a:pt x="1143448" y="75734"/>
                      <a:pt x="1208733" y="105771"/>
                    </a:cubicBezTo>
                    <a:cubicBezTo>
                      <a:pt x="1291257" y="143738"/>
                      <a:pt x="1334153" y="215787"/>
                      <a:pt x="1339122" y="341013"/>
                    </a:cubicBezTo>
                    <a:cubicBezTo>
                      <a:pt x="1343321" y="446903"/>
                      <a:pt x="1297378" y="503770"/>
                      <a:pt x="1200154" y="527699"/>
                    </a:cubicBezTo>
                    <a:cubicBezTo>
                      <a:pt x="1124127" y="546411"/>
                      <a:pt x="1050838" y="545889"/>
                      <a:pt x="840799" y="533144"/>
                    </a:cubicBezTo>
                    <a:cubicBezTo>
                      <a:pt x="779653" y="529427"/>
                      <a:pt x="745095" y="527679"/>
                      <a:pt x="706646" y="526232"/>
                    </a:cubicBezTo>
                    <a:cubicBezTo>
                      <a:pt x="483654" y="517847"/>
                      <a:pt x="333735" y="501888"/>
                      <a:pt x="218167" y="468053"/>
                    </a:cubicBezTo>
                    <a:cubicBezTo>
                      <a:pt x="74156" y="425887"/>
                      <a:pt x="3955" y="358439"/>
                      <a:pt x="14523" y="257719"/>
                    </a:cubicBezTo>
                    <a:cubicBezTo>
                      <a:pt x="25654" y="151674"/>
                      <a:pt x="64298" y="85250"/>
                      <a:pt x="130266" y="49052"/>
                    </a:cubicBezTo>
                    <a:cubicBezTo>
                      <a:pt x="173115" y="25545"/>
                      <a:pt x="227041" y="14454"/>
                      <a:pt x="296860" y="13476"/>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1878" name="Google Shape;1878;p34"/>
          <p:cNvGrpSpPr/>
          <p:nvPr/>
        </p:nvGrpSpPr>
        <p:grpSpPr>
          <a:xfrm>
            <a:off x="320160" y="365743"/>
            <a:ext cx="701032" cy="969007"/>
            <a:chOff x="5466252" y="2545094"/>
            <a:chExt cx="1370006" cy="1893701"/>
          </a:xfrm>
        </p:grpSpPr>
        <p:sp>
          <p:nvSpPr>
            <p:cNvPr id="1879" name="Google Shape;1879;p34"/>
            <p:cNvSpPr/>
            <p:nvPr/>
          </p:nvSpPr>
          <p:spPr>
            <a:xfrm>
              <a:off x="5479656" y="2572942"/>
              <a:ext cx="1333967" cy="1852439"/>
            </a:xfrm>
            <a:custGeom>
              <a:rect b="b" l="l" r="r" t="t"/>
              <a:pathLst>
                <a:path extrusionOk="0" h="1852439" w="1333967">
                  <a:moveTo>
                    <a:pt x="331937" y="0"/>
                  </a:moveTo>
                  <a:cubicBezTo>
                    <a:pt x="331937" y="0"/>
                    <a:pt x="250806" y="141306"/>
                    <a:pt x="333189" y="447250"/>
                  </a:cubicBezTo>
                  <a:cubicBezTo>
                    <a:pt x="215766" y="407971"/>
                    <a:pt x="63001" y="404977"/>
                    <a:pt x="63001" y="404977"/>
                  </a:cubicBezTo>
                  <a:cubicBezTo>
                    <a:pt x="63001" y="404977"/>
                    <a:pt x="127851" y="540396"/>
                    <a:pt x="246546" y="653191"/>
                  </a:cubicBezTo>
                  <a:cubicBezTo>
                    <a:pt x="250846" y="657283"/>
                    <a:pt x="254811" y="660163"/>
                    <a:pt x="259104" y="664074"/>
                  </a:cubicBezTo>
                  <a:cubicBezTo>
                    <a:pt x="146268" y="693743"/>
                    <a:pt x="0" y="778557"/>
                    <a:pt x="0" y="778557"/>
                  </a:cubicBezTo>
                  <a:cubicBezTo>
                    <a:pt x="0" y="778557"/>
                    <a:pt x="191227" y="836910"/>
                    <a:pt x="342190" y="840299"/>
                  </a:cubicBezTo>
                  <a:cubicBezTo>
                    <a:pt x="345706" y="840380"/>
                    <a:pt x="348847" y="840132"/>
                    <a:pt x="352236" y="840092"/>
                  </a:cubicBezTo>
                  <a:cubicBezTo>
                    <a:pt x="150039" y="1240568"/>
                    <a:pt x="392875" y="2124098"/>
                    <a:pt x="1036824" y="1770797"/>
                  </a:cubicBezTo>
                  <a:cubicBezTo>
                    <a:pt x="1657707" y="1430154"/>
                    <a:pt x="1178230" y="769576"/>
                    <a:pt x="753657" y="665333"/>
                  </a:cubicBezTo>
                  <a:cubicBezTo>
                    <a:pt x="778577" y="670744"/>
                    <a:pt x="803605" y="677415"/>
                    <a:pt x="828787" y="686262"/>
                  </a:cubicBezTo>
                  <a:cubicBezTo>
                    <a:pt x="870136" y="657926"/>
                    <a:pt x="909991" y="623971"/>
                    <a:pt x="940551" y="582662"/>
                  </a:cubicBezTo>
                  <a:cubicBezTo>
                    <a:pt x="1061396" y="419302"/>
                    <a:pt x="1045195" y="305563"/>
                    <a:pt x="1045195" y="305563"/>
                  </a:cubicBezTo>
                  <a:cubicBezTo>
                    <a:pt x="1045195" y="305563"/>
                    <a:pt x="913668" y="337013"/>
                    <a:pt x="818741" y="391790"/>
                  </a:cubicBezTo>
                  <a:cubicBezTo>
                    <a:pt x="821326" y="377692"/>
                    <a:pt x="823141" y="364251"/>
                    <a:pt x="823141" y="352236"/>
                  </a:cubicBezTo>
                  <a:cubicBezTo>
                    <a:pt x="823141" y="260550"/>
                    <a:pt x="744455" y="105690"/>
                    <a:pt x="744448" y="105690"/>
                  </a:cubicBezTo>
                  <a:cubicBezTo>
                    <a:pt x="744448" y="105690"/>
                    <a:pt x="616838" y="223729"/>
                    <a:pt x="573668" y="314564"/>
                  </a:cubicBezTo>
                  <a:cubicBezTo>
                    <a:pt x="493287" y="149550"/>
                    <a:pt x="331937" y="0"/>
                    <a:pt x="331937" y="0"/>
                  </a:cubicBezTo>
                  <a:close/>
                </a:path>
              </a:pathLst>
            </a:custGeom>
            <a:solidFill>
              <a:srgbClr val="FFFCF9"/>
            </a:solidFill>
            <a:ln cap="flat" cmpd="sng" w="114300">
              <a:solidFill>
                <a:srgbClr val="FFFCF9"/>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1880" name="Google Shape;1880;p34"/>
            <p:cNvGrpSpPr/>
            <p:nvPr/>
          </p:nvGrpSpPr>
          <p:grpSpPr>
            <a:xfrm>
              <a:off x="5466252" y="2545094"/>
              <a:ext cx="1370006" cy="1893701"/>
              <a:chOff x="5466252" y="2545094"/>
              <a:chExt cx="1370006" cy="1893701"/>
            </a:xfrm>
          </p:grpSpPr>
          <p:sp>
            <p:nvSpPr>
              <p:cNvPr id="1881" name="Google Shape;1881;p34"/>
              <p:cNvSpPr/>
              <p:nvPr/>
            </p:nvSpPr>
            <p:spPr>
              <a:xfrm>
                <a:off x="5777955" y="3230546"/>
                <a:ext cx="1051312" cy="1201512"/>
              </a:xfrm>
              <a:custGeom>
                <a:rect b="b" l="l" r="r" t="t"/>
                <a:pathLst>
                  <a:path extrusionOk="0" h="1201512" w="1051312">
                    <a:moveTo>
                      <a:pt x="187641" y="49191"/>
                    </a:moveTo>
                    <a:cubicBezTo>
                      <a:pt x="597280" y="-221894"/>
                      <a:pt x="1525983" y="696469"/>
                      <a:pt x="754243" y="1119876"/>
                    </a:cubicBezTo>
                    <a:cubicBezTo>
                      <a:pt x="15575" y="1525148"/>
                      <a:pt x="-195643" y="302837"/>
                      <a:pt x="187641" y="49191"/>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82" name="Google Shape;1882;p34"/>
              <p:cNvSpPr/>
              <p:nvPr/>
            </p:nvSpPr>
            <p:spPr>
              <a:xfrm>
                <a:off x="5757766" y="3211120"/>
                <a:ext cx="1078492" cy="1227675"/>
              </a:xfrm>
              <a:custGeom>
                <a:rect b="b" l="l" r="r" t="t"/>
                <a:pathLst>
                  <a:path extrusionOk="0" h="1227675" w="1078492">
                    <a:moveTo>
                      <a:pt x="366509" y="91"/>
                    </a:moveTo>
                    <a:cubicBezTo>
                      <a:pt x="303227" y="1430"/>
                      <a:pt x="244257" y="17517"/>
                      <a:pt x="194054" y="50742"/>
                    </a:cubicBezTo>
                    <a:cubicBezTo>
                      <a:pt x="4642" y="176088"/>
                      <a:pt x="-52706" y="542080"/>
                      <a:pt x="51322" y="848762"/>
                    </a:cubicBezTo>
                    <a:cubicBezTo>
                      <a:pt x="104017" y="1004105"/>
                      <a:pt x="192541" y="1123591"/>
                      <a:pt x="307700" y="1183833"/>
                    </a:cubicBezTo>
                    <a:cubicBezTo>
                      <a:pt x="438270" y="1252138"/>
                      <a:pt x="596520" y="1241878"/>
                      <a:pt x="774413" y="1144278"/>
                    </a:cubicBezTo>
                    <a:cubicBezTo>
                      <a:pt x="959746" y="1042600"/>
                      <a:pt x="1059308" y="906753"/>
                      <a:pt x="1076004" y="749977"/>
                    </a:cubicBezTo>
                    <a:cubicBezTo>
                      <a:pt x="1090698" y="612000"/>
                      <a:pt x="1039745" y="463568"/>
                      <a:pt x="938496" y="328886"/>
                    </a:cubicBezTo>
                    <a:cubicBezTo>
                      <a:pt x="785684" y="125618"/>
                      <a:pt x="556356" y="-3921"/>
                      <a:pt x="366509" y="91"/>
                    </a:cubicBezTo>
                    <a:close/>
                    <a:moveTo>
                      <a:pt x="375088" y="12648"/>
                    </a:moveTo>
                    <a:cubicBezTo>
                      <a:pt x="816726" y="12615"/>
                      <a:pt x="1443409" y="762072"/>
                      <a:pt x="768137" y="1132558"/>
                    </a:cubicBezTo>
                    <a:cubicBezTo>
                      <a:pt x="29469" y="1537823"/>
                      <a:pt x="-181910" y="315686"/>
                      <a:pt x="201381" y="62040"/>
                    </a:cubicBezTo>
                    <a:cubicBezTo>
                      <a:pt x="252582" y="28159"/>
                      <a:pt x="312000" y="12655"/>
                      <a:pt x="375088" y="12648"/>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1883" name="Google Shape;1883;p34"/>
              <p:cNvGrpSpPr/>
              <p:nvPr/>
            </p:nvGrpSpPr>
            <p:grpSpPr>
              <a:xfrm>
                <a:off x="5466252" y="2545094"/>
                <a:ext cx="1072857" cy="867044"/>
                <a:chOff x="5466252" y="2545094"/>
                <a:chExt cx="1072857" cy="867044"/>
              </a:xfrm>
            </p:grpSpPr>
            <p:sp>
              <p:nvSpPr>
                <p:cNvPr id="1884" name="Google Shape;1884;p34"/>
                <p:cNvSpPr/>
                <p:nvPr/>
              </p:nvSpPr>
              <p:spPr>
                <a:xfrm>
                  <a:off x="5486045" y="3218270"/>
                  <a:ext cx="506996" cy="187123"/>
                </a:xfrm>
                <a:custGeom>
                  <a:rect b="b" l="l" r="r" t="t"/>
                  <a:pathLst>
                    <a:path extrusionOk="0" h="187123" w="506996">
                      <a:moveTo>
                        <a:pt x="324463" y="0"/>
                      </a:moveTo>
                      <a:cubicBezTo>
                        <a:pt x="305483" y="0"/>
                        <a:pt x="282872" y="4668"/>
                        <a:pt x="259224" y="10883"/>
                      </a:cubicBezTo>
                      <a:cubicBezTo>
                        <a:pt x="146389" y="40552"/>
                        <a:pt x="0" y="125366"/>
                        <a:pt x="0" y="125366"/>
                      </a:cubicBezTo>
                      <a:cubicBezTo>
                        <a:pt x="0" y="125366"/>
                        <a:pt x="191200" y="183719"/>
                        <a:pt x="342170" y="187108"/>
                      </a:cubicBezTo>
                      <a:cubicBezTo>
                        <a:pt x="346128" y="187195"/>
                        <a:pt x="349724" y="186880"/>
                        <a:pt x="353623" y="186900"/>
                      </a:cubicBezTo>
                      <a:cubicBezTo>
                        <a:pt x="367566" y="160480"/>
                        <a:pt x="383586" y="136551"/>
                        <a:pt x="401575" y="114905"/>
                      </a:cubicBezTo>
                      <a:cubicBezTo>
                        <a:pt x="418271" y="94820"/>
                        <a:pt x="436896" y="77307"/>
                        <a:pt x="457095" y="62164"/>
                      </a:cubicBezTo>
                      <a:cubicBezTo>
                        <a:pt x="462841" y="57851"/>
                        <a:pt x="468347" y="53056"/>
                        <a:pt x="474374" y="49185"/>
                      </a:cubicBezTo>
                      <a:cubicBezTo>
                        <a:pt x="484862" y="42461"/>
                        <a:pt x="495879" y="37103"/>
                        <a:pt x="506997" y="31812"/>
                      </a:cubicBezTo>
                      <a:cubicBezTo>
                        <a:pt x="483369" y="24070"/>
                        <a:pt x="455769" y="16475"/>
                        <a:pt x="424908" y="10468"/>
                      </a:cubicBezTo>
                      <a:cubicBezTo>
                        <a:pt x="393438" y="4340"/>
                        <a:pt x="359476" y="0"/>
                        <a:pt x="324463" y="0"/>
                      </a:cubicBezTo>
                      <a:close/>
                    </a:path>
                  </a:pathLst>
                </a:custGeom>
                <a:solidFill>
                  <a:srgbClr val="BFDB87"/>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85" name="Google Shape;1885;p34"/>
                <p:cNvSpPr/>
                <p:nvPr/>
              </p:nvSpPr>
              <p:spPr>
                <a:xfrm>
                  <a:off x="5466252" y="3198239"/>
                  <a:ext cx="533764" cy="213899"/>
                </a:xfrm>
                <a:custGeom>
                  <a:rect b="b" l="l" r="r" t="t"/>
                  <a:pathLst>
                    <a:path extrusionOk="0" h="213899" w="533764">
                      <a:moveTo>
                        <a:pt x="337813" y="0"/>
                      </a:moveTo>
                      <a:cubicBezTo>
                        <a:pt x="319295" y="0"/>
                        <a:pt x="297703" y="3797"/>
                        <a:pt x="269166" y="11298"/>
                      </a:cubicBezTo>
                      <a:cubicBezTo>
                        <a:pt x="218762" y="24552"/>
                        <a:pt x="158935" y="49078"/>
                        <a:pt x="94822" y="80575"/>
                      </a:cubicBezTo>
                      <a:cubicBezTo>
                        <a:pt x="72467" y="91558"/>
                        <a:pt x="51130" y="102622"/>
                        <a:pt x="31620" y="113224"/>
                      </a:cubicBezTo>
                      <a:cubicBezTo>
                        <a:pt x="24782" y="116941"/>
                        <a:pt x="7035" y="126853"/>
                        <a:pt x="6713" y="127034"/>
                      </a:cubicBezTo>
                      <a:cubicBezTo>
                        <a:pt x="-3406" y="132901"/>
                        <a:pt x="-1752" y="148110"/>
                        <a:pt x="9432" y="151526"/>
                      </a:cubicBezTo>
                      <a:cubicBezTo>
                        <a:pt x="9834" y="151646"/>
                        <a:pt x="33134" y="158296"/>
                        <a:pt x="42082" y="160734"/>
                      </a:cubicBezTo>
                      <a:cubicBezTo>
                        <a:pt x="67618" y="167686"/>
                        <a:pt x="95586" y="174839"/>
                        <a:pt x="124960" y="181449"/>
                      </a:cubicBezTo>
                      <a:cubicBezTo>
                        <a:pt x="209091" y="200396"/>
                        <a:pt x="288085" y="212384"/>
                        <a:pt x="355179" y="213890"/>
                      </a:cubicBezTo>
                      <a:cubicBezTo>
                        <a:pt x="357315" y="213937"/>
                        <a:pt x="359023" y="213797"/>
                        <a:pt x="362298" y="213683"/>
                      </a:cubicBezTo>
                      <a:cubicBezTo>
                        <a:pt x="362331" y="213683"/>
                        <a:pt x="365673" y="213676"/>
                        <a:pt x="366899" y="213683"/>
                      </a:cubicBezTo>
                      <a:cubicBezTo>
                        <a:pt x="371882" y="213703"/>
                        <a:pt x="376503" y="210971"/>
                        <a:pt x="378833" y="206564"/>
                      </a:cubicBezTo>
                      <a:cubicBezTo>
                        <a:pt x="392228" y="181188"/>
                        <a:pt x="407746" y="157988"/>
                        <a:pt x="425292" y="136872"/>
                      </a:cubicBezTo>
                      <a:cubicBezTo>
                        <a:pt x="441051" y="117919"/>
                        <a:pt x="458745" y="101001"/>
                        <a:pt x="478455" y="86227"/>
                      </a:cubicBezTo>
                      <a:cubicBezTo>
                        <a:pt x="480103" y="84988"/>
                        <a:pt x="484483" y="81613"/>
                        <a:pt x="484731" y="81412"/>
                      </a:cubicBezTo>
                      <a:cubicBezTo>
                        <a:pt x="489868" y="77353"/>
                        <a:pt x="492171" y="75686"/>
                        <a:pt x="494984" y="73878"/>
                      </a:cubicBezTo>
                      <a:cubicBezTo>
                        <a:pt x="503289" y="68553"/>
                        <a:pt x="511346" y="64394"/>
                        <a:pt x="526173" y="57342"/>
                      </a:cubicBezTo>
                      <a:cubicBezTo>
                        <a:pt x="537083" y="52152"/>
                        <a:pt x="535978" y="36199"/>
                        <a:pt x="524499" y="32435"/>
                      </a:cubicBezTo>
                      <a:cubicBezTo>
                        <a:pt x="497904" y="23722"/>
                        <a:pt x="469943" y="16348"/>
                        <a:pt x="440783" y="10669"/>
                      </a:cubicBezTo>
                      <a:cubicBezTo>
                        <a:pt x="404973" y="3703"/>
                        <a:pt x="371038" y="0"/>
                        <a:pt x="337813" y="0"/>
                      </a:cubicBezTo>
                      <a:close/>
                      <a:moveTo>
                        <a:pt x="337813" y="13395"/>
                      </a:moveTo>
                      <a:cubicBezTo>
                        <a:pt x="372826" y="13395"/>
                        <a:pt x="406795" y="17734"/>
                        <a:pt x="438272" y="23856"/>
                      </a:cubicBezTo>
                      <a:cubicBezTo>
                        <a:pt x="469133" y="29863"/>
                        <a:pt x="496685" y="37458"/>
                        <a:pt x="520313" y="45207"/>
                      </a:cubicBezTo>
                      <a:cubicBezTo>
                        <a:pt x="509196" y="50491"/>
                        <a:pt x="498360" y="55848"/>
                        <a:pt x="487872" y="62572"/>
                      </a:cubicBezTo>
                      <a:cubicBezTo>
                        <a:pt x="481837" y="66444"/>
                        <a:pt x="476245" y="71246"/>
                        <a:pt x="470499" y="75552"/>
                      </a:cubicBezTo>
                      <a:cubicBezTo>
                        <a:pt x="450300" y="90694"/>
                        <a:pt x="431728" y="108208"/>
                        <a:pt x="415039" y="128293"/>
                      </a:cubicBezTo>
                      <a:cubicBezTo>
                        <a:pt x="397044" y="149938"/>
                        <a:pt x="381051" y="173874"/>
                        <a:pt x="367113" y="200288"/>
                      </a:cubicBezTo>
                      <a:cubicBezTo>
                        <a:pt x="363216" y="200275"/>
                        <a:pt x="359552" y="200583"/>
                        <a:pt x="355601" y="200496"/>
                      </a:cubicBezTo>
                      <a:cubicBezTo>
                        <a:pt x="204631" y="197107"/>
                        <a:pt x="13410" y="138754"/>
                        <a:pt x="13410" y="138754"/>
                      </a:cubicBezTo>
                      <a:cubicBezTo>
                        <a:pt x="13410" y="138754"/>
                        <a:pt x="159887" y="53940"/>
                        <a:pt x="272722" y="24278"/>
                      </a:cubicBezTo>
                      <a:cubicBezTo>
                        <a:pt x="296370" y="18056"/>
                        <a:pt x="318833" y="13395"/>
                        <a:pt x="337813" y="1339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86" name="Google Shape;1886;p34"/>
                <p:cNvSpPr/>
                <p:nvPr/>
              </p:nvSpPr>
              <p:spPr>
                <a:xfrm>
                  <a:off x="6098457" y="2870642"/>
                  <a:ext cx="433607" cy="380699"/>
                </a:xfrm>
                <a:custGeom>
                  <a:rect b="b" l="l" r="r" t="t"/>
                  <a:pathLst>
                    <a:path extrusionOk="0" h="380699" w="433607">
                      <a:moveTo>
                        <a:pt x="432898" y="0"/>
                      </a:moveTo>
                      <a:cubicBezTo>
                        <a:pt x="432898" y="0"/>
                        <a:pt x="301223" y="31450"/>
                        <a:pt x="206296" y="86227"/>
                      </a:cubicBezTo>
                      <a:cubicBezTo>
                        <a:pt x="206283" y="86288"/>
                        <a:pt x="206309" y="86375"/>
                        <a:pt x="206296" y="86435"/>
                      </a:cubicBezTo>
                      <a:cubicBezTo>
                        <a:pt x="177531" y="103044"/>
                        <a:pt x="151800" y="121415"/>
                        <a:pt x="134575" y="142109"/>
                      </a:cubicBezTo>
                      <a:cubicBezTo>
                        <a:pt x="99495" y="184262"/>
                        <a:pt x="60563" y="245863"/>
                        <a:pt x="28946" y="299287"/>
                      </a:cubicBezTo>
                      <a:cubicBezTo>
                        <a:pt x="13200" y="325896"/>
                        <a:pt x="10488" y="331186"/>
                        <a:pt x="0" y="350140"/>
                      </a:cubicBezTo>
                      <a:cubicBezTo>
                        <a:pt x="10756" y="349001"/>
                        <a:pt x="21605" y="348278"/>
                        <a:pt x="32616" y="348050"/>
                      </a:cubicBezTo>
                      <a:cubicBezTo>
                        <a:pt x="35462" y="347990"/>
                        <a:pt x="38188" y="347628"/>
                        <a:pt x="41041" y="347628"/>
                      </a:cubicBezTo>
                      <a:cubicBezTo>
                        <a:pt x="59485" y="347628"/>
                        <a:pt x="78458" y="349229"/>
                        <a:pt x="97425" y="351606"/>
                      </a:cubicBezTo>
                      <a:cubicBezTo>
                        <a:pt x="136564" y="356516"/>
                        <a:pt x="176406" y="366635"/>
                        <a:pt x="216449" y="380699"/>
                      </a:cubicBezTo>
                      <a:cubicBezTo>
                        <a:pt x="257798" y="352363"/>
                        <a:pt x="297573" y="318408"/>
                        <a:pt x="328133" y="277099"/>
                      </a:cubicBezTo>
                      <a:cubicBezTo>
                        <a:pt x="448971" y="113740"/>
                        <a:pt x="432898" y="0"/>
                        <a:pt x="432898" y="0"/>
                      </a:cubicBezTo>
                      <a:close/>
                    </a:path>
                  </a:pathLst>
                </a:custGeom>
                <a:solidFill>
                  <a:srgbClr val="BDD98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87" name="Google Shape;1887;p34"/>
                <p:cNvSpPr/>
                <p:nvPr/>
              </p:nvSpPr>
              <p:spPr>
                <a:xfrm>
                  <a:off x="6078635" y="2850652"/>
                  <a:ext cx="460474" cy="407397"/>
                </a:xfrm>
                <a:custGeom>
                  <a:rect b="b" l="l" r="r" t="t"/>
                  <a:pathLst>
                    <a:path extrusionOk="0" h="407397" w="460474">
                      <a:moveTo>
                        <a:pt x="443290" y="374"/>
                      </a:moveTo>
                      <a:cubicBezTo>
                        <a:pt x="442199" y="635"/>
                        <a:pt x="426815" y="4546"/>
                        <a:pt x="420687" y="6234"/>
                      </a:cubicBezTo>
                      <a:cubicBezTo>
                        <a:pt x="403200" y="11042"/>
                        <a:pt x="384200" y="16682"/>
                        <a:pt x="364389" y="23184"/>
                      </a:cubicBezTo>
                      <a:cubicBezTo>
                        <a:pt x="307610" y="41836"/>
                        <a:pt x="255525" y="63362"/>
                        <a:pt x="213071" y="87853"/>
                      </a:cubicBezTo>
                      <a:cubicBezTo>
                        <a:pt x="213018" y="87887"/>
                        <a:pt x="213125" y="88034"/>
                        <a:pt x="213071" y="88068"/>
                      </a:cubicBezTo>
                      <a:cubicBezTo>
                        <a:pt x="212984" y="88115"/>
                        <a:pt x="212951" y="88222"/>
                        <a:pt x="212864" y="88275"/>
                      </a:cubicBezTo>
                      <a:cubicBezTo>
                        <a:pt x="179746" y="107423"/>
                        <a:pt x="154759" y="126416"/>
                        <a:pt x="137727" y="146876"/>
                      </a:cubicBezTo>
                      <a:cubicBezTo>
                        <a:pt x="106384" y="184542"/>
                        <a:pt x="70346" y="238877"/>
                        <a:pt x="30779" y="305729"/>
                      </a:cubicBezTo>
                      <a:cubicBezTo>
                        <a:pt x="21851" y="320818"/>
                        <a:pt x="16922" y="329491"/>
                        <a:pt x="11738" y="338793"/>
                      </a:cubicBezTo>
                      <a:cubicBezTo>
                        <a:pt x="11544" y="339141"/>
                        <a:pt x="2918" y="354786"/>
                        <a:pt x="1692" y="357003"/>
                      </a:cubicBezTo>
                      <a:cubicBezTo>
                        <a:pt x="-3551" y="366480"/>
                        <a:pt x="4104" y="377818"/>
                        <a:pt x="14873" y="376673"/>
                      </a:cubicBezTo>
                      <a:cubicBezTo>
                        <a:pt x="25508" y="375548"/>
                        <a:pt x="35869" y="375012"/>
                        <a:pt x="46269" y="374791"/>
                      </a:cubicBezTo>
                      <a:cubicBezTo>
                        <a:pt x="47636" y="374764"/>
                        <a:pt x="50817" y="374590"/>
                        <a:pt x="50870" y="374584"/>
                      </a:cubicBezTo>
                      <a:cubicBezTo>
                        <a:pt x="52719" y="374456"/>
                        <a:pt x="53569" y="374376"/>
                        <a:pt x="54433" y="374376"/>
                      </a:cubicBezTo>
                      <a:cubicBezTo>
                        <a:pt x="70936" y="374376"/>
                        <a:pt x="88898" y="375588"/>
                        <a:pt x="109264" y="378140"/>
                      </a:cubicBezTo>
                      <a:cubicBezTo>
                        <a:pt x="146219" y="382774"/>
                        <a:pt x="184856" y="392358"/>
                        <a:pt x="225421" y="406603"/>
                      </a:cubicBezTo>
                      <a:cubicBezTo>
                        <a:pt x="229446" y="408016"/>
                        <a:pt x="233833" y="407554"/>
                        <a:pt x="237349" y="405136"/>
                      </a:cubicBezTo>
                      <a:cubicBezTo>
                        <a:pt x="284706" y="372688"/>
                        <a:pt x="323161" y="337728"/>
                        <a:pt x="352247" y="298402"/>
                      </a:cubicBezTo>
                      <a:cubicBezTo>
                        <a:pt x="401258" y="232153"/>
                        <a:pt x="432092" y="168957"/>
                        <a:pt x="448105" y="110249"/>
                      </a:cubicBezTo>
                      <a:cubicBezTo>
                        <a:pt x="458841" y="70876"/>
                        <a:pt x="461701" y="38970"/>
                        <a:pt x="460033" y="16072"/>
                      </a:cubicBezTo>
                      <a:cubicBezTo>
                        <a:pt x="459879" y="13936"/>
                        <a:pt x="459745" y="12389"/>
                        <a:pt x="459618" y="11464"/>
                      </a:cubicBezTo>
                      <a:cubicBezTo>
                        <a:pt x="458513" y="3655"/>
                        <a:pt x="450965" y="-1461"/>
                        <a:pt x="443290" y="374"/>
                      </a:cubicBezTo>
                      <a:close/>
                      <a:moveTo>
                        <a:pt x="446431" y="13346"/>
                      </a:moveTo>
                      <a:cubicBezTo>
                        <a:pt x="446431" y="13346"/>
                        <a:pt x="462417" y="127086"/>
                        <a:pt x="341579" y="290446"/>
                      </a:cubicBezTo>
                      <a:cubicBezTo>
                        <a:pt x="311019" y="331754"/>
                        <a:pt x="271164" y="365710"/>
                        <a:pt x="229815" y="394046"/>
                      </a:cubicBezTo>
                      <a:cubicBezTo>
                        <a:pt x="189772" y="379988"/>
                        <a:pt x="150077" y="369862"/>
                        <a:pt x="110938" y="364953"/>
                      </a:cubicBezTo>
                      <a:cubicBezTo>
                        <a:pt x="91972" y="362575"/>
                        <a:pt x="72871" y="360981"/>
                        <a:pt x="54433" y="360981"/>
                      </a:cubicBezTo>
                      <a:cubicBezTo>
                        <a:pt x="51573" y="360981"/>
                        <a:pt x="48901" y="361336"/>
                        <a:pt x="46062" y="361396"/>
                      </a:cubicBezTo>
                      <a:cubicBezTo>
                        <a:pt x="35045" y="361631"/>
                        <a:pt x="24168" y="362354"/>
                        <a:pt x="13412" y="363493"/>
                      </a:cubicBezTo>
                      <a:cubicBezTo>
                        <a:pt x="23901" y="344533"/>
                        <a:pt x="26546" y="339242"/>
                        <a:pt x="42291" y="312634"/>
                      </a:cubicBezTo>
                      <a:cubicBezTo>
                        <a:pt x="73909" y="259210"/>
                        <a:pt x="112901" y="197608"/>
                        <a:pt x="147981" y="155456"/>
                      </a:cubicBezTo>
                      <a:cubicBezTo>
                        <a:pt x="165206" y="134761"/>
                        <a:pt x="191004" y="116397"/>
                        <a:pt x="219769" y="99788"/>
                      </a:cubicBezTo>
                      <a:cubicBezTo>
                        <a:pt x="219782" y="99728"/>
                        <a:pt x="219755" y="99641"/>
                        <a:pt x="219769" y="99574"/>
                      </a:cubicBezTo>
                      <a:cubicBezTo>
                        <a:pt x="314696" y="44803"/>
                        <a:pt x="446431" y="13346"/>
                        <a:pt x="446431" y="13346"/>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88" name="Google Shape;1888;p34"/>
                <p:cNvSpPr/>
                <p:nvPr/>
              </p:nvSpPr>
              <p:spPr>
                <a:xfrm>
                  <a:off x="5549127" y="2670769"/>
                  <a:ext cx="760159" cy="662406"/>
                </a:xfrm>
                <a:custGeom>
                  <a:rect b="b" l="l" r="r" t="t"/>
                  <a:pathLst>
                    <a:path extrusionOk="0" h="662406" w="760159">
                      <a:moveTo>
                        <a:pt x="681313" y="0"/>
                      </a:moveTo>
                      <a:cubicBezTo>
                        <a:pt x="681313" y="0"/>
                        <a:pt x="553837" y="118033"/>
                        <a:pt x="510660" y="208874"/>
                      </a:cubicBezTo>
                      <a:cubicBezTo>
                        <a:pt x="509562" y="211192"/>
                        <a:pt x="507974" y="213710"/>
                        <a:pt x="506990" y="215987"/>
                      </a:cubicBezTo>
                      <a:cubicBezTo>
                        <a:pt x="467302" y="307612"/>
                        <a:pt x="477180" y="492463"/>
                        <a:pt x="477180" y="492463"/>
                      </a:cubicBezTo>
                      <a:cubicBezTo>
                        <a:pt x="477180" y="492463"/>
                        <a:pt x="415679" y="398869"/>
                        <a:pt x="296374" y="350562"/>
                      </a:cubicBezTo>
                      <a:cubicBezTo>
                        <a:pt x="288090" y="347206"/>
                        <a:pt x="278995" y="344494"/>
                        <a:pt x="270235" y="341561"/>
                      </a:cubicBezTo>
                      <a:cubicBezTo>
                        <a:pt x="152812" y="302281"/>
                        <a:pt x="0" y="299287"/>
                        <a:pt x="0" y="299287"/>
                      </a:cubicBezTo>
                      <a:cubicBezTo>
                        <a:pt x="0" y="299287"/>
                        <a:pt x="64702" y="434706"/>
                        <a:pt x="183398" y="547501"/>
                      </a:cubicBezTo>
                      <a:cubicBezTo>
                        <a:pt x="187698" y="551593"/>
                        <a:pt x="191850" y="554473"/>
                        <a:pt x="196143" y="558385"/>
                      </a:cubicBezTo>
                      <a:cubicBezTo>
                        <a:pt x="245937" y="603819"/>
                        <a:pt x="294097" y="637392"/>
                        <a:pt x="338493" y="662406"/>
                      </a:cubicBezTo>
                      <a:cubicBezTo>
                        <a:pt x="355190" y="642321"/>
                        <a:pt x="373814" y="624808"/>
                        <a:pt x="394014" y="609665"/>
                      </a:cubicBezTo>
                      <a:cubicBezTo>
                        <a:pt x="399760" y="605352"/>
                        <a:pt x="405265" y="600557"/>
                        <a:pt x="411292" y="596686"/>
                      </a:cubicBezTo>
                      <a:cubicBezTo>
                        <a:pt x="421781" y="589962"/>
                        <a:pt x="432797" y="584604"/>
                        <a:pt x="443915" y="579314"/>
                      </a:cubicBezTo>
                      <a:cubicBezTo>
                        <a:pt x="476818" y="563662"/>
                        <a:pt x="512167" y="553951"/>
                        <a:pt x="549330" y="550013"/>
                      </a:cubicBezTo>
                      <a:cubicBezTo>
                        <a:pt x="560086" y="548874"/>
                        <a:pt x="570935" y="548151"/>
                        <a:pt x="581946" y="547923"/>
                      </a:cubicBezTo>
                      <a:cubicBezTo>
                        <a:pt x="584792" y="547863"/>
                        <a:pt x="587518" y="547501"/>
                        <a:pt x="590371" y="547501"/>
                      </a:cubicBezTo>
                      <a:cubicBezTo>
                        <a:pt x="608815" y="547501"/>
                        <a:pt x="627788" y="549102"/>
                        <a:pt x="646755" y="551480"/>
                      </a:cubicBezTo>
                      <a:cubicBezTo>
                        <a:pt x="694265" y="463679"/>
                        <a:pt x="741662" y="362275"/>
                        <a:pt x="755626" y="286308"/>
                      </a:cubicBezTo>
                      <a:cubicBezTo>
                        <a:pt x="755639" y="286248"/>
                        <a:pt x="755613" y="286161"/>
                        <a:pt x="755626" y="286100"/>
                      </a:cubicBezTo>
                      <a:cubicBezTo>
                        <a:pt x="758211" y="272003"/>
                        <a:pt x="760160" y="258555"/>
                        <a:pt x="760160" y="246546"/>
                      </a:cubicBezTo>
                      <a:cubicBezTo>
                        <a:pt x="760160" y="154861"/>
                        <a:pt x="681313" y="0"/>
                        <a:pt x="681313" y="0"/>
                      </a:cubicBezTo>
                      <a:close/>
                    </a:path>
                  </a:pathLst>
                </a:custGeom>
                <a:solidFill>
                  <a:srgbClr val="9CB66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89" name="Google Shape;1889;p34"/>
                <p:cNvSpPr/>
                <p:nvPr/>
              </p:nvSpPr>
              <p:spPr>
                <a:xfrm>
                  <a:off x="5529406" y="2650734"/>
                  <a:ext cx="786785" cy="689232"/>
                </a:xfrm>
                <a:custGeom>
                  <a:rect b="b" l="l" r="r" t="t"/>
                  <a:pathLst>
                    <a:path extrusionOk="0" h="689232" w="786785">
                      <a:moveTo>
                        <a:pt x="697002" y="211"/>
                      </a:moveTo>
                      <a:cubicBezTo>
                        <a:pt x="693064" y="-492"/>
                        <a:pt x="688751" y="546"/>
                        <a:pt x="685490" y="3560"/>
                      </a:cubicBezTo>
                      <a:cubicBezTo>
                        <a:pt x="685222" y="3814"/>
                        <a:pt x="670146" y="18133"/>
                        <a:pt x="664561" y="23652"/>
                      </a:cubicBezTo>
                      <a:cubicBezTo>
                        <a:pt x="648628" y="39410"/>
                        <a:pt x="632059" y="56656"/>
                        <a:pt x="615590" y="74718"/>
                      </a:cubicBezTo>
                      <a:cubicBezTo>
                        <a:pt x="568180" y="126696"/>
                        <a:pt x="531587" y="175184"/>
                        <a:pt x="511990" y="216405"/>
                      </a:cubicBezTo>
                      <a:cubicBezTo>
                        <a:pt x="511729" y="216961"/>
                        <a:pt x="510544" y="219091"/>
                        <a:pt x="510524" y="219125"/>
                      </a:cubicBezTo>
                      <a:cubicBezTo>
                        <a:pt x="509278" y="221408"/>
                        <a:pt x="508682" y="222400"/>
                        <a:pt x="508012" y="223940"/>
                      </a:cubicBezTo>
                      <a:cubicBezTo>
                        <a:pt x="489829" y="265912"/>
                        <a:pt x="480433" y="327821"/>
                        <a:pt x="477251" y="401417"/>
                      </a:cubicBezTo>
                      <a:cubicBezTo>
                        <a:pt x="476274" y="423914"/>
                        <a:pt x="476207" y="445740"/>
                        <a:pt x="476414" y="466923"/>
                      </a:cubicBezTo>
                      <a:cubicBezTo>
                        <a:pt x="459236" y="447562"/>
                        <a:pt x="439385" y="428267"/>
                        <a:pt x="416139" y="410211"/>
                      </a:cubicBezTo>
                      <a:cubicBezTo>
                        <a:pt x="385512" y="386429"/>
                        <a:pt x="351557" y="366558"/>
                        <a:pt x="314629" y="351610"/>
                      </a:cubicBezTo>
                      <a:cubicBezTo>
                        <a:pt x="309304" y="349453"/>
                        <a:pt x="304690" y="347725"/>
                        <a:pt x="295374" y="344698"/>
                      </a:cubicBezTo>
                      <a:cubicBezTo>
                        <a:pt x="294865" y="344538"/>
                        <a:pt x="289661" y="342796"/>
                        <a:pt x="287839" y="342187"/>
                      </a:cubicBezTo>
                      <a:cubicBezTo>
                        <a:pt x="235407" y="324647"/>
                        <a:pt x="172740" y="312940"/>
                        <a:pt x="105761" y="305774"/>
                      </a:cubicBezTo>
                      <a:cubicBezTo>
                        <a:pt x="82387" y="303269"/>
                        <a:pt x="60253" y="301461"/>
                        <a:pt x="39833" y="300329"/>
                      </a:cubicBezTo>
                      <a:cubicBezTo>
                        <a:pt x="32674" y="299934"/>
                        <a:pt x="14631" y="299298"/>
                        <a:pt x="14089" y="299284"/>
                      </a:cubicBezTo>
                      <a:cubicBezTo>
                        <a:pt x="13875" y="299278"/>
                        <a:pt x="13673" y="299284"/>
                        <a:pt x="13673" y="299284"/>
                      </a:cubicBezTo>
                      <a:cubicBezTo>
                        <a:pt x="3715" y="299090"/>
                        <a:pt x="-2969" y="309343"/>
                        <a:pt x="1324" y="318331"/>
                      </a:cubicBezTo>
                      <a:cubicBezTo>
                        <a:pt x="1324" y="318331"/>
                        <a:pt x="3561" y="323046"/>
                        <a:pt x="4465" y="324821"/>
                      </a:cubicBezTo>
                      <a:cubicBezTo>
                        <a:pt x="7023" y="329837"/>
                        <a:pt x="9930" y="335537"/>
                        <a:pt x="13466" y="341979"/>
                      </a:cubicBezTo>
                      <a:cubicBezTo>
                        <a:pt x="23512" y="360330"/>
                        <a:pt x="35500" y="380361"/>
                        <a:pt x="49249" y="401625"/>
                      </a:cubicBezTo>
                      <a:cubicBezTo>
                        <a:pt x="88556" y="462403"/>
                        <a:pt x="134821" y="520381"/>
                        <a:pt x="187595" y="570523"/>
                      </a:cubicBezTo>
                      <a:cubicBezTo>
                        <a:pt x="189805" y="572626"/>
                        <a:pt x="191486" y="574220"/>
                        <a:pt x="194915" y="577013"/>
                      </a:cubicBezTo>
                      <a:cubicBezTo>
                        <a:pt x="195022" y="577093"/>
                        <a:pt x="198960" y="580342"/>
                        <a:pt x="200360" y="581614"/>
                      </a:cubicBezTo>
                      <a:cubicBezTo>
                        <a:pt x="247736" y="624838"/>
                        <a:pt x="296117" y="659872"/>
                        <a:pt x="345188" y="687518"/>
                      </a:cubicBezTo>
                      <a:cubicBezTo>
                        <a:pt x="350820" y="690693"/>
                        <a:pt x="358007" y="689353"/>
                        <a:pt x="362139" y="684377"/>
                      </a:cubicBezTo>
                      <a:cubicBezTo>
                        <a:pt x="377898" y="665424"/>
                        <a:pt x="395592" y="648506"/>
                        <a:pt x="415302" y="633732"/>
                      </a:cubicBezTo>
                      <a:cubicBezTo>
                        <a:pt x="416949" y="632493"/>
                        <a:pt x="421329" y="629118"/>
                        <a:pt x="421577" y="628917"/>
                      </a:cubicBezTo>
                      <a:cubicBezTo>
                        <a:pt x="426714" y="624858"/>
                        <a:pt x="429018" y="623191"/>
                        <a:pt x="431831" y="621383"/>
                      </a:cubicBezTo>
                      <a:cubicBezTo>
                        <a:pt x="440142" y="616058"/>
                        <a:pt x="448192" y="611899"/>
                        <a:pt x="463020" y="604847"/>
                      </a:cubicBezTo>
                      <a:cubicBezTo>
                        <a:pt x="494316" y="589959"/>
                        <a:pt x="528177" y="580402"/>
                        <a:pt x="564102" y="576591"/>
                      </a:cubicBezTo>
                      <a:cubicBezTo>
                        <a:pt x="574737" y="575466"/>
                        <a:pt x="585098" y="574930"/>
                        <a:pt x="595498" y="574709"/>
                      </a:cubicBezTo>
                      <a:cubicBezTo>
                        <a:pt x="596865" y="574682"/>
                        <a:pt x="600046" y="574508"/>
                        <a:pt x="600099" y="574502"/>
                      </a:cubicBezTo>
                      <a:cubicBezTo>
                        <a:pt x="601948" y="574374"/>
                        <a:pt x="602799" y="574294"/>
                        <a:pt x="603662" y="574294"/>
                      </a:cubicBezTo>
                      <a:cubicBezTo>
                        <a:pt x="620165" y="574294"/>
                        <a:pt x="638133" y="575506"/>
                        <a:pt x="658493" y="578058"/>
                      </a:cubicBezTo>
                      <a:cubicBezTo>
                        <a:pt x="663971" y="578748"/>
                        <a:pt x="669262" y="576008"/>
                        <a:pt x="671887" y="571153"/>
                      </a:cubicBezTo>
                      <a:cubicBezTo>
                        <a:pt x="729846" y="464057"/>
                        <a:pt x="769480" y="371126"/>
                        <a:pt x="782185" y="302003"/>
                      </a:cubicBezTo>
                      <a:cubicBezTo>
                        <a:pt x="782198" y="301816"/>
                        <a:pt x="782172" y="301963"/>
                        <a:pt x="782185" y="301796"/>
                      </a:cubicBezTo>
                      <a:cubicBezTo>
                        <a:pt x="782198" y="301608"/>
                        <a:pt x="782172" y="301755"/>
                        <a:pt x="782185" y="301588"/>
                      </a:cubicBezTo>
                      <a:cubicBezTo>
                        <a:pt x="785326" y="284410"/>
                        <a:pt x="786786" y="271625"/>
                        <a:pt x="786786" y="259938"/>
                      </a:cubicBezTo>
                      <a:cubicBezTo>
                        <a:pt x="786786" y="233798"/>
                        <a:pt x="780946" y="202000"/>
                        <a:pt x="770257" y="165761"/>
                      </a:cubicBezTo>
                      <a:cubicBezTo>
                        <a:pt x="763814" y="143941"/>
                        <a:pt x="755898" y="120983"/>
                        <a:pt x="746602" y="97321"/>
                      </a:cubicBezTo>
                      <a:cubicBezTo>
                        <a:pt x="737876" y="75107"/>
                        <a:pt x="728533" y="53448"/>
                        <a:pt x="719190" y="33275"/>
                      </a:cubicBezTo>
                      <a:cubicBezTo>
                        <a:pt x="715915" y="26217"/>
                        <a:pt x="708207" y="10692"/>
                        <a:pt x="707470" y="9212"/>
                      </a:cubicBezTo>
                      <a:cubicBezTo>
                        <a:pt x="707022" y="8308"/>
                        <a:pt x="706800" y="7658"/>
                        <a:pt x="706633" y="7324"/>
                      </a:cubicBezTo>
                      <a:cubicBezTo>
                        <a:pt x="704617" y="3372"/>
                        <a:pt x="700940" y="914"/>
                        <a:pt x="697002" y="211"/>
                      </a:cubicBezTo>
                      <a:close/>
                      <a:moveTo>
                        <a:pt x="694698" y="13398"/>
                      </a:moveTo>
                      <a:cubicBezTo>
                        <a:pt x="694698" y="13398"/>
                        <a:pt x="773391" y="168252"/>
                        <a:pt x="773391" y="259938"/>
                      </a:cubicBezTo>
                      <a:cubicBezTo>
                        <a:pt x="773398" y="271953"/>
                        <a:pt x="771583" y="285394"/>
                        <a:pt x="768998" y="299492"/>
                      </a:cubicBezTo>
                      <a:cubicBezTo>
                        <a:pt x="768984" y="299559"/>
                        <a:pt x="769011" y="299646"/>
                        <a:pt x="768998" y="299706"/>
                      </a:cubicBezTo>
                      <a:cubicBezTo>
                        <a:pt x="755034" y="375666"/>
                        <a:pt x="707678" y="477077"/>
                        <a:pt x="660167" y="564871"/>
                      </a:cubicBezTo>
                      <a:cubicBezTo>
                        <a:pt x="641201" y="562494"/>
                        <a:pt x="622100" y="560900"/>
                        <a:pt x="603662" y="560900"/>
                      </a:cubicBezTo>
                      <a:cubicBezTo>
                        <a:pt x="600803" y="560900"/>
                        <a:pt x="598130" y="561254"/>
                        <a:pt x="595291" y="561315"/>
                      </a:cubicBezTo>
                      <a:cubicBezTo>
                        <a:pt x="584274" y="561549"/>
                        <a:pt x="573397" y="562272"/>
                        <a:pt x="562642" y="563411"/>
                      </a:cubicBezTo>
                      <a:cubicBezTo>
                        <a:pt x="525479" y="567349"/>
                        <a:pt x="490063" y="577053"/>
                        <a:pt x="457160" y="592712"/>
                      </a:cubicBezTo>
                      <a:cubicBezTo>
                        <a:pt x="446042" y="597996"/>
                        <a:pt x="435206" y="603353"/>
                        <a:pt x="424718" y="610077"/>
                      </a:cubicBezTo>
                      <a:cubicBezTo>
                        <a:pt x="418684" y="613948"/>
                        <a:pt x="413092" y="618750"/>
                        <a:pt x="407345" y="623057"/>
                      </a:cubicBezTo>
                      <a:cubicBezTo>
                        <a:pt x="387147" y="638199"/>
                        <a:pt x="368575" y="655713"/>
                        <a:pt x="351885" y="675798"/>
                      </a:cubicBezTo>
                      <a:cubicBezTo>
                        <a:pt x="307482" y="650783"/>
                        <a:pt x="259363" y="617210"/>
                        <a:pt x="209568" y="571783"/>
                      </a:cubicBezTo>
                      <a:cubicBezTo>
                        <a:pt x="205276" y="567871"/>
                        <a:pt x="201103" y="564985"/>
                        <a:pt x="196803" y="560900"/>
                      </a:cubicBezTo>
                      <a:cubicBezTo>
                        <a:pt x="78108" y="448097"/>
                        <a:pt x="13252" y="312679"/>
                        <a:pt x="13252" y="312679"/>
                      </a:cubicBezTo>
                      <a:cubicBezTo>
                        <a:pt x="13252" y="312679"/>
                        <a:pt x="166230" y="315672"/>
                        <a:pt x="283654" y="354959"/>
                      </a:cubicBezTo>
                      <a:cubicBezTo>
                        <a:pt x="292414" y="357885"/>
                        <a:pt x="301328" y="360604"/>
                        <a:pt x="309606" y="363953"/>
                      </a:cubicBezTo>
                      <a:cubicBezTo>
                        <a:pt x="428911" y="412260"/>
                        <a:pt x="490432" y="505855"/>
                        <a:pt x="490432" y="505855"/>
                      </a:cubicBezTo>
                      <a:cubicBezTo>
                        <a:pt x="490432" y="505855"/>
                        <a:pt x="480674" y="321003"/>
                        <a:pt x="520362" y="229385"/>
                      </a:cubicBezTo>
                      <a:cubicBezTo>
                        <a:pt x="521347" y="227101"/>
                        <a:pt x="522820" y="224583"/>
                        <a:pt x="523918" y="222266"/>
                      </a:cubicBezTo>
                      <a:cubicBezTo>
                        <a:pt x="567096" y="131431"/>
                        <a:pt x="694698" y="13398"/>
                        <a:pt x="694698" y="13398"/>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90" name="Google Shape;1890;p34"/>
                <p:cNvSpPr/>
                <p:nvPr/>
              </p:nvSpPr>
              <p:spPr>
                <a:xfrm>
                  <a:off x="5782407" y="2565079"/>
                  <a:ext cx="348665" cy="715354"/>
                </a:xfrm>
                <a:custGeom>
                  <a:rect b="b" l="l" r="r" t="t"/>
                  <a:pathLst>
                    <a:path extrusionOk="0" h="715354" w="348665">
                      <a:moveTo>
                        <a:pt x="35662" y="0"/>
                      </a:moveTo>
                      <a:cubicBezTo>
                        <a:pt x="35655" y="0"/>
                        <a:pt x="-45429" y="141306"/>
                        <a:pt x="36954" y="447250"/>
                      </a:cubicBezTo>
                      <a:cubicBezTo>
                        <a:pt x="39359" y="456171"/>
                        <a:pt x="40531" y="463799"/>
                        <a:pt x="43217" y="472994"/>
                      </a:cubicBezTo>
                      <a:cubicBezTo>
                        <a:pt x="62745" y="539840"/>
                        <a:pt x="93801" y="604341"/>
                        <a:pt x="128546" y="663659"/>
                      </a:cubicBezTo>
                      <a:cubicBezTo>
                        <a:pt x="139001" y="681507"/>
                        <a:pt x="149783" y="698632"/>
                        <a:pt x="160733" y="715355"/>
                      </a:cubicBezTo>
                      <a:cubicBezTo>
                        <a:pt x="166480" y="711042"/>
                        <a:pt x="171985" y="706247"/>
                        <a:pt x="178012" y="702376"/>
                      </a:cubicBezTo>
                      <a:cubicBezTo>
                        <a:pt x="188500" y="695652"/>
                        <a:pt x="199517" y="690294"/>
                        <a:pt x="210635" y="685003"/>
                      </a:cubicBezTo>
                      <a:cubicBezTo>
                        <a:pt x="243538" y="669352"/>
                        <a:pt x="278886" y="659640"/>
                        <a:pt x="316050" y="655703"/>
                      </a:cubicBezTo>
                      <a:cubicBezTo>
                        <a:pt x="326806" y="654564"/>
                        <a:pt x="337655" y="653841"/>
                        <a:pt x="348665" y="653613"/>
                      </a:cubicBezTo>
                      <a:cubicBezTo>
                        <a:pt x="347660" y="637506"/>
                        <a:pt x="346489" y="621386"/>
                        <a:pt x="344995" y="604850"/>
                      </a:cubicBezTo>
                      <a:cubicBezTo>
                        <a:pt x="338948" y="537911"/>
                        <a:pt x="329062" y="468467"/>
                        <a:pt x="312159" y="403510"/>
                      </a:cubicBezTo>
                      <a:cubicBezTo>
                        <a:pt x="304423" y="373788"/>
                        <a:pt x="291745" y="344045"/>
                        <a:pt x="277380" y="314564"/>
                      </a:cubicBezTo>
                      <a:cubicBezTo>
                        <a:pt x="196999" y="149550"/>
                        <a:pt x="35662" y="0"/>
                        <a:pt x="35662" y="0"/>
                      </a:cubicBezTo>
                      <a:close/>
                    </a:path>
                  </a:pathLst>
                </a:custGeom>
                <a:solidFill>
                  <a:srgbClr val="BFD88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91" name="Google Shape;1891;p34"/>
                <p:cNvSpPr/>
                <p:nvPr/>
              </p:nvSpPr>
              <p:spPr>
                <a:xfrm>
                  <a:off x="5762273" y="2545094"/>
                  <a:ext cx="375844" cy="742057"/>
                </a:xfrm>
                <a:custGeom>
                  <a:rect b="b" l="l" r="r" t="t"/>
                  <a:pathLst>
                    <a:path extrusionOk="0" h="742057" w="375844">
                      <a:moveTo>
                        <a:pt x="47438" y="161"/>
                      </a:moveTo>
                      <a:cubicBezTo>
                        <a:pt x="43587" y="744"/>
                        <a:pt x="39957" y="2913"/>
                        <a:pt x="37814" y="6644"/>
                      </a:cubicBezTo>
                      <a:cubicBezTo>
                        <a:pt x="36434" y="9048"/>
                        <a:pt x="34251" y="13428"/>
                        <a:pt x="31532" y="19831"/>
                      </a:cubicBezTo>
                      <a:cubicBezTo>
                        <a:pt x="27132" y="30198"/>
                        <a:pt x="22825" y="42561"/>
                        <a:pt x="18767" y="57088"/>
                      </a:cubicBezTo>
                      <a:cubicBezTo>
                        <a:pt x="-8920" y="156214"/>
                        <a:pt x="-8672" y="291325"/>
                        <a:pt x="37814" y="463947"/>
                      </a:cubicBezTo>
                      <a:cubicBezTo>
                        <a:pt x="38638" y="467020"/>
                        <a:pt x="39120" y="469405"/>
                        <a:pt x="40325" y="474830"/>
                      </a:cubicBezTo>
                      <a:cubicBezTo>
                        <a:pt x="40332" y="474863"/>
                        <a:pt x="42750" y="485525"/>
                        <a:pt x="44089" y="490106"/>
                      </a:cubicBezTo>
                      <a:cubicBezTo>
                        <a:pt x="62500" y="553121"/>
                        <a:pt x="91781" y="617193"/>
                        <a:pt x="130738" y="683697"/>
                      </a:cubicBezTo>
                      <a:cubicBezTo>
                        <a:pt x="140650" y="700621"/>
                        <a:pt x="151386" y="717699"/>
                        <a:pt x="163387" y="736023"/>
                      </a:cubicBezTo>
                      <a:cubicBezTo>
                        <a:pt x="167620" y="742486"/>
                        <a:pt x="176253" y="744006"/>
                        <a:pt x="182434" y="739372"/>
                      </a:cubicBezTo>
                      <a:cubicBezTo>
                        <a:pt x="184082" y="738133"/>
                        <a:pt x="188462" y="734757"/>
                        <a:pt x="188710" y="734556"/>
                      </a:cubicBezTo>
                      <a:cubicBezTo>
                        <a:pt x="193847" y="730498"/>
                        <a:pt x="196151" y="728830"/>
                        <a:pt x="198963" y="727022"/>
                      </a:cubicBezTo>
                      <a:cubicBezTo>
                        <a:pt x="207275" y="721697"/>
                        <a:pt x="215325" y="717538"/>
                        <a:pt x="230152" y="710486"/>
                      </a:cubicBezTo>
                      <a:cubicBezTo>
                        <a:pt x="261449" y="695598"/>
                        <a:pt x="295310" y="686041"/>
                        <a:pt x="331234" y="682230"/>
                      </a:cubicBezTo>
                      <a:cubicBezTo>
                        <a:pt x="341870" y="681105"/>
                        <a:pt x="352230" y="680570"/>
                        <a:pt x="362631" y="680348"/>
                      </a:cubicBezTo>
                      <a:cubicBezTo>
                        <a:pt x="370239" y="680188"/>
                        <a:pt x="376294" y="673712"/>
                        <a:pt x="375818" y="666117"/>
                      </a:cubicBezTo>
                      <a:cubicBezTo>
                        <a:pt x="374713" y="648516"/>
                        <a:pt x="373461" y="632550"/>
                        <a:pt x="372047" y="616932"/>
                      </a:cubicBezTo>
                      <a:cubicBezTo>
                        <a:pt x="365217" y="541360"/>
                        <a:pt x="354521" y="474012"/>
                        <a:pt x="338769" y="413503"/>
                      </a:cubicBezTo>
                      <a:cubicBezTo>
                        <a:pt x="331509" y="385602"/>
                        <a:pt x="320110" y="356770"/>
                        <a:pt x="303193" y="322045"/>
                      </a:cubicBezTo>
                      <a:cubicBezTo>
                        <a:pt x="267436" y="248643"/>
                        <a:pt x="213885" y="173319"/>
                        <a:pt x="150201" y="99990"/>
                      </a:cubicBezTo>
                      <a:cubicBezTo>
                        <a:pt x="127959" y="74380"/>
                        <a:pt x="105992" y="50819"/>
                        <a:pt x="85324" y="29877"/>
                      </a:cubicBezTo>
                      <a:cubicBezTo>
                        <a:pt x="78078" y="22536"/>
                        <a:pt x="71642" y="16000"/>
                        <a:pt x="65855" y="10414"/>
                      </a:cubicBezTo>
                      <a:cubicBezTo>
                        <a:pt x="63826" y="8452"/>
                        <a:pt x="58535" y="3510"/>
                        <a:pt x="58535" y="3510"/>
                      </a:cubicBezTo>
                      <a:cubicBezTo>
                        <a:pt x="55374" y="583"/>
                        <a:pt x="51289" y="-429"/>
                        <a:pt x="47438" y="161"/>
                      </a:cubicBezTo>
                      <a:close/>
                      <a:moveTo>
                        <a:pt x="49326" y="13341"/>
                      </a:moveTo>
                      <a:cubicBezTo>
                        <a:pt x="49320" y="13341"/>
                        <a:pt x="210670" y="162891"/>
                        <a:pt x="291051" y="327905"/>
                      </a:cubicBezTo>
                      <a:cubicBezTo>
                        <a:pt x="305417" y="357393"/>
                        <a:pt x="318269" y="387129"/>
                        <a:pt x="326004" y="416851"/>
                      </a:cubicBezTo>
                      <a:cubicBezTo>
                        <a:pt x="342908" y="481808"/>
                        <a:pt x="352605" y="551259"/>
                        <a:pt x="358653" y="618191"/>
                      </a:cubicBezTo>
                      <a:cubicBezTo>
                        <a:pt x="360147" y="634734"/>
                        <a:pt x="361412" y="650847"/>
                        <a:pt x="362423" y="666954"/>
                      </a:cubicBezTo>
                      <a:cubicBezTo>
                        <a:pt x="351407" y="667188"/>
                        <a:pt x="340530" y="667912"/>
                        <a:pt x="329774" y="669050"/>
                      </a:cubicBezTo>
                      <a:cubicBezTo>
                        <a:pt x="292611" y="672988"/>
                        <a:pt x="257196" y="682693"/>
                        <a:pt x="224292" y="698351"/>
                      </a:cubicBezTo>
                      <a:cubicBezTo>
                        <a:pt x="213175" y="703635"/>
                        <a:pt x="202339" y="708993"/>
                        <a:pt x="191851" y="715717"/>
                      </a:cubicBezTo>
                      <a:cubicBezTo>
                        <a:pt x="185817" y="719588"/>
                        <a:pt x="180225" y="724390"/>
                        <a:pt x="174478" y="728696"/>
                      </a:cubicBezTo>
                      <a:cubicBezTo>
                        <a:pt x="163528" y="711980"/>
                        <a:pt x="152705" y="694848"/>
                        <a:pt x="142251" y="677000"/>
                      </a:cubicBezTo>
                      <a:cubicBezTo>
                        <a:pt x="107499" y="617682"/>
                        <a:pt x="76591" y="553181"/>
                        <a:pt x="57068" y="486335"/>
                      </a:cubicBezTo>
                      <a:cubicBezTo>
                        <a:pt x="54383" y="477140"/>
                        <a:pt x="53191" y="469512"/>
                        <a:pt x="50786" y="460598"/>
                      </a:cubicBezTo>
                      <a:cubicBezTo>
                        <a:pt x="-31596" y="154647"/>
                        <a:pt x="49326" y="13348"/>
                        <a:pt x="49326" y="13341"/>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1892" name="Google Shape;1892;p34"/>
              <p:cNvSpPr/>
              <p:nvPr/>
            </p:nvSpPr>
            <p:spPr>
              <a:xfrm>
                <a:off x="5780436" y="3262760"/>
                <a:ext cx="1032076" cy="1111551"/>
              </a:xfrm>
              <a:custGeom>
                <a:rect b="b" l="l" r="r" t="t"/>
                <a:pathLst>
                  <a:path extrusionOk="0" h="1111551" w="1032076">
                    <a:moveTo>
                      <a:pt x="270718" y="0"/>
                    </a:moveTo>
                    <a:cubicBezTo>
                      <a:pt x="260960" y="2451"/>
                      <a:pt x="251584" y="5954"/>
                      <a:pt x="242181" y="9336"/>
                    </a:cubicBezTo>
                    <a:cubicBezTo>
                      <a:pt x="242121" y="9363"/>
                      <a:pt x="242033" y="9316"/>
                      <a:pt x="241973" y="9336"/>
                    </a:cubicBezTo>
                    <a:cubicBezTo>
                      <a:pt x="236944" y="44530"/>
                      <a:pt x="231177" y="78137"/>
                      <a:pt x="224192" y="109647"/>
                    </a:cubicBezTo>
                    <a:cubicBezTo>
                      <a:pt x="194644" y="100358"/>
                      <a:pt x="165236" y="89750"/>
                      <a:pt x="135895" y="76677"/>
                    </a:cubicBezTo>
                    <a:cubicBezTo>
                      <a:pt x="129580" y="82952"/>
                      <a:pt x="123157" y="89067"/>
                      <a:pt x="117283" y="95945"/>
                    </a:cubicBezTo>
                    <a:cubicBezTo>
                      <a:pt x="118114" y="96595"/>
                      <a:pt x="118355" y="97660"/>
                      <a:pt x="119353" y="98128"/>
                    </a:cubicBezTo>
                    <a:cubicBezTo>
                      <a:pt x="151935" y="113003"/>
                      <a:pt x="184725" y="124636"/>
                      <a:pt x="217575" y="134876"/>
                    </a:cubicBezTo>
                    <a:cubicBezTo>
                      <a:pt x="208715" y="170472"/>
                      <a:pt x="198341" y="203644"/>
                      <a:pt x="186352" y="234190"/>
                    </a:cubicBezTo>
                    <a:cubicBezTo>
                      <a:pt x="137027" y="221800"/>
                      <a:pt x="94479" y="209712"/>
                      <a:pt x="72827" y="199826"/>
                    </a:cubicBezTo>
                    <a:cubicBezTo>
                      <a:pt x="66137" y="196772"/>
                      <a:pt x="58019" y="199558"/>
                      <a:pt x="54838" y="205988"/>
                    </a:cubicBezTo>
                    <a:cubicBezTo>
                      <a:pt x="51657" y="212410"/>
                      <a:pt x="54557" y="220012"/>
                      <a:pt x="61247" y="223066"/>
                    </a:cubicBezTo>
                    <a:cubicBezTo>
                      <a:pt x="83878" y="233400"/>
                      <a:pt x="127169" y="245763"/>
                      <a:pt x="177251" y="258420"/>
                    </a:cubicBezTo>
                    <a:cubicBezTo>
                      <a:pt x="165691" y="284714"/>
                      <a:pt x="153013" y="309374"/>
                      <a:pt x="138588" y="331722"/>
                    </a:cubicBezTo>
                    <a:cubicBezTo>
                      <a:pt x="119949" y="360574"/>
                      <a:pt x="98645" y="385448"/>
                      <a:pt x="75104" y="406999"/>
                    </a:cubicBezTo>
                    <a:cubicBezTo>
                      <a:pt x="68172" y="401119"/>
                      <a:pt x="60370" y="395286"/>
                      <a:pt x="54631" y="389325"/>
                    </a:cubicBezTo>
                    <a:cubicBezTo>
                      <a:pt x="52119" y="386713"/>
                      <a:pt x="48549" y="385280"/>
                      <a:pt x="45121" y="385153"/>
                    </a:cubicBezTo>
                    <a:cubicBezTo>
                      <a:pt x="41691" y="385026"/>
                      <a:pt x="38323" y="386318"/>
                      <a:pt x="35610" y="388729"/>
                    </a:cubicBezTo>
                    <a:cubicBezTo>
                      <a:pt x="30172" y="393558"/>
                      <a:pt x="29750" y="401575"/>
                      <a:pt x="34780" y="406805"/>
                    </a:cubicBezTo>
                    <a:cubicBezTo>
                      <a:pt x="40553" y="412799"/>
                      <a:pt x="48395" y="418579"/>
                      <a:pt x="55254" y="424479"/>
                    </a:cubicBezTo>
                    <a:cubicBezTo>
                      <a:pt x="38222" y="437767"/>
                      <a:pt x="19544" y="448677"/>
                      <a:pt x="41" y="458448"/>
                    </a:cubicBezTo>
                    <a:cubicBezTo>
                      <a:pt x="-220" y="467549"/>
                      <a:pt x="845" y="476892"/>
                      <a:pt x="872" y="486061"/>
                    </a:cubicBezTo>
                    <a:cubicBezTo>
                      <a:pt x="27507" y="473791"/>
                      <a:pt x="52742" y="459627"/>
                      <a:pt x="75312" y="441564"/>
                    </a:cubicBezTo>
                    <a:cubicBezTo>
                      <a:pt x="121817" y="475901"/>
                      <a:pt x="185529" y="507981"/>
                      <a:pt x="258723" y="534924"/>
                    </a:cubicBezTo>
                    <a:cubicBezTo>
                      <a:pt x="215044" y="587243"/>
                      <a:pt x="169120" y="629396"/>
                      <a:pt x="121007" y="662447"/>
                    </a:cubicBezTo>
                    <a:cubicBezTo>
                      <a:pt x="99147" y="651322"/>
                      <a:pt x="77254" y="640868"/>
                      <a:pt x="55461" y="628478"/>
                    </a:cubicBezTo>
                    <a:cubicBezTo>
                      <a:pt x="52273" y="626663"/>
                      <a:pt x="48650" y="626268"/>
                      <a:pt x="45328" y="627085"/>
                    </a:cubicBezTo>
                    <a:cubicBezTo>
                      <a:pt x="42000" y="627909"/>
                      <a:pt x="38939" y="629784"/>
                      <a:pt x="37057" y="632845"/>
                    </a:cubicBezTo>
                    <a:cubicBezTo>
                      <a:pt x="33286" y="638973"/>
                      <a:pt x="35436" y="646902"/>
                      <a:pt x="41812" y="650525"/>
                    </a:cubicBezTo>
                    <a:cubicBezTo>
                      <a:pt x="59895" y="660806"/>
                      <a:pt x="78058" y="669298"/>
                      <a:pt x="96194" y="678734"/>
                    </a:cubicBezTo>
                    <a:cubicBezTo>
                      <a:pt x="74287" y="692002"/>
                      <a:pt x="51791" y="702603"/>
                      <a:pt x="28993" y="711906"/>
                    </a:cubicBezTo>
                    <a:cubicBezTo>
                      <a:pt x="29061" y="712167"/>
                      <a:pt x="29128" y="712435"/>
                      <a:pt x="29201" y="712696"/>
                    </a:cubicBezTo>
                    <a:cubicBezTo>
                      <a:pt x="29235" y="712837"/>
                      <a:pt x="29369" y="712951"/>
                      <a:pt x="29402" y="713098"/>
                    </a:cubicBezTo>
                    <a:cubicBezTo>
                      <a:pt x="31465" y="720947"/>
                      <a:pt x="33541" y="728770"/>
                      <a:pt x="35818" y="736532"/>
                    </a:cubicBezTo>
                    <a:cubicBezTo>
                      <a:pt x="65480" y="724651"/>
                      <a:pt x="94546" y="710539"/>
                      <a:pt x="122662" y="692437"/>
                    </a:cubicBezTo>
                    <a:cubicBezTo>
                      <a:pt x="182502" y="722126"/>
                      <a:pt x="242576" y="746906"/>
                      <a:pt x="302564" y="766924"/>
                    </a:cubicBezTo>
                    <a:cubicBezTo>
                      <a:pt x="258502" y="809304"/>
                      <a:pt x="211722" y="846528"/>
                      <a:pt x="161948" y="878360"/>
                    </a:cubicBezTo>
                    <a:cubicBezTo>
                      <a:pt x="135969" y="870115"/>
                      <a:pt x="115107" y="862106"/>
                      <a:pt x="104673" y="855120"/>
                    </a:cubicBezTo>
                    <a:cubicBezTo>
                      <a:pt x="98598" y="851048"/>
                      <a:pt x="90294" y="852462"/>
                      <a:pt x="86061" y="858295"/>
                    </a:cubicBezTo>
                    <a:cubicBezTo>
                      <a:pt x="85110" y="859608"/>
                      <a:pt x="85418" y="861195"/>
                      <a:pt x="85030" y="862668"/>
                    </a:cubicBezTo>
                    <a:cubicBezTo>
                      <a:pt x="83690" y="867751"/>
                      <a:pt x="84661" y="873223"/>
                      <a:pt x="89369" y="876371"/>
                    </a:cubicBezTo>
                    <a:cubicBezTo>
                      <a:pt x="89959" y="876766"/>
                      <a:pt x="91620" y="877161"/>
                      <a:pt x="92263" y="877563"/>
                    </a:cubicBezTo>
                    <a:cubicBezTo>
                      <a:pt x="101786" y="883429"/>
                      <a:pt x="116413" y="889752"/>
                      <a:pt x="134656" y="896235"/>
                    </a:cubicBezTo>
                    <a:cubicBezTo>
                      <a:pt x="126767" y="900863"/>
                      <a:pt x="118282" y="904379"/>
                      <a:pt x="110258" y="908752"/>
                    </a:cubicBezTo>
                    <a:cubicBezTo>
                      <a:pt x="114558" y="915878"/>
                      <a:pt x="118938" y="922916"/>
                      <a:pt x="123492" y="929801"/>
                    </a:cubicBezTo>
                    <a:cubicBezTo>
                      <a:pt x="137563" y="922039"/>
                      <a:pt x="152203" y="915228"/>
                      <a:pt x="165879" y="906763"/>
                    </a:cubicBezTo>
                    <a:cubicBezTo>
                      <a:pt x="230554" y="926084"/>
                      <a:pt x="325039" y="945620"/>
                      <a:pt x="424353" y="960790"/>
                    </a:cubicBezTo>
                    <a:cubicBezTo>
                      <a:pt x="392923" y="990412"/>
                      <a:pt x="364326" y="1015426"/>
                      <a:pt x="335648" y="1035477"/>
                    </a:cubicBezTo>
                    <a:cubicBezTo>
                      <a:pt x="320298" y="1046207"/>
                      <a:pt x="295792" y="1061610"/>
                      <a:pt x="272988" y="1076398"/>
                    </a:cubicBezTo>
                    <a:cubicBezTo>
                      <a:pt x="274623" y="1077362"/>
                      <a:pt x="276330" y="1078200"/>
                      <a:pt x="277951" y="1079177"/>
                    </a:cubicBezTo>
                    <a:cubicBezTo>
                      <a:pt x="284615" y="1083175"/>
                      <a:pt x="291238" y="1087228"/>
                      <a:pt x="298217" y="1090696"/>
                    </a:cubicBezTo>
                    <a:cubicBezTo>
                      <a:pt x="298297" y="1090737"/>
                      <a:pt x="298344" y="1090857"/>
                      <a:pt x="298424" y="1090898"/>
                    </a:cubicBezTo>
                    <a:cubicBezTo>
                      <a:pt x="317378" y="1078481"/>
                      <a:pt x="338354" y="1065421"/>
                      <a:pt x="351359" y="1056333"/>
                    </a:cubicBezTo>
                    <a:cubicBezTo>
                      <a:pt x="385215" y="1032671"/>
                      <a:pt x="418620" y="1002541"/>
                      <a:pt x="456815" y="965558"/>
                    </a:cubicBezTo>
                    <a:cubicBezTo>
                      <a:pt x="506482" y="972510"/>
                      <a:pt x="556798" y="978638"/>
                      <a:pt x="604871" y="982241"/>
                    </a:cubicBezTo>
                    <a:cubicBezTo>
                      <a:pt x="651699" y="985757"/>
                      <a:pt x="694863" y="986815"/>
                      <a:pt x="735970" y="986614"/>
                    </a:cubicBezTo>
                    <a:cubicBezTo>
                      <a:pt x="698204" y="1027086"/>
                      <a:pt x="659789" y="1065334"/>
                      <a:pt x="622653" y="1095465"/>
                    </a:cubicBezTo>
                    <a:cubicBezTo>
                      <a:pt x="617429" y="1099704"/>
                      <a:pt x="607021" y="1105471"/>
                      <a:pt x="595569" y="1111552"/>
                    </a:cubicBezTo>
                    <a:cubicBezTo>
                      <a:pt x="620041" y="1105009"/>
                      <a:pt x="645108" y="1097012"/>
                      <a:pt x="671040" y="1086524"/>
                    </a:cubicBezTo>
                    <a:cubicBezTo>
                      <a:pt x="671248" y="1086444"/>
                      <a:pt x="671456" y="1086377"/>
                      <a:pt x="671663" y="1086330"/>
                    </a:cubicBezTo>
                    <a:cubicBezTo>
                      <a:pt x="671723" y="1086303"/>
                      <a:pt x="671810" y="1086350"/>
                      <a:pt x="671871" y="1086330"/>
                    </a:cubicBezTo>
                    <a:cubicBezTo>
                      <a:pt x="705096" y="1056199"/>
                      <a:pt x="738535" y="1022739"/>
                      <a:pt x="771332" y="986413"/>
                    </a:cubicBezTo>
                    <a:cubicBezTo>
                      <a:pt x="802856" y="985362"/>
                      <a:pt x="831540" y="982623"/>
                      <a:pt x="858590" y="979067"/>
                    </a:cubicBezTo>
                    <a:cubicBezTo>
                      <a:pt x="858852" y="978859"/>
                      <a:pt x="859153" y="978671"/>
                      <a:pt x="859421" y="978471"/>
                    </a:cubicBezTo>
                    <a:cubicBezTo>
                      <a:pt x="872608" y="968143"/>
                      <a:pt x="884623" y="957588"/>
                      <a:pt x="896222" y="946886"/>
                    </a:cubicBezTo>
                    <a:cubicBezTo>
                      <a:pt x="866815" y="953128"/>
                      <a:pt x="833114" y="957441"/>
                      <a:pt x="795107" y="959598"/>
                    </a:cubicBezTo>
                    <a:cubicBezTo>
                      <a:pt x="804832" y="948306"/>
                      <a:pt x="815373" y="937905"/>
                      <a:pt x="824682" y="926426"/>
                    </a:cubicBezTo>
                    <a:cubicBezTo>
                      <a:pt x="860519" y="882237"/>
                      <a:pt x="891936" y="834165"/>
                      <a:pt x="922281" y="782616"/>
                    </a:cubicBezTo>
                    <a:cubicBezTo>
                      <a:pt x="925771" y="781470"/>
                      <a:pt x="929340" y="780627"/>
                      <a:pt x="932823" y="779441"/>
                    </a:cubicBezTo>
                    <a:cubicBezTo>
                      <a:pt x="948870" y="773956"/>
                      <a:pt x="991766" y="756450"/>
                      <a:pt x="1025875" y="741099"/>
                    </a:cubicBezTo>
                    <a:cubicBezTo>
                      <a:pt x="1027763" y="733779"/>
                      <a:pt x="1028942" y="726412"/>
                      <a:pt x="1030221" y="719052"/>
                    </a:cubicBezTo>
                    <a:cubicBezTo>
                      <a:pt x="1030349" y="718389"/>
                      <a:pt x="1030476" y="717726"/>
                      <a:pt x="1030630" y="717070"/>
                    </a:cubicBezTo>
                    <a:cubicBezTo>
                      <a:pt x="1030657" y="716942"/>
                      <a:pt x="1030603" y="716795"/>
                      <a:pt x="1030630" y="716668"/>
                    </a:cubicBezTo>
                    <a:cubicBezTo>
                      <a:pt x="1030697" y="716340"/>
                      <a:pt x="1030744" y="716005"/>
                      <a:pt x="1030838" y="715676"/>
                    </a:cubicBezTo>
                    <a:cubicBezTo>
                      <a:pt x="1030851" y="715623"/>
                      <a:pt x="1030804" y="715529"/>
                      <a:pt x="1030838" y="715475"/>
                    </a:cubicBezTo>
                    <a:cubicBezTo>
                      <a:pt x="1030851" y="715402"/>
                      <a:pt x="1031032" y="715355"/>
                      <a:pt x="1031045" y="715281"/>
                    </a:cubicBezTo>
                    <a:cubicBezTo>
                      <a:pt x="1031105" y="714946"/>
                      <a:pt x="1031192" y="714618"/>
                      <a:pt x="1031253" y="714290"/>
                    </a:cubicBezTo>
                    <a:cubicBezTo>
                      <a:pt x="1031541" y="712696"/>
                      <a:pt x="1031808" y="711115"/>
                      <a:pt x="1032077" y="709522"/>
                    </a:cubicBezTo>
                    <a:cubicBezTo>
                      <a:pt x="1028139" y="711417"/>
                      <a:pt x="1026424" y="712710"/>
                      <a:pt x="1022151" y="714685"/>
                    </a:cubicBezTo>
                    <a:cubicBezTo>
                      <a:pt x="994458" y="727477"/>
                      <a:pt x="964575" y="739030"/>
                      <a:pt x="942956" y="747261"/>
                    </a:cubicBezTo>
                    <a:cubicBezTo>
                      <a:pt x="972015" y="694332"/>
                      <a:pt x="1000847" y="632135"/>
                      <a:pt x="1030014" y="564117"/>
                    </a:cubicBezTo>
                    <a:cubicBezTo>
                      <a:pt x="1030001" y="564057"/>
                      <a:pt x="1030021" y="563983"/>
                      <a:pt x="1030014" y="563923"/>
                    </a:cubicBezTo>
                    <a:cubicBezTo>
                      <a:pt x="1029913" y="563387"/>
                      <a:pt x="1029706" y="562865"/>
                      <a:pt x="1029599" y="562336"/>
                    </a:cubicBezTo>
                    <a:cubicBezTo>
                      <a:pt x="1026089" y="544053"/>
                      <a:pt x="1021588" y="525802"/>
                      <a:pt x="1015949" y="507706"/>
                    </a:cubicBezTo>
                    <a:cubicBezTo>
                      <a:pt x="956565" y="552893"/>
                      <a:pt x="871436" y="579849"/>
                      <a:pt x="766778" y="587364"/>
                    </a:cubicBezTo>
                    <a:cubicBezTo>
                      <a:pt x="777172" y="568832"/>
                      <a:pt x="787673" y="550649"/>
                      <a:pt x="797592" y="531147"/>
                    </a:cubicBezTo>
                    <a:cubicBezTo>
                      <a:pt x="830522" y="466377"/>
                      <a:pt x="860439" y="394301"/>
                      <a:pt x="891052" y="314638"/>
                    </a:cubicBezTo>
                    <a:cubicBezTo>
                      <a:pt x="898098" y="312548"/>
                      <a:pt x="903462" y="309501"/>
                      <a:pt x="909872" y="307090"/>
                    </a:cubicBezTo>
                    <a:cubicBezTo>
                      <a:pt x="909785" y="306969"/>
                      <a:pt x="909751" y="306808"/>
                      <a:pt x="909664" y="306694"/>
                    </a:cubicBezTo>
                    <a:cubicBezTo>
                      <a:pt x="909349" y="306273"/>
                      <a:pt x="908947" y="305918"/>
                      <a:pt x="908633" y="305502"/>
                    </a:cubicBezTo>
                    <a:cubicBezTo>
                      <a:pt x="899270" y="293253"/>
                      <a:pt x="889371" y="281352"/>
                      <a:pt x="879272" y="269545"/>
                    </a:cubicBezTo>
                    <a:cubicBezTo>
                      <a:pt x="876245" y="277454"/>
                      <a:pt x="872996" y="286810"/>
                      <a:pt x="869963" y="294774"/>
                    </a:cubicBezTo>
                    <a:cubicBezTo>
                      <a:pt x="813504" y="308670"/>
                      <a:pt x="734263" y="312193"/>
                      <a:pt x="636924" y="306293"/>
                    </a:cubicBezTo>
                    <a:cubicBezTo>
                      <a:pt x="660961" y="251161"/>
                      <a:pt x="683323" y="191629"/>
                      <a:pt x="705163" y="129311"/>
                    </a:cubicBezTo>
                    <a:cubicBezTo>
                      <a:pt x="706817" y="128815"/>
                      <a:pt x="708465" y="128628"/>
                      <a:pt x="710126" y="128119"/>
                    </a:cubicBezTo>
                    <a:cubicBezTo>
                      <a:pt x="711920" y="127570"/>
                      <a:pt x="716997" y="124763"/>
                      <a:pt x="719636" y="123752"/>
                    </a:cubicBezTo>
                    <a:cubicBezTo>
                      <a:pt x="708672" y="115936"/>
                      <a:pt x="697769" y="108154"/>
                      <a:pt x="686551" y="100908"/>
                    </a:cubicBezTo>
                    <a:cubicBezTo>
                      <a:pt x="686504" y="100874"/>
                      <a:pt x="686390" y="100941"/>
                      <a:pt x="686343" y="100908"/>
                    </a:cubicBezTo>
                    <a:cubicBezTo>
                      <a:pt x="685547" y="103225"/>
                      <a:pt x="684870" y="105951"/>
                      <a:pt x="684067" y="108255"/>
                    </a:cubicBezTo>
                    <a:cubicBezTo>
                      <a:pt x="625787" y="124924"/>
                      <a:pt x="569034" y="135472"/>
                      <a:pt x="513474" y="140435"/>
                    </a:cubicBezTo>
                    <a:cubicBezTo>
                      <a:pt x="527665" y="105911"/>
                      <a:pt x="540785" y="68339"/>
                      <a:pt x="554213" y="31584"/>
                    </a:cubicBezTo>
                    <a:cubicBezTo>
                      <a:pt x="554006" y="31504"/>
                      <a:pt x="553798" y="31470"/>
                      <a:pt x="553590" y="31383"/>
                    </a:cubicBezTo>
                    <a:cubicBezTo>
                      <a:pt x="545400" y="28122"/>
                      <a:pt x="537189" y="25376"/>
                      <a:pt x="528985" y="22449"/>
                    </a:cubicBezTo>
                    <a:cubicBezTo>
                      <a:pt x="513949" y="63497"/>
                      <a:pt x="499048" y="104960"/>
                      <a:pt x="483082" y="143214"/>
                    </a:cubicBezTo>
                    <a:cubicBezTo>
                      <a:pt x="403371" y="147286"/>
                      <a:pt x="325990" y="138486"/>
                      <a:pt x="249628" y="117396"/>
                    </a:cubicBezTo>
                    <a:cubicBezTo>
                      <a:pt x="257879" y="80494"/>
                      <a:pt x="265166" y="41878"/>
                      <a:pt x="270718" y="0"/>
                    </a:cubicBezTo>
                    <a:close/>
                    <a:moveTo>
                      <a:pt x="674349" y="137656"/>
                    </a:moveTo>
                    <a:cubicBezTo>
                      <a:pt x="653413" y="196364"/>
                      <a:pt x="631821" y="252065"/>
                      <a:pt x="608802" y="304310"/>
                    </a:cubicBezTo>
                    <a:cubicBezTo>
                      <a:pt x="596205" y="303346"/>
                      <a:pt x="584525" y="302797"/>
                      <a:pt x="571371" y="301524"/>
                    </a:cubicBezTo>
                    <a:cubicBezTo>
                      <a:pt x="531804" y="297720"/>
                      <a:pt x="489464" y="291746"/>
                      <a:pt x="447305" y="285437"/>
                    </a:cubicBezTo>
                    <a:cubicBezTo>
                      <a:pt x="466372" y="247477"/>
                      <a:pt x="484475" y="207883"/>
                      <a:pt x="501687" y="167452"/>
                    </a:cubicBezTo>
                    <a:cubicBezTo>
                      <a:pt x="558017" y="163373"/>
                      <a:pt x="615533" y="153421"/>
                      <a:pt x="674349" y="137656"/>
                    </a:cubicBezTo>
                    <a:close/>
                    <a:moveTo>
                      <a:pt x="243212" y="142618"/>
                    </a:moveTo>
                    <a:cubicBezTo>
                      <a:pt x="318068" y="163186"/>
                      <a:pt x="393887" y="172180"/>
                      <a:pt x="471710" y="169434"/>
                    </a:cubicBezTo>
                    <a:cubicBezTo>
                      <a:pt x="455080" y="207870"/>
                      <a:pt x="437540" y="245508"/>
                      <a:pt x="419183" y="281667"/>
                    </a:cubicBezTo>
                    <a:cubicBezTo>
                      <a:pt x="344281" y="269699"/>
                      <a:pt x="274120" y="254992"/>
                      <a:pt x="212405" y="240351"/>
                    </a:cubicBezTo>
                    <a:cubicBezTo>
                      <a:pt x="224132" y="210060"/>
                      <a:pt x="234499" y="177457"/>
                      <a:pt x="243212" y="142618"/>
                    </a:cubicBezTo>
                    <a:close/>
                    <a:moveTo>
                      <a:pt x="203303" y="264582"/>
                    </a:moveTo>
                    <a:cubicBezTo>
                      <a:pt x="264195" y="279135"/>
                      <a:pt x="333076" y="293515"/>
                      <a:pt x="406780" y="305502"/>
                    </a:cubicBezTo>
                    <a:cubicBezTo>
                      <a:pt x="395495" y="326934"/>
                      <a:pt x="384960" y="348995"/>
                      <a:pt x="372865" y="369857"/>
                    </a:cubicBezTo>
                    <a:cubicBezTo>
                      <a:pt x="341796" y="423441"/>
                      <a:pt x="309327" y="470952"/>
                      <a:pt x="275680" y="513667"/>
                    </a:cubicBezTo>
                    <a:cubicBezTo>
                      <a:pt x="203491" y="487641"/>
                      <a:pt x="140824" y="456767"/>
                      <a:pt x="95370" y="423883"/>
                    </a:cubicBezTo>
                    <a:cubicBezTo>
                      <a:pt x="119835" y="401186"/>
                      <a:pt x="141963" y="375221"/>
                      <a:pt x="161332" y="345224"/>
                    </a:cubicBezTo>
                    <a:cubicBezTo>
                      <a:pt x="177191" y="320665"/>
                      <a:pt x="190833" y="293461"/>
                      <a:pt x="203303" y="264582"/>
                    </a:cubicBezTo>
                    <a:close/>
                    <a:moveTo>
                      <a:pt x="434486" y="309668"/>
                    </a:moveTo>
                    <a:cubicBezTo>
                      <a:pt x="480108" y="316640"/>
                      <a:pt x="525844" y="323022"/>
                      <a:pt x="568686" y="327148"/>
                    </a:cubicBezTo>
                    <a:cubicBezTo>
                      <a:pt x="578745" y="328119"/>
                      <a:pt x="587840" y="328541"/>
                      <a:pt x="597638" y="329338"/>
                    </a:cubicBezTo>
                    <a:cubicBezTo>
                      <a:pt x="575584" y="377652"/>
                      <a:pt x="552251" y="424144"/>
                      <a:pt x="526915" y="469572"/>
                    </a:cubicBezTo>
                    <a:cubicBezTo>
                      <a:pt x="508183" y="503172"/>
                      <a:pt x="488553" y="535044"/>
                      <a:pt x="468401" y="565711"/>
                    </a:cubicBezTo>
                    <a:cubicBezTo>
                      <a:pt x="410296" y="554420"/>
                      <a:pt x="354240" y="539693"/>
                      <a:pt x="301941" y="522206"/>
                    </a:cubicBezTo>
                    <a:cubicBezTo>
                      <a:pt x="334529" y="480120"/>
                      <a:pt x="366194" y="434190"/>
                      <a:pt x="396231" y="382373"/>
                    </a:cubicBezTo>
                    <a:cubicBezTo>
                      <a:pt x="409894" y="358806"/>
                      <a:pt x="421855" y="333939"/>
                      <a:pt x="434486" y="309668"/>
                    </a:cubicBezTo>
                    <a:close/>
                    <a:moveTo>
                      <a:pt x="859213" y="323772"/>
                    </a:moveTo>
                    <a:cubicBezTo>
                      <a:pt x="831179" y="395507"/>
                      <a:pt x="803586" y="460658"/>
                      <a:pt x="773395" y="520023"/>
                    </a:cubicBezTo>
                    <a:cubicBezTo>
                      <a:pt x="761259" y="543898"/>
                      <a:pt x="748615" y="566381"/>
                      <a:pt x="735763" y="588750"/>
                    </a:cubicBezTo>
                    <a:cubicBezTo>
                      <a:pt x="688025" y="590471"/>
                      <a:pt x="637487" y="589199"/>
                      <a:pt x="583574" y="583586"/>
                    </a:cubicBezTo>
                    <a:cubicBezTo>
                      <a:pt x="554521" y="580559"/>
                      <a:pt x="525355" y="576434"/>
                      <a:pt x="496523" y="571471"/>
                    </a:cubicBezTo>
                    <a:cubicBezTo>
                      <a:pt x="515115" y="542760"/>
                      <a:pt x="533123" y="513037"/>
                      <a:pt x="550490" y="481888"/>
                    </a:cubicBezTo>
                    <a:cubicBezTo>
                      <a:pt x="577687" y="433105"/>
                      <a:pt x="602688" y="383378"/>
                      <a:pt x="626169" y="331320"/>
                    </a:cubicBezTo>
                    <a:cubicBezTo>
                      <a:pt x="718892" y="337415"/>
                      <a:pt x="798597" y="335700"/>
                      <a:pt x="859213" y="323772"/>
                    </a:cubicBezTo>
                    <a:close/>
                    <a:moveTo>
                      <a:pt x="1010371" y="543664"/>
                    </a:moveTo>
                    <a:cubicBezTo>
                      <a:pt x="974761" y="627641"/>
                      <a:pt x="940016" y="698987"/>
                      <a:pt x="904085" y="761164"/>
                    </a:cubicBezTo>
                    <a:cubicBezTo>
                      <a:pt x="811321" y="790331"/>
                      <a:pt x="715544" y="803123"/>
                      <a:pt x="617898" y="800296"/>
                    </a:cubicBezTo>
                    <a:cubicBezTo>
                      <a:pt x="667136" y="744274"/>
                      <a:pt x="711699" y="682699"/>
                      <a:pt x="752098" y="613979"/>
                    </a:cubicBezTo>
                    <a:cubicBezTo>
                      <a:pt x="856775" y="608560"/>
                      <a:pt x="944650" y="584866"/>
                      <a:pt x="1010371" y="543664"/>
                    </a:cubicBezTo>
                    <a:close/>
                    <a:moveTo>
                      <a:pt x="285813" y="544059"/>
                    </a:moveTo>
                    <a:cubicBezTo>
                      <a:pt x="338119" y="561894"/>
                      <a:pt x="394169" y="577003"/>
                      <a:pt x="452267" y="588750"/>
                    </a:cubicBezTo>
                    <a:cubicBezTo>
                      <a:pt x="412191" y="647077"/>
                      <a:pt x="369201" y="699643"/>
                      <a:pt x="323238" y="746464"/>
                    </a:cubicBezTo>
                    <a:cubicBezTo>
                      <a:pt x="264697" y="727597"/>
                      <a:pt x="206016" y="704519"/>
                      <a:pt x="147475" y="676149"/>
                    </a:cubicBezTo>
                    <a:cubicBezTo>
                      <a:pt x="195869" y="641196"/>
                      <a:pt x="242134" y="597483"/>
                      <a:pt x="285813" y="544059"/>
                    </a:cubicBezTo>
                    <a:close/>
                    <a:moveTo>
                      <a:pt x="480804" y="594316"/>
                    </a:moveTo>
                    <a:cubicBezTo>
                      <a:pt x="513996" y="600309"/>
                      <a:pt x="547382" y="605526"/>
                      <a:pt x="580888" y="609009"/>
                    </a:cubicBezTo>
                    <a:cubicBezTo>
                      <a:pt x="630160" y="614139"/>
                      <a:pt x="676492" y="615217"/>
                      <a:pt x="721082" y="614374"/>
                    </a:cubicBezTo>
                    <a:cubicBezTo>
                      <a:pt x="680061" y="682471"/>
                      <a:pt x="634567" y="742907"/>
                      <a:pt x="584405" y="797912"/>
                    </a:cubicBezTo>
                    <a:cubicBezTo>
                      <a:pt x="507527" y="792963"/>
                      <a:pt x="429751" y="778510"/>
                      <a:pt x="351567" y="755405"/>
                    </a:cubicBezTo>
                    <a:cubicBezTo>
                      <a:pt x="397618" y="707358"/>
                      <a:pt x="440695" y="653673"/>
                      <a:pt x="480804" y="594316"/>
                    </a:cubicBezTo>
                    <a:close/>
                    <a:moveTo>
                      <a:pt x="330886" y="775865"/>
                    </a:moveTo>
                    <a:cubicBezTo>
                      <a:pt x="408534" y="799747"/>
                      <a:pt x="485834" y="815044"/>
                      <a:pt x="562484" y="821547"/>
                    </a:cubicBezTo>
                    <a:cubicBezTo>
                      <a:pt x="558071" y="826094"/>
                      <a:pt x="554159" y="831191"/>
                      <a:pt x="549659" y="835651"/>
                    </a:cubicBezTo>
                    <a:cubicBezTo>
                      <a:pt x="548775" y="836535"/>
                      <a:pt x="490804" y="895800"/>
                      <a:pt x="484943" y="901793"/>
                    </a:cubicBezTo>
                    <a:cubicBezTo>
                      <a:pt x="470189" y="916909"/>
                      <a:pt x="459688" y="926192"/>
                      <a:pt x="447097" y="938541"/>
                    </a:cubicBezTo>
                    <a:cubicBezTo>
                      <a:pt x="350811" y="924517"/>
                      <a:pt x="261154" y="905845"/>
                      <a:pt x="195240" y="887696"/>
                    </a:cubicBezTo>
                    <a:cubicBezTo>
                      <a:pt x="243212" y="855328"/>
                      <a:pt x="288271" y="817924"/>
                      <a:pt x="330886" y="775865"/>
                    </a:cubicBezTo>
                    <a:close/>
                    <a:moveTo>
                      <a:pt x="884850" y="794135"/>
                    </a:moveTo>
                    <a:cubicBezTo>
                      <a:pt x="859361" y="835357"/>
                      <a:pt x="833027" y="874435"/>
                      <a:pt x="803586" y="910734"/>
                    </a:cubicBezTo>
                    <a:cubicBezTo>
                      <a:pt x="789528" y="928073"/>
                      <a:pt x="773864" y="944000"/>
                      <a:pt x="758922" y="960790"/>
                    </a:cubicBezTo>
                    <a:cubicBezTo>
                      <a:pt x="712871" y="961841"/>
                      <a:pt x="662756" y="960810"/>
                      <a:pt x="606941" y="956617"/>
                    </a:cubicBezTo>
                    <a:cubicBezTo>
                      <a:pt x="566027" y="953550"/>
                      <a:pt x="523064" y="948145"/>
                      <a:pt x="480597" y="942519"/>
                    </a:cubicBezTo>
                    <a:cubicBezTo>
                      <a:pt x="488989" y="934121"/>
                      <a:pt x="495103" y="928770"/>
                      <a:pt x="504379" y="919274"/>
                    </a:cubicBezTo>
                    <a:cubicBezTo>
                      <a:pt x="510259" y="913252"/>
                      <a:pt x="557234" y="865260"/>
                      <a:pt x="566409" y="856111"/>
                    </a:cubicBezTo>
                    <a:cubicBezTo>
                      <a:pt x="567300" y="855227"/>
                      <a:pt x="568016" y="854404"/>
                      <a:pt x="568894" y="853526"/>
                    </a:cubicBezTo>
                    <a:cubicBezTo>
                      <a:pt x="578082" y="844405"/>
                      <a:pt x="586501" y="834392"/>
                      <a:pt x="595361" y="824929"/>
                    </a:cubicBezTo>
                    <a:cubicBezTo>
                      <a:pt x="693757" y="829979"/>
                      <a:pt x="790734" y="820368"/>
                      <a:pt x="884850" y="794135"/>
                    </a:cubicBezTo>
                    <a:close/>
                  </a:path>
                </a:pathLst>
              </a:custGeom>
              <a:solidFill>
                <a:srgbClr val="FFED2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sp>
        <p:nvSpPr>
          <p:cNvPr id="1893" name="Google Shape;1893;p34"/>
          <p:cNvSpPr/>
          <p:nvPr/>
        </p:nvSpPr>
        <p:spPr>
          <a:xfrm>
            <a:off x="8834200" y="4545850"/>
            <a:ext cx="271800" cy="271800"/>
          </a:xfrm>
          <a:prstGeom prst="rec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94" name="Google Shape;1894;p34"/>
          <p:cNvSpPr/>
          <p:nvPr/>
        </p:nvSpPr>
        <p:spPr>
          <a:xfrm>
            <a:off x="8860563" y="2627513"/>
            <a:ext cx="219075" cy="357175"/>
          </a:xfrm>
          <a:custGeom>
            <a:rect b="b" l="l" r="r" t="t"/>
            <a:pathLst>
              <a:path extrusionOk="0" h="14287" w="8763">
                <a:moveTo>
                  <a:pt x="0" y="6286"/>
                </a:moveTo>
                <a:lnTo>
                  <a:pt x="4762" y="14287"/>
                </a:lnTo>
                <a:lnTo>
                  <a:pt x="8763" y="0"/>
                </a:lnTo>
              </a:path>
            </a:pathLst>
          </a:custGeom>
          <a:noFill/>
          <a:ln cap="rnd" cmpd="sng" w="28575">
            <a:solidFill>
              <a:schemeClr val="dk2"/>
            </a:solidFill>
            <a:prstDash val="solid"/>
            <a:round/>
            <a:headEnd len="med" w="med" type="none"/>
            <a:tailEnd len="med" w="med" type="none"/>
          </a:ln>
        </p:spPr>
      </p:sp>
      <p:sp>
        <p:nvSpPr>
          <p:cNvPr id="1895" name="Google Shape;1895;p34"/>
          <p:cNvSpPr/>
          <p:nvPr/>
        </p:nvSpPr>
        <p:spPr>
          <a:xfrm>
            <a:off x="8864650" y="2175750"/>
            <a:ext cx="219075" cy="357175"/>
          </a:xfrm>
          <a:custGeom>
            <a:rect b="b" l="l" r="r" t="t"/>
            <a:pathLst>
              <a:path extrusionOk="0" h="14287" w="8763">
                <a:moveTo>
                  <a:pt x="0" y="6286"/>
                </a:moveTo>
                <a:lnTo>
                  <a:pt x="4762" y="14287"/>
                </a:lnTo>
                <a:lnTo>
                  <a:pt x="8763" y="0"/>
                </a:lnTo>
              </a:path>
            </a:pathLst>
          </a:custGeom>
          <a:noFill/>
          <a:ln cap="rnd" cmpd="sng" w="28575">
            <a:solidFill>
              <a:schemeClr val="dk2"/>
            </a:solidFill>
            <a:prstDash val="solid"/>
            <a:round/>
            <a:headEnd len="med" w="med" type="none"/>
            <a:tailEnd len="med" w="med" type="none"/>
          </a:ln>
        </p:spPr>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99" name="Shape 1899"/>
        <p:cNvGrpSpPr/>
        <p:nvPr/>
      </p:nvGrpSpPr>
      <p:grpSpPr>
        <a:xfrm>
          <a:off x="0" y="0"/>
          <a:ext cx="0" cy="0"/>
          <a:chOff x="0" y="0"/>
          <a:chExt cx="0" cy="0"/>
        </a:xfrm>
      </p:grpSpPr>
      <p:sp>
        <p:nvSpPr>
          <p:cNvPr id="1900" name="Google Shape;1900;p35"/>
          <p:cNvSpPr/>
          <p:nvPr/>
        </p:nvSpPr>
        <p:spPr>
          <a:xfrm>
            <a:off x="4795155" y="1545215"/>
            <a:ext cx="2601532" cy="653708"/>
          </a:xfrm>
          <a:prstGeom prst="rect">
            <a:avLst/>
          </a:prstGeom>
        </p:spPr>
        <p:txBody>
          <a:bodyPr>
            <a:prstTxWarp prst="textPlain"/>
          </a:bodyPr>
          <a:lstStyle/>
          <a:p>
            <a:pPr lvl="0" algn="ctr"/>
            <a:r>
              <a:rPr b="0" i="0">
                <a:ln cap="flat" cmpd="sng" w="152400">
                  <a:solidFill>
                    <a:srgbClr val="FFFFFF"/>
                  </a:solidFill>
                  <a:prstDash val="solid"/>
                  <a:round/>
                  <a:headEnd len="sm" w="sm" type="none"/>
                  <a:tailEnd len="sm" w="sm" type="none"/>
                </a:ln>
                <a:solidFill>
                  <a:srgbClr val="FFFFFF"/>
                </a:solidFill>
                <a:latin typeface="Spicy Rice"/>
              </a:rPr>
              <a:t>Credits.</a:t>
            </a:r>
          </a:p>
        </p:txBody>
      </p:sp>
      <p:sp>
        <p:nvSpPr>
          <p:cNvPr id="1901" name="Google Shape;1901;p35"/>
          <p:cNvSpPr txBox="1"/>
          <p:nvPr>
            <p:ph type="title"/>
          </p:nvPr>
        </p:nvSpPr>
        <p:spPr>
          <a:xfrm>
            <a:off x="1594119" y="1387125"/>
            <a:ext cx="9003600" cy="9699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solidFill>
                  <a:schemeClr val="accent1"/>
                </a:solidFill>
              </a:rPr>
              <a:t>C</a:t>
            </a:r>
            <a:r>
              <a:rPr lang="en">
                <a:solidFill>
                  <a:schemeClr val="accent2"/>
                </a:solidFill>
              </a:rPr>
              <a:t>r</a:t>
            </a:r>
            <a:r>
              <a:rPr lang="en">
                <a:solidFill>
                  <a:schemeClr val="accent4"/>
                </a:solidFill>
              </a:rPr>
              <a:t>e</a:t>
            </a:r>
            <a:r>
              <a:rPr lang="en">
                <a:solidFill>
                  <a:schemeClr val="accent3"/>
                </a:solidFill>
              </a:rPr>
              <a:t>d</a:t>
            </a:r>
            <a:r>
              <a:rPr lang="en">
                <a:solidFill>
                  <a:schemeClr val="accent1"/>
                </a:solidFill>
              </a:rPr>
              <a:t>i</a:t>
            </a:r>
            <a:r>
              <a:rPr lang="en">
                <a:solidFill>
                  <a:schemeClr val="accent2"/>
                </a:solidFill>
              </a:rPr>
              <a:t>t</a:t>
            </a:r>
            <a:r>
              <a:rPr lang="en">
                <a:solidFill>
                  <a:schemeClr val="accent4"/>
                </a:solidFill>
              </a:rPr>
              <a:t>s.</a:t>
            </a:r>
            <a:endParaRPr>
              <a:solidFill>
                <a:schemeClr val="accent4"/>
              </a:solidFill>
            </a:endParaRPr>
          </a:p>
        </p:txBody>
      </p:sp>
      <p:sp>
        <p:nvSpPr>
          <p:cNvPr id="1902" name="Google Shape;1902;p35"/>
          <p:cNvSpPr txBox="1"/>
          <p:nvPr>
            <p:ph idx="1" type="body"/>
          </p:nvPr>
        </p:nvSpPr>
        <p:spPr>
          <a:xfrm>
            <a:off x="1594275" y="2768775"/>
            <a:ext cx="9003600" cy="2233800"/>
          </a:xfrm>
          <a:prstGeom prst="rect">
            <a:avLst/>
          </a:prstGeom>
        </p:spPr>
        <p:txBody>
          <a:bodyPr anchorCtr="0" anchor="t" bIns="121900" lIns="121900" spcFirstLastPara="1" rIns="121900" wrap="square" tIns="121900">
            <a:noAutofit/>
          </a:bodyPr>
          <a:lstStyle/>
          <a:p>
            <a:pPr indent="0" lvl="0" marL="0" rtl="0" algn="ctr">
              <a:lnSpc>
                <a:spcPct val="200000"/>
              </a:lnSpc>
              <a:spcBef>
                <a:spcPts val="0"/>
              </a:spcBef>
              <a:spcAft>
                <a:spcPts val="0"/>
              </a:spcAft>
              <a:buNone/>
            </a:pPr>
            <a:r>
              <a:rPr lang="en" sz="2400"/>
              <a:t>Presentation Template: </a:t>
            </a:r>
            <a:r>
              <a:rPr lang="en" sz="2400" u="sng">
                <a:solidFill>
                  <a:schemeClr val="hlink"/>
                </a:solidFill>
                <a:hlinkClick r:id="rId3"/>
              </a:rPr>
              <a:t>SlidesMania</a:t>
            </a:r>
            <a:endParaRPr sz="2400"/>
          </a:p>
          <a:p>
            <a:pPr indent="0" lvl="0" marL="0" rtl="0" algn="ctr">
              <a:lnSpc>
                <a:spcPct val="200000"/>
              </a:lnSpc>
              <a:spcBef>
                <a:spcPts val="0"/>
              </a:spcBef>
              <a:spcAft>
                <a:spcPts val="0"/>
              </a:spcAft>
              <a:buNone/>
            </a:pPr>
            <a:r>
              <a:rPr lang="en" sz="2400"/>
              <a:t>Sample Images: </a:t>
            </a:r>
            <a:r>
              <a:rPr lang="en" sz="2400" u="sng">
                <a:solidFill>
                  <a:schemeClr val="hlink"/>
                </a:solidFill>
                <a:hlinkClick r:id="rId4"/>
              </a:rPr>
              <a:t>Unsplash</a:t>
            </a:r>
            <a:endParaRPr sz="2400"/>
          </a:p>
          <a:p>
            <a:pPr indent="0" lvl="0" marL="0" rtl="0" algn="ctr">
              <a:lnSpc>
                <a:spcPct val="200000"/>
              </a:lnSpc>
              <a:spcBef>
                <a:spcPts val="0"/>
              </a:spcBef>
              <a:spcAft>
                <a:spcPts val="0"/>
              </a:spcAft>
              <a:buNone/>
            </a:pPr>
            <a:r>
              <a:rPr lang="en"/>
              <a:t>Fonts used in this presentation: Happy Monkey and </a:t>
            </a:r>
            <a:r>
              <a:rPr b="0" lang="en">
                <a:latin typeface="Spicy Rice"/>
                <a:ea typeface="Spicy Rice"/>
                <a:cs typeface="Spicy Rice"/>
                <a:sym typeface="Spicy Rice"/>
              </a:rPr>
              <a:t>Spicy Rice.</a:t>
            </a:r>
            <a:endParaRPr b="0">
              <a:latin typeface="Spicy Rice"/>
              <a:ea typeface="Spicy Rice"/>
              <a:cs typeface="Spicy Rice"/>
              <a:sym typeface="Spicy Rice"/>
            </a:endParaRPr>
          </a:p>
        </p:txBody>
      </p:sp>
      <p:grpSp>
        <p:nvGrpSpPr>
          <p:cNvPr id="1903" name="Google Shape;1903;p35"/>
          <p:cNvGrpSpPr/>
          <p:nvPr/>
        </p:nvGrpSpPr>
        <p:grpSpPr>
          <a:xfrm rot="-2700000">
            <a:off x="10716609" y="320304"/>
            <a:ext cx="740248" cy="1837547"/>
            <a:chOff x="6095999" y="386014"/>
            <a:chExt cx="740255" cy="1837565"/>
          </a:xfrm>
        </p:grpSpPr>
        <p:grpSp>
          <p:nvGrpSpPr>
            <p:cNvPr id="1904" name="Google Shape;1904;p35"/>
            <p:cNvGrpSpPr/>
            <p:nvPr/>
          </p:nvGrpSpPr>
          <p:grpSpPr>
            <a:xfrm>
              <a:off x="6109421" y="399477"/>
              <a:ext cx="713459" cy="1810787"/>
              <a:chOff x="6109421" y="399477"/>
              <a:chExt cx="713459" cy="1810787"/>
            </a:xfrm>
          </p:grpSpPr>
          <p:sp>
            <p:nvSpPr>
              <p:cNvPr id="1905" name="Google Shape;1905;p35"/>
              <p:cNvSpPr/>
              <p:nvPr/>
            </p:nvSpPr>
            <p:spPr>
              <a:xfrm>
                <a:off x="6109421" y="399477"/>
                <a:ext cx="713459" cy="1810787"/>
              </a:xfrm>
              <a:custGeom>
                <a:rect b="b" l="l" r="r" t="t"/>
                <a:pathLst>
                  <a:path extrusionOk="0" h="1810787" w="713459">
                    <a:moveTo>
                      <a:pt x="356730" y="0"/>
                    </a:moveTo>
                    <a:cubicBezTo>
                      <a:pt x="161605" y="0"/>
                      <a:pt x="3315" y="130357"/>
                      <a:pt x="315" y="292069"/>
                    </a:cubicBezTo>
                    <a:cubicBezTo>
                      <a:pt x="281" y="293623"/>
                      <a:pt x="0" y="295123"/>
                      <a:pt x="0" y="296684"/>
                    </a:cubicBezTo>
                    <a:lnTo>
                      <a:pt x="0" y="1169431"/>
                    </a:lnTo>
                    <a:cubicBezTo>
                      <a:pt x="0" y="1201310"/>
                      <a:pt x="9550" y="1230135"/>
                      <a:pt x="24626" y="1252638"/>
                    </a:cubicBezTo>
                    <a:cubicBezTo>
                      <a:pt x="24713" y="1252765"/>
                      <a:pt x="24746" y="1252933"/>
                      <a:pt x="24833" y="1253060"/>
                    </a:cubicBezTo>
                    <a:cubicBezTo>
                      <a:pt x="29180" y="1259489"/>
                      <a:pt x="34082" y="1265296"/>
                      <a:pt x="39299" y="1270560"/>
                    </a:cubicBezTo>
                    <a:cubicBezTo>
                      <a:pt x="39735" y="1270995"/>
                      <a:pt x="40110" y="1271497"/>
                      <a:pt x="40552" y="1271919"/>
                    </a:cubicBezTo>
                    <a:cubicBezTo>
                      <a:pt x="45514" y="1276755"/>
                      <a:pt x="50980" y="1280880"/>
                      <a:pt x="56592" y="1284497"/>
                    </a:cubicBezTo>
                    <a:cubicBezTo>
                      <a:pt x="57456" y="1285046"/>
                      <a:pt x="58226" y="1285763"/>
                      <a:pt x="59103" y="1286278"/>
                    </a:cubicBezTo>
                    <a:cubicBezTo>
                      <a:pt x="63811" y="1289098"/>
                      <a:pt x="68801" y="1291114"/>
                      <a:pt x="73877" y="1292989"/>
                    </a:cubicBezTo>
                    <a:cubicBezTo>
                      <a:pt x="75960" y="1293739"/>
                      <a:pt x="77936" y="1294811"/>
                      <a:pt x="80066" y="1295393"/>
                    </a:cubicBezTo>
                    <a:cubicBezTo>
                      <a:pt x="86917" y="1297302"/>
                      <a:pt x="94009" y="1298333"/>
                      <a:pt x="101336" y="1298333"/>
                    </a:cubicBezTo>
                    <a:lnTo>
                      <a:pt x="272679" y="1298333"/>
                    </a:lnTo>
                    <a:lnTo>
                      <a:pt x="272679" y="1726744"/>
                    </a:lnTo>
                    <a:cubicBezTo>
                      <a:pt x="272679" y="1773156"/>
                      <a:pt x="310311" y="1810788"/>
                      <a:pt x="356730" y="1810788"/>
                    </a:cubicBezTo>
                    <a:cubicBezTo>
                      <a:pt x="403142" y="1810788"/>
                      <a:pt x="440774" y="1773163"/>
                      <a:pt x="440774" y="1726744"/>
                    </a:cubicBezTo>
                    <a:lnTo>
                      <a:pt x="440774" y="1298333"/>
                    </a:lnTo>
                    <a:lnTo>
                      <a:pt x="612116" y="1298333"/>
                    </a:lnTo>
                    <a:cubicBezTo>
                      <a:pt x="619115" y="1298333"/>
                      <a:pt x="625960" y="1297422"/>
                      <a:pt x="632556" y="1295708"/>
                    </a:cubicBezTo>
                    <a:cubicBezTo>
                      <a:pt x="678728" y="1283693"/>
                      <a:pt x="713460" y="1231722"/>
                      <a:pt x="713460" y="1169431"/>
                    </a:cubicBezTo>
                    <a:lnTo>
                      <a:pt x="713460" y="296684"/>
                    </a:lnTo>
                    <a:cubicBezTo>
                      <a:pt x="713460" y="295123"/>
                      <a:pt x="713178" y="293623"/>
                      <a:pt x="713145" y="292069"/>
                    </a:cubicBezTo>
                    <a:cubicBezTo>
                      <a:pt x="712877" y="277737"/>
                      <a:pt x="711055" y="263805"/>
                      <a:pt x="708430" y="250046"/>
                    </a:cubicBezTo>
                    <a:cubicBezTo>
                      <a:pt x="707412" y="244715"/>
                      <a:pt x="706528" y="239348"/>
                      <a:pt x="705175" y="234116"/>
                    </a:cubicBezTo>
                    <a:cubicBezTo>
                      <a:pt x="703681" y="228344"/>
                      <a:pt x="701626" y="222779"/>
                      <a:pt x="699730" y="217139"/>
                    </a:cubicBezTo>
                    <a:cubicBezTo>
                      <a:pt x="698732" y="214159"/>
                      <a:pt x="698009" y="211069"/>
                      <a:pt x="696897" y="208127"/>
                    </a:cubicBezTo>
                    <a:cubicBezTo>
                      <a:pt x="694158" y="200874"/>
                      <a:pt x="690950" y="193749"/>
                      <a:pt x="687575" y="186748"/>
                    </a:cubicBezTo>
                    <a:cubicBezTo>
                      <a:pt x="686825" y="185193"/>
                      <a:pt x="686249" y="183575"/>
                      <a:pt x="685479" y="182032"/>
                    </a:cubicBezTo>
                    <a:cubicBezTo>
                      <a:pt x="668293" y="148123"/>
                      <a:pt x="643694" y="117429"/>
                      <a:pt x="613483" y="91278"/>
                    </a:cubicBezTo>
                    <a:cubicBezTo>
                      <a:pt x="548646" y="35151"/>
                      <a:pt x="457731" y="-2"/>
                      <a:pt x="356730" y="0"/>
                    </a:cubicBezTo>
                    <a:close/>
                  </a:path>
                </a:pathLst>
              </a:custGeom>
              <a:solidFill>
                <a:srgbClr val="FDFFF7"/>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06" name="Google Shape;1906;p35"/>
              <p:cNvSpPr/>
              <p:nvPr/>
            </p:nvSpPr>
            <p:spPr>
              <a:xfrm>
                <a:off x="6109421" y="399477"/>
                <a:ext cx="713459" cy="1810787"/>
              </a:xfrm>
              <a:custGeom>
                <a:rect b="b" l="l" r="r" t="t"/>
                <a:pathLst>
                  <a:path extrusionOk="0" h="1810787" w="713459">
                    <a:moveTo>
                      <a:pt x="356730" y="0"/>
                    </a:moveTo>
                    <a:cubicBezTo>
                      <a:pt x="161605" y="0"/>
                      <a:pt x="3315" y="130357"/>
                      <a:pt x="315" y="292069"/>
                    </a:cubicBezTo>
                    <a:cubicBezTo>
                      <a:pt x="281" y="293623"/>
                      <a:pt x="0" y="295123"/>
                      <a:pt x="0" y="296684"/>
                    </a:cubicBezTo>
                    <a:lnTo>
                      <a:pt x="0" y="1169431"/>
                    </a:lnTo>
                    <a:cubicBezTo>
                      <a:pt x="0" y="1201310"/>
                      <a:pt x="9550" y="1230135"/>
                      <a:pt x="24626" y="1252638"/>
                    </a:cubicBezTo>
                    <a:cubicBezTo>
                      <a:pt x="24713" y="1252765"/>
                      <a:pt x="24746" y="1252933"/>
                      <a:pt x="24833" y="1253060"/>
                    </a:cubicBezTo>
                    <a:cubicBezTo>
                      <a:pt x="29180" y="1259489"/>
                      <a:pt x="34082" y="1265296"/>
                      <a:pt x="39299" y="1270560"/>
                    </a:cubicBezTo>
                    <a:cubicBezTo>
                      <a:pt x="39735" y="1270995"/>
                      <a:pt x="40110" y="1271497"/>
                      <a:pt x="40552" y="1271919"/>
                    </a:cubicBezTo>
                    <a:cubicBezTo>
                      <a:pt x="45514" y="1276755"/>
                      <a:pt x="50980" y="1280880"/>
                      <a:pt x="56592" y="1284497"/>
                    </a:cubicBezTo>
                    <a:cubicBezTo>
                      <a:pt x="57456" y="1285046"/>
                      <a:pt x="58226" y="1285763"/>
                      <a:pt x="59103" y="1286278"/>
                    </a:cubicBezTo>
                    <a:cubicBezTo>
                      <a:pt x="63811" y="1289098"/>
                      <a:pt x="68801" y="1291114"/>
                      <a:pt x="73877" y="1292989"/>
                    </a:cubicBezTo>
                    <a:cubicBezTo>
                      <a:pt x="75960" y="1293739"/>
                      <a:pt x="77936" y="1294811"/>
                      <a:pt x="80066" y="1295393"/>
                    </a:cubicBezTo>
                    <a:cubicBezTo>
                      <a:pt x="86917" y="1297302"/>
                      <a:pt x="94009" y="1298333"/>
                      <a:pt x="101336" y="1298333"/>
                    </a:cubicBezTo>
                    <a:lnTo>
                      <a:pt x="272679" y="1298333"/>
                    </a:lnTo>
                    <a:lnTo>
                      <a:pt x="272679" y="1726744"/>
                    </a:lnTo>
                    <a:cubicBezTo>
                      <a:pt x="272679" y="1773156"/>
                      <a:pt x="310311" y="1810788"/>
                      <a:pt x="356730" y="1810788"/>
                    </a:cubicBezTo>
                    <a:cubicBezTo>
                      <a:pt x="403142" y="1810788"/>
                      <a:pt x="440774" y="1773163"/>
                      <a:pt x="440774" y="1726744"/>
                    </a:cubicBezTo>
                    <a:lnTo>
                      <a:pt x="440774" y="1298333"/>
                    </a:lnTo>
                    <a:lnTo>
                      <a:pt x="612116" y="1298333"/>
                    </a:lnTo>
                    <a:cubicBezTo>
                      <a:pt x="619115" y="1298333"/>
                      <a:pt x="625960" y="1297422"/>
                      <a:pt x="632556" y="1295708"/>
                    </a:cubicBezTo>
                    <a:cubicBezTo>
                      <a:pt x="678728" y="1283693"/>
                      <a:pt x="713460" y="1231722"/>
                      <a:pt x="713460" y="1169431"/>
                    </a:cubicBezTo>
                    <a:lnTo>
                      <a:pt x="713460" y="296684"/>
                    </a:lnTo>
                    <a:cubicBezTo>
                      <a:pt x="713460" y="295123"/>
                      <a:pt x="713178" y="293623"/>
                      <a:pt x="713145" y="292069"/>
                    </a:cubicBezTo>
                    <a:cubicBezTo>
                      <a:pt x="712877" y="277737"/>
                      <a:pt x="711055" y="263805"/>
                      <a:pt x="708430" y="250046"/>
                    </a:cubicBezTo>
                    <a:cubicBezTo>
                      <a:pt x="707412" y="244715"/>
                      <a:pt x="706528" y="239348"/>
                      <a:pt x="705175" y="234116"/>
                    </a:cubicBezTo>
                    <a:cubicBezTo>
                      <a:pt x="703681" y="228344"/>
                      <a:pt x="701626" y="222779"/>
                      <a:pt x="699730" y="217139"/>
                    </a:cubicBezTo>
                    <a:cubicBezTo>
                      <a:pt x="698732" y="214159"/>
                      <a:pt x="698009" y="211069"/>
                      <a:pt x="696897" y="208127"/>
                    </a:cubicBezTo>
                    <a:cubicBezTo>
                      <a:pt x="694158" y="200874"/>
                      <a:pt x="690950" y="193749"/>
                      <a:pt x="687575" y="186748"/>
                    </a:cubicBezTo>
                    <a:cubicBezTo>
                      <a:pt x="686825" y="185193"/>
                      <a:pt x="686249" y="183575"/>
                      <a:pt x="685479" y="182032"/>
                    </a:cubicBezTo>
                    <a:cubicBezTo>
                      <a:pt x="668293" y="148123"/>
                      <a:pt x="643694" y="117429"/>
                      <a:pt x="613483" y="91278"/>
                    </a:cubicBezTo>
                    <a:cubicBezTo>
                      <a:pt x="548646" y="35151"/>
                      <a:pt x="457731" y="-2"/>
                      <a:pt x="356730" y="0"/>
                    </a:cubicBezTo>
                    <a:close/>
                  </a:path>
                </a:pathLst>
              </a:custGeom>
              <a:noFill/>
              <a:ln cap="flat" cmpd="sng" w="179975">
                <a:solidFill>
                  <a:srgbClr val="FFFEFC"/>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1907" name="Google Shape;1907;p35"/>
            <p:cNvSpPr/>
            <p:nvPr/>
          </p:nvSpPr>
          <p:spPr>
            <a:xfrm>
              <a:off x="6388495" y="1556451"/>
              <a:ext cx="168087" cy="660397"/>
            </a:xfrm>
            <a:custGeom>
              <a:rect b="b" l="l" r="r" t="t"/>
              <a:pathLst>
                <a:path extrusionOk="0" h="660397" w="168087">
                  <a:moveTo>
                    <a:pt x="0" y="84044"/>
                  </a:moveTo>
                  <a:cubicBezTo>
                    <a:pt x="0" y="37625"/>
                    <a:pt x="37625" y="0"/>
                    <a:pt x="84044" y="0"/>
                  </a:cubicBezTo>
                  <a:lnTo>
                    <a:pt x="84044" y="0"/>
                  </a:lnTo>
                  <a:cubicBezTo>
                    <a:pt x="130456" y="0"/>
                    <a:pt x="168088" y="37625"/>
                    <a:pt x="168088" y="84044"/>
                  </a:cubicBezTo>
                  <a:lnTo>
                    <a:pt x="168088" y="576353"/>
                  </a:lnTo>
                  <a:cubicBezTo>
                    <a:pt x="168088" y="622765"/>
                    <a:pt x="130456" y="660397"/>
                    <a:pt x="84044" y="660397"/>
                  </a:cubicBezTo>
                  <a:lnTo>
                    <a:pt x="84044" y="660397"/>
                  </a:lnTo>
                  <a:cubicBezTo>
                    <a:pt x="37625" y="660397"/>
                    <a:pt x="0" y="622765"/>
                    <a:pt x="0" y="576353"/>
                  </a:cubicBezTo>
                  <a:lnTo>
                    <a:pt x="0" y="84044"/>
                  </a:lnTo>
                  <a:close/>
                </a:path>
              </a:pathLst>
            </a:custGeom>
            <a:solidFill>
              <a:srgbClr val="DBAB9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08" name="Google Shape;1908;p35"/>
            <p:cNvSpPr/>
            <p:nvPr/>
          </p:nvSpPr>
          <p:spPr>
            <a:xfrm>
              <a:off x="6368705" y="1536480"/>
              <a:ext cx="194850" cy="687099"/>
            </a:xfrm>
            <a:custGeom>
              <a:rect b="b" l="l" r="r" t="t"/>
              <a:pathLst>
                <a:path extrusionOk="0" h="687099" w="194850">
                  <a:moveTo>
                    <a:pt x="97526" y="0"/>
                  </a:moveTo>
                  <a:cubicBezTo>
                    <a:pt x="43713" y="0"/>
                    <a:pt x="0" y="43505"/>
                    <a:pt x="0" y="97318"/>
                  </a:cubicBezTo>
                  <a:cubicBezTo>
                    <a:pt x="0" y="101162"/>
                    <a:pt x="0" y="585723"/>
                    <a:pt x="0" y="589567"/>
                  </a:cubicBezTo>
                  <a:cubicBezTo>
                    <a:pt x="0" y="643379"/>
                    <a:pt x="43713" y="687099"/>
                    <a:pt x="97526" y="687099"/>
                  </a:cubicBezTo>
                  <a:cubicBezTo>
                    <a:pt x="151338" y="687099"/>
                    <a:pt x="194844" y="643379"/>
                    <a:pt x="194850" y="589567"/>
                  </a:cubicBezTo>
                  <a:lnTo>
                    <a:pt x="194850" y="97318"/>
                  </a:lnTo>
                  <a:cubicBezTo>
                    <a:pt x="194850" y="43505"/>
                    <a:pt x="151338" y="0"/>
                    <a:pt x="97526" y="0"/>
                  </a:cubicBezTo>
                  <a:close/>
                  <a:moveTo>
                    <a:pt x="97526" y="13395"/>
                  </a:moveTo>
                  <a:cubicBezTo>
                    <a:pt x="143944" y="13395"/>
                    <a:pt x="181449" y="50906"/>
                    <a:pt x="181456" y="97318"/>
                  </a:cubicBezTo>
                  <a:lnTo>
                    <a:pt x="181456" y="589567"/>
                  </a:lnTo>
                  <a:cubicBezTo>
                    <a:pt x="181456" y="635986"/>
                    <a:pt x="143944" y="673705"/>
                    <a:pt x="97526" y="673705"/>
                  </a:cubicBezTo>
                  <a:cubicBezTo>
                    <a:pt x="51114" y="673705"/>
                    <a:pt x="13395" y="635986"/>
                    <a:pt x="13395" y="589567"/>
                  </a:cubicBezTo>
                  <a:lnTo>
                    <a:pt x="13395" y="97318"/>
                  </a:lnTo>
                  <a:cubicBezTo>
                    <a:pt x="13395" y="50906"/>
                    <a:pt x="51114" y="13395"/>
                    <a:pt x="97526" y="1339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09" name="Google Shape;1909;p35"/>
            <p:cNvSpPr/>
            <p:nvPr/>
          </p:nvSpPr>
          <p:spPr>
            <a:xfrm>
              <a:off x="6457946" y="1596072"/>
              <a:ext cx="29179" cy="540978"/>
            </a:xfrm>
            <a:custGeom>
              <a:rect b="b" l="l" r="r" t="t"/>
              <a:pathLst>
                <a:path extrusionOk="0" h="540978" w="29179">
                  <a:moveTo>
                    <a:pt x="0" y="14587"/>
                  </a:moveTo>
                  <a:cubicBezTo>
                    <a:pt x="0" y="6530"/>
                    <a:pt x="6530" y="0"/>
                    <a:pt x="14593" y="0"/>
                  </a:cubicBezTo>
                  <a:lnTo>
                    <a:pt x="14593" y="0"/>
                  </a:lnTo>
                  <a:cubicBezTo>
                    <a:pt x="22650" y="0"/>
                    <a:pt x="29180" y="6530"/>
                    <a:pt x="29180" y="14587"/>
                  </a:cubicBezTo>
                  <a:lnTo>
                    <a:pt x="29180" y="526385"/>
                  </a:lnTo>
                  <a:cubicBezTo>
                    <a:pt x="29180" y="534442"/>
                    <a:pt x="22650" y="540978"/>
                    <a:pt x="14593" y="540978"/>
                  </a:cubicBezTo>
                  <a:lnTo>
                    <a:pt x="14593" y="540978"/>
                  </a:lnTo>
                  <a:cubicBezTo>
                    <a:pt x="6530" y="540978"/>
                    <a:pt x="0" y="534442"/>
                    <a:pt x="0" y="526385"/>
                  </a:cubicBezTo>
                  <a:lnTo>
                    <a:pt x="0" y="14587"/>
                  </a:lnTo>
                  <a:close/>
                </a:path>
              </a:pathLst>
            </a:custGeom>
            <a:solidFill>
              <a:srgbClr val="9E6D5C"/>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10" name="Google Shape;1910;p35"/>
            <p:cNvSpPr/>
            <p:nvPr/>
          </p:nvSpPr>
          <p:spPr>
            <a:xfrm>
              <a:off x="6115810" y="406153"/>
              <a:ext cx="713459" cy="1298333"/>
            </a:xfrm>
            <a:custGeom>
              <a:rect b="b" l="l" r="r" t="t"/>
              <a:pathLst>
                <a:path extrusionOk="0" h="1298333" w="713459">
                  <a:moveTo>
                    <a:pt x="356730" y="0"/>
                  </a:moveTo>
                  <a:cubicBezTo>
                    <a:pt x="161605" y="0"/>
                    <a:pt x="3315" y="130357"/>
                    <a:pt x="315" y="292070"/>
                  </a:cubicBezTo>
                  <a:cubicBezTo>
                    <a:pt x="281" y="293624"/>
                    <a:pt x="0" y="295117"/>
                    <a:pt x="0" y="296678"/>
                  </a:cubicBezTo>
                  <a:lnTo>
                    <a:pt x="0" y="1169432"/>
                  </a:lnTo>
                  <a:cubicBezTo>
                    <a:pt x="0" y="1240617"/>
                    <a:pt x="45387" y="1298334"/>
                    <a:pt x="101336" y="1298334"/>
                  </a:cubicBezTo>
                  <a:lnTo>
                    <a:pt x="612117" y="1298334"/>
                  </a:lnTo>
                  <a:cubicBezTo>
                    <a:pt x="668072" y="1298334"/>
                    <a:pt x="713460" y="1240617"/>
                    <a:pt x="713460" y="1169432"/>
                  </a:cubicBezTo>
                  <a:lnTo>
                    <a:pt x="713460" y="296678"/>
                  </a:lnTo>
                  <a:cubicBezTo>
                    <a:pt x="713460" y="295124"/>
                    <a:pt x="713172" y="293624"/>
                    <a:pt x="713145" y="292070"/>
                  </a:cubicBezTo>
                  <a:cubicBezTo>
                    <a:pt x="710144" y="130357"/>
                    <a:pt x="551848" y="0"/>
                    <a:pt x="356730" y="0"/>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11" name="Google Shape;1911;p35"/>
            <p:cNvSpPr/>
            <p:nvPr/>
          </p:nvSpPr>
          <p:spPr>
            <a:xfrm>
              <a:off x="6095999" y="386014"/>
              <a:ext cx="740255" cy="1325223"/>
            </a:xfrm>
            <a:custGeom>
              <a:rect b="b" l="l" r="r" t="t"/>
              <a:pathLst>
                <a:path extrusionOk="0" h="1325223" w="740255">
                  <a:moveTo>
                    <a:pt x="370232" y="0"/>
                  </a:moveTo>
                  <a:cubicBezTo>
                    <a:pt x="168557" y="0"/>
                    <a:pt x="3570" y="135537"/>
                    <a:pt x="422" y="305350"/>
                  </a:cubicBezTo>
                  <a:cubicBezTo>
                    <a:pt x="415" y="305491"/>
                    <a:pt x="0" y="308900"/>
                    <a:pt x="0" y="310166"/>
                  </a:cubicBezTo>
                  <a:lnTo>
                    <a:pt x="0" y="1182907"/>
                  </a:lnTo>
                  <a:cubicBezTo>
                    <a:pt x="0" y="1260870"/>
                    <a:pt x="50538" y="1325224"/>
                    <a:pt x="114691" y="1325224"/>
                  </a:cubicBezTo>
                  <a:lnTo>
                    <a:pt x="625565" y="1325224"/>
                  </a:lnTo>
                  <a:cubicBezTo>
                    <a:pt x="689725" y="1325224"/>
                    <a:pt x="740256" y="1260870"/>
                    <a:pt x="740256" y="1182907"/>
                  </a:cubicBezTo>
                  <a:lnTo>
                    <a:pt x="740256" y="310166"/>
                  </a:lnTo>
                  <a:cubicBezTo>
                    <a:pt x="740256" y="308900"/>
                    <a:pt x="740209" y="308029"/>
                    <a:pt x="740048" y="306402"/>
                  </a:cubicBezTo>
                  <a:cubicBezTo>
                    <a:pt x="740048" y="306395"/>
                    <a:pt x="740048" y="305491"/>
                    <a:pt x="740048" y="305350"/>
                  </a:cubicBezTo>
                  <a:cubicBezTo>
                    <a:pt x="736900" y="135537"/>
                    <a:pt x="571913" y="0"/>
                    <a:pt x="370232" y="0"/>
                  </a:cubicBezTo>
                  <a:close/>
                  <a:moveTo>
                    <a:pt x="370232" y="13395"/>
                  </a:moveTo>
                  <a:cubicBezTo>
                    <a:pt x="565357" y="13395"/>
                    <a:pt x="723653" y="143851"/>
                    <a:pt x="726653" y="305565"/>
                  </a:cubicBezTo>
                  <a:cubicBezTo>
                    <a:pt x="726680" y="307119"/>
                    <a:pt x="726861" y="308605"/>
                    <a:pt x="726861" y="310166"/>
                  </a:cubicBezTo>
                  <a:lnTo>
                    <a:pt x="726861" y="1182907"/>
                  </a:lnTo>
                  <a:cubicBezTo>
                    <a:pt x="726861" y="1254085"/>
                    <a:pt x="681520" y="1311829"/>
                    <a:pt x="625565" y="1311829"/>
                  </a:cubicBezTo>
                  <a:lnTo>
                    <a:pt x="114691" y="1311829"/>
                  </a:lnTo>
                  <a:cubicBezTo>
                    <a:pt x="58742" y="1311829"/>
                    <a:pt x="13395" y="1254085"/>
                    <a:pt x="13395" y="1182907"/>
                  </a:cubicBezTo>
                  <a:lnTo>
                    <a:pt x="13395" y="310166"/>
                  </a:lnTo>
                  <a:cubicBezTo>
                    <a:pt x="13395" y="308605"/>
                    <a:pt x="13783" y="307119"/>
                    <a:pt x="13816" y="305565"/>
                  </a:cubicBezTo>
                  <a:cubicBezTo>
                    <a:pt x="16817" y="143851"/>
                    <a:pt x="175113" y="13395"/>
                    <a:pt x="370232" y="1339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12" name="Google Shape;1912;p35"/>
            <p:cNvSpPr/>
            <p:nvPr/>
          </p:nvSpPr>
          <p:spPr>
            <a:xfrm>
              <a:off x="6520693" y="599213"/>
              <a:ext cx="148953" cy="1010347"/>
            </a:xfrm>
            <a:custGeom>
              <a:rect b="b" l="l" r="r" t="t"/>
              <a:pathLst>
                <a:path extrusionOk="0" h="1010347" w="148953">
                  <a:moveTo>
                    <a:pt x="0" y="66914"/>
                  </a:moveTo>
                  <a:cubicBezTo>
                    <a:pt x="0" y="29959"/>
                    <a:pt x="33346" y="0"/>
                    <a:pt x="74480" y="0"/>
                  </a:cubicBezTo>
                  <a:lnTo>
                    <a:pt x="74480" y="0"/>
                  </a:lnTo>
                  <a:cubicBezTo>
                    <a:pt x="115608" y="0"/>
                    <a:pt x="148954" y="29959"/>
                    <a:pt x="148954" y="66914"/>
                  </a:cubicBezTo>
                  <a:lnTo>
                    <a:pt x="148954" y="943428"/>
                  </a:lnTo>
                  <a:cubicBezTo>
                    <a:pt x="148954" y="980384"/>
                    <a:pt x="115608" y="1010347"/>
                    <a:pt x="74480" y="1010347"/>
                  </a:cubicBezTo>
                  <a:lnTo>
                    <a:pt x="74480" y="1010347"/>
                  </a:lnTo>
                  <a:cubicBezTo>
                    <a:pt x="33346" y="1010347"/>
                    <a:pt x="0" y="980384"/>
                    <a:pt x="0" y="943428"/>
                  </a:cubicBezTo>
                  <a:lnTo>
                    <a:pt x="0" y="66914"/>
                  </a:lnTo>
                  <a:close/>
                </a:path>
              </a:pathLst>
            </a:custGeom>
            <a:solidFill>
              <a:srgbClr val="FAD44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13" name="Google Shape;1913;p35"/>
            <p:cNvSpPr/>
            <p:nvPr/>
          </p:nvSpPr>
          <p:spPr>
            <a:xfrm>
              <a:off x="6545908" y="628622"/>
              <a:ext cx="73911" cy="951523"/>
            </a:xfrm>
            <a:custGeom>
              <a:rect b="b" l="l" r="r" t="t"/>
              <a:pathLst>
                <a:path extrusionOk="0" h="951523" w="73911">
                  <a:moveTo>
                    <a:pt x="0" y="33792"/>
                  </a:moveTo>
                  <a:cubicBezTo>
                    <a:pt x="0" y="15128"/>
                    <a:pt x="16549" y="0"/>
                    <a:pt x="36956" y="0"/>
                  </a:cubicBezTo>
                  <a:lnTo>
                    <a:pt x="36956" y="0"/>
                  </a:lnTo>
                  <a:cubicBezTo>
                    <a:pt x="57369" y="0"/>
                    <a:pt x="73911" y="15128"/>
                    <a:pt x="73911" y="33792"/>
                  </a:cubicBezTo>
                  <a:lnTo>
                    <a:pt x="73911" y="917736"/>
                  </a:lnTo>
                  <a:cubicBezTo>
                    <a:pt x="73911" y="936394"/>
                    <a:pt x="57369" y="951523"/>
                    <a:pt x="36956" y="951523"/>
                  </a:cubicBezTo>
                  <a:lnTo>
                    <a:pt x="36956" y="951523"/>
                  </a:lnTo>
                  <a:cubicBezTo>
                    <a:pt x="16549" y="951523"/>
                    <a:pt x="0" y="936394"/>
                    <a:pt x="0" y="917736"/>
                  </a:cubicBezTo>
                  <a:lnTo>
                    <a:pt x="0" y="33792"/>
                  </a:lnTo>
                  <a:close/>
                </a:path>
              </a:pathLst>
            </a:custGeom>
            <a:solidFill>
              <a:srgbClr val="FFDF9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14" name="Google Shape;1914;p35"/>
            <p:cNvSpPr/>
            <p:nvPr/>
          </p:nvSpPr>
          <p:spPr>
            <a:xfrm>
              <a:off x="6244122" y="599213"/>
              <a:ext cx="148947" cy="1010347"/>
            </a:xfrm>
            <a:custGeom>
              <a:rect b="b" l="l" r="r" t="t"/>
              <a:pathLst>
                <a:path extrusionOk="0" h="1010347" w="148947">
                  <a:moveTo>
                    <a:pt x="0" y="66914"/>
                  </a:moveTo>
                  <a:cubicBezTo>
                    <a:pt x="0" y="29959"/>
                    <a:pt x="33346" y="0"/>
                    <a:pt x="74474" y="0"/>
                  </a:cubicBezTo>
                  <a:lnTo>
                    <a:pt x="74474" y="0"/>
                  </a:lnTo>
                  <a:cubicBezTo>
                    <a:pt x="115608" y="0"/>
                    <a:pt x="148947" y="29959"/>
                    <a:pt x="148947" y="66914"/>
                  </a:cubicBezTo>
                  <a:lnTo>
                    <a:pt x="148947" y="943428"/>
                  </a:lnTo>
                  <a:cubicBezTo>
                    <a:pt x="148947" y="980384"/>
                    <a:pt x="115608" y="1010347"/>
                    <a:pt x="74474" y="1010347"/>
                  </a:cubicBezTo>
                  <a:lnTo>
                    <a:pt x="74474" y="1010347"/>
                  </a:lnTo>
                  <a:cubicBezTo>
                    <a:pt x="33346" y="1010347"/>
                    <a:pt x="0" y="980384"/>
                    <a:pt x="0" y="943428"/>
                  </a:cubicBezTo>
                  <a:lnTo>
                    <a:pt x="0" y="66914"/>
                  </a:lnTo>
                  <a:close/>
                </a:path>
              </a:pathLst>
            </a:custGeom>
            <a:solidFill>
              <a:srgbClr val="FAD44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15" name="Google Shape;1915;p35"/>
            <p:cNvSpPr/>
            <p:nvPr/>
          </p:nvSpPr>
          <p:spPr>
            <a:xfrm>
              <a:off x="6269338" y="628622"/>
              <a:ext cx="73911" cy="951523"/>
            </a:xfrm>
            <a:custGeom>
              <a:rect b="b" l="l" r="r" t="t"/>
              <a:pathLst>
                <a:path extrusionOk="0" h="951523" w="73911">
                  <a:moveTo>
                    <a:pt x="0" y="33792"/>
                  </a:moveTo>
                  <a:cubicBezTo>
                    <a:pt x="0" y="15128"/>
                    <a:pt x="16542" y="0"/>
                    <a:pt x="36956" y="0"/>
                  </a:cubicBezTo>
                  <a:lnTo>
                    <a:pt x="36956" y="0"/>
                  </a:lnTo>
                  <a:cubicBezTo>
                    <a:pt x="57362" y="0"/>
                    <a:pt x="73911" y="15128"/>
                    <a:pt x="73911" y="33792"/>
                  </a:cubicBezTo>
                  <a:lnTo>
                    <a:pt x="73911" y="917736"/>
                  </a:lnTo>
                  <a:cubicBezTo>
                    <a:pt x="73911" y="936394"/>
                    <a:pt x="57362" y="951523"/>
                    <a:pt x="36956" y="951523"/>
                  </a:cubicBezTo>
                  <a:lnTo>
                    <a:pt x="36956" y="951523"/>
                  </a:lnTo>
                  <a:cubicBezTo>
                    <a:pt x="16542" y="951523"/>
                    <a:pt x="0" y="936394"/>
                    <a:pt x="0" y="917736"/>
                  </a:cubicBezTo>
                  <a:lnTo>
                    <a:pt x="0" y="33792"/>
                  </a:lnTo>
                  <a:close/>
                </a:path>
              </a:pathLst>
            </a:custGeom>
            <a:solidFill>
              <a:srgbClr val="FFDF9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1916" name="Google Shape;1916;p35"/>
          <p:cNvGrpSpPr/>
          <p:nvPr/>
        </p:nvGrpSpPr>
        <p:grpSpPr>
          <a:xfrm>
            <a:off x="431413" y="4411211"/>
            <a:ext cx="1370006" cy="1893701"/>
            <a:chOff x="5466252" y="2545094"/>
            <a:chExt cx="1370006" cy="1893701"/>
          </a:xfrm>
        </p:grpSpPr>
        <p:sp>
          <p:nvSpPr>
            <p:cNvPr id="1917" name="Google Shape;1917;p35"/>
            <p:cNvSpPr/>
            <p:nvPr/>
          </p:nvSpPr>
          <p:spPr>
            <a:xfrm>
              <a:off x="5479656" y="2572942"/>
              <a:ext cx="1333967" cy="1852439"/>
            </a:xfrm>
            <a:custGeom>
              <a:rect b="b" l="l" r="r" t="t"/>
              <a:pathLst>
                <a:path extrusionOk="0" h="1852439" w="1333967">
                  <a:moveTo>
                    <a:pt x="331937" y="0"/>
                  </a:moveTo>
                  <a:cubicBezTo>
                    <a:pt x="331937" y="0"/>
                    <a:pt x="250806" y="141306"/>
                    <a:pt x="333189" y="447250"/>
                  </a:cubicBezTo>
                  <a:cubicBezTo>
                    <a:pt x="215766" y="407971"/>
                    <a:pt x="63001" y="404977"/>
                    <a:pt x="63001" y="404977"/>
                  </a:cubicBezTo>
                  <a:cubicBezTo>
                    <a:pt x="63001" y="404977"/>
                    <a:pt x="127851" y="540396"/>
                    <a:pt x="246546" y="653191"/>
                  </a:cubicBezTo>
                  <a:cubicBezTo>
                    <a:pt x="250846" y="657283"/>
                    <a:pt x="254811" y="660163"/>
                    <a:pt x="259104" y="664074"/>
                  </a:cubicBezTo>
                  <a:cubicBezTo>
                    <a:pt x="146268" y="693743"/>
                    <a:pt x="0" y="778557"/>
                    <a:pt x="0" y="778557"/>
                  </a:cubicBezTo>
                  <a:cubicBezTo>
                    <a:pt x="0" y="778557"/>
                    <a:pt x="191227" y="836910"/>
                    <a:pt x="342190" y="840299"/>
                  </a:cubicBezTo>
                  <a:cubicBezTo>
                    <a:pt x="345706" y="840380"/>
                    <a:pt x="348847" y="840132"/>
                    <a:pt x="352236" y="840092"/>
                  </a:cubicBezTo>
                  <a:cubicBezTo>
                    <a:pt x="150039" y="1240568"/>
                    <a:pt x="392875" y="2124098"/>
                    <a:pt x="1036824" y="1770797"/>
                  </a:cubicBezTo>
                  <a:cubicBezTo>
                    <a:pt x="1657707" y="1430154"/>
                    <a:pt x="1178230" y="769576"/>
                    <a:pt x="753657" y="665333"/>
                  </a:cubicBezTo>
                  <a:cubicBezTo>
                    <a:pt x="778577" y="670744"/>
                    <a:pt x="803605" y="677415"/>
                    <a:pt x="828787" y="686262"/>
                  </a:cubicBezTo>
                  <a:cubicBezTo>
                    <a:pt x="870136" y="657926"/>
                    <a:pt x="909991" y="623971"/>
                    <a:pt x="940551" y="582662"/>
                  </a:cubicBezTo>
                  <a:cubicBezTo>
                    <a:pt x="1061396" y="419302"/>
                    <a:pt x="1045195" y="305563"/>
                    <a:pt x="1045195" y="305563"/>
                  </a:cubicBezTo>
                  <a:cubicBezTo>
                    <a:pt x="1045195" y="305563"/>
                    <a:pt x="913668" y="337013"/>
                    <a:pt x="818741" y="391790"/>
                  </a:cubicBezTo>
                  <a:cubicBezTo>
                    <a:pt x="821326" y="377692"/>
                    <a:pt x="823141" y="364251"/>
                    <a:pt x="823141" y="352236"/>
                  </a:cubicBezTo>
                  <a:cubicBezTo>
                    <a:pt x="823141" y="260550"/>
                    <a:pt x="744455" y="105690"/>
                    <a:pt x="744448" y="105690"/>
                  </a:cubicBezTo>
                  <a:cubicBezTo>
                    <a:pt x="744448" y="105690"/>
                    <a:pt x="616838" y="223729"/>
                    <a:pt x="573668" y="314564"/>
                  </a:cubicBezTo>
                  <a:cubicBezTo>
                    <a:pt x="493287" y="149550"/>
                    <a:pt x="331937" y="0"/>
                    <a:pt x="331937" y="0"/>
                  </a:cubicBezTo>
                  <a:close/>
                </a:path>
              </a:pathLst>
            </a:custGeom>
            <a:solidFill>
              <a:srgbClr val="FFFCF9"/>
            </a:solidFill>
            <a:ln cap="flat" cmpd="sng" w="167350">
              <a:solidFill>
                <a:srgbClr val="FFFCF9"/>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1918" name="Google Shape;1918;p35"/>
            <p:cNvGrpSpPr/>
            <p:nvPr/>
          </p:nvGrpSpPr>
          <p:grpSpPr>
            <a:xfrm>
              <a:off x="5466252" y="2545094"/>
              <a:ext cx="1370006" cy="1893701"/>
              <a:chOff x="5466252" y="2545094"/>
              <a:chExt cx="1370006" cy="1893701"/>
            </a:xfrm>
          </p:grpSpPr>
          <p:sp>
            <p:nvSpPr>
              <p:cNvPr id="1919" name="Google Shape;1919;p35"/>
              <p:cNvSpPr/>
              <p:nvPr/>
            </p:nvSpPr>
            <p:spPr>
              <a:xfrm>
                <a:off x="5777955" y="3230546"/>
                <a:ext cx="1051312" cy="1201512"/>
              </a:xfrm>
              <a:custGeom>
                <a:rect b="b" l="l" r="r" t="t"/>
                <a:pathLst>
                  <a:path extrusionOk="0" h="1201512" w="1051312">
                    <a:moveTo>
                      <a:pt x="187641" y="49191"/>
                    </a:moveTo>
                    <a:cubicBezTo>
                      <a:pt x="597280" y="-221894"/>
                      <a:pt x="1525983" y="696469"/>
                      <a:pt x="754243" y="1119876"/>
                    </a:cubicBezTo>
                    <a:cubicBezTo>
                      <a:pt x="15575" y="1525148"/>
                      <a:pt x="-195643" y="302837"/>
                      <a:pt x="187641" y="49191"/>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20" name="Google Shape;1920;p35"/>
              <p:cNvSpPr/>
              <p:nvPr/>
            </p:nvSpPr>
            <p:spPr>
              <a:xfrm>
                <a:off x="5757766" y="3211120"/>
                <a:ext cx="1078492" cy="1227675"/>
              </a:xfrm>
              <a:custGeom>
                <a:rect b="b" l="l" r="r" t="t"/>
                <a:pathLst>
                  <a:path extrusionOk="0" h="1227675" w="1078492">
                    <a:moveTo>
                      <a:pt x="366509" y="91"/>
                    </a:moveTo>
                    <a:cubicBezTo>
                      <a:pt x="303227" y="1430"/>
                      <a:pt x="244257" y="17517"/>
                      <a:pt x="194054" y="50742"/>
                    </a:cubicBezTo>
                    <a:cubicBezTo>
                      <a:pt x="4642" y="176088"/>
                      <a:pt x="-52706" y="542080"/>
                      <a:pt x="51322" y="848762"/>
                    </a:cubicBezTo>
                    <a:cubicBezTo>
                      <a:pt x="104017" y="1004105"/>
                      <a:pt x="192541" y="1123591"/>
                      <a:pt x="307700" y="1183833"/>
                    </a:cubicBezTo>
                    <a:cubicBezTo>
                      <a:pt x="438270" y="1252138"/>
                      <a:pt x="596520" y="1241878"/>
                      <a:pt x="774413" y="1144278"/>
                    </a:cubicBezTo>
                    <a:cubicBezTo>
                      <a:pt x="959746" y="1042600"/>
                      <a:pt x="1059308" y="906753"/>
                      <a:pt x="1076004" y="749977"/>
                    </a:cubicBezTo>
                    <a:cubicBezTo>
                      <a:pt x="1090698" y="612000"/>
                      <a:pt x="1039745" y="463568"/>
                      <a:pt x="938496" y="328886"/>
                    </a:cubicBezTo>
                    <a:cubicBezTo>
                      <a:pt x="785684" y="125618"/>
                      <a:pt x="556356" y="-3921"/>
                      <a:pt x="366509" y="91"/>
                    </a:cubicBezTo>
                    <a:close/>
                    <a:moveTo>
                      <a:pt x="375088" y="12648"/>
                    </a:moveTo>
                    <a:cubicBezTo>
                      <a:pt x="816726" y="12615"/>
                      <a:pt x="1443409" y="762072"/>
                      <a:pt x="768137" y="1132558"/>
                    </a:cubicBezTo>
                    <a:cubicBezTo>
                      <a:pt x="29469" y="1537823"/>
                      <a:pt x="-181910" y="315686"/>
                      <a:pt x="201381" y="62040"/>
                    </a:cubicBezTo>
                    <a:cubicBezTo>
                      <a:pt x="252582" y="28159"/>
                      <a:pt x="312000" y="12655"/>
                      <a:pt x="375088" y="12648"/>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1921" name="Google Shape;1921;p35"/>
              <p:cNvGrpSpPr/>
              <p:nvPr/>
            </p:nvGrpSpPr>
            <p:grpSpPr>
              <a:xfrm>
                <a:off x="5466252" y="2545094"/>
                <a:ext cx="1072857" cy="867044"/>
                <a:chOff x="5466252" y="2545094"/>
                <a:chExt cx="1072857" cy="867044"/>
              </a:xfrm>
            </p:grpSpPr>
            <p:sp>
              <p:nvSpPr>
                <p:cNvPr id="1922" name="Google Shape;1922;p35"/>
                <p:cNvSpPr/>
                <p:nvPr/>
              </p:nvSpPr>
              <p:spPr>
                <a:xfrm>
                  <a:off x="5486045" y="3218270"/>
                  <a:ext cx="506996" cy="187123"/>
                </a:xfrm>
                <a:custGeom>
                  <a:rect b="b" l="l" r="r" t="t"/>
                  <a:pathLst>
                    <a:path extrusionOk="0" h="187123" w="506996">
                      <a:moveTo>
                        <a:pt x="324463" y="0"/>
                      </a:moveTo>
                      <a:cubicBezTo>
                        <a:pt x="305483" y="0"/>
                        <a:pt x="282872" y="4668"/>
                        <a:pt x="259224" y="10883"/>
                      </a:cubicBezTo>
                      <a:cubicBezTo>
                        <a:pt x="146389" y="40552"/>
                        <a:pt x="0" y="125366"/>
                        <a:pt x="0" y="125366"/>
                      </a:cubicBezTo>
                      <a:cubicBezTo>
                        <a:pt x="0" y="125366"/>
                        <a:pt x="191200" y="183719"/>
                        <a:pt x="342170" y="187108"/>
                      </a:cubicBezTo>
                      <a:cubicBezTo>
                        <a:pt x="346128" y="187195"/>
                        <a:pt x="349724" y="186880"/>
                        <a:pt x="353623" y="186900"/>
                      </a:cubicBezTo>
                      <a:cubicBezTo>
                        <a:pt x="367566" y="160480"/>
                        <a:pt x="383586" y="136551"/>
                        <a:pt x="401575" y="114905"/>
                      </a:cubicBezTo>
                      <a:cubicBezTo>
                        <a:pt x="418271" y="94820"/>
                        <a:pt x="436896" y="77307"/>
                        <a:pt x="457095" y="62164"/>
                      </a:cubicBezTo>
                      <a:cubicBezTo>
                        <a:pt x="462841" y="57851"/>
                        <a:pt x="468347" y="53056"/>
                        <a:pt x="474374" y="49185"/>
                      </a:cubicBezTo>
                      <a:cubicBezTo>
                        <a:pt x="484862" y="42461"/>
                        <a:pt x="495879" y="37103"/>
                        <a:pt x="506997" y="31812"/>
                      </a:cubicBezTo>
                      <a:cubicBezTo>
                        <a:pt x="483369" y="24070"/>
                        <a:pt x="455769" y="16475"/>
                        <a:pt x="424908" y="10468"/>
                      </a:cubicBezTo>
                      <a:cubicBezTo>
                        <a:pt x="393438" y="4340"/>
                        <a:pt x="359476" y="0"/>
                        <a:pt x="324463" y="0"/>
                      </a:cubicBezTo>
                      <a:close/>
                    </a:path>
                  </a:pathLst>
                </a:custGeom>
                <a:solidFill>
                  <a:srgbClr val="BFDB87"/>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23" name="Google Shape;1923;p35"/>
                <p:cNvSpPr/>
                <p:nvPr/>
              </p:nvSpPr>
              <p:spPr>
                <a:xfrm>
                  <a:off x="5466252" y="3198239"/>
                  <a:ext cx="533764" cy="213899"/>
                </a:xfrm>
                <a:custGeom>
                  <a:rect b="b" l="l" r="r" t="t"/>
                  <a:pathLst>
                    <a:path extrusionOk="0" h="213899" w="533764">
                      <a:moveTo>
                        <a:pt x="337813" y="0"/>
                      </a:moveTo>
                      <a:cubicBezTo>
                        <a:pt x="319295" y="0"/>
                        <a:pt x="297703" y="3797"/>
                        <a:pt x="269166" y="11298"/>
                      </a:cubicBezTo>
                      <a:cubicBezTo>
                        <a:pt x="218762" y="24552"/>
                        <a:pt x="158935" y="49078"/>
                        <a:pt x="94822" y="80575"/>
                      </a:cubicBezTo>
                      <a:cubicBezTo>
                        <a:pt x="72467" y="91558"/>
                        <a:pt x="51130" y="102622"/>
                        <a:pt x="31620" y="113224"/>
                      </a:cubicBezTo>
                      <a:cubicBezTo>
                        <a:pt x="24782" y="116941"/>
                        <a:pt x="7035" y="126853"/>
                        <a:pt x="6713" y="127034"/>
                      </a:cubicBezTo>
                      <a:cubicBezTo>
                        <a:pt x="-3406" y="132901"/>
                        <a:pt x="-1752" y="148110"/>
                        <a:pt x="9432" y="151526"/>
                      </a:cubicBezTo>
                      <a:cubicBezTo>
                        <a:pt x="9834" y="151646"/>
                        <a:pt x="33134" y="158296"/>
                        <a:pt x="42082" y="160734"/>
                      </a:cubicBezTo>
                      <a:cubicBezTo>
                        <a:pt x="67618" y="167686"/>
                        <a:pt x="95586" y="174839"/>
                        <a:pt x="124960" y="181449"/>
                      </a:cubicBezTo>
                      <a:cubicBezTo>
                        <a:pt x="209091" y="200396"/>
                        <a:pt x="288085" y="212384"/>
                        <a:pt x="355179" y="213890"/>
                      </a:cubicBezTo>
                      <a:cubicBezTo>
                        <a:pt x="357315" y="213937"/>
                        <a:pt x="359023" y="213797"/>
                        <a:pt x="362298" y="213683"/>
                      </a:cubicBezTo>
                      <a:cubicBezTo>
                        <a:pt x="362331" y="213683"/>
                        <a:pt x="365673" y="213676"/>
                        <a:pt x="366899" y="213683"/>
                      </a:cubicBezTo>
                      <a:cubicBezTo>
                        <a:pt x="371882" y="213703"/>
                        <a:pt x="376503" y="210971"/>
                        <a:pt x="378833" y="206564"/>
                      </a:cubicBezTo>
                      <a:cubicBezTo>
                        <a:pt x="392228" y="181188"/>
                        <a:pt x="407746" y="157988"/>
                        <a:pt x="425292" y="136872"/>
                      </a:cubicBezTo>
                      <a:cubicBezTo>
                        <a:pt x="441051" y="117919"/>
                        <a:pt x="458745" y="101001"/>
                        <a:pt x="478455" y="86227"/>
                      </a:cubicBezTo>
                      <a:cubicBezTo>
                        <a:pt x="480103" y="84988"/>
                        <a:pt x="484483" y="81613"/>
                        <a:pt x="484731" y="81412"/>
                      </a:cubicBezTo>
                      <a:cubicBezTo>
                        <a:pt x="489868" y="77353"/>
                        <a:pt x="492171" y="75686"/>
                        <a:pt x="494984" y="73878"/>
                      </a:cubicBezTo>
                      <a:cubicBezTo>
                        <a:pt x="503289" y="68553"/>
                        <a:pt x="511346" y="64394"/>
                        <a:pt x="526173" y="57342"/>
                      </a:cubicBezTo>
                      <a:cubicBezTo>
                        <a:pt x="537083" y="52152"/>
                        <a:pt x="535978" y="36199"/>
                        <a:pt x="524499" y="32435"/>
                      </a:cubicBezTo>
                      <a:cubicBezTo>
                        <a:pt x="497904" y="23722"/>
                        <a:pt x="469943" y="16348"/>
                        <a:pt x="440783" y="10669"/>
                      </a:cubicBezTo>
                      <a:cubicBezTo>
                        <a:pt x="404973" y="3703"/>
                        <a:pt x="371038" y="0"/>
                        <a:pt x="337813" y="0"/>
                      </a:cubicBezTo>
                      <a:close/>
                      <a:moveTo>
                        <a:pt x="337813" y="13395"/>
                      </a:moveTo>
                      <a:cubicBezTo>
                        <a:pt x="372826" y="13395"/>
                        <a:pt x="406795" y="17734"/>
                        <a:pt x="438272" y="23856"/>
                      </a:cubicBezTo>
                      <a:cubicBezTo>
                        <a:pt x="469133" y="29863"/>
                        <a:pt x="496685" y="37458"/>
                        <a:pt x="520313" y="45207"/>
                      </a:cubicBezTo>
                      <a:cubicBezTo>
                        <a:pt x="509196" y="50491"/>
                        <a:pt x="498360" y="55848"/>
                        <a:pt x="487872" y="62572"/>
                      </a:cubicBezTo>
                      <a:cubicBezTo>
                        <a:pt x="481837" y="66444"/>
                        <a:pt x="476245" y="71246"/>
                        <a:pt x="470499" y="75552"/>
                      </a:cubicBezTo>
                      <a:cubicBezTo>
                        <a:pt x="450300" y="90694"/>
                        <a:pt x="431728" y="108208"/>
                        <a:pt x="415039" y="128293"/>
                      </a:cubicBezTo>
                      <a:cubicBezTo>
                        <a:pt x="397044" y="149938"/>
                        <a:pt x="381051" y="173874"/>
                        <a:pt x="367113" y="200288"/>
                      </a:cubicBezTo>
                      <a:cubicBezTo>
                        <a:pt x="363216" y="200275"/>
                        <a:pt x="359552" y="200583"/>
                        <a:pt x="355601" y="200496"/>
                      </a:cubicBezTo>
                      <a:cubicBezTo>
                        <a:pt x="204631" y="197107"/>
                        <a:pt x="13410" y="138754"/>
                        <a:pt x="13410" y="138754"/>
                      </a:cubicBezTo>
                      <a:cubicBezTo>
                        <a:pt x="13410" y="138754"/>
                        <a:pt x="159887" y="53940"/>
                        <a:pt x="272722" y="24278"/>
                      </a:cubicBezTo>
                      <a:cubicBezTo>
                        <a:pt x="296370" y="18056"/>
                        <a:pt x="318833" y="13395"/>
                        <a:pt x="337813" y="1339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24" name="Google Shape;1924;p35"/>
                <p:cNvSpPr/>
                <p:nvPr/>
              </p:nvSpPr>
              <p:spPr>
                <a:xfrm>
                  <a:off x="6098457" y="2870642"/>
                  <a:ext cx="433607" cy="380699"/>
                </a:xfrm>
                <a:custGeom>
                  <a:rect b="b" l="l" r="r" t="t"/>
                  <a:pathLst>
                    <a:path extrusionOk="0" h="380699" w="433607">
                      <a:moveTo>
                        <a:pt x="432898" y="0"/>
                      </a:moveTo>
                      <a:cubicBezTo>
                        <a:pt x="432898" y="0"/>
                        <a:pt x="301223" y="31450"/>
                        <a:pt x="206296" y="86227"/>
                      </a:cubicBezTo>
                      <a:cubicBezTo>
                        <a:pt x="206283" y="86288"/>
                        <a:pt x="206309" y="86375"/>
                        <a:pt x="206296" y="86435"/>
                      </a:cubicBezTo>
                      <a:cubicBezTo>
                        <a:pt x="177531" y="103044"/>
                        <a:pt x="151800" y="121415"/>
                        <a:pt x="134575" y="142109"/>
                      </a:cubicBezTo>
                      <a:cubicBezTo>
                        <a:pt x="99495" y="184262"/>
                        <a:pt x="60563" y="245863"/>
                        <a:pt x="28946" y="299287"/>
                      </a:cubicBezTo>
                      <a:cubicBezTo>
                        <a:pt x="13200" y="325896"/>
                        <a:pt x="10488" y="331186"/>
                        <a:pt x="0" y="350140"/>
                      </a:cubicBezTo>
                      <a:cubicBezTo>
                        <a:pt x="10756" y="349001"/>
                        <a:pt x="21605" y="348278"/>
                        <a:pt x="32616" y="348050"/>
                      </a:cubicBezTo>
                      <a:cubicBezTo>
                        <a:pt x="35462" y="347990"/>
                        <a:pt x="38188" y="347628"/>
                        <a:pt x="41041" y="347628"/>
                      </a:cubicBezTo>
                      <a:cubicBezTo>
                        <a:pt x="59485" y="347628"/>
                        <a:pt x="78458" y="349229"/>
                        <a:pt x="97425" y="351606"/>
                      </a:cubicBezTo>
                      <a:cubicBezTo>
                        <a:pt x="136564" y="356516"/>
                        <a:pt x="176406" y="366635"/>
                        <a:pt x="216449" y="380699"/>
                      </a:cubicBezTo>
                      <a:cubicBezTo>
                        <a:pt x="257798" y="352363"/>
                        <a:pt x="297573" y="318408"/>
                        <a:pt x="328133" y="277099"/>
                      </a:cubicBezTo>
                      <a:cubicBezTo>
                        <a:pt x="448971" y="113740"/>
                        <a:pt x="432898" y="0"/>
                        <a:pt x="432898" y="0"/>
                      </a:cubicBezTo>
                      <a:close/>
                    </a:path>
                  </a:pathLst>
                </a:custGeom>
                <a:solidFill>
                  <a:srgbClr val="BDD98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25" name="Google Shape;1925;p35"/>
                <p:cNvSpPr/>
                <p:nvPr/>
              </p:nvSpPr>
              <p:spPr>
                <a:xfrm>
                  <a:off x="6078635" y="2850652"/>
                  <a:ext cx="460474" cy="407397"/>
                </a:xfrm>
                <a:custGeom>
                  <a:rect b="b" l="l" r="r" t="t"/>
                  <a:pathLst>
                    <a:path extrusionOk="0" h="407397" w="460474">
                      <a:moveTo>
                        <a:pt x="443290" y="374"/>
                      </a:moveTo>
                      <a:cubicBezTo>
                        <a:pt x="442199" y="635"/>
                        <a:pt x="426815" y="4546"/>
                        <a:pt x="420687" y="6234"/>
                      </a:cubicBezTo>
                      <a:cubicBezTo>
                        <a:pt x="403200" y="11042"/>
                        <a:pt x="384200" y="16682"/>
                        <a:pt x="364389" y="23184"/>
                      </a:cubicBezTo>
                      <a:cubicBezTo>
                        <a:pt x="307610" y="41836"/>
                        <a:pt x="255525" y="63362"/>
                        <a:pt x="213071" y="87853"/>
                      </a:cubicBezTo>
                      <a:cubicBezTo>
                        <a:pt x="213018" y="87887"/>
                        <a:pt x="213125" y="88034"/>
                        <a:pt x="213071" y="88068"/>
                      </a:cubicBezTo>
                      <a:cubicBezTo>
                        <a:pt x="212984" y="88115"/>
                        <a:pt x="212951" y="88222"/>
                        <a:pt x="212864" y="88275"/>
                      </a:cubicBezTo>
                      <a:cubicBezTo>
                        <a:pt x="179746" y="107423"/>
                        <a:pt x="154759" y="126416"/>
                        <a:pt x="137727" y="146876"/>
                      </a:cubicBezTo>
                      <a:cubicBezTo>
                        <a:pt x="106384" y="184542"/>
                        <a:pt x="70346" y="238877"/>
                        <a:pt x="30779" y="305729"/>
                      </a:cubicBezTo>
                      <a:cubicBezTo>
                        <a:pt x="21851" y="320818"/>
                        <a:pt x="16922" y="329491"/>
                        <a:pt x="11738" y="338793"/>
                      </a:cubicBezTo>
                      <a:cubicBezTo>
                        <a:pt x="11544" y="339141"/>
                        <a:pt x="2918" y="354786"/>
                        <a:pt x="1692" y="357003"/>
                      </a:cubicBezTo>
                      <a:cubicBezTo>
                        <a:pt x="-3551" y="366480"/>
                        <a:pt x="4104" y="377818"/>
                        <a:pt x="14873" y="376673"/>
                      </a:cubicBezTo>
                      <a:cubicBezTo>
                        <a:pt x="25508" y="375548"/>
                        <a:pt x="35869" y="375012"/>
                        <a:pt x="46269" y="374791"/>
                      </a:cubicBezTo>
                      <a:cubicBezTo>
                        <a:pt x="47636" y="374764"/>
                        <a:pt x="50817" y="374590"/>
                        <a:pt x="50870" y="374584"/>
                      </a:cubicBezTo>
                      <a:cubicBezTo>
                        <a:pt x="52719" y="374456"/>
                        <a:pt x="53569" y="374376"/>
                        <a:pt x="54433" y="374376"/>
                      </a:cubicBezTo>
                      <a:cubicBezTo>
                        <a:pt x="70936" y="374376"/>
                        <a:pt x="88898" y="375588"/>
                        <a:pt x="109264" y="378140"/>
                      </a:cubicBezTo>
                      <a:cubicBezTo>
                        <a:pt x="146219" y="382774"/>
                        <a:pt x="184856" y="392358"/>
                        <a:pt x="225421" y="406603"/>
                      </a:cubicBezTo>
                      <a:cubicBezTo>
                        <a:pt x="229446" y="408016"/>
                        <a:pt x="233833" y="407554"/>
                        <a:pt x="237349" y="405136"/>
                      </a:cubicBezTo>
                      <a:cubicBezTo>
                        <a:pt x="284706" y="372688"/>
                        <a:pt x="323161" y="337728"/>
                        <a:pt x="352247" y="298402"/>
                      </a:cubicBezTo>
                      <a:cubicBezTo>
                        <a:pt x="401258" y="232153"/>
                        <a:pt x="432092" y="168957"/>
                        <a:pt x="448105" y="110249"/>
                      </a:cubicBezTo>
                      <a:cubicBezTo>
                        <a:pt x="458841" y="70876"/>
                        <a:pt x="461701" y="38970"/>
                        <a:pt x="460033" y="16072"/>
                      </a:cubicBezTo>
                      <a:cubicBezTo>
                        <a:pt x="459879" y="13936"/>
                        <a:pt x="459745" y="12389"/>
                        <a:pt x="459618" y="11464"/>
                      </a:cubicBezTo>
                      <a:cubicBezTo>
                        <a:pt x="458513" y="3655"/>
                        <a:pt x="450965" y="-1461"/>
                        <a:pt x="443290" y="374"/>
                      </a:cubicBezTo>
                      <a:close/>
                      <a:moveTo>
                        <a:pt x="446431" y="13346"/>
                      </a:moveTo>
                      <a:cubicBezTo>
                        <a:pt x="446431" y="13346"/>
                        <a:pt x="462417" y="127086"/>
                        <a:pt x="341579" y="290446"/>
                      </a:cubicBezTo>
                      <a:cubicBezTo>
                        <a:pt x="311019" y="331754"/>
                        <a:pt x="271164" y="365710"/>
                        <a:pt x="229815" y="394046"/>
                      </a:cubicBezTo>
                      <a:cubicBezTo>
                        <a:pt x="189772" y="379988"/>
                        <a:pt x="150077" y="369862"/>
                        <a:pt x="110938" y="364953"/>
                      </a:cubicBezTo>
                      <a:cubicBezTo>
                        <a:pt x="91972" y="362575"/>
                        <a:pt x="72871" y="360981"/>
                        <a:pt x="54433" y="360981"/>
                      </a:cubicBezTo>
                      <a:cubicBezTo>
                        <a:pt x="51573" y="360981"/>
                        <a:pt x="48901" y="361336"/>
                        <a:pt x="46062" y="361396"/>
                      </a:cubicBezTo>
                      <a:cubicBezTo>
                        <a:pt x="35045" y="361631"/>
                        <a:pt x="24168" y="362354"/>
                        <a:pt x="13412" y="363493"/>
                      </a:cubicBezTo>
                      <a:cubicBezTo>
                        <a:pt x="23901" y="344533"/>
                        <a:pt x="26546" y="339242"/>
                        <a:pt x="42291" y="312634"/>
                      </a:cubicBezTo>
                      <a:cubicBezTo>
                        <a:pt x="73909" y="259210"/>
                        <a:pt x="112901" y="197608"/>
                        <a:pt x="147981" y="155456"/>
                      </a:cubicBezTo>
                      <a:cubicBezTo>
                        <a:pt x="165206" y="134761"/>
                        <a:pt x="191004" y="116397"/>
                        <a:pt x="219769" y="99788"/>
                      </a:cubicBezTo>
                      <a:cubicBezTo>
                        <a:pt x="219782" y="99728"/>
                        <a:pt x="219755" y="99641"/>
                        <a:pt x="219769" y="99574"/>
                      </a:cubicBezTo>
                      <a:cubicBezTo>
                        <a:pt x="314696" y="44803"/>
                        <a:pt x="446431" y="13346"/>
                        <a:pt x="446431" y="13346"/>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26" name="Google Shape;1926;p35"/>
                <p:cNvSpPr/>
                <p:nvPr/>
              </p:nvSpPr>
              <p:spPr>
                <a:xfrm>
                  <a:off x="5549127" y="2670769"/>
                  <a:ext cx="760159" cy="662406"/>
                </a:xfrm>
                <a:custGeom>
                  <a:rect b="b" l="l" r="r" t="t"/>
                  <a:pathLst>
                    <a:path extrusionOk="0" h="662406" w="760159">
                      <a:moveTo>
                        <a:pt x="681313" y="0"/>
                      </a:moveTo>
                      <a:cubicBezTo>
                        <a:pt x="681313" y="0"/>
                        <a:pt x="553837" y="118033"/>
                        <a:pt x="510660" y="208874"/>
                      </a:cubicBezTo>
                      <a:cubicBezTo>
                        <a:pt x="509562" y="211192"/>
                        <a:pt x="507974" y="213710"/>
                        <a:pt x="506990" y="215987"/>
                      </a:cubicBezTo>
                      <a:cubicBezTo>
                        <a:pt x="467302" y="307612"/>
                        <a:pt x="477180" y="492463"/>
                        <a:pt x="477180" y="492463"/>
                      </a:cubicBezTo>
                      <a:cubicBezTo>
                        <a:pt x="477180" y="492463"/>
                        <a:pt x="415679" y="398869"/>
                        <a:pt x="296374" y="350562"/>
                      </a:cubicBezTo>
                      <a:cubicBezTo>
                        <a:pt x="288090" y="347206"/>
                        <a:pt x="278995" y="344494"/>
                        <a:pt x="270235" y="341561"/>
                      </a:cubicBezTo>
                      <a:cubicBezTo>
                        <a:pt x="152812" y="302281"/>
                        <a:pt x="0" y="299287"/>
                        <a:pt x="0" y="299287"/>
                      </a:cubicBezTo>
                      <a:cubicBezTo>
                        <a:pt x="0" y="299287"/>
                        <a:pt x="64702" y="434706"/>
                        <a:pt x="183398" y="547501"/>
                      </a:cubicBezTo>
                      <a:cubicBezTo>
                        <a:pt x="187698" y="551593"/>
                        <a:pt x="191850" y="554473"/>
                        <a:pt x="196143" y="558385"/>
                      </a:cubicBezTo>
                      <a:cubicBezTo>
                        <a:pt x="245937" y="603819"/>
                        <a:pt x="294097" y="637392"/>
                        <a:pt x="338493" y="662406"/>
                      </a:cubicBezTo>
                      <a:cubicBezTo>
                        <a:pt x="355190" y="642321"/>
                        <a:pt x="373814" y="624808"/>
                        <a:pt x="394014" y="609665"/>
                      </a:cubicBezTo>
                      <a:cubicBezTo>
                        <a:pt x="399760" y="605352"/>
                        <a:pt x="405265" y="600557"/>
                        <a:pt x="411292" y="596686"/>
                      </a:cubicBezTo>
                      <a:cubicBezTo>
                        <a:pt x="421781" y="589962"/>
                        <a:pt x="432797" y="584604"/>
                        <a:pt x="443915" y="579314"/>
                      </a:cubicBezTo>
                      <a:cubicBezTo>
                        <a:pt x="476818" y="563662"/>
                        <a:pt x="512167" y="553951"/>
                        <a:pt x="549330" y="550013"/>
                      </a:cubicBezTo>
                      <a:cubicBezTo>
                        <a:pt x="560086" y="548874"/>
                        <a:pt x="570935" y="548151"/>
                        <a:pt x="581946" y="547923"/>
                      </a:cubicBezTo>
                      <a:cubicBezTo>
                        <a:pt x="584792" y="547863"/>
                        <a:pt x="587518" y="547501"/>
                        <a:pt x="590371" y="547501"/>
                      </a:cubicBezTo>
                      <a:cubicBezTo>
                        <a:pt x="608815" y="547501"/>
                        <a:pt x="627788" y="549102"/>
                        <a:pt x="646755" y="551480"/>
                      </a:cubicBezTo>
                      <a:cubicBezTo>
                        <a:pt x="694265" y="463679"/>
                        <a:pt x="741662" y="362275"/>
                        <a:pt x="755626" y="286308"/>
                      </a:cubicBezTo>
                      <a:cubicBezTo>
                        <a:pt x="755639" y="286248"/>
                        <a:pt x="755613" y="286161"/>
                        <a:pt x="755626" y="286100"/>
                      </a:cubicBezTo>
                      <a:cubicBezTo>
                        <a:pt x="758211" y="272003"/>
                        <a:pt x="760160" y="258555"/>
                        <a:pt x="760160" y="246546"/>
                      </a:cubicBezTo>
                      <a:cubicBezTo>
                        <a:pt x="760160" y="154861"/>
                        <a:pt x="681313" y="0"/>
                        <a:pt x="681313" y="0"/>
                      </a:cubicBezTo>
                      <a:close/>
                    </a:path>
                  </a:pathLst>
                </a:custGeom>
                <a:solidFill>
                  <a:srgbClr val="9CB66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27" name="Google Shape;1927;p35"/>
                <p:cNvSpPr/>
                <p:nvPr/>
              </p:nvSpPr>
              <p:spPr>
                <a:xfrm>
                  <a:off x="5529406" y="2650734"/>
                  <a:ext cx="786785" cy="689232"/>
                </a:xfrm>
                <a:custGeom>
                  <a:rect b="b" l="l" r="r" t="t"/>
                  <a:pathLst>
                    <a:path extrusionOk="0" h="689232" w="786785">
                      <a:moveTo>
                        <a:pt x="697002" y="211"/>
                      </a:moveTo>
                      <a:cubicBezTo>
                        <a:pt x="693064" y="-492"/>
                        <a:pt x="688751" y="546"/>
                        <a:pt x="685490" y="3560"/>
                      </a:cubicBezTo>
                      <a:cubicBezTo>
                        <a:pt x="685222" y="3814"/>
                        <a:pt x="670146" y="18133"/>
                        <a:pt x="664561" y="23652"/>
                      </a:cubicBezTo>
                      <a:cubicBezTo>
                        <a:pt x="648628" y="39410"/>
                        <a:pt x="632059" y="56656"/>
                        <a:pt x="615590" y="74718"/>
                      </a:cubicBezTo>
                      <a:cubicBezTo>
                        <a:pt x="568180" y="126696"/>
                        <a:pt x="531587" y="175184"/>
                        <a:pt x="511990" y="216405"/>
                      </a:cubicBezTo>
                      <a:cubicBezTo>
                        <a:pt x="511729" y="216961"/>
                        <a:pt x="510544" y="219091"/>
                        <a:pt x="510524" y="219125"/>
                      </a:cubicBezTo>
                      <a:cubicBezTo>
                        <a:pt x="509278" y="221408"/>
                        <a:pt x="508682" y="222400"/>
                        <a:pt x="508012" y="223940"/>
                      </a:cubicBezTo>
                      <a:cubicBezTo>
                        <a:pt x="489829" y="265912"/>
                        <a:pt x="480433" y="327821"/>
                        <a:pt x="477251" y="401417"/>
                      </a:cubicBezTo>
                      <a:cubicBezTo>
                        <a:pt x="476274" y="423914"/>
                        <a:pt x="476207" y="445740"/>
                        <a:pt x="476414" y="466923"/>
                      </a:cubicBezTo>
                      <a:cubicBezTo>
                        <a:pt x="459236" y="447562"/>
                        <a:pt x="439385" y="428267"/>
                        <a:pt x="416139" y="410211"/>
                      </a:cubicBezTo>
                      <a:cubicBezTo>
                        <a:pt x="385512" y="386429"/>
                        <a:pt x="351557" y="366558"/>
                        <a:pt x="314629" y="351610"/>
                      </a:cubicBezTo>
                      <a:cubicBezTo>
                        <a:pt x="309304" y="349453"/>
                        <a:pt x="304690" y="347725"/>
                        <a:pt x="295374" y="344698"/>
                      </a:cubicBezTo>
                      <a:cubicBezTo>
                        <a:pt x="294865" y="344538"/>
                        <a:pt x="289661" y="342796"/>
                        <a:pt x="287839" y="342187"/>
                      </a:cubicBezTo>
                      <a:cubicBezTo>
                        <a:pt x="235407" y="324647"/>
                        <a:pt x="172740" y="312940"/>
                        <a:pt x="105761" y="305774"/>
                      </a:cubicBezTo>
                      <a:cubicBezTo>
                        <a:pt x="82387" y="303269"/>
                        <a:pt x="60253" y="301461"/>
                        <a:pt x="39833" y="300329"/>
                      </a:cubicBezTo>
                      <a:cubicBezTo>
                        <a:pt x="32674" y="299934"/>
                        <a:pt x="14631" y="299298"/>
                        <a:pt x="14089" y="299284"/>
                      </a:cubicBezTo>
                      <a:cubicBezTo>
                        <a:pt x="13875" y="299278"/>
                        <a:pt x="13673" y="299284"/>
                        <a:pt x="13673" y="299284"/>
                      </a:cubicBezTo>
                      <a:cubicBezTo>
                        <a:pt x="3715" y="299090"/>
                        <a:pt x="-2969" y="309343"/>
                        <a:pt x="1324" y="318331"/>
                      </a:cubicBezTo>
                      <a:cubicBezTo>
                        <a:pt x="1324" y="318331"/>
                        <a:pt x="3561" y="323046"/>
                        <a:pt x="4465" y="324821"/>
                      </a:cubicBezTo>
                      <a:cubicBezTo>
                        <a:pt x="7023" y="329837"/>
                        <a:pt x="9930" y="335537"/>
                        <a:pt x="13466" y="341979"/>
                      </a:cubicBezTo>
                      <a:cubicBezTo>
                        <a:pt x="23512" y="360330"/>
                        <a:pt x="35500" y="380361"/>
                        <a:pt x="49249" y="401625"/>
                      </a:cubicBezTo>
                      <a:cubicBezTo>
                        <a:pt x="88556" y="462403"/>
                        <a:pt x="134821" y="520381"/>
                        <a:pt x="187595" y="570523"/>
                      </a:cubicBezTo>
                      <a:cubicBezTo>
                        <a:pt x="189805" y="572626"/>
                        <a:pt x="191486" y="574220"/>
                        <a:pt x="194915" y="577013"/>
                      </a:cubicBezTo>
                      <a:cubicBezTo>
                        <a:pt x="195022" y="577093"/>
                        <a:pt x="198960" y="580342"/>
                        <a:pt x="200360" y="581614"/>
                      </a:cubicBezTo>
                      <a:cubicBezTo>
                        <a:pt x="247736" y="624838"/>
                        <a:pt x="296117" y="659872"/>
                        <a:pt x="345188" y="687518"/>
                      </a:cubicBezTo>
                      <a:cubicBezTo>
                        <a:pt x="350820" y="690693"/>
                        <a:pt x="358007" y="689353"/>
                        <a:pt x="362139" y="684377"/>
                      </a:cubicBezTo>
                      <a:cubicBezTo>
                        <a:pt x="377898" y="665424"/>
                        <a:pt x="395592" y="648506"/>
                        <a:pt x="415302" y="633732"/>
                      </a:cubicBezTo>
                      <a:cubicBezTo>
                        <a:pt x="416949" y="632493"/>
                        <a:pt x="421329" y="629118"/>
                        <a:pt x="421577" y="628917"/>
                      </a:cubicBezTo>
                      <a:cubicBezTo>
                        <a:pt x="426714" y="624858"/>
                        <a:pt x="429018" y="623191"/>
                        <a:pt x="431831" y="621383"/>
                      </a:cubicBezTo>
                      <a:cubicBezTo>
                        <a:pt x="440142" y="616058"/>
                        <a:pt x="448192" y="611899"/>
                        <a:pt x="463020" y="604847"/>
                      </a:cubicBezTo>
                      <a:cubicBezTo>
                        <a:pt x="494316" y="589959"/>
                        <a:pt x="528177" y="580402"/>
                        <a:pt x="564102" y="576591"/>
                      </a:cubicBezTo>
                      <a:cubicBezTo>
                        <a:pt x="574737" y="575466"/>
                        <a:pt x="585098" y="574930"/>
                        <a:pt x="595498" y="574709"/>
                      </a:cubicBezTo>
                      <a:cubicBezTo>
                        <a:pt x="596865" y="574682"/>
                        <a:pt x="600046" y="574508"/>
                        <a:pt x="600099" y="574502"/>
                      </a:cubicBezTo>
                      <a:cubicBezTo>
                        <a:pt x="601948" y="574374"/>
                        <a:pt x="602799" y="574294"/>
                        <a:pt x="603662" y="574294"/>
                      </a:cubicBezTo>
                      <a:cubicBezTo>
                        <a:pt x="620165" y="574294"/>
                        <a:pt x="638133" y="575506"/>
                        <a:pt x="658493" y="578058"/>
                      </a:cubicBezTo>
                      <a:cubicBezTo>
                        <a:pt x="663971" y="578748"/>
                        <a:pt x="669262" y="576008"/>
                        <a:pt x="671887" y="571153"/>
                      </a:cubicBezTo>
                      <a:cubicBezTo>
                        <a:pt x="729846" y="464057"/>
                        <a:pt x="769480" y="371126"/>
                        <a:pt x="782185" y="302003"/>
                      </a:cubicBezTo>
                      <a:cubicBezTo>
                        <a:pt x="782198" y="301816"/>
                        <a:pt x="782172" y="301963"/>
                        <a:pt x="782185" y="301796"/>
                      </a:cubicBezTo>
                      <a:cubicBezTo>
                        <a:pt x="782198" y="301608"/>
                        <a:pt x="782172" y="301755"/>
                        <a:pt x="782185" y="301588"/>
                      </a:cubicBezTo>
                      <a:cubicBezTo>
                        <a:pt x="785326" y="284410"/>
                        <a:pt x="786786" y="271625"/>
                        <a:pt x="786786" y="259938"/>
                      </a:cubicBezTo>
                      <a:cubicBezTo>
                        <a:pt x="786786" y="233798"/>
                        <a:pt x="780946" y="202000"/>
                        <a:pt x="770257" y="165761"/>
                      </a:cubicBezTo>
                      <a:cubicBezTo>
                        <a:pt x="763814" y="143941"/>
                        <a:pt x="755898" y="120983"/>
                        <a:pt x="746602" y="97321"/>
                      </a:cubicBezTo>
                      <a:cubicBezTo>
                        <a:pt x="737876" y="75107"/>
                        <a:pt x="728533" y="53448"/>
                        <a:pt x="719190" y="33275"/>
                      </a:cubicBezTo>
                      <a:cubicBezTo>
                        <a:pt x="715915" y="26217"/>
                        <a:pt x="708207" y="10692"/>
                        <a:pt x="707470" y="9212"/>
                      </a:cubicBezTo>
                      <a:cubicBezTo>
                        <a:pt x="707022" y="8308"/>
                        <a:pt x="706800" y="7658"/>
                        <a:pt x="706633" y="7324"/>
                      </a:cubicBezTo>
                      <a:cubicBezTo>
                        <a:pt x="704617" y="3372"/>
                        <a:pt x="700940" y="914"/>
                        <a:pt x="697002" y="211"/>
                      </a:cubicBezTo>
                      <a:close/>
                      <a:moveTo>
                        <a:pt x="694698" y="13398"/>
                      </a:moveTo>
                      <a:cubicBezTo>
                        <a:pt x="694698" y="13398"/>
                        <a:pt x="773391" y="168252"/>
                        <a:pt x="773391" y="259938"/>
                      </a:cubicBezTo>
                      <a:cubicBezTo>
                        <a:pt x="773398" y="271953"/>
                        <a:pt x="771583" y="285394"/>
                        <a:pt x="768998" y="299492"/>
                      </a:cubicBezTo>
                      <a:cubicBezTo>
                        <a:pt x="768984" y="299559"/>
                        <a:pt x="769011" y="299646"/>
                        <a:pt x="768998" y="299706"/>
                      </a:cubicBezTo>
                      <a:cubicBezTo>
                        <a:pt x="755034" y="375666"/>
                        <a:pt x="707678" y="477077"/>
                        <a:pt x="660167" y="564871"/>
                      </a:cubicBezTo>
                      <a:cubicBezTo>
                        <a:pt x="641201" y="562494"/>
                        <a:pt x="622100" y="560900"/>
                        <a:pt x="603662" y="560900"/>
                      </a:cubicBezTo>
                      <a:cubicBezTo>
                        <a:pt x="600803" y="560900"/>
                        <a:pt x="598130" y="561254"/>
                        <a:pt x="595291" y="561315"/>
                      </a:cubicBezTo>
                      <a:cubicBezTo>
                        <a:pt x="584274" y="561549"/>
                        <a:pt x="573397" y="562272"/>
                        <a:pt x="562642" y="563411"/>
                      </a:cubicBezTo>
                      <a:cubicBezTo>
                        <a:pt x="525479" y="567349"/>
                        <a:pt x="490063" y="577053"/>
                        <a:pt x="457160" y="592712"/>
                      </a:cubicBezTo>
                      <a:cubicBezTo>
                        <a:pt x="446042" y="597996"/>
                        <a:pt x="435206" y="603353"/>
                        <a:pt x="424718" y="610077"/>
                      </a:cubicBezTo>
                      <a:cubicBezTo>
                        <a:pt x="418684" y="613948"/>
                        <a:pt x="413092" y="618750"/>
                        <a:pt x="407345" y="623057"/>
                      </a:cubicBezTo>
                      <a:cubicBezTo>
                        <a:pt x="387147" y="638199"/>
                        <a:pt x="368575" y="655713"/>
                        <a:pt x="351885" y="675798"/>
                      </a:cubicBezTo>
                      <a:cubicBezTo>
                        <a:pt x="307482" y="650783"/>
                        <a:pt x="259363" y="617210"/>
                        <a:pt x="209568" y="571783"/>
                      </a:cubicBezTo>
                      <a:cubicBezTo>
                        <a:pt x="205276" y="567871"/>
                        <a:pt x="201103" y="564985"/>
                        <a:pt x="196803" y="560900"/>
                      </a:cubicBezTo>
                      <a:cubicBezTo>
                        <a:pt x="78108" y="448097"/>
                        <a:pt x="13252" y="312679"/>
                        <a:pt x="13252" y="312679"/>
                      </a:cubicBezTo>
                      <a:cubicBezTo>
                        <a:pt x="13252" y="312679"/>
                        <a:pt x="166230" y="315672"/>
                        <a:pt x="283654" y="354959"/>
                      </a:cubicBezTo>
                      <a:cubicBezTo>
                        <a:pt x="292414" y="357885"/>
                        <a:pt x="301328" y="360604"/>
                        <a:pt x="309606" y="363953"/>
                      </a:cubicBezTo>
                      <a:cubicBezTo>
                        <a:pt x="428911" y="412260"/>
                        <a:pt x="490432" y="505855"/>
                        <a:pt x="490432" y="505855"/>
                      </a:cubicBezTo>
                      <a:cubicBezTo>
                        <a:pt x="490432" y="505855"/>
                        <a:pt x="480674" y="321003"/>
                        <a:pt x="520362" y="229385"/>
                      </a:cubicBezTo>
                      <a:cubicBezTo>
                        <a:pt x="521347" y="227101"/>
                        <a:pt x="522820" y="224583"/>
                        <a:pt x="523918" y="222266"/>
                      </a:cubicBezTo>
                      <a:cubicBezTo>
                        <a:pt x="567096" y="131431"/>
                        <a:pt x="694698" y="13398"/>
                        <a:pt x="694698" y="13398"/>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28" name="Google Shape;1928;p35"/>
                <p:cNvSpPr/>
                <p:nvPr/>
              </p:nvSpPr>
              <p:spPr>
                <a:xfrm>
                  <a:off x="5782407" y="2565079"/>
                  <a:ext cx="348665" cy="715354"/>
                </a:xfrm>
                <a:custGeom>
                  <a:rect b="b" l="l" r="r" t="t"/>
                  <a:pathLst>
                    <a:path extrusionOk="0" h="715354" w="348665">
                      <a:moveTo>
                        <a:pt x="35662" y="0"/>
                      </a:moveTo>
                      <a:cubicBezTo>
                        <a:pt x="35655" y="0"/>
                        <a:pt x="-45429" y="141306"/>
                        <a:pt x="36954" y="447250"/>
                      </a:cubicBezTo>
                      <a:cubicBezTo>
                        <a:pt x="39359" y="456171"/>
                        <a:pt x="40531" y="463799"/>
                        <a:pt x="43217" y="472994"/>
                      </a:cubicBezTo>
                      <a:cubicBezTo>
                        <a:pt x="62745" y="539840"/>
                        <a:pt x="93801" y="604341"/>
                        <a:pt x="128546" y="663659"/>
                      </a:cubicBezTo>
                      <a:cubicBezTo>
                        <a:pt x="139001" y="681507"/>
                        <a:pt x="149783" y="698632"/>
                        <a:pt x="160733" y="715355"/>
                      </a:cubicBezTo>
                      <a:cubicBezTo>
                        <a:pt x="166480" y="711042"/>
                        <a:pt x="171985" y="706247"/>
                        <a:pt x="178012" y="702376"/>
                      </a:cubicBezTo>
                      <a:cubicBezTo>
                        <a:pt x="188500" y="695652"/>
                        <a:pt x="199517" y="690294"/>
                        <a:pt x="210635" y="685003"/>
                      </a:cubicBezTo>
                      <a:cubicBezTo>
                        <a:pt x="243538" y="669352"/>
                        <a:pt x="278886" y="659640"/>
                        <a:pt x="316050" y="655703"/>
                      </a:cubicBezTo>
                      <a:cubicBezTo>
                        <a:pt x="326806" y="654564"/>
                        <a:pt x="337655" y="653841"/>
                        <a:pt x="348665" y="653613"/>
                      </a:cubicBezTo>
                      <a:cubicBezTo>
                        <a:pt x="347660" y="637506"/>
                        <a:pt x="346489" y="621386"/>
                        <a:pt x="344995" y="604850"/>
                      </a:cubicBezTo>
                      <a:cubicBezTo>
                        <a:pt x="338948" y="537911"/>
                        <a:pt x="329062" y="468467"/>
                        <a:pt x="312159" y="403510"/>
                      </a:cubicBezTo>
                      <a:cubicBezTo>
                        <a:pt x="304423" y="373788"/>
                        <a:pt x="291745" y="344045"/>
                        <a:pt x="277380" y="314564"/>
                      </a:cubicBezTo>
                      <a:cubicBezTo>
                        <a:pt x="196999" y="149550"/>
                        <a:pt x="35662" y="0"/>
                        <a:pt x="35662" y="0"/>
                      </a:cubicBezTo>
                      <a:close/>
                    </a:path>
                  </a:pathLst>
                </a:custGeom>
                <a:solidFill>
                  <a:srgbClr val="BFD88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29" name="Google Shape;1929;p35"/>
                <p:cNvSpPr/>
                <p:nvPr/>
              </p:nvSpPr>
              <p:spPr>
                <a:xfrm>
                  <a:off x="5762273" y="2545094"/>
                  <a:ext cx="375844" cy="742057"/>
                </a:xfrm>
                <a:custGeom>
                  <a:rect b="b" l="l" r="r" t="t"/>
                  <a:pathLst>
                    <a:path extrusionOk="0" h="742057" w="375844">
                      <a:moveTo>
                        <a:pt x="47438" y="161"/>
                      </a:moveTo>
                      <a:cubicBezTo>
                        <a:pt x="43587" y="744"/>
                        <a:pt x="39957" y="2913"/>
                        <a:pt x="37814" y="6644"/>
                      </a:cubicBezTo>
                      <a:cubicBezTo>
                        <a:pt x="36434" y="9048"/>
                        <a:pt x="34251" y="13428"/>
                        <a:pt x="31532" y="19831"/>
                      </a:cubicBezTo>
                      <a:cubicBezTo>
                        <a:pt x="27132" y="30198"/>
                        <a:pt x="22825" y="42561"/>
                        <a:pt x="18767" y="57088"/>
                      </a:cubicBezTo>
                      <a:cubicBezTo>
                        <a:pt x="-8920" y="156214"/>
                        <a:pt x="-8672" y="291325"/>
                        <a:pt x="37814" y="463947"/>
                      </a:cubicBezTo>
                      <a:cubicBezTo>
                        <a:pt x="38638" y="467020"/>
                        <a:pt x="39120" y="469405"/>
                        <a:pt x="40325" y="474830"/>
                      </a:cubicBezTo>
                      <a:cubicBezTo>
                        <a:pt x="40332" y="474863"/>
                        <a:pt x="42750" y="485525"/>
                        <a:pt x="44089" y="490106"/>
                      </a:cubicBezTo>
                      <a:cubicBezTo>
                        <a:pt x="62500" y="553121"/>
                        <a:pt x="91781" y="617193"/>
                        <a:pt x="130738" y="683697"/>
                      </a:cubicBezTo>
                      <a:cubicBezTo>
                        <a:pt x="140650" y="700621"/>
                        <a:pt x="151386" y="717699"/>
                        <a:pt x="163387" y="736023"/>
                      </a:cubicBezTo>
                      <a:cubicBezTo>
                        <a:pt x="167620" y="742486"/>
                        <a:pt x="176253" y="744006"/>
                        <a:pt x="182434" y="739372"/>
                      </a:cubicBezTo>
                      <a:cubicBezTo>
                        <a:pt x="184082" y="738133"/>
                        <a:pt x="188462" y="734757"/>
                        <a:pt x="188710" y="734556"/>
                      </a:cubicBezTo>
                      <a:cubicBezTo>
                        <a:pt x="193847" y="730498"/>
                        <a:pt x="196151" y="728830"/>
                        <a:pt x="198963" y="727022"/>
                      </a:cubicBezTo>
                      <a:cubicBezTo>
                        <a:pt x="207275" y="721697"/>
                        <a:pt x="215325" y="717538"/>
                        <a:pt x="230152" y="710486"/>
                      </a:cubicBezTo>
                      <a:cubicBezTo>
                        <a:pt x="261449" y="695598"/>
                        <a:pt x="295310" y="686041"/>
                        <a:pt x="331234" y="682230"/>
                      </a:cubicBezTo>
                      <a:cubicBezTo>
                        <a:pt x="341870" y="681105"/>
                        <a:pt x="352230" y="680570"/>
                        <a:pt x="362631" y="680348"/>
                      </a:cubicBezTo>
                      <a:cubicBezTo>
                        <a:pt x="370239" y="680188"/>
                        <a:pt x="376294" y="673712"/>
                        <a:pt x="375818" y="666117"/>
                      </a:cubicBezTo>
                      <a:cubicBezTo>
                        <a:pt x="374713" y="648516"/>
                        <a:pt x="373461" y="632550"/>
                        <a:pt x="372047" y="616932"/>
                      </a:cubicBezTo>
                      <a:cubicBezTo>
                        <a:pt x="365217" y="541360"/>
                        <a:pt x="354521" y="474012"/>
                        <a:pt x="338769" y="413503"/>
                      </a:cubicBezTo>
                      <a:cubicBezTo>
                        <a:pt x="331509" y="385602"/>
                        <a:pt x="320110" y="356770"/>
                        <a:pt x="303193" y="322045"/>
                      </a:cubicBezTo>
                      <a:cubicBezTo>
                        <a:pt x="267436" y="248643"/>
                        <a:pt x="213885" y="173319"/>
                        <a:pt x="150201" y="99990"/>
                      </a:cubicBezTo>
                      <a:cubicBezTo>
                        <a:pt x="127959" y="74380"/>
                        <a:pt x="105992" y="50819"/>
                        <a:pt x="85324" y="29877"/>
                      </a:cubicBezTo>
                      <a:cubicBezTo>
                        <a:pt x="78078" y="22536"/>
                        <a:pt x="71642" y="16000"/>
                        <a:pt x="65855" y="10414"/>
                      </a:cubicBezTo>
                      <a:cubicBezTo>
                        <a:pt x="63826" y="8452"/>
                        <a:pt x="58535" y="3510"/>
                        <a:pt x="58535" y="3510"/>
                      </a:cubicBezTo>
                      <a:cubicBezTo>
                        <a:pt x="55374" y="583"/>
                        <a:pt x="51289" y="-429"/>
                        <a:pt x="47438" y="161"/>
                      </a:cubicBezTo>
                      <a:close/>
                      <a:moveTo>
                        <a:pt x="49326" y="13341"/>
                      </a:moveTo>
                      <a:cubicBezTo>
                        <a:pt x="49320" y="13341"/>
                        <a:pt x="210670" y="162891"/>
                        <a:pt x="291051" y="327905"/>
                      </a:cubicBezTo>
                      <a:cubicBezTo>
                        <a:pt x="305417" y="357393"/>
                        <a:pt x="318269" y="387129"/>
                        <a:pt x="326004" y="416851"/>
                      </a:cubicBezTo>
                      <a:cubicBezTo>
                        <a:pt x="342908" y="481808"/>
                        <a:pt x="352605" y="551259"/>
                        <a:pt x="358653" y="618191"/>
                      </a:cubicBezTo>
                      <a:cubicBezTo>
                        <a:pt x="360147" y="634734"/>
                        <a:pt x="361412" y="650847"/>
                        <a:pt x="362423" y="666954"/>
                      </a:cubicBezTo>
                      <a:cubicBezTo>
                        <a:pt x="351407" y="667188"/>
                        <a:pt x="340530" y="667912"/>
                        <a:pt x="329774" y="669050"/>
                      </a:cubicBezTo>
                      <a:cubicBezTo>
                        <a:pt x="292611" y="672988"/>
                        <a:pt x="257196" y="682693"/>
                        <a:pt x="224292" y="698351"/>
                      </a:cubicBezTo>
                      <a:cubicBezTo>
                        <a:pt x="213175" y="703635"/>
                        <a:pt x="202339" y="708993"/>
                        <a:pt x="191851" y="715717"/>
                      </a:cubicBezTo>
                      <a:cubicBezTo>
                        <a:pt x="185817" y="719588"/>
                        <a:pt x="180225" y="724390"/>
                        <a:pt x="174478" y="728696"/>
                      </a:cubicBezTo>
                      <a:cubicBezTo>
                        <a:pt x="163528" y="711980"/>
                        <a:pt x="152705" y="694848"/>
                        <a:pt x="142251" y="677000"/>
                      </a:cubicBezTo>
                      <a:cubicBezTo>
                        <a:pt x="107499" y="617682"/>
                        <a:pt x="76591" y="553181"/>
                        <a:pt x="57068" y="486335"/>
                      </a:cubicBezTo>
                      <a:cubicBezTo>
                        <a:pt x="54383" y="477140"/>
                        <a:pt x="53191" y="469512"/>
                        <a:pt x="50786" y="460598"/>
                      </a:cubicBezTo>
                      <a:cubicBezTo>
                        <a:pt x="-31596" y="154647"/>
                        <a:pt x="49326" y="13348"/>
                        <a:pt x="49326" y="13341"/>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1930" name="Google Shape;1930;p35"/>
              <p:cNvSpPr/>
              <p:nvPr/>
            </p:nvSpPr>
            <p:spPr>
              <a:xfrm>
                <a:off x="5780436" y="3262760"/>
                <a:ext cx="1032076" cy="1111551"/>
              </a:xfrm>
              <a:custGeom>
                <a:rect b="b" l="l" r="r" t="t"/>
                <a:pathLst>
                  <a:path extrusionOk="0" h="1111551" w="1032076">
                    <a:moveTo>
                      <a:pt x="270718" y="0"/>
                    </a:moveTo>
                    <a:cubicBezTo>
                      <a:pt x="260960" y="2451"/>
                      <a:pt x="251584" y="5954"/>
                      <a:pt x="242181" y="9336"/>
                    </a:cubicBezTo>
                    <a:cubicBezTo>
                      <a:pt x="242121" y="9363"/>
                      <a:pt x="242033" y="9316"/>
                      <a:pt x="241973" y="9336"/>
                    </a:cubicBezTo>
                    <a:cubicBezTo>
                      <a:pt x="236944" y="44530"/>
                      <a:pt x="231177" y="78137"/>
                      <a:pt x="224192" y="109647"/>
                    </a:cubicBezTo>
                    <a:cubicBezTo>
                      <a:pt x="194644" y="100358"/>
                      <a:pt x="165236" y="89750"/>
                      <a:pt x="135895" y="76677"/>
                    </a:cubicBezTo>
                    <a:cubicBezTo>
                      <a:pt x="129580" y="82952"/>
                      <a:pt x="123157" y="89067"/>
                      <a:pt x="117283" y="95945"/>
                    </a:cubicBezTo>
                    <a:cubicBezTo>
                      <a:pt x="118114" y="96595"/>
                      <a:pt x="118355" y="97660"/>
                      <a:pt x="119353" y="98128"/>
                    </a:cubicBezTo>
                    <a:cubicBezTo>
                      <a:pt x="151935" y="113003"/>
                      <a:pt x="184725" y="124636"/>
                      <a:pt x="217575" y="134876"/>
                    </a:cubicBezTo>
                    <a:cubicBezTo>
                      <a:pt x="208715" y="170472"/>
                      <a:pt x="198341" y="203644"/>
                      <a:pt x="186352" y="234190"/>
                    </a:cubicBezTo>
                    <a:cubicBezTo>
                      <a:pt x="137027" y="221800"/>
                      <a:pt x="94479" y="209712"/>
                      <a:pt x="72827" y="199826"/>
                    </a:cubicBezTo>
                    <a:cubicBezTo>
                      <a:pt x="66137" y="196772"/>
                      <a:pt x="58019" y="199558"/>
                      <a:pt x="54838" y="205988"/>
                    </a:cubicBezTo>
                    <a:cubicBezTo>
                      <a:pt x="51657" y="212410"/>
                      <a:pt x="54557" y="220012"/>
                      <a:pt x="61247" y="223066"/>
                    </a:cubicBezTo>
                    <a:cubicBezTo>
                      <a:pt x="83878" y="233400"/>
                      <a:pt x="127169" y="245763"/>
                      <a:pt x="177251" y="258420"/>
                    </a:cubicBezTo>
                    <a:cubicBezTo>
                      <a:pt x="165691" y="284714"/>
                      <a:pt x="153013" y="309374"/>
                      <a:pt x="138588" y="331722"/>
                    </a:cubicBezTo>
                    <a:cubicBezTo>
                      <a:pt x="119949" y="360574"/>
                      <a:pt x="98645" y="385448"/>
                      <a:pt x="75104" y="406999"/>
                    </a:cubicBezTo>
                    <a:cubicBezTo>
                      <a:pt x="68172" y="401119"/>
                      <a:pt x="60370" y="395286"/>
                      <a:pt x="54631" y="389325"/>
                    </a:cubicBezTo>
                    <a:cubicBezTo>
                      <a:pt x="52119" y="386713"/>
                      <a:pt x="48549" y="385280"/>
                      <a:pt x="45121" y="385153"/>
                    </a:cubicBezTo>
                    <a:cubicBezTo>
                      <a:pt x="41691" y="385026"/>
                      <a:pt x="38323" y="386318"/>
                      <a:pt x="35610" y="388729"/>
                    </a:cubicBezTo>
                    <a:cubicBezTo>
                      <a:pt x="30172" y="393558"/>
                      <a:pt x="29750" y="401575"/>
                      <a:pt x="34780" y="406805"/>
                    </a:cubicBezTo>
                    <a:cubicBezTo>
                      <a:pt x="40553" y="412799"/>
                      <a:pt x="48395" y="418579"/>
                      <a:pt x="55254" y="424479"/>
                    </a:cubicBezTo>
                    <a:cubicBezTo>
                      <a:pt x="38222" y="437767"/>
                      <a:pt x="19544" y="448677"/>
                      <a:pt x="41" y="458448"/>
                    </a:cubicBezTo>
                    <a:cubicBezTo>
                      <a:pt x="-220" y="467549"/>
                      <a:pt x="845" y="476892"/>
                      <a:pt x="872" y="486061"/>
                    </a:cubicBezTo>
                    <a:cubicBezTo>
                      <a:pt x="27507" y="473791"/>
                      <a:pt x="52742" y="459627"/>
                      <a:pt x="75312" y="441564"/>
                    </a:cubicBezTo>
                    <a:cubicBezTo>
                      <a:pt x="121817" y="475901"/>
                      <a:pt x="185529" y="507981"/>
                      <a:pt x="258723" y="534924"/>
                    </a:cubicBezTo>
                    <a:cubicBezTo>
                      <a:pt x="215044" y="587243"/>
                      <a:pt x="169120" y="629396"/>
                      <a:pt x="121007" y="662447"/>
                    </a:cubicBezTo>
                    <a:cubicBezTo>
                      <a:pt x="99147" y="651322"/>
                      <a:pt x="77254" y="640868"/>
                      <a:pt x="55461" y="628478"/>
                    </a:cubicBezTo>
                    <a:cubicBezTo>
                      <a:pt x="52273" y="626663"/>
                      <a:pt x="48650" y="626268"/>
                      <a:pt x="45328" y="627085"/>
                    </a:cubicBezTo>
                    <a:cubicBezTo>
                      <a:pt x="42000" y="627909"/>
                      <a:pt x="38939" y="629784"/>
                      <a:pt x="37057" y="632845"/>
                    </a:cubicBezTo>
                    <a:cubicBezTo>
                      <a:pt x="33286" y="638973"/>
                      <a:pt x="35436" y="646902"/>
                      <a:pt x="41812" y="650525"/>
                    </a:cubicBezTo>
                    <a:cubicBezTo>
                      <a:pt x="59895" y="660806"/>
                      <a:pt x="78058" y="669298"/>
                      <a:pt x="96194" y="678734"/>
                    </a:cubicBezTo>
                    <a:cubicBezTo>
                      <a:pt x="74287" y="692002"/>
                      <a:pt x="51791" y="702603"/>
                      <a:pt x="28993" y="711906"/>
                    </a:cubicBezTo>
                    <a:cubicBezTo>
                      <a:pt x="29061" y="712167"/>
                      <a:pt x="29128" y="712435"/>
                      <a:pt x="29201" y="712696"/>
                    </a:cubicBezTo>
                    <a:cubicBezTo>
                      <a:pt x="29235" y="712837"/>
                      <a:pt x="29369" y="712951"/>
                      <a:pt x="29402" y="713098"/>
                    </a:cubicBezTo>
                    <a:cubicBezTo>
                      <a:pt x="31465" y="720947"/>
                      <a:pt x="33541" y="728770"/>
                      <a:pt x="35818" y="736532"/>
                    </a:cubicBezTo>
                    <a:cubicBezTo>
                      <a:pt x="65480" y="724651"/>
                      <a:pt x="94546" y="710539"/>
                      <a:pt x="122662" y="692437"/>
                    </a:cubicBezTo>
                    <a:cubicBezTo>
                      <a:pt x="182502" y="722126"/>
                      <a:pt x="242576" y="746906"/>
                      <a:pt x="302564" y="766924"/>
                    </a:cubicBezTo>
                    <a:cubicBezTo>
                      <a:pt x="258502" y="809304"/>
                      <a:pt x="211722" y="846528"/>
                      <a:pt x="161948" y="878360"/>
                    </a:cubicBezTo>
                    <a:cubicBezTo>
                      <a:pt x="135969" y="870115"/>
                      <a:pt x="115107" y="862106"/>
                      <a:pt x="104673" y="855120"/>
                    </a:cubicBezTo>
                    <a:cubicBezTo>
                      <a:pt x="98598" y="851048"/>
                      <a:pt x="90294" y="852462"/>
                      <a:pt x="86061" y="858295"/>
                    </a:cubicBezTo>
                    <a:cubicBezTo>
                      <a:pt x="85110" y="859608"/>
                      <a:pt x="85418" y="861195"/>
                      <a:pt x="85030" y="862668"/>
                    </a:cubicBezTo>
                    <a:cubicBezTo>
                      <a:pt x="83690" y="867751"/>
                      <a:pt x="84661" y="873223"/>
                      <a:pt x="89369" y="876371"/>
                    </a:cubicBezTo>
                    <a:cubicBezTo>
                      <a:pt x="89959" y="876766"/>
                      <a:pt x="91620" y="877161"/>
                      <a:pt x="92263" y="877563"/>
                    </a:cubicBezTo>
                    <a:cubicBezTo>
                      <a:pt x="101786" y="883429"/>
                      <a:pt x="116413" y="889752"/>
                      <a:pt x="134656" y="896235"/>
                    </a:cubicBezTo>
                    <a:cubicBezTo>
                      <a:pt x="126767" y="900863"/>
                      <a:pt x="118282" y="904379"/>
                      <a:pt x="110258" y="908752"/>
                    </a:cubicBezTo>
                    <a:cubicBezTo>
                      <a:pt x="114558" y="915878"/>
                      <a:pt x="118938" y="922916"/>
                      <a:pt x="123492" y="929801"/>
                    </a:cubicBezTo>
                    <a:cubicBezTo>
                      <a:pt x="137563" y="922039"/>
                      <a:pt x="152203" y="915228"/>
                      <a:pt x="165879" y="906763"/>
                    </a:cubicBezTo>
                    <a:cubicBezTo>
                      <a:pt x="230554" y="926084"/>
                      <a:pt x="325039" y="945620"/>
                      <a:pt x="424353" y="960790"/>
                    </a:cubicBezTo>
                    <a:cubicBezTo>
                      <a:pt x="392923" y="990412"/>
                      <a:pt x="364326" y="1015426"/>
                      <a:pt x="335648" y="1035477"/>
                    </a:cubicBezTo>
                    <a:cubicBezTo>
                      <a:pt x="320298" y="1046207"/>
                      <a:pt x="295792" y="1061610"/>
                      <a:pt x="272988" y="1076398"/>
                    </a:cubicBezTo>
                    <a:cubicBezTo>
                      <a:pt x="274623" y="1077362"/>
                      <a:pt x="276330" y="1078200"/>
                      <a:pt x="277951" y="1079177"/>
                    </a:cubicBezTo>
                    <a:cubicBezTo>
                      <a:pt x="284615" y="1083175"/>
                      <a:pt x="291238" y="1087228"/>
                      <a:pt x="298217" y="1090696"/>
                    </a:cubicBezTo>
                    <a:cubicBezTo>
                      <a:pt x="298297" y="1090737"/>
                      <a:pt x="298344" y="1090857"/>
                      <a:pt x="298424" y="1090898"/>
                    </a:cubicBezTo>
                    <a:cubicBezTo>
                      <a:pt x="317378" y="1078481"/>
                      <a:pt x="338354" y="1065421"/>
                      <a:pt x="351359" y="1056333"/>
                    </a:cubicBezTo>
                    <a:cubicBezTo>
                      <a:pt x="385215" y="1032671"/>
                      <a:pt x="418620" y="1002541"/>
                      <a:pt x="456815" y="965558"/>
                    </a:cubicBezTo>
                    <a:cubicBezTo>
                      <a:pt x="506482" y="972510"/>
                      <a:pt x="556798" y="978638"/>
                      <a:pt x="604871" y="982241"/>
                    </a:cubicBezTo>
                    <a:cubicBezTo>
                      <a:pt x="651699" y="985757"/>
                      <a:pt x="694863" y="986815"/>
                      <a:pt x="735970" y="986614"/>
                    </a:cubicBezTo>
                    <a:cubicBezTo>
                      <a:pt x="698204" y="1027086"/>
                      <a:pt x="659789" y="1065334"/>
                      <a:pt x="622653" y="1095465"/>
                    </a:cubicBezTo>
                    <a:cubicBezTo>
                      <a:pt x="617429" y="1099704"/>
                      <a:pt x="607021" y="1105471"/>
                      <a:pt x="595569" y="1111552"/>
                    </a:cubicBezTo>
                    <a:cubicBezTo>
                      <a:pt x="620041" y="1105009"/>
                      <a:pt x="645108" y="1097012"/>
                      <a:pt x="671040" y="1086524"/>
                    </a:cubicBezTo>
                    <a:cubicBezTo>
                      <a:pt x="671248" y="1086444"/>
                      <a:pt x="671456" y="1086377"/>
                      <a:pt x="671663" y="1086330"/>
                    </a:cubicBezTo>
                    <a:cubicBezTo>
                      <a:pt x="671723" y="1086303"/>
                      <a:pt x="671810" y="1086350"/>
                      <a:pt x="671871" y="1086330"/>
                    </a:cubicBezTo>
                    <a:cubicBezTo>
                      <a:pt x="705096" y="1056199"/>
                      <a:pt x="738535" y="1022739"/>
                      <a:pt x="771332" y="986413"/>
                    </a:cubicBezTo>
                    <a:cubicBezTo>
                      <a:pt x="802856" y="985362"/>
                      <a:pt x="831540" y="982623"/>
                      <a:pt x="858590" y="979067"/>
                    </a:cubicBezTo>
                    <a:cubicBezTo>
                      <a:pt x="858852" y="978859"/>
                      <a:pt x="859153" y="978671"/>
                      <a:pt x="859421" y="978471"/>
                    </a:cubicBezTo>
                    <a:cubicBezTo>
                      <a:pt x="872608" y="968143"/>
                      <a:pt x="884623" y="957588"/>
                      <a:pt x="896222" y="946886"/>
                    </a:cubicBezTo>
                    <a:cubicBezTo>
                      <a:pt x="866815" y="953128"/>
                      <a:pt x="833114" y="957441"/>
                      <a:pt x="795107" y="959598"/>
                    </a:cubicBezTo>
                    <a:cubicBezTo>
                      <a:pt x="804832" y="948306"/>
                      <a:pt x="815373" y="937905"/>
                      <a:pt x="824682" y="926426"/>
                    </a:cubicBezTo>
                    <a:cubicBezTo>
                      <a:pt x="860519" y="882237"/>
                      <a:pt x="891936" y="834165"/>
                      <a:pt x="922281" y="782616"/>
                    </a:cubicBezTo>
                    <a:cubicBezTo>
                      <a:pt x="925771" y="781470"/>
                      <a:pt x="929340" y="780627"/>
                      <a:pt x="932823" y="779441"/>
                    </a:cubicBezTo>
                    <a:cubicBezTo>
                      <a:pt x="948870" y="773956"/>
                      <a:pt x="991766" y="756450"/>
                      <a:pt x="1025875" y="741099"/>
                    </a:cubicBezTo>
                    <a:cubicBezTo>
                      <a:pt x="1027763" y="733779"/>
                      <a:pt x="1028942" y="726412"/>
                      <a:pt x="1030221" y="719052"/>
                    </a:cubicBezTo>
                    <a:cubicBezTo>
                      <a:pt x="1030349" y="718389"/>
                      <a:pt x="1030476" y="717726"/>
                      <a:pt x="1030630" y="717070"/>
                    </a:cubicBezTo>
                    <a:cubicBezTo>
                      <a:pt x="1030657" y="716942"/>
                      <a:pt x="1030603" y="716795"/>
                      <a:pt x="1030630" y="716668"/>
                    </a:cubicBezTo>
                    <a:cubicBezTo>
                      <a:pt x="1030697" y="716340"/>
                      <a:pt x="1030744" y="716005"/>
                      <a:pt x="1030838" y="715676"/>
                    </a:cubicBezTo>
                    <a:cubicBezTo>
                      <a:pt x="1030851" y="715623"/>
                      <a:pt x="1030804" y="715529"/>
                      <a:pt x="1030838" y="715475"/>
                    </a:cubicBezTo>
                    <a:cubicBezTo>
                      <a:pt x="1030851" y="715402"/>
                      <a:pt x="1031032" y="715355"/>
                      <a:pt x="1031045" y="715281"/>
                    </a:cubicBezTo>
                    <a:cubicBezTo>
                      <a:pt x="1031105" y="714946"/>
                      <a:pt x="1031192" y="714618"/>
                      <a:pt x="1031253" y="714290"/>
                    </a:cubicBezTo>
                    <a:cubicBezTo>
                      <a:pt x="1031541" y="712696"/>
                      <a:pt x="1031808" y="711115"/>
                      <a:pt x="1032077" y="709522"/>
                    </a:cubicBezTo>
                    <a:cubicBezTo>
                      <a:pt x="1028139" y="711417"/>
                      <a:pt x="1026424" y="712710"/>
                      <a:pt x="1022151" y="714685"/>
                    </a:cubicBezTo>
                    <a:cubicBezTo>
                      <a:pt x="994458" y="727477"/>
                      <a:pt x="964575" y="739030"/>
                      <a:pt x="942956" y="747261"/>
                    </a:cubicBezTo>
                    <a:cubicBezTo>
                      <a:pt x="972015" y="694332"/>
                      <a:pt x="1000847" y="632135"/>
                      <a:pt x="1030014" y="564117"/>
                    </a:cubicBezTo>
                    <a:cubicBezTo>
                      <a:pt x="1030001" y="564057"/>
                      <a:pt x="1030021" y="563983"/>
                      <a:pt x="1030014" y="563923"/>
                    </a:cubicBezTo>
                    <a:cubicBezTo>
                      <a:pt x="1029913" y="563387"/>
                      <a:pt x="1029706" y="562865"/>
                      <a:pt x="1029599" y="562336"/>
                    </a:cubicBezTo>
                    <a:cubicBezTo>
                      <a:pt x="1026089" y="544053"/>
                      <a:pt x="1021588" y="525802"/>
                      <a:pt x="1015949" y="507706"/>
                    </a:cubicBezTo>
                    <a:cubicBezTo>
                      <a:pt x="956565" y="552893"/>
                      <a:pt x="871436" y="579849"/>
                      <a:pt x="766778" y="587364"/>
                    </a:cubicBezTo>
                    <a:cubicBezTo>
                      <a:pt x="777172" y="568832"/>
                      <a:pt x="787673" y="550649"/>
                      <a:pt x="797592" y="531147"/>
                    </a:cubicBezTo>
                    <a:cubicBezTo>
                      <a:pt x="830522" y="466377"/>
                      <a:pt x="860439" y="394301"/>
                      <a:pt x="891052" y="314638"/>
                    </a:cubicBezTo>
                    <a:cubicBezTo>
                      <a:pt x="898098" y="312548"/>
                      <a:pt x="903462" y="309501"/>
                      <a:pt x="909872" y="307090"/>
                    </a:cubicBezTo>
                    <a:cubicBezTo>
                      <a:pt x="909785" y="306969"/>
                      <a:pt x="909751" y="306808"/>
                      <a:pt x="909664" y="306694"/>
                    </a:cubicBezTo>
                    <a:cubicBezTo>
                      <a:pt x="909349" y="306273"/>
                      <a:pt x="908947" y="305918"/>
                      <a:pt x="908633" y="305502"/>
                    </a:cubicBezTo>
                    <a:cubicBezTo>
                      <a:pt x="899270" y="293253"/>
                      <a:pt x="889371" y="281352"/>
                      <a:pt x="879272" y="269545"/>
                    </a:cubicBezTo>
                    <a:cubicBezTo>
                      <a:pt x="876245" y="277454"/>
                      <a:pt x="872996" y="286810"/>
                      <a:pt x="869963" y="294774"/>
                    </a:cubicBezTo>
                    <a:cubicBezTo>
                      <a:pt x="813504" y="308670"/>
                      <a:pt x="734263" y="312193"/>
                      <a:pt x="636924" y="306293"/>
                    </a:cubicBezTo>
                    <a:cubicBezTo>
                      <a:pt x="660961" y="251161"/>
                      <a:pt x="683323" y="191629"/>
                      <a:pt x="705163" y="129311"/>
                    </a:cubicBezTo>
                    <a:cubicBezTo>
                      <a:pt x="706817" y="128815"/>
                      <a:pt x="708465" y="128628"/>
                      <a:pt x="710126" y="128119"/>
                    </a:cubicBezTo>
                    <a:cubicBezTo>
                      <a:pt x="711920" y="127570"/>
                      <a:pt x="716997" y="124763"/>
                      <a:pt x="719636" y="123752"/>
                    </a:cubicBezTo>
                    <a:cubicBezTo>
                      <a:pt x="708672" y="115936"/>
                      <a:pt x="697769" y="108154"/>
                      <a:pt x="686551" y="100908"/>
                    </a:cubicBezTo>
                    <a:cubicBezTo>
                      <a:pt x="686504" y="100874"/>
                      <a:pt x="686390" y="100941"/>
                      <a:pt x="686343" y="100908"/>
                    </a:cubicBezTo>
                    <a:cubicBezTo>
                      <a:pt x="685547" y="103225"/>
                      <a:pt x="684870" y="105951"/>
                      <a:pt x="684067" y="108255"/>
                    </a:cubicBezTo>
                    <a:cubicBezTo>
                      <a:pt x="625787" y="124924"/>
                      <a:pt x="569034" y="135472"/>
                      <a:pt x="513474" y="140435"/>
                    </a:cubicBezTo>
                    <a:cubicBezTo>
                      <a:pt x="527665" y="105911"/>
                      <a:pt x="540785" y="68339"/>
                      <a:pt x="554213" y="31584"/>
                    </a:cubicBezTo>
                    <a:cubicBezTo>
                      <a:pt x="554006" y="31504"/>
                      <a:pt x="553798" y="31470"/>
                      <a:pt x="553590" y="31383"/>
                    </a:cubicBezTo>
                    <a:cubicBezTo>
                      <a:pt x="545400" y="28122"/>
                      <a:pt x="537189" y="25376"/>
                      <a:pt x="528985" y="22449"/>
                    </a:cubicBezTo>
                    <a:cubicBezTo>
                      <a:pt x="513949" y="63497"/>
                      <a:pt x="499048" y="104960"/>
                      <a:pt x="483082" y="143214"/>
                    </a:cubicBezTo>
                    <a:cubicBezTo>
                      <a:pt x="403371" y="147286"/>
                      <a:pt x="325990" y="138486"/>
                      <a:pt x="249628" y="117396"/>
                    </a:cubicBezTo>
                    <a:cubicBezTo>
                      <a:pt x="257879" y="80494"/>
                      <a:pt x="265166" y="41878"/>
                      <a:pt x="270718" y="0"/>
                    </a:cubicBezTo>
                    <a:close/>
                    <a:moveTo>
                      <a:pt x="674349" y="137656"/>
                    </a:moveTo>
                    <a:cubicBezTo>
                      <a:pt x="653413" y="196364"/>
                      <a:pt x="631821" y="252065"/>
                      <a:pt x="608802" y="304310"/>
                    </a:cubicBezTo>
                    <a:cubicBezTo>
                      <a:pt x="596205" y="303346"/>
                      <a:pt x="584525" y="302797"/>
                      <a:pt x="571371" y="301524"/>
                    </a:cubicBezTo>
                    <a:cubicBezTo>
                      <a:pt x="531804" y="297720"/>
                      <a:pt x="489464" y="291746"/>
                      <a:pt x="447305" y="285437"/>
                    </a:cubicBezTo>
                    <a:cubicBezTo>
                      <a:pt x="466372" y="247477"/>
                      <a:pt x="484475" y="207883"/>
                      <a:pt x="501687" y="167452"/>
                    </a:cubicBezTo>
                    <a:cubicBezTo>
                      <a:pt x="558017" y="163373"/>
                      <a:pt x="615533" y="153421"/>
                      <a:pt x="674349" y="137656"/>
                    </a:cubicBezTo>
                    <a:close/>
                    <a:moveTo>
                      <a:pt x="243212" y="142618"/>
                    </a:moveTo>
                    <a:cubicBezTo>
                      <a:pt x="318068" y="163186"/>
                      <a:pt x="393887" y="172180"/>
                      <a:pt x="471710" y="169434"/>
                    </a:cubicBezTo>
                    <a:cubicBezTo>
                      <a:pt x="455080" y="207870"/>
                      <a:pt x="437540" y="245508"/>
                      <a:pt x="419183" y="281667"/>
                    </a:cubicBezTo>
                    <a:cubicBezTo>
                      <a:pt x="344281" y="269699"/>
                      <a:pt x="274120" y="254992"/>
                      <a:pt x="212405" y="240351"/>
                    </a:cubicBezTo>
                    <a:cubicBezTo>
                      <a:pt x="224132" y="210060"/>
                      <a:pt x="234499" y="177457"/>
                      <a:pt x="243212" y="142618"/>
                    </a:cubicBezTo>
                    <a:close/>
                    <a:moveTo>
                      <a:pt x="203303" y="264582"/>
                    </a:moveTo>
                    <a:cubicBezTo>
                      <a:pt x="264195" y="279135"/>
                      <a:pt x="333076" y="293515"/>
                      <a:pt x="406780" y="305502"/>
                    </a:cubicBezTo>
                    <a:cubicBezTo>
                      <a:pt x="395495" y="326934"/>
                      <a:pt x="384960" y="348995"/>
                      <a:pt x="372865" y="369857"/>
                    </a:cubicBezTo>
                    <a:cubicBezTo>
                      <a:pt x="341796" y="423441"/>
                      <a:pt x="309327" y="470952"/>
                      <a:pt x="275680" y="513667"/>
                    </a:cubicBezTo>
                    <a:cubicBezTo>
                      <a:pt x="203491" y="487641"/>
                      <a:pt x="140824" y="456767"/>
                      <a:pt x="95370" y="423883"/>
                    </a:cubicBezTo>
                    <a:cubicBezTo>
                      <a:pt x="119835" y="401186"/>
                      <a:pt x="141963" y="375221"/>
                      <a:pt x="161332" y="345224"/>
                    </a:cubicBezTo>
                    <a:cubicBezTo>
                      <a:pt x="177191" y="320665"/>
                      <a:pt x="190833" y="293461"/>
                      <a:pt x="203303" y="264582"/>
                    </a:cubicBezTo>
                    <a:close/>
                    <a:moveTo>
                      <a:pt x="434486" y="309668"/>
                    </a:moveTo>
                    <a:cubicBezTo>
                      <a:pt x="480108" y="316640"/>
                      <a:pt x="525844" y="323022"/>
                      <a:pt x="568686" y="327148"/>
                    </a:cubicBezTo>
                    <a:cubicBezTo>
                      <a:pt x="578745" y="328119"/>
                      <a:pt x="587840" y="328541"/>
                      <a:pt x="597638" y="329338"/>
                    </a:cubicBezTo>
                    <a:cubicBezTo>
                      <a:pt x="575584" y="377652"/>
                      <a:pt x="552251" y="424144"/>
                      <a:pt x="526915" y="469572"/>
                    </a:cubicBezTo>
                    <a:cubicBezTo>
                      <a:pt x="508183" y="503172"/>
                      <a:pt x="488553" y="535044"/>
                      <a:pt x="468401" y="565711"/>
                    </a:cubicBezTo>
                    <a:cubicBezTo>
                      <a:pt x="410296" y="554420"/>
                      <a:pt x="354240" y="539693"/>
                      <a:pt x="301941" y="522206"/>
                    </a:cubicBezTo>
                    <a:cubicBezTo>
                      <a:pt x="334529" y="480120"/>
                      <a:pt x="366194" y="434190"/>
                      <a:pt x="396231" y="382373"/>
                    </a:cubicBezTo>
                    <a:cubicBezTo>
                      <a:pt x="409894" y="358806"/>
                      <a:pt x="421855" y="333939"/>
                      <a:pt x="434486" y="309668"/>
                    </a:cubicBezTo>
                    <a:close/>
                    <a:moveTo>
                      <a:pt x="859213" y="323772"/>
                    </a:moveTo>
                    <a:cubicBezTo>
                      <a:pt x="831179" y="395507"/>
                      <a:pt x="803586" y="460658"/>
                      <a:pt x="773395" y="520023"/>
                    </a:cubicBezTo>
                    <a:cubicBezTo>
                      <a:pt x="761259" y="543898"/>
                      <a:pt x="748615" y="566381"/>
                      <a:pt x="735763" y="588750"/>
                    </a:cubicBezTo>
                    <a:cubicBezTo>
                      <a:pt x="688025" y="590471"/>
                      <a:pt x="637487" y="589199"/>
                      <a:pt x="583574" y="583586"/>
                    </a:cubicBezTo>
                    <a:cubicBezTo>
                      <a:pt x="554521" y="580559"/>
                      <a:pt x="525355" y="576434"/>
                      <a:pt x="496523" y="571471"/>
                    </a:cubicBezTo>
                    <a:cubicBezTo>
                      <a:pt x="515115" y="542760"/>
                      <a:pt x="533123" y="513037"/>
                      <a:pt x="550490" y="481888"/>
                    </a:cubicBezTo>
                    <a:cubicBezTo>
                      <a:pt x="577687" y="433105"/>
                      <a:pt x="602688" y="383378"/>
                      <a:pt x="626169" y="331320"/>
                    </a:cubicBezTo>
                    <a:cubicBezTo>
                      <a:pt x="718892" y="337415"/>
                      <a:pt x="798597" y="335700"/>
                      <a:pt x="859213" y="323772"/>
                    </a:cubicBezTo>
                    <a:close/>
                    <a:moveTo>
                      <a:pt x="1010371" y="543664"/>
                    </a:moveTo>
                    <a:cubicBezTo>
                      <a:pt x="974761" y="627641"/>
                      <a:pt x="940016" y="698987"/>
                      <a:pt x="904085" y="761164"/>
                    </a:cubicBezTo>
                    <a:cubicBezTo>
                      <a:pt x="811321" y="790331"/>
                      <a:pt x="715544" y="803123"/>
                      <a:pt x="617898" y="800296"/>
                    </a:cubicBezTo>
                    <a:cubicBezTo>
                      <a:pt x="667136" y="744274"/>
                      <a:pt x="711699" y="682699"/>
                      <a:pt x="752098" y="613979"/>
                    </a:cubicBezTo>
                    <a:cubicBezTo>
                      <a:pt x="856775" y="608560"/>
                      <a:pt x="944650" y="584866"/>
                      <a:pt x="1010371" y="543664"/>
                    </a:cubicBezTo>
                    <a:close/>
                    <a:moveTo>
                      <a:pt x="285813" y="544059"/>
                    </a:moveTo>
                    <a:cubicBezTo>
                      <a:pt x="338119" y="561894"/>
                      <a:pt x="394169" y="577003"/>
                      <a:pt x="452267" y="588750"/>
                    </a:cubicBezTo>
                    <a:cubicBezTo>
                      <a:pt x="412191" y="647077"/>
                      <a:pt x="369201" y="699643"/>
                      <a:pt x="323238" y="746464"/>
                    </a:cubicBezTo>
                    <a:cubicBezTo>
                      <a:pt x="264697" y="727597"/>
                      <a:pt x="206016" y="704519"/>
                      <a:pt x="147475" y="676149"/>
                    </a:cubicBezTo>
                    <a:cubicBezTo>
                      <a:pt x="195869" y="641196"/>
                      <a:pt x="242134" y="597483"/>
                      <a:pt x="285813" y="544059"/>
                    </a:cubicBezTo>
                    <a:close/>
                    <a:moveTo>
                      <a:pt x="480804" y="594316"/>
                    </a:moveTo>
                    <a:cubicBezTo>
                      <a:pt x="513996" y="600309"/>
                      <a:pt x="547382" y="605526"/>
                      <a:pt x="580888" y="609009"/>
                    </a:cubicBezTo>
                    <a:cubicBezTo>
                      <a:pt x="630160" y="614139"/>
                      <a:pt x="676492" y="615217"/>
                      <a:pt x="721082" y="614374"/>
                    </a:cubicBezTo>
                    <a:cubicBezTo>
                      <a:pt x="680061" y="682471"/>
                      <a:pt x="634567" y="742907"/>
                      <a:pt x="584405" y="797912"/>
                    </a:cubicBezTo>
                    <a:cubicBezTo>
                      <a:pt x="507527" y="792963"/>
                      <a:pt x="429751" y="778510"/>
                      <a:pt x="351567" y="755405"/>
                    </a:cubicBezTo>
                    <a:cubicBezTo>
                      <a:pt x="397618" y="707358"/>
                      <a:pt x="440695" y="653673"/>
                      <a:pt x="480804" y="594316"/>
                    </a:cubicBezTo>
                    <a:close/>
                    <a:moveTo>
                      <a:pt x="330886" y="775865"/>
                    </a:moveTo>
                    <a:cubicBezTo>
                      <a:pt x="408534" y="799747"/>
                      <a:pt x="485834" y="815044"/>
                      <a:pt x="562484" y="821547"/>
                    </a:cubicBezTo>
                    <a:cubicBezTo>
                      <a:pt x="558071" y="826094"/>
                      <a:pt x="554159" y="831191"/>
                      <a:pt x="549659" y="835651"/>
                    </a:cubicBezTo>
                    <a:cubicBezTo>
                      <a:pt x="548775" y="836535"/>
                      <a:pt x="490804" y="895800"/>
                      <a:pt x="484943" y="901793"/>
                    </a:cubicBezTo>
                    <a:cubicBezTo>
                      <a:pt x="470189" y="916909"/>
                      <a:pt x="459688" y="926192"/>
                      <a:pt x="447097" y="938541"/>
                    </a:cubicBezTo>
                    <a:cubicBezTo>
                      <a:pt x="350811" y="924517"/>
                      <a:pt x="261154" y="905845"/>
                      <a:pt x="195240" y="887696"/>
                    </a:cubicBezTo>
                    <a:cubicBezTo>
                      <a:pt x="243212" y="855328"/>
                      <a:pt x="288271" y="817924"/>
                      <a:pt x="330886" y="775865"/>
                    </a:cubicBezTo>
                    <a:close/>
                    <a:moveTo>
                      <a:pt x="884850" y="794135"/>
                    </a:moveTo>
                    <a:cubicBezTo>
                      <a:pt x="859361" y="835357"/>
                      <a:pt x="833027" y="874435"/>
                      <a:pt x="803586" y="910734"/>
                    </a:cubicBezTo>
                    <a:cubicBezTo>
                      <a:pt x="789528" y="928073"/>
                      <a:pt x="773864" y="944000"/>
                      <a:pt x="758922" y="960790"/>
                    </a:cubicBezTo>
                    <a:cubicBezTo>
                      <a:pt x="712871" y="961841"/>
                      <a:pt x="662756" y="960810"/>
                      <a:pt x="606941" y="956617"/>
                    </a:cubicBezTo>
                    <a:cubicBezTo>
                      <a:pt x="566027" y="953550"/>
                      <a:pt x="523064" y="948145"/>
                      <a:pt x="480597" y="942519"/>
                    </a:cubicBezTo>
                    <a:cubicBezTo>
                      <a:pt x="488989" y="934121"/>
                      <a:pt x="495103" y="928770"/>
                      <a:pt x="504379" y="919274"/>
                    </a:cubicBezTo>
                    <a:cubicBezTo>
                      <a:pt x="510259" y="913252"/>
                      <a:pt x="557234" y="865260"/>
                      <a:pt x="566409" y="856111"/>
                    </a:cubicBezTo>
                    <a:cubicBezTo>
                      <a:pt x="567300" y="855227"/>
                      <a:pt x="568016" y="854404"/>
                      <a:pt x="568894" y="853526"/>
                    </a:cubicBezTo>
                    <a:cubicBezTo>
                      <a:pt x="578082" y="844405"/>
                      <a:pt x="586501" y="834392"/>
                      <a:pt x="595361" y="824929"/>
                    </a:cubicBezTo>
                    <a:cubicBezTo>
                      <a:pt x="693757" y="829979"/>
                      <a:pt x="790734" y="820368"/>
                      <a:pt x="884850" y="794135"/>
                    </a:cubicBezTo>
                    <a:close/>
                  </a:path>
                </a:pathLst>
              </a:custGeom>
              <a:solidFill>
                <a:srgbClr val="FFED2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1931" name="Google Shape;1931;p35"/>
          <p:cNvGrpSpPr/>
          <p:nvPr/>
        </p:nvGrpSpPr>
        <p:grpSpPr>
          <a:xfrm rot="-3163742">
            <a:off x="10145587" y="4609642"/>
            <a:ext cx="1421905" cy="1316183"/>
            <a:chOff x="3781812" y="3429001"/>
            <a:chExt cx="1421870" cy="1316151"/>
          </a:xfrm>
        </p:grpSpPr>
        <p:sp>
          <p:nvSpPr>
            <p:cNvPr id="1932" name="Google Shape;1932;p35"/>
            <p:cNvSpPr/>
            <p:nvPr/>
          </p:nvSpPr>
          <p:spPr>
            <a:xfrm>
              <a:off x="3787003" y="3435670"/>
              <a:ext cx="1408099" cy="1302738"/>
            </a:xfrm>
            <a:custGeom>
              <a:rect b="b" l="l" r="r" t="t"/>
              <a:pathLst>
                <a:path extrusionOk="0" h="1302738" w="1408099">
                  <a:moveTo>
                    <a:pt x="672238" y="0"/>
                  </a:moveTo>
                  <a:lnTo>
                    <a:pt x="95228" y="806813"/>
                  </a:lnTo>
                  <a:lnTo>
                    <a:pt x="0" y="939921"/>
                  </a:lnTo>
                  <a:cubicBezTo>
                    <a:pt x="0" y="939921"/>
                    <a:pt x="1621" y="941937"/>
                    <a:pt x="1674" y="942011"/>
                  </a:cubicBezTo>
                  <a:cubicBezTo>
                    <a:pt x="5800" y="948011"/>
                    <a:pt x="168302" y="1182188"/>
                    <a:pt x="484922" y="1270177"/>
                  </a:cubicBezTo>
                  <a:cubicBezTo>
                    <a:pt x="496294" y="1273338"/>
                    <a:pt x="508322" y="1275789"/>
                    <a:pt x="520083" y="1278548"/>
                  </a:cubicBezTo>
                  <a:cubicBezTo>
                    <a:pt x="533049" y="1281562"/>
                    <a:pt x="545988" y="1284650"/>
                    <a:pt x="559429" y="1287134"/>
                  </a:cubicBezTo>
                  <a:cubicBezTo>
                    <a:pt x="578202" y="1290637"/>
                    <a:pt x="597912" y="1292934"/>
                    <a:pt x="617615" y="1295291"/>
                  </a:cubicBezTo>
                  <a:cubicBezTo>
                    <a:pt x="627996" y="1296524"/>
                    <a:pt x="637948" y="1298379"/>
                    <a:pt x="648590" y="1299270"/>
                  </a:cubicBezTo>
                  <a:cubicBezTo>
                    <a:pt x="679076" y="1301842"/>
                    <a:pt x="710399" y="1303161"/>
                    <a:pt x="742981" y="1302618"/>
                  </a:cubicBezTo>
                  <a:cubicBezTo>
                    <a:pt x="773641" y="1302116"/>
                    <a:pt x="803062" y="1299987"/>
                    <a:pt x="831298" y="1296551"/>
                  </a:cubicBezTo>
                  <a:cubicBezTo>
                    <a:pt x="1250741" y="1245544"/>
                    <a:pt x="1405160" y="894166"/>
                    <a:pt x="1408100" y="887388"/>
                  </a:cubicBezTo>
                  <a:lnTo>
                    <a:pt x="1382356" y="856206"/>
                  </a:lnTo>
                  <a:lnTo>
                    <a:pt x="1294454" y="750094"/>
                  </a:lnTo>
                  <a:lnTo>
                    <a:pt x="672238" y="0"/>
                  </a:lnTo>
                  <a:close/>
                </a:path>
              </a:pathLst>
            </a:custGeom>
            <a:solidFill>
              <a:srgbClr val="FFFCF9"/>
            </a:solidFill>
            <a:ln cap="flat" cmpd="sng" w="167350">
              <a:solidFill>
                <a:srgbClr val="FFFCF9"/>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1933" name="Google Shape;1933;p35"/>
            <p:cNvGrpSpPr/>
            <p:nvPr/>
          </p:nvGrpSpPr>
          <p:grpSpPr>
            <a:xfrm>
              <a:off x="3794953" y="3442334"/>
              <a:ext cx="1408729" cy="1302751"/>
              <a:chOff x="3794953" y="3442334"/>
              <a:chExt cx="1408729" cy="1302751"/>
            </a:xfrm>
          </p:grpSpPr>
          <p:grpSp>
            <p:nvGrpSpPr>
              <p:cNvPr id="1934" name="Google Shape;1934;p35"/>
              <p:cNvGrpSpPr/>
              <p:nvPr/>
            </p:nvGrpSpPr>
            <p:grpSpPr>
              <a:xfrm>
                <a:off x="3794953" y="3442334"/>
                <a:ext cx="1408729" cy="1302751"/>
                <a:chOff x="3794953" y="3442334"/>
                <a:chExt cx="1408729" cy="1302751"/>
              </a:xfrm>
            </p:grpSpPr>
            <p:sp>
              <p:nvSpPr>
                <p:cNvPr id="1935" name="Google Shape;1935;p35"/>
                <p:cNvSpPr/>
                <p:nvPr/>
              </p:nvSpPr>
              <p:spPr>
                <a:xfrm>
                  <a:off x="3794953" y="4192428"/>
                  <a:ext cx="1408729" cy="552657"/>
                </a:xfrm>
                <a:custGeom>
                  <a:rect b="b" l="l" r="r" t="t"/>
                  <a:pathLst>
                    <a:path extrusionOk="0" h="552657" w="1408729">
                      <a:moveTo>
                        <a:pt x="1294461" y="0"/>
                      </a:moveTo>
                      <a:cubicBezTo>
                        <a:pt x="1199554" y="121321"/>
                        <a:pt x="1016558" y="282644"/>
                        <a:pt x="711585" y="287775"/>
                      </a:cubicBezTo>
                      <a:cubicBezTo>
                        <a:pt x="642944" y="288927"/>
                        <a:pt x="578945" y="282424"/>
                        <a:pt x="519668" y="270616"/>
                      </a:cubicBezTo>
                      <a:cubicBezTo>
                        <a:pt x="328347" y="232489"/>
                        <a:pt x="187296" y="138171"/>
                        <a:pt x="95228" y="56719"/>
                      </a:cubicBezTo>
                      <a:lnTo>
                        <a:pt x="0" y="189827"/>
                      </a:lnTo>
                      <a:cubicBezTo>
                        <a:pt x="0" y="189827"/>
                        <a:pt x="186740" y="464194"/>
                        <a:pt x="551064" y="535781"/>
                      </a:cubicBezTo>
                      <a:cubicBezTo>
                        <a:pt x="610335" y="547428"/>
                        <a:pt x="674348" y="553663"/>
                        <a:pt x="742981" y="552524"/>
                      </a:cubicBezTo>
                      <a:cubicBezTo>
                        <a:pt x="1233563" y="544394"/>
                        <a:pt x="1408729" y="137923"/>
                        <a:pt x="1408729" y="137923"/>
                      </a:cubicBezTo>
                      <a:lnTo>
                        <a:pt x="1294461" y="0"/>
                      </a:lnTo>
                      <a:close/>
                    </a:path>
                  </a:pathLst>
                </a:custGeom>
                <a:solidFill>
                  <a:srgbClr val="BDDA8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36" name="Google Shape;1936;p35"/>
                <p:cNvSpPr/>
                <p:nvPr/>
              </p:nvSpPr>
              <p:spPr>
                <a:xfrm>
                  <a:off x="3794953" y="4263626"/>
                  <a:ext cx="1408729" cy="481456"/>
                </a:xfrm>
                <a:custGeom>
                  <a:rect b="b" l="l" r="r" t="t"/>
                  <a:pathLst>
                    <a:path extrusionOk="0" h="481456" w="1408729">
                      <a:moveTo>
                        <a:pt x="1351609" y="0"/>
                      </a:moveTo>
                      <a:cubicBezTo>
                        <a:pt x="1254351" y="106627"/>
                        <a:pt x="1086008" y="333095"/>
                        <a:pt x="709287" y="339639"/>
                      </a:cubicBezTo>
                      <a:cubicBezTo>
                        <a:pt x="643768" y="340777"/>
                        <a:pt x="582528" y="334542"/>
                        <a:pt x="525950" y="322895"/>
                      </a:cubicBezTo>
                      <a:cubicBezTo>
                        <a:pt x="288445" y="274012"/>
                        <a:pt x="132077" y="132043"/>
                        <a:pt x="55467" y="46004"/>
                      </a:cubicBezTo>
                      <a:lnTo>
                        <a:pt x="0" y="122815"/>
                      </a:lnTo>
                      <a:cubicBezTo>
                        <a:pt x="0" y="122815"/>
                        <a:pt x="252447" y="489369"/>
                        <a:pt x="742981" y="481326"/>
                      </a:cubicBezTo>
                      <a:cubicBezTo>
                        <a:pt x="1233616" y="473282"/>
                        <a:pt x="1408729" y="64863"/>
                        <a:pt x="1408729" y="64863"/>
                      </a:cubicBezTo>
                      <a:lnTo>
                        <a:pt x="1351609" y="0"/>
                      </a:lnTo>
                      <a:close/>
                    </a:path>
                  </a:pathLst>
                </a:custGeom>
                <a:solidFill>
                  <a:srgbClr val="9BB66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37" name="Google Shape;1937;p35"/>
                <p:cNvSpPr/>
                <p:nvPr/>
              </p:nvSpPr>
              <p:spPr>
                <a:xfrm>
                  <a:off x="3890181" y="3442334"/>
                  <a:ext cx="1199232" cy="1037999"/>
                </a:xfrm>
                <a:custGeom>
                  <a:rect b="b" l="l" r="r" t="t"/>
                  <a:pathLst>
                    <a:path extrusionOk="0" h="1037999" w="1199232">
                      <a:moveTo>
                        <a:pt x="577010" y="0"/>
                      </a:moveTo>
                      <a:lnTo>
                        <a:pt x="0" y="806813"/>
                      </a:lnTo>
                      <a:cubicBezTo>
                        <a:pt x="92067" y="888265"/>
                        <a:pt x="233118" y="982583"/>
                        <a:pt x="424439" y="1020710"/>
                      </a:cubicBezTo>
                      <a:cubicBezTo>
                        <a:pt x="483717" y="1032517"/>
                        <a:pt x="547716" y="1039020"/>
                        <a:pt x="616356" y="1037869"/>
                      </a:cubicBezTo>
                      <a:cubicBezTo>
                        <a:pt x="921329" y="1032738"/>
                        <a:pt x="1104326" y="871415"/>
                        <a:pt x="1199233" y="750094"/>
                      </a:cubicBezTo>
                      <a:lnTo>
                        <a:pt x="577010" y="0"/>
                      </a:lnTo>
                      <a:close/>
                    </a:path>
                  </a:pathLst>
                </a:custGeom>
                <a:solidFill>
                  <a:srgbClr val="F47C7E"/>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1938" name="Google Shape;1938;p35"/>
              <p:cNvGrpSpPr/>
              <p:nvPr/>
            </p:nvGrpSpPr>
            <p:grpSpPr>
              <a:xfrm>
                <a:off x="4033898" y="3626323"/>
                <a:ext cx="884186" cy="760472"/>
                <a:chOff x="4033898" y="3626323"/>
                <a:chExt cx="884186" cy="760472"/>
              </a:xfrm>
            </p:grpSpPr>
            <p:sp>
              <p:nvSpPr>
                <p:cNvPr id="1939" name="Google Shape;1939;p35"/>
                <p:cNvSpPr/>
                <p:nvPr/>
              </p:nvSpPr>
              <p:spPr>
                <a:xfrm>
                  <a:off x="4230710" y="4111692"/>
                  <a:ext cx="45514" cy="73529"/>
                </a:xfrm>
                <a:custGeom>
                  <a:rect b="b" l="l" r="r" t="t"/>
                  <a:pathLst>
                    <a:path extrusionOk="0" h="73529" w="45514">
                      <a:moveTo>
                        <a:pt x="0" y="36761"/>
                      </a:moveTo>
                      <a:cubicBezTo>
                        <a:pt x="0" y="16462"/>
                        <a:pt x="10187" y="0"/>
                        <a:pt x="22757" y="0"/>
                      </a:cubicBezTo>
                      <a:cubicBezTo>
                        <a:pt x="35328" y="0"/>
                        <a:pt x="45515" y="16462"/>
                        <a:pt x="45515" y="36761"/>
                      </a:cubicBezTo>
                      <a:cubicBezTo>
                        <a:pt x="45515" y="57067"/>
                        <a:pt x="35328" y="73529"/>
                        <a:pt x="22757" y="73529"/>
                      </a:cubicBezTo>
                      <a:cubicBezTo>
                        <a:pt x="10187" y="73529"/>
                        <a:pt x="0" y="57067"/>
                        <a:pt x="0" y="36761"/>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40" name="Google Shape;1940;p35"/>
                <p:cNvSpPr/>
                <p:nvPr/>
              </p:nvSpPr>
              <p:spPr>
                <a:xfrm>
                  <a:off x="4453260" y="4020180"/>
                  <a:ext cx="45521" cy="73529"/>
                </a:xfrm>
                <a:custGeom>
                  <a:rect b="b" l="l" r="r" t="t"/>
                  <a:pathLst>
                    <a:path extrusionOk="0" h="73529" w="45521">
                      <a:moveTo>
                        <a:pt x="0" y="36761"/>
                      </a:moveTo>
                      <a:cubicBezTo>
                        <a:pt x="0" y="16455"/>
                        <a:pt x="10193" y="0"/>
                        <a:pt x="22764" y="0"/>
                      </a:cubicBezTo>
                      <a:cubicBezTo>
                        <a:pt x="35328" y="0"/>
                        <a:pt x="45521" y="16455"/>
                        <a:pt x="45521" y="36761"/>
                      </a:cubicBezTo>
                      <a:cubicBezTo>
                        <a:pt x="45521" y="57068"/>
                        <a:pt x="35328" y="73529"/>
                        <a:pt x="22764" y="73529"/>
                      </a:cubicBezTo>
                      <a:cubicBezTo>
                        <a:pt x="10193" y="73529"/>
                        <a:pt x="0" y="57068"/>
                        <a:pt x="0" y="36761"/>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41" name="Google Shape;1941;p35"/>
                <p:cNvSpPr/>
                <p:nvPr/>
              </p:nvSpPr>
              <p:spPr>
                <a:xfrm>
                  <a:off x="4579012" y="3780459"/>
                  <a:ext cx="47633" cy="72203"/>
                </a:xfrm>
                <a:custGeom>
                  <a:rect b="b" l="l" r="r" t="t"/>
                  <a:pathLst>
                    <a:path extrusionOk="0" h="72203" w="47633">
                      <a:moveTo>
                        <a:pt x="1738" y="30585"/>
                      </a:moveTo>
                      <a:cubicBezTo>
                        <a:pt x="6660" y="10882"/>
                        <a:pt x="20530" y="-2613"/>
                        <a:pt x="32726" y="428"/>
                      </a:cubicBezTo>
                      <a:cubicBezTo>
                        <a:pt x="44922" y="3475"/>
                        <a:pt x="50815" y="21919"/>
                        <a:pt x="45899" y="41616"/>
                      </a:cubicBezTo>
                      <a:cubicBezTo>
                        <a:pt x="40977" y="61319"/>
                        <a:pt x="27100" y="74821"/>
                        <a:pt x="14904" y="71774"/>
                      </a:cubicBezTo>
                      <a:cubicBezTo>
                        <a:pt x="2709" y="68726"/>
                        <a:pt x="-3185" y="50289"/>
                        <a:pt x="1738" y="30585"/>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42" name="Google Shape;1942;p35"/>
                <p:cNvSpPr/>
                <p:nvPr/>
              </p:nvSpPr>
              <p:spPr>
                <a:xfrm>
                  <a:off x="4689225" y="3945807"/>
                  <a:ext cx="45514" cy="73529"/>
                </a:xfrm>
                <a:custGeom>
                  <a:rect b="b" l="l" r="r" t="t"/>
                  <a:pathLst>
                    <a:path extrusionOk="0" h="73529" w="45514">
                      <a:moveTo>
                        <a:pt x="0" y="36761"/>
                      </a:moveTo>
                      <a:cubicBezTo>
                        <a:pt x="0" y="16462"/>
                        <a:pt x="10187" y="0"/>
                        <a:pt x="22757" y="0"/>
                      </a:cubicBezTo>
                      <a:cubicBezTo>
                        <a:pt x="35321" y="0"/>
                        <a:pt x="45515" y="16462"/>
                        <a:pt x="45515" y="36761"/>
                      </a:cubicBezTo>
                      <a:cubicBezTo>
                        <a:pt x="45515" y="57067"/>
                        <a:pt x="35321" y="73529"/>
                        <a:pt x="22757" y="73529"/>
                      </a:cubicBezTo>
                      <a:cubicBezTo>
                        <a:pt x="10187" y="73529"/>
                        <a:pt x="0" y="57067"/>
                        <a:pt x="0" y="36761"/>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43" name="Google Shape;1943;p35"/>
                <p:cNvSpPr/>
                <p:nvPr/>
              </p:nvSpPr>
              <p:spPr>
                <a:xfrm>
                  <a:off x="4361179" y="4313266"/>
                  <a:ext cx="45521" cy="73529"/>
                </a:xfrm>
                <a:custGeom>
                  <a:rect b="b" l="l" r="r" t="t"/>
                  <a:pathLst>
                    <a:path extrusionOk="0" h="73529" w="45521">
                      <a:moveTo>
                        <a:pt x="0" y="36761"/>
                      </a:moveTo>
                      <a:cubicBezTo>
                        <a:pt x="0" y="16455"/>
                        <a:pt x="10193" y="0"/>
                        <a:pt x="22764" y="0"/>
                      </a:cubicBezTo>
                      <a:cubicBezTo>
                        <a:pt x="35328" y="0"/>
                        <a:pt x="45521" y="16455"/>
                        <a:pt x="45521" y="36761"/>
                      </a:cubicBezTo>
                      <a:cubicBezTo>
                        <a:pt x="45521" y="57067"/>
                        <a:pt x="35328" y="73529"/>
                        <a:pt x="22764" y="73529"/>
                      </a:cubicBezTo>
                      <a:cubicBezTo>
                        <a:pt x="10193" y="73529"/>
                        <a:pt x="0" y="57067"/>
                        <a:pt x="0" y="36761"/>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44" name="Google Shape;1944;p35"/>
                <p:cNvSpPr/>
                <p:nvPr/>
              </p:nvSpPr>
              <p:spPr>
                <a:xfrm>
                  <a:off x="4627918" y="4170431"/>
                  <a:ext cx="47162" cy="72502"/>
                </a:xfrm>
                <a:custGeom>
                  <a:rect b="b" l="l" r="r" t="t"/>
                  <a:pathLst>
                    <a:path extrusionOk="0" h="72502" w="47162">
                      <a:moveTo>
                        <a:pt x="1347" y="41097"/>
                      </a:moveTo>
                      <a:cubicBezTo>
                        <a:pt x="-2980" y="21259"/>
                        <a:pt x="3463" y="3009"/>
                        <a:pt x="15746" y="330"/>
                      </a:cubicBezTo>
                      <a:cubicBezTo>
                        <a:pt x="28029" y="-2348"/>
                        <a:pt x="41490" y="11562"/>
                        <a:pt x="45816" y="31399"/>
                      </a:cubicBezTo>
                      <a:cubicBezTo>
                        <a:pt x="50143" y="51243"/>
                        <a:pt x="43693" y="69493"/>
                        <a:pt x="31411" y="72172"/>
                      </a:cubicBezTo>
                      <a:cubicBezTo>
                        <a:pt x="19135" y="74851"/>
                        <a:pt x="5673" y="60941"/>
                        <a:pt x="1347" y="41097"/>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45" name="Google Shape;1945;p35"/>
                <p:cNvSpPr/>
                <p:nvPr/>
              </p:nvSpPr>
              <p:spPr>
                <a:xfrm>
                  <a:off x="4870855" y="4170431"/>
                  <a:ext cx="47229" cy="72462"/>
                </a:xfrm>
                <a:custGeom>
                  <a:rect b="b" l="l" r="r" t="t"/>
                  <a:pathLst>
                    <a:path extrusionOk="0" h="72462" w="47229">
                      <a:moveTo>
                        <a:pt x="1400" y="41177"/>
                      </a:moveTo>
                      <a:cubicBezTo>
                        <a:pt x="-3014" y="21353"/>
                        <a:pt x="3355" y="3070"/>
                        <a:pt x="15625" y="344"/>
                      </a:cubicBezTo>
                      <a:cubicBezTo>
                        <a:pt x="27894" y="-2389"/>
                        <a:pt x="41416" y="11462"/>
                        <a:pt x="45830" y="31285"/>
                      </a:cubicBezTo>
                      <a:cubicBezTo>
                        <a:pt x="50243" y="51102"/>
                        <a:pt x="43874" y="69386"/>
                        <a:pt x="31604" y="72118"/>
                      </a:cubicBezTo>
                      <a:cubicBezTo>
                        <a:pt x="19335" y="74851"/>
                        <a:pt x="5813" y="60995"/>
                        <a:pt x="1400" y="41177"/>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46" name="Google Shape;1946;p35"/>
                <p:cNvSpPr/>
                <p:nvPr/>
              </p:nvSpPr>
              <p:spPr>
                <a:xfrm>
                  <a:off x="4033898" y="4153986"/>
                  <a:ext cx="53450" cy="68001"/>
                </a:xfrm>
                <a:custGeom>
                  <a:rect b="b" l="l" r="r" t="t"/>
                  <a:pathLst>
                    <a:path extrusionOk="0" h="68001" w="53450">
                      <a:moveTo>
                        <a:pt x="6824" y="22957"/>
                      </a:moveTo>
                      <a:cubicBezTo>
                        <a:pt x="16676" y="5203"/>
                        <a:pt x="33573" y="-4247"/>
                        <a:pt x="44564" y="1854"/>
                      </a:cubicBezTo>
                      <a:cubicBezTo>
                        <a:pt x="55554" y="7948"/>
                        <a:pt x="56478" y="27290"/>
                        <a:pt x="46626" y="45045"/>
                      </a:cubicBezTo>
                      <a:cubicBezTo>
                        <a:pt x="36775" y="62799"/>
                        <a:pt x="19877" y="72249"/>
                        <a:pt x="8887" y="66148"/>
                      </a:cubicBezTo>
                      <a:cubicBezTo>
                        <a:pt x="-2103" y="60053"/>
                        <a:pt x="-3027" y="40712"/>
                        <a:pt x="6824" y="22957"/>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47" name="Google Shape;1947;p35"/>
                <p:cNvSpPr/>
                <p:nvPr/>
              </p:nvSpPr>
              <p:spPr>
                <a:xfrm>
                  <a:off x="4295283" y="3851790"/>
                  <a:ext cx="55651" cy="66212"/>
                </a:xfrm>
                <a:custGeom>
                  <a:rect b="b" l="l" r="r" t="t"/>
                  <a:pathLst>
                    <a:path extrusionOk="0" h="66212" w="55651">
                      <a:moveTo>
                        <a:pt x="8889" y="20488"/>
                      </a:moveTo>
                      <a:cubicBezTo>
                        <a:pt x="20148" y="3591"/>
                        <a:pt x="37755" y="-4459"/>
                        <a:pt x="48209" y="2506"/>
                      </a:cubicBezTo>
                      <a:cubicBezTo>
                        <a:pt x="58670" y="9478"/>
                        <a:pt x="58027" y="28826"/>
                        <a:pt x="46762" y="45724"/>
                      </a:cubicBezTo>
                      <a:cubicBezTo>
                        <a:pt x="35504" y="62621"/>
                        <a:pt x="17897" y="70671"/>
                        <a:pt x="7443" y="63706"/>
                      </a:cubicBezTo>
                      <a:cubicBezTo>
                        <a:pt x="-3018" y="56734"/>
                        <a:pt x="-2375" y="37386"/>
                        <a:pt x="8889" y="20488"/>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48" name="Google Shape;1948;p35"/>
                <p:cNvSpPr/>
                <p:nvPr/>
              </p:nvSpPr>
              <p:spPr>
                <a:xfrm>
                  <a:off x="4453262" y="3626323"/>
                  <a:ext cx="46056" cy="73203"/>
                </a:xfrm>
                <a:custGeom>
                  <a:rect b="b" l="l" r="r" t="t"/>
                  <a:pathLst>
                    <a:path extrusionOk="0" h="73203" w="46056">
                      <a:moveTo>
                        <a:pt x="434" y="39345"/>
                      </a:moveTo>
                      <a:cubicBezTo>
                        <a:pt x="-2011" y="19186"/>
                        <a:pt x="6120" y="1619"/>
                        <a:pt x="18597" y="105"/>
                      </a:cubicBezTo>
                      <a:cubicBezTo>
                        <a:pt x="31074" y="-1415"/>
                        <a:pt x="43176" y="13701"/>
                        <a:pt x="45620" y="33859"/>
                      </a:cubicBezTo>
                      <a:cubicBezTo>
                        <a:pt x="48072" y="54012"/>
                        <a:pt x="39941" y="71585"/>
                        <a:pt x="27464" y="73099"/>
                      </a:cubicBezTo>
                      <a:cubicBezTo>
                        <a:pt x="14987" y="74612"/>
                        <a:pt x="2885" y="59503"/>
                        <a:pt x="434" y="39345"/>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1949" name="Google Shape;1949;p35"/>
            <p:cNvGrpSpPr/>
            <p:nvPr/>
          </p:nvGrpSpPr>
          <p:grpSpPr>
            <a:xfrm>
              <a:off x="3781812" y="3429001"/>
              <a:ext cx="1421867" cy="1316151"/>
              <a:chOff x="3781812" y="3429001"/>
              <a:chExt cx="1421867" cy="1316151"/>
            </a:xfrm>
          </p:grpSpPr>
          <p:sp>
            <p:nvSpPr>
              <p:cNvPr id="1950" name="Google Shape;1950;p35"/>
              <p:cNvSpPr/>
              <p:nvPr/>
            </p:nvSpPr>
            <p:spPr>
              <a:xfrm>
                <a:off x="3781812" y="4179099"/>
                <a:ext cx="1421701" cy="566051"/>
              </a:xfrm>
              <a:custGeom>
                <a:rect b="b" l="l" r="r" t="t"/>
                <a:pathLst>
                  <a:path extrusionOk="0" h="566051" w="1421701">
                    <a:moveTo>
                      <a:pt x="1301098" y="1"/>
                    </a:moveTo>
                    <a:cubicBezTo>
                      <a:pt x="1299163" y="28"/>
                      <a:pt x="1297187" y="825"/>
                      <a:pt x="1295868" y="2512"/>
                    </a:cubicBezTo>
                    <a:cubicBezTo>
                      <a:pt x="1239141" y="75024"/>
                      <a:pt x="1169262" y="139016"/>
                      <a:pt x="1085111" y="188361"/>
                    </a:cubicBezTo>
                    <a:cubicBezTo>
                      <a:pt x="979562" y="250258"/>
                      <a:pt x="857692" y="285425"/>
                      <a:pt x="718228" y="287769"/>
                    </a:cubicBezTo>
                    <a:cubicBezTo>
                      <a:pt x="652749" y="288874"/>
                      <a:pt x="589326" y="282873"/>
                      <a:pt x="527778" y="270611"/>
                    </a:cubicBezTo>
                    <a:cubicBezTo>
                      <a:pt x="362931" y="237761"/>
                      <a:pt x="223374" y="161813"/>
                      <a:pt x="106473" y="58388"/>
                    </a:cubicBezTo>
                    <a:cubicBezTo>
                      <a:pt x="103499" y="55763"/>
                      <a:pt x="98744" y="56204"/>
                      <a:pt x="96427" y="59439"/>
                    </a:cubicBezTo>
                    <a:lnTo>
                      <a:pt x="1206" y="192547"/>
                    </a:lnTo>
                    <a:cubicBezTo>
                      <a:pt x="-429" y="194831"/>
                      <a:pt x="-375" y="197972"/>
                      <a:pt x="1206" y="200289"/>
                    </a:cubicBezTo>
                    <a:cubicBezTo>
                      <a:pt x="1721" y="201053"/>
                      <a:pt x="2652" y="202426"/>
                      <a:pt x="4132" y="204475"/>
                    </a:cubicBezTo>
                    <a:cubicBezTo>
                      <a:pt x="6584" y="207857"/>
                      <a:pt x="9510" y="211795"/>
                      <a:pt x="12926" y="216195"/>
                    </a:cubicBezTo>
                    <a:cubicBezTo>
                      <a:pt x="22637" y="228726"/>
                      <a:pt x="34350" y="242623"/>
                      <a:pt x="47872" y="257631"/>
                    </a:cubicBezTo>
                    <a:cubicBezTo>
                      <a:pt x="86475" y="300474"/>
                      <a:pt x="132579" y="343243"/>
                      <a:pt x="186218" y="383205"/>
                    </a:cubicBezTo>
                    <a:cubicBezTo>
                      <a:pt x="293588" y="463217"/>
                      <a:pt x="417025" y="521571"/>
                      <a:pt x="556449" y="548962"/>
                    </a:cubicBezTo>
                    <a:cubicBezTo>
                      <a:pt x="618466" y="561151"/>
                      <a:pt x="683021" y="567025"/>
                      <a:pt x="749833" y="565920"/>
                    </a:cubicBezTo>
                    <a:cubicBezTo>
                      <a:pt x="966268" y="562330"/>
                      <a:pt x="1138609" y="483135"/>
                      <a:pt x="1271175" y="353697"/>
                    </a:cubicBezTo>
                    <a:cubicBezTo>
                      <a:pt x="1317560" y="308410"/>
                      <a:pt x="1355694" y="260016"/>
                      <a:pt x="1386073" y="211802"/>
                    </a:cubicBezTo>
                    <a:cubicBezTo>
                      <a:pt x="1396715" y="194905"/>
                      <a:pt x="1405589" y="179206"/>
                      <a:pt x="1412862" y="165129"/>
                    </a:cubicBezTo>
                    <a:cubicBezTo>
                      <a:pt x="1415414" y="160186"/>
                      <a:pt x="1417563" y="155739"/>
                      <a:pt x="1419352" y="151942"/>
                    </a:cubicBezTo>
                    <a:cubicBezTo>
                      <a:pt x="1420436" y="149638"/>
                      <a:pt x="1421281" y="147991"/>
                      <a:pt x="1421649" y="147126"/>
                    </a:cubicBezTo>
                    <a:cubicBezTo>
                      <a:pt x="1421877" y="142137"/>
                      <a:pt x="1421334" y="141099"/>
                      <a:pt x="1420604" y="140221"/>
                    </a:cubicBezTo>
                    <a:cubicBezTo>
                      <a:pt x="1417034" y="135915"/>
                      <a:pt x="1309905" y="6611"/>
                      <a:pt x="1306335" y="2298"/>
                    </a:cubicBezTo>
                    <a:cubicBezTo>
                      <a:pt x="1304969" y="657"/>
                      <a:pt x="1303040" y="-26"/>
                      <a:pt x="1301098" y="1"/>
                    </a:cubicBezTo>
                    <a:close/>
                    <a:moveTo>
                      <a:pt x="1301312" y="17159"/>
                    </a:moveTo>
                    <a:cubicBezTo>
                      <a:pt x="1313033" y="31311"/>
                      <a:pt x="1399936" y="136377"/>
                      <a:pt x="1407631" y="145666"/>
                    </a:cubicBezTo>
                    <a:cubicBezTo>
                      <a:pt x="1407511" y="145914"/>
                      <a:pt x="1407551" y="146008"/>
                      <a:pt x="1407417" y="146289"/>
                    </a:cubicBezTo>
                    <a:cubicBezTo>
                      <a:pt x="1405702" y="149946"/>
                      <a:pt x="1403620" y="154266"/>
                      <a:pt x="1401142" y="159061"/>
                    </a:cubicBezTo>
                    <a:cubicBezTo>
                      <a:pt x="1394043" y="172804"/>
                      <a:pt x="1385202" y="188121"/>
                      <a:pt x="1374768" y="204683"/>
                    </a:cubicBezTo>
                    <a:cubicBezTo>
                      <a:pt x="1344932" y="252052"/>
                      <a:pt x="1307554" y="299556"/>
                      <a:pt x="1261966" y="344073"/>
                    </a:cubicBezTo>
                    <a:cubicBezTo>
                      <a:pt x="1131737" y="471221"/>
                      <a:pt x="962451" y="548996"/>
                      <a:pt x="749625" y="552525"/>
                    </a:cubicBezTo>
                    <a:cubicBezTo>
                      <a:pt x="683757" y="553617"/>
                      <a:pt x="620267" y="547784"/>
                      <a:pt x="559168" y="535782"/>
                    </a:cubicBezTo>
                    <a:cubicBezTo>
                      <a:pt x="421827" y="508792"/>
                      <a:pt x="300011" y="451403"/>
                      <a:pt x="194167" y="372536"/>
                    </a:cubicBezTo>
                    <a:cubicBezTo>
                      <a:pt x="141272" y="333123"/>
                      <a:pt x="95959" y="290843"/>
                      <a:pt x="57918" y="248637"/>
                    </a:cubicBezTo>
                    <a:cubicBezTo>
                      <a:pt x="44624" y="233876"/>
                      <a:pt x="33111" y="220307"/>
                      <a:pt x="23594" y="208031"/>
                    </a:cubicBezTo>
                    <a:cubicBezTo>
                      <a:pt x="20279" y="203752"/>
                      <a:pt x="17386" y="199787"/>
                      <a:pt x="15015" y="196519"/>
                    </a:cubicBezTo>
                    <a:lnTo>
                      <a:pt x="103124" y="73249"/>
                    </a:lnTo>
                    <a:cubicBezTo>
                      <a:pt x="220548" y="175650"/>
                      <a:pt x="360313" y="250968"/>
                      <a:pt x="525052" y="283797"/>
                    </a:cubicBezTo>
                    <a:cubicBezTo>
                      <a:pt x="587531" y="296248"/>
                      <a:pt x="651992" y="302282"/>
                      <a:pt x="718436" y="301164"/>
                    </a:cubicBezTo>
                    <a:cubicBezTo>
                      <a:pt x="860237" y="298779"/>
                      <a:pt x="984505" y="262915"/>
                      <a:pt x="1092023" y="199867"/>
                    </a:cubicBezTo>
                    <a:cubicBezTo>
                      <a:pt x="1175236" y="151071"/>
                      <a:pt x="1244513" y="88304"/>
                      <a:pt x="1301312" y="17159"/>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51" name="Google Shape;1951;p35"/>
              <p:cNvSpPr/>
              <p:nvPr/>
            </p:nvSpPr>
            <p:spPr>
              <a:xfrm>
                <a:off x="3781892" y="4250258"/>
                <a:ext cx="1421787" cy="494894"/>
              </a:xfrm>
              <a:custGeom>
                <a:rect b="b" l="l" r="r" t="t"/>
                <a:pathLst>
                  <a:path extrusionOk="0" h="494894" w="1421787">
                    <a:moveTo>
                      <a:pt x="1358367" y="0"/>
                    </a:moveTo>
                    <a:cubicBezTo>
                      <a:pt x="1356538" y="-20"/>
                      <a:pt x="1354690" y="617"/>
                      <a:pt x="1353344" y="2090"/>
                    </a:cubicBezTo>
                    <a:cubicBezTo>
                      <a:pt x="1346660" y="9417"/>
                      <a:pt x="1307387" y="53766"/>
                      <a:pt x="1294535" y="67810"/>
                    </a:cubicBezTo>
                    <a:cubicBezTo>
                      <a:pt x="1268255" y="96522"/>
                      <a:pt x="1244118" y="121081"/>
                      <a:pt x="1218354" y="144407"/>
                    </a:cubicBezTo>
                    <a:cubicBezTo>
                      <a:pt x="1083705" y="266304"/>
                      <a:pt x="926018" y="336023"/>
                      <a:pt x="715844" y="339673"/>
                    </a:cubicBezTo>
                    <a:cubicBezTo>
                      <a:pt x="652984" y="340764"/>
                      <a:pt x="592226" y="334924"/>
                      <a:pt x="533973" y="322929"/>
                    </a:cubicBezTo>
                    <a:cubicBezTo>
                      <a:pt x="426221" y="300755"/>
                      <a:pt x="328541" y="258106"/>
                      <a:pt x="240760" y="199452"/>
                    </a:cubicBezTo>
                    <a:cubicBezTo>
                      <a:pt x="173125" y="154259"/>
                      <a:pt x="115434" y="102683"/>
                      <a:pt x="67047" y="48341"/>
                    </a:cubicBezTo>
                    <a:cubicBezTo>
                      <a:pt x="64200" y="45147"/>
                      <a:pt x="59305" y="45294"/>
                      <a:pt x="56793" y="48763"/>
                    </a:cubicBezTo>
                    <a:lnTo>
                      <a:pt x="1333" y="125574"/>
                    </a:lnTo>
                    <a:cubicBezTo>
                      <a:pt x="-328" y="127871"/>
                      <a:pt x="-482" y="130986"/>
                      <a:pt x="1126" y="133316"/>
                    </a:cubicBezTo>
                    <a:cubicBezTo>
                      <a:pt x="1641" y="134073"/>
                      <a:pt x="2780" y="135479"/>
                      <a:pt x="4260" y="137502"/>
                    </a:cubicBezTo>
                    <a:cubicBezTo>
                      <a:pt x="6711" y="140844"/>
                      <a:pt x="9644" y="144668"/>
                      <a:pt x="13053" y="149015"/>
                    </a:cubicBezTo>
                    <a:cubicBezTo>
                      <a:pt x="22764" y="161398"/>
                      <a:pt x="34264" y="175201"/>
                      <a:pt x="47792" y="190035"/>
                    </a:cubicBezTo>
                    <a:cubicBezTo>
                      <a:pt x="86402" y="232376"/>
                      <a:pt x="132492" y="274642"/>
                      <a:pt x="186138" y="314142"/>
                    </a:cubicBezTo>
                    <a:cubicBezTo>
                      <a:pt x="343476" y="430005"/>
                      <a:pt x="531582" y="498337"/>
                      <a:pt x="749753" y="494761"/>
                    </a:cubicBezTo>
                    <a:cubicBezTo>
                      <a:pt x="966215" y="491212"/>
                      <a:pt x="1138750" y="411527"/>
                      <a:pt x="1271302" y="281493"/>
                    </a:cubicBezTo>
                    <a:cubicBezTo>
                      <a:pt x="1317681" y="235992"/>
                      <a:pt x="1355621" y="187410"/>
                      <a:pt x="1385993" y="138969"/>
                    </a:cubicBezTo>
                    <a:cubicBezTo>
                      <a:pt x="1396635" y="121998"/>
                      <a:pt x="1405515" y="106232"/>
                      <a:pt x="1412782" y="92088"/>
                    </a:cubicBezTo>
                    <a:cubicBezTo>
                      <a:pt x="1415334" y="87118"/>
                      <a:pt x="1417691" y="82718"/>
                      <a:pt x="1419479" y="78901"/>
                    </a:cubicBezTo>
                    <a:cubicBezTo>
                      <a:pt x="1420564" y="76591"/>
                      <a:pt x="1421201" y="75164"/>
                      <a:pt x="1421569" y="74293"/>
                    </a:cubicBezTo>
                    <a:cubicBezTo>
                      <a:pt x="1422111" y="70027"/>
                      <a:pt x="1421602" y="68407"/>
                      <a:pt x="1420524" y="67181"/>
                    </a:cubicBezTo>
                    <a:cubicBezTo>
                      <a:pt x="1413385" y="59070"/>
                      <a:pt x="1370529" y="10408"/>
                      <a:pt x="1363390" y="2298"/>
                    </a:cubicBezTo>
                    <a:cubicBezTo>
                      <a:pt x="1362070" y="804"/>
                      <a:pt x="1360195" y="14"/>
                      <a:pt x="1358367" y="0"/>
                    </a:cubicBezTo>
                    <a:close/>
                    <a:moveTo>
                      <a:pt x="1358367" y="16744"/>
                    </a:moveTo>
                    <a:cubicBezTo>
                      <a:pt x="1369464" y="29348"/>
                      <a:pt x="1398765" y="62613"/>
                      <a:pt x="1407759" y="72833"/>
                    </a:cubicBezTo>
                    <a:cubicBezTo>
                      <a:pt x="1407551" y="73262"/>
                      <a:pt x="1407611" y="72673"/>
                      <a:pt x="1407337" y="73249"/>
                    </a:cubicBezTo>
                    <a:cubicBezTo>
                      <a:pt x="1405622" y="76919"/>
                      <a:pt x="1403540" y="81198"/>
                      <a:pt x="1401062" y="86014"/>
                    </a:cubicBezTo>
                    <a:cubicBezTo>
                      <a:pt x="1393963" y="99830"/>
                      <a:pt x="1385122" y="115214"/>
                      <a:pt x="1374688" y="131850"/>
                    </a:cubicBezTo>
                    <a:cubicBezTo>
                      <a:pt x="1344852" y="179447"/>
                      <a:pt x="1307474" y="227353"/>
                      <a:pt x="1261886" y="272077"/>
                    </a:cubicBezTo>
                    <a:cubicBezTo>
                      <a:pt x="1131671" y="399814"/>
                      <a:pt x="962384" y="477877"/>
                      <a:pt x="749545" y="481366"/>
                    </a:cubicBezTo>
                    <a:cubicBezTo>
                      <a:pt x="534509" y="484889"/>
                      <a:pt x="349196" y="417682"/>
                      <a:pt x="194087" y="303467"/>
                    </a:cubicBezTo>
                    <a:cubicBezTo>
                      <a:pt x="141192" y="264516"/>
                      <a:pt x="95671" y="222752"/>
                      <a:pt x="57630" y="181034"/>
                    </a:cubicBezTo>
                    <a:cubicBezTo>
                      <a:pt x="44336" y="166448"/>
                      <a:pt x="33031" y="152980"/>
                      <a:pt x="23514" y="140851"/>
                    </a:cubicBezTo>
                    <a:cubicBezTo>
                      <a:pt x="20199" y="136618"/>
                      <a:pt x="17299" y="132774"/>
                      <a:pt x="14935" y="129546"/>
                    </a:cubicBezTo>
                    <a:lnTo>
                      <a:pt x="62861" y="63203"/>
                    </a:lnTo>
                    <a:cubicBezTo>
                      <a:pt x="110813" y="116111"/>
                      <a:pt x="167117" y="166367"/>
                      <a:pt x="233226" y="210542"/>
                    </a:cubicBezTo>
                    <a:cubicBezTo>
                      <a:pt x="322387" y="270121"/>
                      <a:pt x="421727" y="313573"/>
                      <a:pt x="531254" y="336116"/>
                    </a:cubicBezTo>
                    <a:cubicBezTo>
                      <a:pt x="590471" y="348305"/>
                      <a:pt x="652207" y="354179"/>
                      <a:pt x="716059" y="353067"/>
                    </a:cubicBezTo>
                    <a:cubicBezTo>
                      <a:pt x="929681" y="349364"/>
                      <a:pt x="1090423" y="278205"/>
                      <a:pt x="1227348" y="154245"/>
                    </a:cubicBezTo>
                    <a:cubicBezTo>
                      <a:pt x="1253467" y="130604"/>
                      <a:pt x="1277825" y="106018"/>
                      <a:pt x="1304367" y="77019"/>
                    </a:cubicBezTo>
                    <a:cubicBezTo>
                      <a:pt x="1316254" y="64033"/>
                      <a:pt x="1347738" y="28571"/>
                      <a:pt x="1358367" y="16744"/>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52" name="Google Shape;1952;p35"/>
              <p:cNvSpPr/>
              <p:nvPr/>
            </p:nvSpPr>
            <p:spPr>
              <a:xfrm>
                <a:off x="3877005" y="3429001"/>
                <a:ext cx="1212731" cy="1051393"/>
              </a:xfrm>
              <a:custGeom>
                <a:rect b="b" l="l" r="r" t="t"/>
                <a:pathLst>
                  <a:path extrusionOk="0" h="1051393" w="1212731">
                    <a:moveTo>
                      <a:pt x="583482" y="5"/>
                    </a:moveTo>
                    <a:cubicBezTo>
                      <a:pt x="581499" y="72"/>
                      <a:pt x="579524" y="937"/>
                      <a:pt x="578251" y="2724"/>
                    </a:cubicBezTo>
                    <a:lnTo>
                      <a:pt x="1235" y="809537"/>
                    </a:lnTo>
                    <a:cubicBezTo>
                      <a:pt x="-761" y="812324"/>
                      <a:pt x="-286" y="816262"/>
                      <a:pt x="2286" y="818532"/>
                    </a:cubicBezTo>
                    <a:cubicBezTo>
                      <a:pt x="120848" y="923431"/>
                      <a:pt x="262495" y="1000543"/>
                      <a:pt x="429860" y="1033896"/>
                    </a:cubicBezTo>
                    <a:cubicBezTo>
                      <a:pt x="492345" y="1046346"/>
                      <a:pt x="556800" y="1052380"/>
                      <a:pt x="623243" y="1051262"/>
                    </a:cubicBezTo>
                    <a:cubicBezTo>
                      <a:pt x="765044" y="1048885"/>
                      <a:pt x="889319" y="1013014"/>
                      <a:pt x="996830" y="949966"/>
                    </a:cubicBezTo>
                    <a:cubicBezTo>
                      <a:pt x="1082529" y="899716"/>
                      <a:pt x="1153633" y="834753"/>
                      <a:pt x="1211350" y="760982"/>
                    </a:cubicBezTo>
                    <a:cubicBezTo>
                      <a:pt x="1213292" y="758498"/>
                      <a:pt x="1213152" y="754827"/>
                      <a:pt x="1211143" y="752396"/>
                    </a:cubicBezTo>
                    <a:cubicBezTo>
                      <a:pt x="1206280" y="746536"/>
                      <a:pt x="593782" y="8163"/>
                      <a:pt x="588920" y="2303"/>
                    </a:cubicBezTo>
                    <a:cubicBezTo>
                      <a:pt x="587520" y="615"/>
                      <a:pt x="585464" y="-68"/>
                      <a:pt x="583482" y="5"/>
                    </a:cubicBezTo>
                    <a:close/>
                    <a:moveTo>
                      <a:pt x="584319" y="17586"/>
                    </a:moveTo>
                    <a:cubicBezTo>
                      <a:pt x="599776" y="36218"/>
                      <a:pt x="1185633" y="742485"/>
                      <a:pt x="1197326" y="756582"/>
                    </a:cubicBezTo>
                    <a:cubicBezTo>
                      <a:pt x="1141176" y="827426"/>
                      <a:pt x="1072496" y="890039"/>
                      <a:pt x="989919" y="938460"/>
                    </a:cubicBezTo>
                    <a:cubicBezTo>
                      <a:pt x="884370" y="1000356"/>
                      <a:pt x="762499" y="1035523"/>
                      <a:pt x="623036" y="1037867"/>
                    </a:cubicBezTo>
                    <a:cubicBezTo>
                      <a:pt x="557557" y="1038972"/>
                      <a:pt x="494133" y="1032972"/>
                      <a:pt x="432586" y="1020709"/>
                    </a:cubicBezTo>
                    <a:cubicBezTo>
                      <a:pt x="269835" y="988281"/>
                      <a:pt x="131872" y="913673"/>
                      <a:pt x="15888" y="812256"/>
                    </a:cubicBezTo>
                    <a:lnTo>
                      <a:pt x="584319" y="17586"/>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1953" name="Google Shape;1953;p35"/>
          <p:cNvGrpSpPr/>
          <p:nvPr/>
        </p:nvGrpSpPr>
        <p:grpSpPr>
          <a:xfrm flipH="1" rot="-1351861">
            <a:off x="195905" y="391442"/>
            <a:ext cx="1516604" cy="1324637"/>
            <a:chOff x="3540572" y="5251367"/>
            <a:chExt cx="1462718" cy="1277572"/>
          </a:xfrm>
        </p:grpSpPr>
        <p:sp>
          <p:nvSpPr>
            <p:cNvPr id="1954" name="Google Shape;1954;p35"/>
            <p:cNvSpPr/>
            <p:nvPr/>
          </p:nvSpPr>
          <p:spPr>
            <a:xfrm>
              <a:off x="3547578" y="5258036"/>
              <a:ext cx="1448934" cy="1263947"/>
            </a:xfrm>
            <a:custGeom>
              <a:rect b="b" l="l" r="r" t="t"/>
              <a:pathLst>
                <a:path extrusionOk="0" h="1263947" w="1448934">
                  <a:moveTo>
                    <a:pt x="398666" y="302"/>
                  </a:moveTo>
                  <a:cubicBezTo>
                    <a:pt x="348611" y="2726"/>
                    <a:pt x="302774" y="19597"/>
                    <a:pt x="268906" y="41745"/>
                  </a:cubicBezTo>
                  <a:cubicBezTo>
                    <a:pt x="208289" y="81372"/>
                    <a:pt x="171407" y="131100"/>
                    <a:pt x="170329" y="183639"/>
                  </a:cubicBezTo>
                  <a:cubicBezTo>
                    <a:pt x="129087" y="190591"/>
                    <a:pt x="71739" y="209149"/>
                    <a:pt x="33035" y="266726"/>
                  </a:cubicBezTo>
                  <a:cubicBezTo>
                    <a:pt x="-67651" y="416490"/>
                    <a:pt x="93940" y="573548"/>
                    <a:pt x="93940" y="573548"/>
                  </a:cubicBezTo>
                  <a:cubicBezTo>
                    <a:pt x="93940" y="573548"/>
                    <a:pt x="109257" y="466740"/>
                    <a:pt x="155676" y="402975"/>
                  </a:cubicBezTo>
                  <a:cubicBezTo>
                    <a:pt x="183637" y="364573"/>
                    <a:pt x="221744" y="334964"/>
                    <a:pt x="252578" y="313607"/>
                  </a:cubicBezTo>
                  <a:cubicBezTo>
                    <a:pt x="345603" y="360052"/>
                    <a:pt x="435581" y="238456"/>
                    <a:pt x="484056" y="310258"/>
                  </a:cubicBezTo>
                  <a:cubicBezTo>
                    <a:pt x="556520" y="417615"/>
                    <a:pt x="261566" y="488586"/>
                    <a:pt x="146889" y="779904"/>
                  </a:cubicBezTo>
                  <a:cubicBezTo>
                    <a:pt x="134311" y="811856"/>
                    <a:pt x="131150" y="843588"/>
                    <a:pt x="133287" y="873665"/>
                  </a:cubicBezTo>
                  <a:cubicBezTo>
                    <a:pt x="122558" y="901667"/>
                    <a:pt x="114702" y="933961"/>
                    <a:pt x="110683" y="972242"/>
                  </a:cubicBezTo>
                  <a:cubicBezTo>
                    <a:pt x="87042" y="1197505"/>
                    <a:pt x="457388" y="1234849"/>
                    <a:pt x="809289" y="1248090"/>
                  </a:cubicBezTo>
                  <a:cubicBezTo>
                    <a:pt x="1144601" y="1260701"/>
                    <a:pt x="1459359" y="1325423"/>
                    <a:pt x="1448670" y="1055958"/>
                  </a:cubicBezTo>
                  <a:cubicBezTo>
                    <a:pt x="1434927" y="709569"/>
                    <a:pt x="1130155" y="795287"/>
                    <a:pt x="795057" y="761071"/>
                  </a:cubicBezTo>
                  <a:cubicBezTo>
                    <a:pt x="684485" y="749779"/>
                    <a:pt x="574288" y="730847"/>
                    <a:pt x="475470" y="724236"/>
                  </a:cubicBezTo>
                  <a:cubicBezTo>
                    <a:pt x="474613" y="724176"/>
                    <a:pt x="473823" y="724290"/>
                    <a:pt x="472959" y="724236"/>
                  </a:cubicBezTo>
                  <a:cubicBezTo>
                    <a:pt x="511153" y="678286"/>
                    <a:pt x="547278" y="636207"/>
                    <a:pt x="575092" y="607034"/>
                  </a:cubicBezTo>
                  <a:cubicBezTo>
                    <a:pt x="691772" y="484648"/>
                    <a:pt x="761618" y="336906"/>
                    <a:pt x="648139" y="149316"/>
                  </a:cubicBezTo>
                  <a:cubicBezTo>
                    <a:pt x="577215" y="32074"/>
                    <a:pt x="482080" y="-3737"/>
                    <a:pt x="398666" y="302"/>
                  </a:cubicBezTo>
                  <a:close/>
                </a:path>
              </a:pathLst>
            </a:custGeom>
            <a:solidFill>
              <a:srgbClr val="FFFFFF"/>
            </a:solidFill>
            <a:ln cap="flat" cmpd="sng" w="167350">
              <a:solidFill>
                <a:srgbClr val="FFFFFF"/>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1955" name="Google Shape;1955;p35"/>
            <p:cNvGrpSpPr/>
            <p:nvPr/>
          </p:nvGrpSpPr>
          <p:grpSpPr>
            <a:xfrm>
              <a:off x="3553994" y="5264713"/>
              <a:ext cx="1448907" cy="1263939"/>
              <a:chOff x="3553994" y="5264713"/>
              <a:chExt cx="1448907" cy="1263939"/>
            </a:xfrm>
          </p:grpSpPr>
          <p:sp>
            <p:nvSpPr>
              <p:cNvPr id="1956" name="Google Shape;1956;p35"/>
              <p:cNvSpPr/>
              <p:nvPr/>
            </p:nvSpPr>
            <p:spPr>
              <a:xfrm>
                <a:off x="3553994" y="5448352"/>
                <a:ext cx="252578" cy="389908"/>
              </a:xfrm>
              <a:custGeom>
                <a:rect b="b" l="l" r="r" t="t"/>
                <a:pathLst>
                  <a:path extrusionOk="0" h="389908" w="252578">
                    <a:moveTo>
                      <a:pt x="170329" y="0"/>
                    </a:moveTo>
                    <a:cubicBezTo>
                      <a:pt x="129087" y="6952"/>
                      <a:pt x="71739" y="25510"/>
                      <a:pt x="33035" y="83086"/>
                    </a:cubicBezTo>
                    <a:cubicBezTo>
                      <a:pt x="-67651" y="232851"/>
                      <a:pt x="93940" y="389908"/>
                      <a:pt x="93940" y="389908"/>
                    </a:cubicBezTo>
                    <a:cubicBezTo>
                      <a:pt x="93940" y="389908"/>
                      <a:pt x="109257" y="283100"/>
                      <a:pt x="155676" y="219335"/>
                    </a:cubicBezTo>
                    <a:cubicBezTo>
                      <a:pt x="183630" y="180933"/>
                      <a:pt x="221744" y="151325"/>
                      <a:pt x="252578" y="129967"/>
                    </a:cubicBezTo>
                    <a:cubicBezTo>
                      <a:pt x="233699" y="120544"/>
                      <a:pt x="214672" y="104819"/>
                      <a:pt x="195859" y="78485"/>
                    </a:cubicBezTo>
                    <a:cubicBezTo>
                      <a:pt x="177087" y="52199"/>
                      <a:pt x="169793" y="25751"/>
                      <a:pt x="170329" y="0"/>
                    </a:cubicBezTo>
                    <a:close/>
                  </a:path>
                </a:pathLst>
              </a:custGeom>
              <a:solidFill>
                <a:srgbClr val="F2AE3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57" name="Google Shape;1957;p35"/>
              <p:cNvSpPr/>
              <p:nvPr/>
            </p:nvSpPr>
            <p:spPr>
              <a:xfrm>
                <a:off x="3686389" y="5264713"/>
                <a:ext cx="573392" cy="876424"/>
              </a:xfrm>
              <a:custGeom>
                <a:rect b="b" l="l" r="r" t="t"/>
                <a:pathLst>
                  <a:path extrusionOk="0" h="876424" w="573392">
                    <a:moveTo>
                      <a:pt x="337449" y="727752"/>
                    </a:moveTo>
                    <a:cubicBezTo>
                      <a:pt x="376956" y="680115"/>
                      <a:pt x="414032" y="637098"/>
                      <a:pt x="442696" y="607034"/>
                    </a:cubicBezTo>
                    <a:cubicBezTo>
                      <a:pt x="559376" y="484648"/>
                      <a:pt x="629215" y="336900"/>
                      <a:pt x="515743" y="149316"/>
                    </a:cubicBezTo>
                    <a:cubicBezTo>
                      <a:pt x="444813" y="32074"/>
                      <a:pt x="349685" y="-3737"/>
                      <a:pt x="266270" y="302"/>
                    </a:cubicBezTo>
                    <a:cubicBezTo>
                      <a:pt x="216215" y="2726"/>
                      <a:pt x="170379" y="19597"/>
                      <a:pt x="136511" y="41744"/>
                    </a:cubicBezTo>
                    <a:cubicBezTo>
                      <a:pt x="75894" y="81372"/>
                      <a:pt x="39012" y="131100"/>
                      <a:pt x="37934" y="183639"/>
                    </a:cubicBezTo>
                    <a:cubicBezTo>
                      <a:pt x="37398" y="209391"/>
                      <a:pt x="44691" y="235838"/>
                      <a:pt x="63464" y="262125"/>
                    </a:cubicBezTo>
                    <a:cubicBezTo>
                      <a:pt x="82276" y="288458"/>
                      <a:pt x="101303" y="304184"/>
                      <a:pt x="120183" y="313607"/>
                    </a:cubicBezTo>
                    <a:cubicBezTo>
                      <a:pt x="213208" y="360052"/>
                      <a:pt x="303186" y="238456"/>
                      <a:pt x="351660" y="310258"/>
                    </a:cubicBezTo>
                    <a:cubicBezTo>
                      <a:pt x="424125" y="417615"/>
                      <a:pt x="129171" y="488586"/>
                      <a:pt x="14493" y="779904"/>
                    </a:cubicBezTo>
                    <a:cubicBezTo>
                      <a:pt x="1541" y="812801"/>
                      <a:pt x="-1741" y="845564"/>
                      <a:pt x="791" y="876425"/>
                    </a:cubicBezTo>
                  </a:path>
                </a:pathLst>
              </a:custGeom>
              <a:solidFill>
                <a:srgbClr val="FC777A"/>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58" name="Google Shape;1958;p35"/>
              <p:cNvSpPr/>
              <p:nvPr/>
            </p:nvSpPr>
            <p:spPr>
              <a:xfrm>
                <a:off x="3554306" y="5633082"/>
                <a:ext cx="157800" cy="205112"/>
              </a:xfrm>
              <a:custGeom>
                <a:rect b="b" l="l" r="r" t="t"/>
                <a:pathLst>
                  <a:path extrusionOk="0" h="205112" w="157800">
                    <a:moveTo>
                      <a:pt x="35368" y="216"/>
                    </a:moveTo>
                    <a:cubicBezTo>
                      <a:pt x="22784" y="792"/>
                      <a:pt x="11151" y="2687"/>
                      <a:pt x="0" y="5239"/>
                    </a:cubicBezTo>
                    <a:cubicBezTo>
                      <a:pt x="690" y="114451"/>
                      <a:pt x="93547" y="205112"/>
                      <a:pt x="93547" y="205112"/>
                    </a:cubicBezTo>
                    <a:cubicBezTo>
                      <a:pt x="93547" y="205112"/>
                      <a:pt x="108871" y="98304"/>
                      <a:pt x="155289" y="34539"/>
                    </a:cubicBezTo>
                    <a:cubicBezTo>
                      <a:pt x="156053" y="33488"/>
                      <a:pt x="157024" y="32651"/>
                      <a:pt x="157801" y="31613"/>
                    </a:cubicBezTo>
                    <a:cubicBezTo>
                      <a:pt x="138359" y="19196"/>
                      <a:pt x="113666" y="8668"/>
                      <a:pt x="81412" y="3149"/>
                    </a:cubicBezTo>
                    <a:cubicBezTo>
                      <a:pt x="65137" y="363"/>
                      <a:pt x="49814" y="-441"/>
                      <a:pt x="35368" y="216"/>
                    </a:cubicBezTo>
                    <a:close/>
                  </a:path>
                </a:pathLst>
              </a:custGeom>
              <a:solidFill>
                <a:srgbClr val="AF581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59" name="Google Shape;1959;p35"/>
              <p:cNvSpPr/>
              <p:nvPr/>
            </p:nvSpPr>
            <p:spPr>
              <a:xfrm>
                <a:off x="3663642" y="5986607"/>
                <a:ext cx="1339259" cy="542045"/>
              </a:xfrm>
              <a:custGeom>
                <a:rect b="b" l="l" r="r" t="t"/>
                <a:pathLst>
                  <a:path extrusionOk="0" h="542045" w="1339259">
                    <a:moveTo>
                      <a:pt x="365849" y="2362"/>
                    </a:moveTo>
                    <a:cubicBezTo>
                      <a:pt x="464667" y="8979"/>
                      <a:pt x="574924" y="27919"/>
                      <a:pt x="685496" y="39210"/>
                    </a:cubicBezTo>
                    <a:cubicBezTo>
                      <a:pt x="1020594" y="73426"/>
                      <a:pt x="1325252" y="-12238"/>
                      <a:pt x="1338995" y="334151"/>
                    </a:cubicBezTo>
                    <a:cubicBezTo>
                      <a:pt x="1349684" y="603616"/>
                      <a:pt x="1034986" y="538759"/>
                      <a:pt x="699667" y="526148"/>
                    </a:cubicBezTo>
                    <a:cubicBezTo>
                      <a:pt x="347766" y="512908"/>
                      <a:pt x="-22566" y="475678"/>
                      <a:pt x="1075" y="250409"/>
                    </a:cubicBezTo>
                    <a:cubicBezTo>
                      <a:pt x="24911" y="23264"/>
                      <a:pt x="173758" y="-10490"/>
                      <a:pt x="365849" y="2362"/>
                    </a:cubicBezTo>
                  </a:path>
                </a:pathLst>
              </a:custGeom>
              <a:solidFill>
                <a:srgbClr val="F47B8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60" name="Google Shape;1960;p35"/>
              <p:cNvSpPr/>
              <p:nvPr/>
            </p:nvSpPr>
            <p:spPr>
              <a:xfrm>
                <a:off x="3861108" y="5388059"/>
                <a:ext cx="52625" cy="71862"/>
              </a:xfrm>
              <a:custGeom>
                <a:rect b="b" l="l" r="r" t="t"/>
                <a:pathLst>
                  <a:path extrusionOk="0" h="71862" w="52625">
                    <a:moveTo>
                      <a:pt x="2980" y="44033"/>
                    </a:moveTo>
                    <a:cubicBezTo>
                      <a:pt x="-3730" y="24704"/>
                      <a:pt x="1273" y="5409"/>
                      <a:pt x="14158" y="936"/>
                    </a:cubicBezTo>
                    <a:cubicBezTo>
                      <a:pt x="27044" y="-3545"/>
                      <a:pt x="42930" y="8497"/>
                      <a:pt x="49640" y="27825"/>
                    </a:cubicBezTo>
                    <a:cubicBezTo>
                      <a:pt x="56358" y="47154"/>
                      <a:pt x="51355" y="66448"/>
                      <a:pt x="38469" y="70929"/>
                    </a:cubicBezTo>
                    <a:cubicBezTo>
                      <a:pt x="25584" y="75403"/>
                      <a:pt x="9691" y="63361"/>
                      <a:pt x="2980" y="44033"/>
                    </a:cubicBezTo>
                    <a:close/>
                  </a:path>
                </a:pathLst>
              </a:custGeom>
              <a:solidFill>
                <a:srgbClr val="B34A5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1961" name="Google Shape;1961;p35"/>
              <p:cNvGrpSpPr/>
              <p:nvPr/>
            </p:nvGrpSpPr>
            <p:grpSpPr>
              <a:xfrm>
                <a:off x="4051759" y="5375948"/>
                <a:ext cx="571739" cy="1057739"/>
                <a:chOff x="4051759" y="5375948"/>
                <a:chExt cx="571739" cy="1057739"/>
              </a:xfrm>
            </p:grpSpPr>
            <p:sp>
              <p:nvSpPr>
                <p:cNvPr id="1962" name="Google Shape;1962;p35"/>
                <p:cNvSpPr/>
                <p:nvPr/>
              </p:nvSpPr>
              <p:spPr>
                <a:xfrm>
                  <a:off x="4203338" y="6088517"/>
                  <a:ext cx="420160" cy="345170"/>
                </a:xfrm>
                <a:custGeom>
                  <a:rect b="b" l="l" r="r" t="t"/>
                  <a:pathLst>
                    <a:path extrusionOk="0" h="345170" w="420160">
                      <a:moveTo>
                        <a:pt x="0" y="77615"/>
                      </a:moveTo>
                      <a:cubicBezTo>
                        <a:pt x="0" y="77615"/>
                        <a:pt x="350729" y="-59894"/>
                        <a:pt x="407026" y="31149"/>
                      </a:cubicBezTo>
                      <a:cubicBezTo>
                        <a:pt x="463324" y="122185"/>
                        <a:pt x="320417" y="151867"/>
                        <a:pt x="320417" y="151867"/>
                      </a:cubicBezTo>
                      <a:cubicBezTo>
                        <a:pt x="320417" y="151867"/>
                        <a:pt x="353455" y="157969"/>
                        <a:pt x="357828" y="191200"/>
                      </a:cubicBezTo>
                      <a:cubicBezTo>
                        <a:pt x="362202" y="224432"/>
                        <a:pt x="307277" y="252360"/>
                        <a:pt x="307277" y="252360"/>
                      </a:cubicBezTo>
                      <a:cubicBezTo>
                        <a:pt x="307277" y="252360"/>
                        <a:pt x="335747" y="262620"/>
                        <a:pt x="336685" y="287386"/>
                      </a:cubicBezTo>
                      <a:cubicBezTo>
                        <a:pt x="337877" y="318944"/>
                        <a:pt x="236494" y="345170"/>
                        <a:pt x="236494" y="345170"/>
                      </a:cubicBezTo>
                      <a:cubicBezTo>
                        <a:pt x="236494" y="345170"/>
                        <a:pt x="292001" y="300614"/>
                        <a:pt x="290876" y="288458"/>
                      </a:cubicBezTo>
                      <a:cubicBezTo>
                        <a:pt x="289750" y="276309"/>
                        <a:pt x="222878" y="271126"/>
                        <a:pt x="221318" y="258769"/>
                      </a:cubicBezTo>
                      <a:cubicBezTo>
                        <a:pt x="219764" y="246413"/>
                        <a:pt x="315334" y="201762"/>
                        <a:pt x="311664" y="190517"/>
                      </a:cubicBezTo>
                      <a:cubicBezTo>
                        <a:pt x="307994" y="179279"/>
                        <a:pt x="167190" y="191790"/>
                        <a:pt x="163587" y="173707"/>
                      </a:cubicBezTo>
                      <a:cubicBezTo>
                        <a:pt x="159978" y="155631"/>
                        <a:pt x="365215" y="100667"/>
                        <a:pt x="360581" y="65727"/>
                      </a:cubicBezTo>
                      <a:cubicBezTo>
                        <a:pt x="355886" y="30325"/>
                        <a:pt x="0" y="77615"/>
                        <a:pt x="0" y="77615"/>
                      </a:cubicBezTo>
                      <a:close/>
                    </a:path>
                  </a:pathLst>
                </a:custGeom>
                <a:solidFill>
                  <a:srgbClr val="FFA1A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63" name="Google Shape;1963;p35"/>
                <p:cNvSpPr/>
                <p:nvPr/>
              </p:nvSpPr>
              <p:spPr>
                <a:xfrm>
                  <a:off x="4051759" y="5375948"/>
                  <a:ext cx="156500" cy="280393"/>
                </a:xfrm>
                <a:custGeom>
                  <a:rect b="b" l="l" r="r" t="t"/>
                  <a:pathLst>
                    <a:path extrusionOk="0" h="280393" w="156500">
                      <a:moveTo>
                        <a:pt x="0" y="0"/>
                      </a:moveTo>
                      <a:cubicBezTo>
                        <a:pt x="0" y="0"/>
                        <a:pt x="66598" y="58722"/>
                        <a:pt x="97740" y="128802"/>
                      </a:cubicBezTo>
                      <a:cubicBezTo>
                        <a:pt x="128875" y="198889"/>
                        <a:pt x="97412" y="282946"/>
                        <a:pt x="124556" y="280334"/>
                      </a:cubicBezTo>
                      <a:cubicBezTo>
                        <a:pt x="151700" y="277722"/>
                        <a:pt x="171899" y="196323"/>
                        <a:pt x="140756" y="126237"/>
                      </a:cubicBezTo>
                      <a:cubicBezTo>
                        <a:pt x="109621" y="56157"/>
                        <a:pt x="0" y="0"/>
                        <a:pt x="0" y="0"/>
                      </a:cubicBezTo>
                      <a:close/>
                    </a:path>
                  </a:pathLst>
                </a:custGeom>
                <a:solidFill>
                  <a:srgbClr val="FFA1A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64" name="Google Shape;1964;p35"/>
                <p:cNvSpPr/>
                <p:nvPr/>
              </p:nvSpPr>
              <p:spPr>
                <a:xfrm>
                  <a:off x="4130009" y="5680535"/>
                  <a:ext cx="52735" cy="70562"/>
                </a:xfrm>
                <a:custGeom>
                  <a:rect b="b" l="l" r="r" t="t"/>
                  <a:pathLst>
                    <a:path extrusionOk="0" h="70562" w="52735">
                      <a:moveTo>
                        <a:pt x="3972" y="26138"/>
                      </a:moveTo>
                      <a:cubicBezTo>
                        <a:pt x="11660" y="7319"/>
                        <a:pt x="27915" y="-3839"/>
                        <a:pt x="40278" y="1217"/>
                      </a:cubicBezTo>
                      <a:cubicBezTo>
                        <a:pt x="52648" y="6267"/>
                        <a:pt x="56445" y="25608"/>
                        <a:pt x="48763" y="44428"/>
                      </a:cubicBezTo>
                      <a:cubicBezTo>
                        <a:pt x="41075" y="63241"/>
                        <a:pt x="24821" y="74398"/>
                        <a:pt x="12457" y="69348"/>
                      </a:cubicBezTo>
                      <a:cubicBezTo>
                        <a:pt x="88" y="64299"/>
                        <a:pt x="-3710" y="44950"/>
                        <a:pt x="3972" y="26138"/>
                      </a:cubicBezTo>
                      <a:close/>
                    </a:path>
                  </a:pathLst>
                </a:custGeom>
                <a:solidFill>
                  <a:srgbClr val="FFA1A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1965" name="Google Shape;1965;p35"/>
              <p:cNvGrpSpPr/>
              <p:nvPr/>
            </p:nvGrpSpPr>
            <p:grpSpPr>
              <a:xfrm>
                <a:off x="3794621" y="5459918"/>
                <a:ext cx="1079649" cy="997846"/>
                <a:chOff x="3794621" y="5459918"/>
                <a:chExt cx="1079649" cy="997846"/>
              </a:xfrm>
            </p:grpSpPr>
            <p:sp>
              <p:nvSpPr>
                <p:cNvPr id="1966" name="Google Shape;1966;p35"/>
                <p:cNvSpPr/>
                <p:nvPr/>
              </p:nvSpPr>
              <p:spPr>
                <a:xfrm>
                  <a:off x="4156377" y="6230285"/>
                  <a:ext cx="68827" cy="46666"/>
                </a:xfrm>
                <a:custGeom>
                  <a:rect b="b" l="l" r="r" t="t"/>
                  <a:pathLst>
                    <a:path extrusionOk="0" h="46666" w="68827">
                      <a:moveTo>
                        <a:pt x="0" y="23333"/>
                      </a:moveTo>
                      <a:cubicBezTo>
                        <a:pt x="0" y="10448"/>
                        <a:pt x="15411" y="0"/>
                        <a:pt x="34411" y="0"/>
                      </a:cubicBezTo>
                      <a:cubicBezTo>
                        <a:pt x="53417" y="0"/>
                        <a:pt x="68828" y="10448"/>
                        <a:pt x="68828" y="23333"/>
                      </a:cubicBezTo>
                      <a:cubicBezTo>
                        <a:pt x="68828" y="36225"/>
                        <a:pt x="53417" y="46667"/>
                        <a:pt x="34411" y="46667"/>
                      </a:cubicBezTo>
                      <a:cubicBezTo>
                        <a:pt x="15411" y="46667"/>
                        <a:pt x="0" y="36225"/>
                        <a:pt x="0" y="23333"/>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67" name="Google Shape;1967;p35"/>
                <p:cNvSpPr/>
                <p:nvPr/>
              </p:nvSpPr>
              <p:spPr>
                <a:xfrm>
                  <a:off x="4259783" y="6409611"/>
                  <a:ext cx="73489" cy="48153"/>
                </a:xfrm>
                <a:custGeom>
                  <a:rect b="b" l="l" r="r" t="t"/>
                  <a:pathLst>
                    <a:path extrusionOk="0" h="48153" w="73489">
                      <a:moveTo>
                        <a:pt x="0" y="24076"/>
                      </a:moveTo>
                      <a:cubicBezTo>
                        <a:pt x="0" y="10776"/>
                        <a:pt x="16449" y="0"/>
                        <a:pt x="36741" y="0"/>
                      </a:cubicBezTo>
                      <a:cubicBezTo>
                        <a:pt x="57041" y="0"/>
                        <a:pt x="73489" y="10776"/>
                        <a:pt x="73489" y="24076"/>
                      </a:cubicBezTo>
                      <a:cubicBezTo>
                        <a:pt x="73489" y="37371"/>
                        <a:pt x="57041" y="48153"/>
                        <a:pt x="36741" y="48153"/>
                      </a:cubicBezTo>
                      <a:cubicBezTo>
                        <a:pt x="16449" y="48153"/>
                        <a:pt x="0" y="37371"/>
                        <a:pt x="0" y="24076"/>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68" name="Google Shape;1968;p35"/>
                <p:cNvSpPr/>
                <p:nvPr/>
              </p:nvSpPr>
              <p:spPr>
                <a:xfrm>
                  <a:off x="4604277" y="6406242"/>
                  <a:ext cx="50805" cy="51522"/>
                </a:xfrm>
                <a:custGeom>
                  <a:rect b="b" l="l" r="r" t="t"/>
                  <a:pathLst>
                    <a:path extrusionOk="0" h="51522" w="50805">
                      <a:moveTo>
                        <a:pt x="0" y="25764"/>
                      </a:moveTo>
                      <a:cubicBezTo>
                        <a:pt x="0" y="11533"/>
                        <a:pt x="11372" y="0"/>
                        <a:pt x="25403" y="0"/>
                      </a:cubicBezTo>
                      <a:cubicBezTo>
                        <a:pt x="39434" y="0"/>
                        <a:pt x="50805" y="11533"/>
                        <a:pt x="50805" y="25764"/>
                      </a:cubicBezTo>
                      <a:cubicBezTo>
                        <a:pt x="50805" y="39989"/>
                        <a:pt x="39434" y="51522"/>
                        <a:pt x="25403" y="51522"/>
                      </a:cubicBezTo>
                      <a:cubicBezTo>
                        <a:pt x="11372" y="51522"/>
                        <a:pt x="0" y="39989"/>
                        <a:pt x="0" y="25764"/>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69" name="Google Shape;1969;p35"/>
                <p:cNvSpPr/>
                <p:nvPr/>
              </p:nvSpPr>
              <p:spPr>
                <a:xfrm>
                  <a:off x="4807954" y="6264729"/>
                  <a:ext cx="66316" cy="61607"/>
                </a:xfrm>
                <a:custGeom>
                  <a:rect b="b" l="l" r="r" t="t"/>
                  <a:pathLst>
                    <a:path extrusionOk="0" h="61607" w="66316">
                      <a:moveTo>
                        <a:pt x="0" y="30801"/>
                      </a:moveTo>
                      <a:cubicBezTo>
                        <a:pt x="0" y="13789"/>
                        <a:pt x="14848" y="0"/>
                        <a:pt x="33158" y="0"/>
                      </a:cubicBezTo>
                      <a:cubicBezTo>
                        <a:pt x="51475" y="0"/>
                        <a:pt x="66316" y="13789"/>
                        <a:pt x="66316" y="30801"/>
                      </a:cubicBezTo>
                      <a:cubicBezTo>
                        <a:pt x="66316" y="47812"/>
                        <a:pt x="51475" y="61608"/>
                        <a:pt x="33158" y="61608"/>
                      </a:cubicBezTo>
                      <a:cubicBezTo>
                        <a:pt x="14848" y="61608"/>
                        <a:pt x="0" y="47812"/>
                        <a:pt x="0" y="30801"/>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70" name="Google Shape;1970;p35"/>
                <p:cNvSpPr/>
                <p:nvPr/>
              </p:nvSpPr>
              <p:spPr>
                <a:xfrm>
                  <a:off x="4684356" y="6141137"/>
                  <a:ext cx="79382" cy="54857"/>
                </a:xfrm>
                <a:custGeom>
                  <a:rect b="b" l="l" r="r" t="t"/>
                  <a:pathLst>
                    <a:path extrusionOk="0" h="54857" w="79382">
                      <a:moveTo>
                        <a:pt x="0" y="27432"/>
                      </a:moveTo>
                      <a:cubicBezTo>
                        <a:pt x="0" y="12283"/>
                        <a:pt x="17768" y="0"/>
                        <a:pt x="39688" y="0"/>
                      </a:cubicBezTo>
                      <a:cubicBezTo>
                        <a:pt x="61615" y="0"/>
                        <a:pt x="79383" y="12283"/>
                        <a:pt x="79383" y="27432"/>
                      </a:cubicBezTo>
                      <a:cubicBezTo>
                        <a:pt x="79383" y="42581"/>
                        <a:pt x="61615" y="54858"/>
                        <a:pt x="39688" y="54858"/>
                      </a:cubicBezTo>
                      <a:cubicBezTo>
                        <a:pt x="17768" y="54858"/>
                        <a:pt x="0" y="42581"/>
                        <a:pt x="0" y="27432"/>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71" name="Google Shape;1971;p35"/>
                <p:cNvSpPr/>
                <p:nvPr/>
              </p:nvSpPr>
              <p:spPr>
                <a:xfrm>
                  <a:off x="4024690" y="6391326"/>
                  <a:ext cx="53278" cy="29835"/>
                </a:xfrm>
                <a:custGeom>
                  <a:rect b="b" l="l" r="r" t="t"/>
                  <a:pathLst>
                    <a:path extrusionOk="0" h="29835" w="53278">
                      <a:moveTo>
                        <a:pt x="313" y="23784"/>
                      </a:moveTo>
                      <a:cubicBezTo>
                        <a:pt x="-1923" y="17160"/>
                        <a:pt x="8055" y="7818"/>
                        <a:pt x="22602" y="2922"/>
                      </a:cubicBezTo>
                      <a:cubicBezTo>
                        <a:pt x="37142" y="-1974"/>
                        <a:pt x="50737" y="-574"/>
                        <a:pt x="52967" y="6049"/>
                      </a:cubicBezTo>
                      <a:cubicBezTo>
                        <a:pt x="55197" y="12673"/>
                        <a:pt x="45219" y="22016"/>
                        <a:pt x="30679" y="26911"/>
                      </a:cubicBezTo>
                      <a:cubicBezTo>
                        <a:pt x="16139" y="31814"/>
                        <a:pt x="2544" y="30407"/>
                        <a:pt x="313" y="23784"/>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72" name="Google Shape;1972;p35"/>
                <p:cNvSpPr/>
                <p:nvPr/>
              </p:nvSpPr>
              <p:spPr>
                <a:xfrm>
                  <a:off x="3806534" y="6340389"/>
                  <a:ext cx="54572" cy="54721"/>
                </a:xfrm>
                <a:custGeom>
                  <a:rect b="b" l="l" r="r" t="t"/>
                  <a:pathLst>
                    <a:path extrusionOk="0" h="54721" w="54572">
                      <a:moveTo>
                        <a:pt x="1847" y="17546"/>
                      </a:moveTo>
                      <a:cubicBezTo>
                        <a:pt x="7285" y="3448"/>
                        <a:pt x="23084" y="-3591"/>
                        <a:pt x="37135" y="1827"/>
                      </a:cubicBezTo>
                      <a:cubicBezTo>
                        <a:pt x="51186" y="7245"/>
                        <a:pt x="58164" y="23071"/>
                        <a:pt x="52726" y="37169"/>
                      </a:cubicBezTo>
                      <a:cubicBezTo>
                        <a:pt x="47288" y="51273"/>
                        <a:pt x="31489" y="58312"/>
                        <a:pt x="17438" y="52894"/>
                      </a:cubicBezTo>
                      <a:cubicBezTo>
                        <a:pt x="3387" y="47476"/>
                        <a:pt x="-3591" y="31650"/>
                        <a:pt x="1847" y="17546"/>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73" name="Google Shape;1973;p35"/>
                <p:cNvSpPr/>
                <p:nvPr/>
              </p:nvSpPr>
              <p:spPr>
                <a:xfrm>
                  <a:off x="3899966" y="6199471"/>
                  <a:ext cx="59351" cy="61628"/>
                </a:xfrm>
                <a:custGeom>
                  <a:rect b="b" l="l" r="r" t="t"/>
                  <a:pathLst>
                    <a:path extrusionOk="0" h="61628" w="59351">
                      <a:moveTo>
                        <a:pt x="0" y="30814"/>
                      </a:moveTo>
                      <a:cubicBezTo>
                        <a:pt x="0" y="13796"/>
                        <a:pt x="13287" y="0"/>
                        <a:pt x="29676" y="0"/>
                      </a:cubicBezTo>
                      <a:cubicBezTo>
                        <a:pt x="46064" y="0"/>
                        <a:pt x="59351" y="13796"/>
                        <a:pt x="59351" y="30814"/>
                      </a:cubicBezTo>
                      <a:cubicBezTo>
                        <a:pt x="59351" y="47832"/>
                        <a:pt x="46064" y="61628"/>
                        <a:pt x="29676" y="61628"/>
                      </a:cubicBezTo>
                      <a:cubicBezTo>
                        <a:pt x="13287" y="61628"/>
                        <a:pt x="0" y="47832"/>
                        <a:pt x="0" y="30814"/>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74" name="Google Shape;1974;p35"/>
                <p:cNvSpPr/>
                <p:nvPr/>
              </p:nvSpPr>
              <p:spPr>
                <a:xfrm>
                  <a:off x="4015118" y="6067367"/>
                  <a:ext cx="50182" cy="52620"/>
                </a:xfrm>
                <a:custGeom>
                  <a:rect b="b" l="l" r="r" t="t"/>
                  <a:pathLst>
                    <a:path extrusionOk="0" h="52620" w="50182">
                      <a:moveTo>
                        <a:pt x="0" y="26313"/>
                      </a:moveTo>
                      <a:cubicBezTo>
                        <a:pt x="0" y="11780"/>
                        <a:pt x="11231" y="0"/>
                        <a:pt x="25095" y="0"/>
                      </a:cubicBezTo>
                      <a:cubicBezTo>
                        <a:pt x="38951" y="0"/>
                        <a:pt x="50182" y="11780"/>
                        <a:pt x="50182" y="26313"/>
                      </a:cubicBezTo>
                      <a:cubicBezTo>
                        <a:pt x="50182" y="40840"/>
                        <a:pt x="38951" y="52620"/>
                        <a:pt x="25095" y="52620"/>
                      </a:cubicBezTo>
                      <a:cubicBezTo>
                        <a:pt x="11231" y="52620"/>
                        <a:pt x="0" y="40840"/>
                        <a:pt x="0" y="26313"/>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75" name="Google Shape;1975;p35"/>
                <p:cNvSpPr/>
                <p:nvPr/>
              </p:nvSpPr>
              <p:spPr>
                <a:xfrm>
                  <a:off x="3794621" y="6088517"/>
                  <a:ext cx="55857" cy="62944"/>
                </a:xfrm>
                <a:custGeom>
                  <a:rect b="b" l="l" r="r" t="t"/>
                  <a:pathLst>
                    <a:path extrusionOk="0" h="62944" w="55857">
                      <a:moveTo>
                        <a:pt x="2462" y="21726"/>
                      </a:moveTo>
                      <a:cubicBezTo>
                        <a:pt x="8791" y="5204"/>
                        <a:pt x="25319" y="-3824"/>
                        <a:pt x="39384" y="1554"/>
                      </a:cubicBezTo>
                      <a:cubicBezTo>
                        <a:pt x="53448" y="6939"/>
                        <a:pt x="59716" y="24700"/>
                        <a:pt x="53394" y="41222"/>
                      </a:cubicBezTo>
                      <a:cubicBezTo>
                        <a:pt x="47072" y="57744"/>
                        <a:pt x="30543" y="66772"/>
                        <a:pt x="16479" y="61387"/>
                      </a:cubicBezTo>
                      <a:cubicBezTo>
                        <a:pt x="2415" y="56003"/>
                        <a:pt x="-3861" y="38248"/>
                        <a:pt x="2462" y="21726"/>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76" name="Google Shape;1976;p35"/>
                <p:cNvSpPr/>
                <p:nvPr/>
              </p:nvSpPr>
              <p:spPr>
                <a:xfrm>
                  <a:off x="3973087" y="5902553"/>
                  <a:ext cx="43370" cy="51191"/>
                </a:xfrm>
                <a:custGeom>
                  <a:rect b="b" l="l" r="r" t="t"/>
                  <a:pathLst>
                    <a:path extrusionOk="0" h="51191" w="43370">
                      <a:moveTo>
                        <a:pt x="7708" y="49233"/>
                      </a:moveTo>
                      <a:cubicBezTo>
                        <a:pt x="-1447" y="43822"/>
                        <a:pt x="-2613" y="28847"/>
                        <a:pt x="5103" y="15794"/>
                      </a:cubicBezTo>
                      <a:cubicBezTo>
                        <a:pt x="12825" y="2741"/>
                        <a:pt x="26500" y="-3454"/>
                        <a:pt x="35662" y="1957"/>
                      </a:cubicBezTo>
                      <a:cubicBezTo>
                        <a:pt x="44817" y="7368"/>
                        <a:pt x="45983" y="22344"/>
                        <a:pt x="38267" y="35396"/>
                      </a:cubicBezTo>
                      <a:cubicBezTo>
                        <a:pt x="30546" y="48456"/>
                        <a:pt x="16870" y="54645"/>
                        <a:pt x="7708" y="49233"/>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77" name="Google Shape;1977;p35"/>
                <p:cNvSpPr/>
                <p:nvPr/>
              </p:nvSpPr>
              <p:spPr>
                <a:xfrm>
                  <a:off x="3979510" y="5780747"/>
                  <a:ext cx="35607" cy="45207"/>
                </a:xfrm>
                <a:custGeom>
                  <a:rect b="b" l="l" r="r" t="t"/>
                  <a:pathLst>
                    <a:path extrusionOk="0" h="45207" w="35607">
                      <a:moveTo>
                        <a:pt x="1031" y="18093"/>
                      </a:moveTo>
                      <a:cubicBezTo>
                        <a:pt x="4319" y="5864"/>
                        <a:pt x="14499" y="-2032"/>
                        <a:pt x="23761" y="459"/>
                      </a:cubicBezTo>
                      <a:cubicBezTo>
                        <a:pt x="33023" y="2951"/>
                        <a:pt x="37865" y="14885"/>
                        <a:pt x="34577" y="27114"/>
                      </a:cubicBezTo>
                      <a:cubicBezTo>
                        <a:pt x="31289" y="39344"/>
                        <a:pt x="21116" y="47240"/>
                        <a:pt x="11847" y="44748"/>
                      </a:cubicBezTo>
                      <a:cubicBezTo>
                        <a:pt x="2584" y="42257"/>
                        <a:pt x="-2258" y="30322"/>
                        <a:pt x="1031" y="18093"/>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78" name="Google Shape;1978;p35"/>
                <p:cNvSpPr/>
                <p:nvPr/>
              </p:nvSpPr>
              <p:spPr>
                <a:xfrm>
                  <a:off x="3995850" y="5459918"/>
                  <a:ext cx="30117" cy="33653"/>
                </a:xfrm>
                <a:custGeom>
                  <a:rect b="b" l="l" r="r" t="t"/>
                  <a:pathLst>
                    <a:path extrusionOk="0" h="33653" w="30117">
                      <a:moveTo>
                        <a:pt x="0" y="16824"/>
                      </a:moveTo>
                      <a:cubicBezTo>
                        <a:pt x="0" y="7534"/>
                        <a:pt x="6744" y="0"/>
                        <a:pt x="15062" y="0"/>
                      </a:cubicBezTo>
                      <a:cubicBezTo>
                        <a:pt x="23380" y="0"/>
                        <a:pt x="30118" y="7534"/>
                        <a:pt x="30118" y="16824"/>
                      </a:cubicBezTo>
                      <a:cubicBezTo>
                        <a:pt x="30118" y="26120"/>
                        <a:pt x="23380" y="33654"/>
                        <a:pt x="15062" y="33654"/>
                      </a:cubicBezTo>
                      <a:cubicBezTo>
                        <a:pt x="6744" y="33654"/>
                        <a:pt x="0" y="26120"/>
                        <a:pt x="0" y="16824"/>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79" name="Google Shape;1979;p35"/>
                <p:cNvSpPr/>
                <p:nvPr/>
              </p:nvSpPr>
              <p:spPr>
                <a:xfrm>
                  <a:off x="4077971" y="5537258"/>
                  <a:ext cx="31332" cy="35880"/>
                </a:xfrm>
                <a:custGeom>
                  <a:rect b="b" l="l" r="r" t="t"/>
                  <a:pathLst>
                    <a:path extrusionOk="0" h="35880" w="31332">
                      <a:moveTo>
                        <a:pt x="10047" y="643"/>
                      </a:moveTo>
                      <a:cubicBezTo>
                        <a:pt x="18117" y="-1975"/>
                        <a:pt x="27179" y="3637"/>
                        <a:pt x="30286" y="13194"/>
                      </a:cubicBezTo>
                      <a:cubicBezTo>
                        <a:pt x="33387" y="22744"/>
                        <a:pt x="29362" y="32616"/>
                        <a:pt x="21285" y="35234"/>
                      </a:cubicBezTo>
                      <a:cubicBezTo>
                        <a:pt x="13215" y="37860"/>
                        <a:pt x="4154" y="32248"/>
                        <a:pt x="1046" y="22691"/>
                      </a:cubicBezTo>
                      <a:cubicBezTo>
                        <a:pt x="-2055" y="13140"/>
                        <a:pt x="1970" y="3268"/>
                        <a:pt x="10047" y="643"/>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1980" name="Google Shape;1980;p35"/>
            <p:cNvGrpSpPr/>
            <p:nvPr/>
          </p:nvGrpSpPr>
          <p:grpSpPr>
            <a:xfrm>
              <a:off x="3540572" y="5251367"/>
              <a:ext cx="1462718" cy="1277572"/>
              <a:chOff x="3540572" y="5251367"/>
              <a:chExt cx="1462718" cy="1277572"/>
            </a:xfrm>
          </p:grpSpPr>
          <p:sp>
            <p:nvSpPr>
              <p:cNvPr id="1981" name="Google Shape;1981;p35"/>
              <p:cNvSpPr/>
              <p:nvPr/>
            </p:nvSpPr>
            <p:spPr>
              <a:xfrm>
                <a:off x="3540572" y="5434929"/>
                <a:ext cx="266299" cy="403379"/>
              </a:xfrm>
              <a:custGeom>
                <a:rect b="b" l="l" r="r" t="t"/>
                <a:pathLst>
                  <a:path extrusionOk="0" h="403379" w="266299">
                    <a:moveTo>
                      <a:pt x="176150" y="96"/>
                    </a:moveTo>
                    <a:cubicBezTo>
                      <a:pt x="117154" y="10041"/>
                      <a:pt x="68438" y="35571"/>
                      <a:pt x="34463" y="86115"/>
                    </a:cubicBezTo>
                    <a:cubicBezTo>
                      <a:pt x="29902" y="92893"/>
                      <a:pt x="25950" y="99657"/>
                      <a:pt x="22320" y="106622"/>
                    </a:cubicBezTo>
                    <a:cubicBezTo>
                      <a:pt x="-17187" y="182409"/>
                      <a:pt x="-1602" y="263205"/>
                      <a:pt x="48272" y="340819"/>
                    </a:cubicBezTo>
                    <a:cubicBezTo>
                      <a:pt x="58727" y="357080"/>
                      <a:pt x="69938" y="371915"/>
                      <a:pt x="81136" y="384981"/>
                    </a:cubicBezTo>
                    <a:cubicBezTo>
                      <a:pt x="85060" y="389562"/>
                      <a:pt x="88731" y="393647"/>
                      <a:pt x="92019" y="397116"/>
                    </a:cubicBezTo>
                    <a:cubicBezTo>
                      <a:pt x="94008" y="399219"/>
                      <a:pt x="95408" y="400733"/>
                      <a:pt x="96205" y="401510"/>
                    </a:cubicBezTo>
                    <a:cubicBezTo>
                      <a:pt x="100129" y="405327"/>
                      <a:pt x="106726" y="402950"/>
                      <a:pt x="107503" y="397538"/>
                    </a:cubicBezTo>
                    <a:cubicBezTo>
                      <a:pt x="107557" y="397150"/>
                      <a:pt x="108722" y="391089"/>
                      <a:pt x="109177" y="388537"/>
                    </a:cubicBezTo>
                    <a:cubicBezTo>
                      <a:pt x="110490" y="381217"/>
                      <a:pt x="111997" y="373060"/>
                      <a:pt x="113993" y="364260"/>
                    </a:cubicBezTo>
                    <a:cubicBezTo>
                      <a:pt x="119679" y="339131"/>
                      <a:pt x="127005" y="313983"/>
                      <a:pt x="136174" y="290590"/>
                    </a:cubicBezTo>
                    <a:cubicBezTo>
                      <a:pt x="145423" y="267009"/>
                      <a:pt x="156192" y="246595"/>
                      <a:pt x="168200" y="230107"/>
                    </a:cubicBezTo>
                    <a:cubicBezTo>
                      <a:pt x="191587" y="197973"/>
                      <a:pt x="222609" y="170474"/>
                      <a:pt x="263422" y="142205"/>
                    </a:cubicBezTo>
                    <a:cubicBezTo>
                      <a:pt x="267608" y="139305"/>
                      <a:pt x="267139" y="132963"/>
                      <a:pt x="262585" y="130692"/>
                    </a:cubicBezTo>
                    <a:cubicBezTo>
                      <a:pt x="243237" y="121028"/>
                      <a:pt x="225449" y="105196"/>
                      <a:pt x="208384" y="81300"/>
                    </a:cubicBezTo>
                    <a:cubicBezTo>
                      <a:pt x="191319" y="57411"/>
                      <a:pt x="183570" y="32564"/>
                      <a:pt x="184106" y="6793"/>
                    </a:cubicBezTo>
                    <a:cubicBezTo>
                      <a:pt x="184187" y="2594"/>
                      <a:pt x="180289" y="-601"/>
                      <a:pt x="176150" y="96"/>
                    </a:cubicBezTo>
                    <a:close/>
                    <a:moveTo>
                      <a:pt x="171127" y="15165"/>
                    </a:moveTo>
                    <a:cubicBezTo>
                      <a:pt x="172272" y="40762"/>
                      <a:pt x="180644" y="65448"/>
                      <a:pt x="197501" y="89042"/>
                    </a:cubicBezTo>
                    <a:cubicBezTo>
                      <a:pt x="213347" y="111230"/>
                      <a:pt x="230250" y="126158"/>
                      <a:pt x="248353" y="136968"/>
                    </a:cubicBezTo>
                    <a:cubicBezTo>
                      <a:pt x="210447" y="164005"/>
                      <a:pt x="180115" y="190827"/>
                      <a:pt x="157317" y="222150"/>
                    </a:cubicBezTo>
                    <a:cubicBezTo>
                      <a:pt x="144566" y="239664"/>
                      <a:pt x="133462" y="261209"/>
                      <a:pt x="123831" y="285774"/>
                    </a:cubicBezTo>
                    <a:cubicBezTo>
                      <a:pt x="114381" y="309858"/>
                      <a:pt x="106840" y="335588"/>
                      <a:pt x="101013" y="361326"/>
                    </a:cubicBezTo>
                    <a:cubicBezTo>
                      <a:pt x="99306" y="368894"/>
                      <a:pt x="98053" y="375719"/>
                      <a:pt x="96827" y="382255"/>
                    </a:cubicBezTo>
                    <a:cubicBezTo>
                      <a:pt x="95046" y="380280"/>
                      <a:pt x="93331" y="378665"/>
                      <a:pt x="91389" y="376395"/>
                    </a:cubicBezTo>
                    <a:cubicBezTo>
                      <a:pt x="80567" y="363777"/>
                      <a:pt x="69677" y="349418"/>
                      <a:pt x="59577" y="333700"/>
                    </a:cubicBezTo>
                    <a:cubicBezTo>
                      <a:pt x="12033" y="259715"/>
                      <a:pt x="-2821" y="183614"/>
                      <a:pt x="34041" y="112904"/>
                    </a:cubicBezTo>
                    <a:cubicBezTo>
                      <a:pt x="37443" y="106381"/>
                      <a:pt x="41274" y="100019"/>
                      <a:pt x="45553" y="93650"/>
                    </a:cubicBezTo>
                    <a:cubicBezTo>
                      <a:pt x="75731" y="48758"/>
                      <a:pt x="118908" y="25405"/>
                      <a:pt x="171127" y="1516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82" name="Google Shape;1982;p35"/>
              <p:cNvSpPr/>
              <p:nvPr/>
            </p:nvSpPr>
            <p:spPr>
              <a:xfrm>
                <a:off x="3673218" y="5251367"/>
                <a:ext cx="587440" cy="883729"/>
              </a:xfrm>
              <a:custGeom>
                <a:rect b="b" l="l" r="r" t="t"/>
                <a:pathLst>
                  <a:path extrusionOk="0" h="883729" w="587440">
                    <a:moveTo>
                      <a:pt x="272677" y="320"/>
                    </a:moveTo>
                    <a:cubicBezTo>
                      <a:pt x="224323" y="2657"/>
                      <a:pt x="176987" y="18336"/>
                      <a:pt x="139569" y="42807"/>
                    </a:cubicBezTo>
                    <a:cubicBezTo>
                      <a:pt x="75664" y="84585"/>
                      <a:pt x="39171" y="136328"/>
                      <a:pt x="38066" y="190147"/>
                    </a:cubicBezTo>
                    <a:cubicBezTo>
                      <a:pt x="37470" y="218818"/>
                      <a:pt x="46122" y="246378"/>
                      <a:pt x="64855" y="272604"/>
                    </a:cubicBezTo>
                    <a:cubicBezTo>
                      <a:pt x="83138" y="298208"/>
                      <a:pt x="102480" y="315500"/>
                      <a:pt x="123871" y="326182"/>
                    </a:cubicBezTo>
                    <a:cubicBezTo>
                      <a:pt x="162280" y="345356"/>
                      <a:pt x="195699" y="340903"/>
                      <a:pt x="253215" y="318648"/>
                    </a:cubicBezTo>
                    <a:cubicBezTo>
                      <a:pt x="289963" y="304430"/>
                      <a:pt x="298147" y="301838"/>
                      <a:pt x="312024" y="300652"/>
                    </a:cubicBezTo>
                    <a:cubicBezTo>
                      <a:pt x="329524" y="299152"/>
                      <a:pt x="342135" y="304898"/>
                      <a:pt x="352837" y="320744"/>
                    </a:cubicBezTo>
                    <a:cubicBezTo>
                      <a:pt x="361872" y="334125"/>
                      <a:pt x="364691" y="346803"/>
                      <a:pt x="362046" y="359876"/>
                    </a:cubicBezTo>
                    <a:cubicBezTo>
                      <a:pt x="357538" y="382145"/>
                      <a:pt x="338445" y="405357"/>
                      <a:pt x="297163" y="441918"/>
                    </a:cubicBezTo>
                    <a:cubicBezTo>
                      <a:pt x="286005" y="451803"/>
                      <a:pt x="242392" y="489046"/>
                      <a:pt x="236887" y="493822"/>
                    </a:cubicBezTo>
                    <a:cubicBezTo>
                      <a:pt x="210527" y="516693"/>
                      <a:pt x="189410" y="536061"/>
                      <a:pt x="168870" y="556608"/>
                    </a:cubicBezTo>
                    <a:cubicBezTo>
                      <a:pt x="99955" y="625543"/>
                      <a:pt x="49049" y="697706"/>
                      <a:pt x="15040" y="784108"/>
                    </a:cubicBezTo>
                    <a:cubicBezTo>
                      <a:pt x="2470" y="816047"/>
                      <a:pt x="-2004" y="849493"/>
                      <a:pt x="809" y="883730"/>
                    </a:cubicBezTo>
                    <a:lnTo>
                      <a:pt x="14203" y="882477"/>
                    </a:lnTo>
                    <a:cubicBezTo>
                      <a:pt x="11558" y="850217"/>
                      <a:pt x="15804" y="819094"/>
                      <a:pt x="27598" y="789131"/>
                    </a:cubicBezTo>
                    <a:cubicBezTo>
                      <a:pt x="60870" y="704605"/>
                      <a:pt x="110590" y="633754"/>
                      <a:pt x="178286" y="566031"/>
                    </a:cubicBezTo>
                    <a:cubicBezTo>
                      <a:pt x="198572" y="545739"/>
                      <a:pt x="219535" y="526544"/>
                      <a:pt x="245681" y="503867"/>
                    </a:cubicBezTo>
                    <a:cubicBezTo>
                      <a:pt x="251106" y="499166"/>
                      <a:pt x="294691" y="461942"/>
                      <a:pt x="305956" y="451964"/>
                    </a:cubicBezTo>
                    <a:cubicBezTo>
                      <a:pt x="349408" y="413481"/>
                      <a:pt x="369935" y="388534"/>
                      <a:pt x="375226" y="362388"/>
                    </a:cubicBezTo>
                    <a:cubicBezTo>
                      <a:pt x="378608" y="345678"/>
                      <a:pt x="374911" y="329477"/>
                      <a:pt x="363928" y="313210"/>
                    </a:cubicBezTo>
                    <a:cubicBezTo>
                      <a:pt x="350446" y="293238"/>
                      <a:pt x="333000" y="285356"/>
                      <a:pt x="310765" y="287258"/>
                    </a:cubicBezTo>
                    <a:cubicBezTo>
                      <a:pt x="295026" y="288604"/>
                      <a:pt x="286722" y="291263"/>
                      <a:pt x="248400" y="306090"/>
                    </a:cubicBezTo>
                    <a:cubicBezTo>
                      <a:pt x="194159" y="327079"/>
                      <a:pt x="163941" y="331225"/>
                      <a:pt x="129939" y="314254"/>
                    </a:cubicBezTo>
                    <a:cubicBezTo>
                      <a:pt x="110590" y="304590"/>
                      <a:pt x="92802" y="288751"/>
                      <a:pt x="75738" y="264862"/>
                    </a:cubicBezTo>
                    <a:cubicBezTo>
                      <a:pt x="58673" y="240966"/>
                      <a:pt x="50924" y="216126"/>
                      <a:pt x="51460" y="190355"/>
                    </a:cubicBezTo>
                    <a:cubicBezTo>
                      <a:pt x="52465" y="141606"/>
                      <a:pt x="86353" y="93693"/>
                      <a:pt x="146896" y="54106"/>
                    </a:cubicBezTo>
                    <a:cubicBezTo>
                      <a:pt x="182338" y="30927"/>
                      <a:pt x="227364" y="15938"/>
                      <a:pt x="273307" y="13715"/>
                    </a:cubicBezTo>
                    <a:cubicBezTo>
                      <a:pt x="367263" y="9167"/>
                      <a:pt x="453865" y="55492"/>
                      <a:pt x="516706" y="159380"/>
                    </a:cubicBezTo>
                    <a:cubicBezTo>
                      <a:pt x="615839" y="323249"/>
                      <a:pt x="582734" y="464367"/>
                      <a:pt x="444710" y="609142"/>
                    </a:cubicBezTo>
                    <a:cubicBezTo>
                      <a:pt x="417707" y="637464"/>
                      <a:pt x="381903" y="678405"/>
                      <a:pt x="339021" y="730114"/>
                    </a:cubicBezTo>
                    <a:lnTo>
                      <a:pt x="349488" y="738694"/>
                    </a:lnTo>
                    <a:cubicBezTo>
                      <a:pt x="392183" y="687205"/>
                      <a:pt x="427592" y="646405"/>
                      <a:pt x="454341" y="618350"/>
                    </a:cubicBezTo>
                    <a:cubicBezTo>
                      <a:pt x="596155" y="469597"/>
                      <a:pt x="630881" y="322184"/>
                      <a:pt x="528218" y="152475"/>
                    </a:cubicBezTo>
                    <a:cubicBezTo>
                      <a:pt x="462833" y="44395"/>
                      <a:pt x="371569" y="-4468"/>
                      <a:pt x="272677" y="32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83" name="Google Shape;1983;p35"/>
              <p:cNvSpPr/>
              <p:nvPr/>
            </p:nvSpPr>
            <p:spPr>
              <a:xfrm>
                <a:off x="3541126" y="5619801"/>
                <a:ext cx="171313" cy="216430"/>
              </a:xfrm>
              <a:custGeom>
                <a:rect b="b" l="l" r="r" t="t"/>
                <a:pathLst>
                  <a:path extrusionOk="0" h="216430" w="171313">
                    <a:moveTo>
                      <a:pt x="41858" y="236"/>
                    </a:moveTo>
                    <a:cubicBezTo>
                      <a:pt x="29743" y="785"/>
                      <a:pt x="17855" y="2365"/>
                      <a:pt x="5237" y="5259"/>
                    </a:cubicBezTo>
                    <a:cubicBezTo>
                      <a:pt x="2177" y="5962"/>
                      <a:pt x="-13" y="8815"/>
                      <a:pt x="0" y="11956"/>
                    </a:cubicBezTo>
                    <a:cubicBezTo>
                      <a:pt x="315" y="61181"/>
                      <a:pt x="18384" y="109991"/>
                      <a:pt x="48140" y="156362"/>
                    </a:cubicBezTo>
                    <a:cubicBezTo>
                      <a:pt x="58508" y="172523"/>
                      <a:pt x="69705" y="187130"/>
                      <a:pt x="80789" y="200109"/>
                    </a:cubicBezTo>
                    <a:cubicBezTo>
                      <a:pt x="84674" y="204656"/>
                      <a:pt x="88210" y="208802"/>
                      <a:pt x="91465" y="212244"/>
                    </a:cubicBezTo>
                    <a:cubicBezTo>
                      <a:pt x="92603" y="213457"/>
                      <a:pt x="95650" y="216430"/>
                      <a:pt x="95650" y="216430"/>
                    </a:cubicBezTo>
                    <a:lnTo>
                      <a:pt x="100252" y="211615"/>
                    </a:lnTo>
                    <a:lnTo>
                      <a:pt x="106949" y="212666"/>
                    </a:lnTo>
                    <a:cubicBezTo>
                      <a:pt x="107002" y="212278"/>
                      <a:pt x="107960" y="206217"/>
                      <a:pt x="108416" y="203665"/>
                    </a:cubicBezTo>
                    <a:cubicBezTo>
                      <a:pt x="109722" y="196345"/>
                      <a:pt x="111443" y="188188"/>
                      <a:pt x="113438" y="179388"/>
                    </a:cubicBezTo>
                    <a:cubicBezTo>
                      <a:pt x="119124" y="154259"/>
                      <a:pt x="126451" y="129111"/>
                      <a:pt x="135620" y="105718"/>
                    </a:cubicBezTo>
                    <a:cubicBezTo>
                      <a:pt x="144869" y="82137"/>
                      <a:pt x="155430" y="61509"/>
                      <a:pt x="167432" y="45020"/>
                    </a:cubicBezTo>
                    <a:cubicBezTo>
                      <a:pt x="167559" y="44846"/>
                      <a:pt x="167773" y="44726"/>
                      <a:pt x="168269" y="44183"/>
                    </a:cubicBezTo>
                    <a:cubicBezTo>
                      <a:pt x="168276" y="44183"/>
                      <a:pt x="169454" y="42958"/>
                      <a:pt x="169943" y="42301"/>
                    </a:cubicBezTo>
                    <a:cubicBezTo>
                      <a:pt x="172287" y="39187"/>
                      <a:pt x="171557" y="34773"/>
                      <a:pt x="168269" y="32677"/>
                    </a:cubicBezTo>
                    <a:cubicBezTo>
                      <a:pt x="146094" y="18513"/>
                      <a:pt x="120169" y="8433"/>
                      <a:pt x="89369" y="3163"/>
                    </a:cubicBezTo>
                    <a:cubicBezTo>
                      <a:pt x="73208" y="396"/>
                      <a:pt x="57389" y="-474"/>
                      <a:pt x="41858" y="236"/>
                    </a:cubicBezTo>
                    <a:close/>
                    <a:moveTo>
                      <a:pt x="42488" y="13423"/>
                    </a:moveTo>
                    <a:cubicBezTo>
                      <a:pt x="57061" y="12753"/>
                      <a:pt x="71855" y="13751"/>
                      <a:pt x="87065" y="16349"/>
                    </a:cubicBezTo>
                    <a:cubicBezTo>
                      <a:pt x="113398" y="20856"/>
                      <a:pt x="135318" y="29315"/>
                      <a:pt x="154667" y="40627"/>
                    </a:cubicBezTo>
                    <a:cubicBezTo>
                      <a:pt x="142833" y="57558"/>
                      <a:pt x="132352" y="77549"/>
                      <a:pt x="123277" y="100695"/>
                    </a:cubicBezTo>
                    <a:cubicBezTo>
                      <a:pt x="113827" y="124778"/>
                      <a:pt x="106286" y="150509"/>
                      <a:pt x="100459" y="176247"/>
                    </a:cubicBezTo>
                    <a:cubicBezTo>
                      <a:pt x="98751" y="183815"/>
                      <a:pt x="97285" y="190639"/>
                      <a:pt x="96066" y="197176"/>
                    </a:cubicBezTo>
                    <a:cubicBezTo>
                      <a:pt x="94358" y="195274"/>
                      <a:pt x="92684" y="193693"/>
                      <a:pt x="90835" y="191523"/>
                    </a:cubicBezTo>
                    <a:cubicBezTo>
                      <a:pt x="80126" y="178986"/>
                      <a:pt x="69457" y="164654"/>
                      <a:pt x="59438" y="149042"/>
                    </a:cubicBezTo>
                    <a:cubicBezTo>
                      <a:pt x="32140" y="106495"/>
                      <a:pt x="15658" y="61998"/>
                      <a:pt x="14024" y="17608"/>
                    </a:cubicBezTo>
                    <a:cubicBezTo>
                      <a:pt x="23728" y="15639"/>
                      <a:pt x="33091" y="13844"/>
                      <a:pt x="42488" y="13423"/>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84" name="Google Shape;1984;p35"/>
              <p:cNvSpPr/>
              <p:nvPr/>
            </p:nvSpPr>
            <p:spPr>
              <a:xfrm>
                <a:off x="3650502" y="5973236"/>
                <a:ext cx="1352788" cy="555703"/>
              </a:xfrm>
              <a:custGeom>
                <a:rect b="b" l="l" r="r" t="t"/>
                <a:pathLst>
                  <a:path extrusionOk="0" h="555703" w="1352788">
                    <a:moveTo>
                      <a:pt x="296023" y="81"/>
                    </a:moveTo>
                    <a:cubicBezTo>
                      <a:pt x="224463" y="1140"/>
                      <a:pt x="168902" y="12478"/>
                      <a:pt x="123984" y="37124"/>
                    </a:cubicBezTo>
                    <a:cubicBezTo>
                      <a:pt x="53877" y="75586"/>
                      <a:pt x="12688" y="146310"/>
                      <a:pt x="1129" y="256460"/>
                    </a:cubicBezTo>
                    <a:cubicBezTo>
                      <a:pt x="-10270" y="365116"/>
                      <a:pt x="64927" y="437052"/>
                      <a:pt x="214397" y="480818"/>
                    </a:cubicBezTo>
                    <a:cubicBezTo>
                      <a:pt x="331344" y="515061"/>
                      <a:pt x="482173" y="531202"/>
                      <a:pt x="706231" y="539627"/>
                    </a:cubicBezTo>
                    <a:cubicBezTo>
                      <a:pt x="744546" y="541073"/>
                      <a:pt x="779124" y="542828"/>
                      <a:pt x="840176" y="546538"/>
                    </a:cubicBezTo>
                    <a:cubicBezTo>
                      <a:pt x="1051870" y="559384"/>
                      <a:pt x="1125366" y="559859"/>
                      <a:pt x="1203288" y="540678"/>
                    </a:cubicBezTo>
                    <a:cubicBezTo>
                      <a:pt x="1306507" y="515269"/>
                      <a:pt x="1356977" y="453051"/>
                      <a:pt x="1352517" y="340597"/>
                    </a:cubicBezTo>
                    <a:cubicBezTo>
                      <a:pt x="1347353" y="210590"/>
                      <a:pt x="1301758" y="133618"/>
                      <a:pt x="1214386" y="93421"/>
                    </a:cubicBezTo>
                    <a:cubicBezTo>
                      <a:pt x="1146777" y="62319"/>
                      <a:pt x="1077801" y="54698"/>
                      <a:pt x="903800" y="50103"/>
                    </a:cubicBezTo>
                    <a:cubicBezTo>
                      <a:pt x="798157" y="47311"/>
                      <a:pt x="752723" y="45335"/>
                      <a:pt x="692836" y="39220"/>
                    </a:cubicBezTo>
                    <a:cubicBezTo>
                      <a:pt x="656959" y="35557"/>
                      <a:pt x="624243" y="31659"/>
                      <a:pt x="566840" y="24151"/>
                    </a:cubicBezTo>
                    <a:cubicBezTo>
                      <a:pt x="458385" y="9960"/>
                      <a:pt x="423371" y="5747"/>
                      <a:pt x="373042" y="2385"/>
                    </a:cubicBezTo>
                    <a:cubicBezTo>
                      <a:pt x="345442" y="537"/>
                      <a:pt x="319872" y="-273"/>
                      <a:pt x="296023" y="81"/>
                    </a:cubicBezTo>
                    <a:close/>
                    <a:moveTo>
                      <a:pt x="296860" y="13476"/>
                    </a:moveTo>
                    <a:cubicBezTo>
                      <a:pt x="320126" y="13148"/>
                      <a:pt x="345188" y="13972"/>
                      <a:pt x="372204" y="15780"/>
                    </a:cubicBezTo>
                    <a:cubicBezTo>
                      <a:pt x="422139" y="19115"/>
                      <a:pt x="457019" y="23187"/>
                      <a:pt x="565166" y="37332"/>
                    </a:cubicBezTo>
                    <a:cubicBezTo>
                      <a:pt x="622689" y="44860"/>
                      <a:pt x="655539" y="48931"/>
                      <a:pt x="691577" y="52615"/>
                    </a:cubicBezTo>
                    <a:cubicBezTo>
                      <a:pt x="751912" y="58770"/>
                      <a:pt x="797394" y="60699"/>
                      <a:pt x="903378" y="63498"/>
                    </a:cubicBezTo>
                    <a:cubicBezTo>
                      <a:pt x="1075364" y="68039"/>
                      <a:pt x="1143448" y="75734"/>
                      <a:pt x="1208733" y="105771"/>
                    </a:cubicBezTo>
                    <a:cubicBezTo>
                      <a:pt x="1291257" y="143738"/>
                      <a:pt x="1334153" y="215787"/>
                      <a:pt x="1339122" y="341013"/>
                    </a:cubicBezTo>
                    <a:cubicBezTo>
                      <a:pt x="1343321" y="446903"/>
                      <a:pt x="1297378" y="503770"/>
                      <a:pt x="1200154" y="527699"/>
                    </a:cubicBezTo>
                    <a:cubicBezTo>
                      <a:pt x="1124127" y="546411"/>
                      <a:pt x="1050838" y="545889"/>
                      <a:pt x="840799" y="533144"/>
                    </a:cubicBezTo>
                    <a:cubicBezTo>
                      <a:pt x="779653" y="529427"/>
                      <a:pt x="745095" y="527679"/>
                      <a:pt x="706646" y="526232"/>
                    </a:cubicBezTo>
                    <a:cubicBezTo>
                      <a:pt x="483654" y="517847"/>
                      <a:pt x="333735" y="501888"/>
                      <a:pt x="218167" y="468053"/>
                    </a:cubicBezTo>
                    <a:cubicBezTo>
                      <a:pt x="74156" y="425887"/>
                      <a:pt x="3955" y="358439"/>
                      <a:pt x="14523" y="257719"/>
                    </a:cubicBezTo>
                    <a:cubicBezTo>
                      <a:pt x="25654" y="151674"/>
                      <a:pt x="64298" y="85250"/>
                      <a:pt x="130266" y="49052"/>
                    </a:cubicBezTo>
                    <a:cubicBezTo>
                      <a:pt x="173115" y="25545"/>
                      <a:pt x="227041" y="14454"/>
                      <a:pt x="296860" y="13476"/>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1985" name="Google Shape;1985;p35"/>
          <p:cNvGrpSpPr/>
          <p:nvPr/>
        </p:nvGrpSpPr>
        <p:grpSpPr>
          <a:xfrm>
            <a:off x="9136234" y="5369485"/>
            <a:ext cx="1151409" cy="1162040"/>
            <a:chOff x="2023843" y="5545490"/>
            <a:chExt cx="974449" cy="983446"/>
          </a:xfrm>
        </p:grpSpPr>
        <p:sp>
          <p:nvSpPr>
            <p:cNvPr id="1986" name="Google Shape;1986;p35"/>
            <p:cNvSpPr/>
            <p:nvPr/>
          </p:nvSpPr>
          <p:spPr>
            <a:xfrm>
              <a:off x="2037333" y="5560806"/>
              <a:ext cx="947531" cy="956758"/>
            </a:xfrm>
            <a:custGeom>
              <a:rect b="b" l="l" r="r" t="t"/>
              <a:pathLst>
                <a:path extrusionOk="0" h="956758" w="947531">
                  <a:moveTo>
                    <a:pt x="0" y="478379"/>
                  </a:moveTo>
                  <a:cubicBezTo>
                    <a:pt x="0" y="214172"/>
                    <a:pt x="212112" y="0"/>
                    <a:pt x="473767" y="0"/>
                  </a:cubicBezTo>
                  <a:cubicBezTo>
                    <a:pt x="735416" y="0"/>
                    <a:pt x="947532" y="214172"/>
                    <a:pt x="947532" y="478379"/>
                  </a:cubicBezTo>
                  <a:cubicBezTo>
                    <a:pt x="947532" y="742579"/>
                    <a:pt x="735416" y="956758"/>
                    <a:pt x="473767" y="956758"/>
                  </a:cubicBezTo>
                  <a:cubicBezTo>
                    <a:pt x="212112" y="956758"/>
                    <a:pt x="0" y="742579"/>
                    <a:pt x="0" y="478379"/>
                  </a:cubicBezTo>
                  <a:close/>
                </a:path>
              </a:pathLst>
            </a:custGeom>
            <a:solidFill>
              <a:srgbClr val="FFFFFF"/>
            </a:solidFill>
            <a:ln cap="flat" cmpd="sng" w="167350">
              <a:solidFill>
                <a:srgbClr val="FFFFFF"/>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1987" name="Google Shape;1987;p35"/>
            <p:cNvGrpSpPr/>
            <p:nvPr/>
          </p:nvGrpSpPr>
          <p:grpSpPr>
            <a:xfrm>
              <a:off x="2043721" y="5565467"/>
              <a:ext cx="947532" cy="956758"/>
              <a:chOff x="2043721" y="5565467"/>
              <a:chExt cx="947532" cy="956758"/>
            </a:xfrm>
          </p:grpSpPr>
          <p:sp>
            <p:nvSpPr>
              <p:cNvPr id="1988" name="Google Shape;1988;p35"/>
              <p:cNvSpPr/>
              <p:nvPr/>
            </p:nvSpPr>
            <p:spPr>
              <a:xfrm>
                <a:off x="2043721" y="5565467"/>
                <a:ext cx="947532" cy="956758"/>
              </a:xfrm>
              <a:custGeom>
                <a:rect b="b" l="l" r="r" t="t"/>
                <a:pathLst>
                  <a:path extrusionOk="0" h="956758" w="947532">
                    <a:moveTo>
                      <a:pt x="0" y="478379"/>
                    </a:moveTo>
                    <a:cubicBezTo>
                      <a:pt x="0" y="214179"/>
                      <a:pt x="212112" y="0"/>
                      <a:pt x="473761" y="0"/>
                    </a:cubicBezTo>
                    <a:cubicBezTo>
                      <a:pt x="735417" y="0"/>
                      <a:pt x="947533" y="214179"/>
                      <a:pt x="947533" y="478379"/>
                    </a:cubicBezTo>
                    <a:cubicBezTo>
                      <a:pt x="947533" y="742586"/>
                      <a:pt x="735417" y="956758"/>
                      <a:pt x="473761" y="956758"/>
                    </a:cubicBezTo>
                    <a:cubicBezTo>
                      <a:pt x="212112" y="956758"/>
                      <a:pt x="0" y="742586"/>
                      <a:pt x="0" y="478379"/>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89" name="Google Shape;1989;p35"/>
              <p:cNvSpPr/>
              <p:nvPr/>
            </p:nvSpPr>
            <p:spPr>
              <a:xfrm>
                <a:off x="2086303" y="5608464"/>
                <a:ext cx="862362" cy="870764"/>
              </a:xfrm>
              <a:custGeom>
                <a:rect b="b" l="l" r="r" t="t"/>
                <a:pathLst>
                  <a:path extrusionOk="0" h="870764" w="862362">
                    <a:moveTo>
                      <a:pt x="0" y="435382"/>
                    </a:moveTo>
                    <a:cubicBezTo>
                      <a:pt x="0" y="194930"/>
                      <a:pt x="193045" y="0"/>
                      <a:pt x="431179" y="0"/>
                    </a:cubicBezTo>
                    <a:cubicBezTo>
                      <a:pt x="669321" y="0"/>
                      <a:pt x="862363" y="194930"/>
                      <a:pt x="862363" y="435382"/>
                    </a:cubicBezTo>
                    <a:cubicBezTo>
                      <a:pt x="862363" y="675841"/>
                      <a:pt x="669321" y="870765"/>
                      <a:pt x="431179" y="870765"/>
                    </a:cubicBezTo>
                    <a:cubicBezTo>
                      <a:pt x="193045" y="870765"/>
                      <a:pt x="0" y="675841"/>
                      <a:pt x="0" y="435382"/>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1990" name="Google Shape;1990;p35"/>
              <p:cNvGrpSpPr/>
              <p:nvPr/>
            </p:nvGrpSpPr>
            <p:grpSpPr>
              <a:xfrm>
                <a:off x="2161328" y="5684451"/>
                <a:ext cx="716067" cy="722818"/>
                <a:chOff x="2161328" y="5684451"/>
                <a:chExt cx="716067" cy="722818"/>
              </a:xfrm>
            </p:grpSpPr>
            <p:sp>
              <p:nvSpPr>
                <p:cNvPr id="1991" name="Google Shape;1991;p35"/>
                <p:cNvSpPr/>
                <p:nvPr/>
              </p:nvSpPr>
              <p:spPr>
                <a:xfrm>
                  <a:off x="2290676" y="5684451"/>
                  <a:ext cx="215059" cy="318375"/>
                </a:xfrm>
                <a:custGeom>
                  <a:rect b="b" l="l" r="r" t="t"/>
                  <a:pathLst>
                    <a:path extrusionOk="0" h="318375" w="215059">
                      <a:moveTo>
                        <a:pt x="215060" y="318375"/>
                      </a:moveTo>
                      <a:cubicBezTo>
                        <a:pt x="215060" y="318375"/>
                        <a:pt x="213345" y="87882"/>
                        <a:pt x="204685" y="9209"/>
                      </a:cubicBezTo>
                      <a:cubicBezTo>
                        <a:pt x="202944" y="-6636"/>
                        <a:pt x="144169" y="-1801"/>
                        <a:pt x="89687" y="21921"/>
                      </a:cubicBezTo>
                      <a:cubicBezTo>
                        <a:pt x="34682" y="45877"/>
                        <a:pt x="-11824" y="86174"/>
                        <a:pt x="2683" y="101216"/>
                      </a:cubicBezTo>
                      <a:cubicBezTo>
                        <a:pt x="45083" y="145190"/>
                        <a:pt x="215060" y="318375"/>
                        <a:pt x="215060" y="318375"/>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92" name="Google Shape;1992;p35"/>
                <p:cNvSpPr/>
                <p:nvPr/>
              </p:nvSpPr>
              <p:spPr>
                <a:xfrm>
                  <a:off x="2532987" y="6088899"/>
                  <a:ext cx="215059" cy="318368"/>
                </a:xfrm>
                <a:custGeom>
                  <a:rect b="b" l="l" r="r" t="t"/>
                  <a:pathLst>
                    <a:path extrusionOk="0" h="318368" w="215059">
                      <a:moveTo>
                        <a:pt x="0" y="0"/>
                      </a:moveTo>
                      <a:cubicBezTo>
                        <a:pt x="0" y="0"/>
                        <a:pt x="1721" y="230487"/>
                        <a:pt x="10374" y="309159"/>
                      </a:cubicBezTo>
                      <a:cubicBezTo>
                        <a:pt x="12115" y="325005"/>
                        <a:pt x="70891" y="320170"/>
                        <a:pt x="125373" y="296448"/>
                      </a:cubicBezTo>
                      <a:cubicBezTo>
                        <a:pt x="180377" y="272492"/>
                        <a:pt x="226883" y="232194"/>
                        <a:pt x="212377" y="217152"/>
                      </a:cubicBezTo>
                      <a:cubicBezTo>
                        <a:pt x="169977" y="173178"/>
                        <a:pt x="0" y="0"/>
                        <a:pt x="0" y="0"/>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93" name="Google Shape;1993;p35"/>
                <p:cNvSpPr/>
                <p:nvPr/>
              </p:nvSpPr>
              <p:spPr>
                <a:xfrm>
                  <a:off x="2165079" y="5812188"/>
                  <a:ext cx="317376" cy="211995"/>
                </a:xfrm>
                <a:custGeom>
                  <a:rect b="b" l="l" r="r" t="t"/>
                  <a:pathLst>
                    <a:path extrusionOk="0" h="211995" w="317376">
                      <a:moveTo>
                        <a:pt x="317377" y="211995"/>
                      </a:moveTo>
                      <a:cubicBezTo>
                        <a:pt x="317377" y="211995"/>
                        <a:pt x="152711" y="50711"/>
                        <a:pt x="90815" y="1380"/>
                      </a:cubicBezTo>
                      <a:cubicBezTo>
                        <a:pt x="78351" y="-8553"/>
                        <a:pt x="40338" y="36533"/>
                        <a:pt x="18754" y="91900"/>
                      </a:cubicBezTo>
                      <a:cubicBezTo>
                        <a:pt x="-3041" y="147795"/>
                        <a:pt x="-7251" y="209189"/>
                        <a:pt x="13638" y="209504"/>
                      </a:cubicBezTo>
                      <a:cubicBezTo>
                        <a:pt x="74721" y="210435"/>
                        <a:pt x="317377" y="211995"/>
                        <a:pt x="317377" y="211995"/>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94" name="Google Shape;1994;p35"/>
                <p:cNvSpPr/>
                <p:nvPr/>
              </p:nvSpPr>
              <p:spPr>
                <a:xfrm>
                  <a:off x="2556266" y="6067535"/>
                  <a:ext cx="317378" cy="211995"/>
                </a:xfrm>
                <a:custGeom>
                  <a:rect b="b" l="l" r="r" t="t"/>
                  <a:pathLst>
                    <a:path extrusionOk="0" h="211995" w="317378">
                      <a:moveTo>
                        <a:pt x="0" y="0"/>
                      </a:moveTo>
                      <a:cubicBezTo>
                        <a:pt x="0" y="0"/>
                        <a:pt x="164666" y="161284"/>
                        <a:pt x="226562" y="210616"/>
                      </a:cubicBezTo>
                      <a:cubicBezTo>
                        <a:pt x="239025" y="220548"/>
                        <a:pt x="277039" y="175462"/>
                        <a:pt x="298624" y="120102"/>
                      </a:cubicBezTo>
                      <a:cubicBezTo>
                        <a:pt x="320417" y="64207"/>
                        <a:pt x="324630" y="2806"/>
                        <a:pt x="303741" y="2491"/>
                      </a:cubicBezTo>
                      <a:cubicBezTo>
                        <a:pt x="242655" y="1561"/>
                        <a:pt x="0" y="0"/>
                        <a:pt x="0" y="0"/>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95" name="Google Shape;1995;p35"/>
                <p:cNvSpPr/>
                <p:nvPr/>
              </p:nvSpPr>
              <p:spPr>
                <a:xfrm>
                  <a:off x="2560017" y="5812188"/>
                  <a:ext cx="317378" cy="211995"/>
                </a:xfrm>
                <a:custGeom>
                  <a:rect b="b" l="l" r="r" t="t"/>
                  <a:pathLst>
                    <a:path extrusionOk="0" h="211995" w="317378">
                      <a:moveTo>
                        <a:pt x="0" y="211995"/>
                      </a:moveTo>
                      <a:cubicBezTo>
                        <a:pt x="0" y="211995"/>
                        <a:pt x="164666" y="50711"/>
                        <a:pt x="226569" y="1380"/>
                      </a:cubicBezTo>
                      <a:cubicBezTo>
                        <a:pt x="239025" y="-8553"/>
                        <a:pt x="277039" y="36533"/>
                        <a:pt x="298624" y="91900"/>
                      </a:cubicBezTo>
                      <a:cubicBezTo>
                        <a:pt x="320417" y="147795"/>
                        <a:pt x="324630" y="209189"/>
                        <a:pt x="303741" y="209504"/>
                      </a:cubicBezTo>
                      <a:cubicBezTo>
                        <a:pt x="242655" y="210435"/>
                        <a:pt x="0" y="211995"/>
                        <a:pt x="0" y="211995"/>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96" name="Google Shape;1996;p35"/>
                <p:cNvSpPr/>
                <p:nvPr/>
              </p:nvSpPr>
              <p:spPr>
                <a:xfrm>
                  <a:off x="2161328" y="6067535"/>
                  <a:ext cx="317377" cy="211995"/>
                </a:xfrm>
                <a:custGeom>
                  <a:rect b="b" l="l" r="r" t="t"/>
                  <a:pathLst>
                    <a:path extrusionOk="0" h="211995" w="317377">
                      <a:moveTo>
                        <a:pt x="317377" y="0"/>
                      </a:moveTo>
                      <a:cubicBezTo>
                        <a:pt x="317377" y="0"/>
                        <a:pt x="152712" y="161284"/>
                        <a:pt x="90815" y="210616"/>
                      </a:cubicBezTo>
                      <a:cubicBezTo>
                        <a:pt x="78352" y="220548"/>
                        <a:pt x="40338" y="175462"/>
                        <a:pt x="18753" y="120102"/>
                      </a:cubicBezTo>
                      <a:cubicBezTo>
                        <a:pt x="-3041" y="64207"/>
                        <a:pt x="-7251" y="2806"/>
                        <a:pt x="13639" y="2491"/>
                      </a:cubicBezTo>
                      <a:cubicBezTo>
                        <a:pt x="74722" y="1561"/>
                        <a:pt x="317377" y="0"/>
                        <a:pt x="317377" y="0"/>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97" name="Google Shape;1997;p35"/>
                <p:cNvSpPr/>
                <p:nvPr/>
              </p:nvSpPr>
              <p:spPr>
                <a:xfrm>
                  <a:off x="2537755" y="5684452"/>
                  <a:ext cx="215508" cy="316839"/>
                </a:xfrm>
                <a:custGeom>
                  <a:rect b="b" l="l" r="r" t="t"/>
                  <a:pathLst>
                    <a:path extrusionOk="0" h="316839" w="215508">
                      <a:moveTo>
                        <a:pt x="0" y="316840"/>
                      </a:moveTo>
                      <a:cubicBezTo>
                        <a:pt x="0" y="316840"/>
                        <a:pt x="163788" y="154666"/>
                        <a:pt x="214065" y="93526"/>
                      </a:cubicBezTo>
                      <a:cubicBezTo>
                        <a:pt x="224184" y="81216"/>
                        <a:pt x="179688" y="42519"/>
                        <a:pt x="124663" y="20090"/>
                      </a:cubicBezTo>
                      <a:cubicBezTo>
                        <a:pt x="69102" y="-2560"/>
                        <a:pt x="7782" y="-7703"/>
                        <a:pt x="7146" y="13179"/>
                      </a:cubicBezTo>
                      <a:cubicBezTo>
                        <a:pt x="5278" y="74238"/>
                        <a:pt x="0" y="316840"/>
                        <a:pt x="0" y="316840"/>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98" name="Google Shape;1998;p35"/>
                <p:cNvSpPr/>
                <p:nvPr/>
              </p:nvSpPr>
              <p:spPr>
                <a:xfrm>
                  <a:off x="2285459" y="6090426"/>
                  <a:ext cx="215508" cy="316843"/>
                </a:xfrm>
                <a:custGeom>
                  <a:rect b="b" l="l" r="r" t="t"/>
                  <a:pathLst>
                    <a:path extrusionOk="0" h="316843" w="215508">
                      <a:moveTo>
                        <a:pt x="215508" y="0"/>
                      </a:moveTo>
                      <a:cubicBezTo>
                        <a:pt x="215508" y="0"/>
                        <a:pt x="51720" y="162181"/>
                        <a:pt x="1443" y="223314"/>
                      </a:cubicBezTo>
                      <a:cubicBezTo>
                        <a:pt x="-8676" y="235623"/>
                        <a:pt x="35820" y="274320"/>
                        <a:pt x="90852" y="296749"/>
                      </a:cubicBezTo>
                      <a:cubicBezTo>
                        <a:pt x="146406" y="319399"/>
                        <a:pt x="207726" y="324549"/>
                        <a:pt x="208362" y="303667"/>
                      </a:cubicBezTo>
                      <a:cubicBezTo>
                        <a:pt x="210231" y="242602"/>
                        <a:pt x="215508" y="0"/>
                        <a:pt x="215508" y="0"/>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sp>
          <p:nvSpPr>
            <p:cNvPr id="1999" name="Google Shape;1999;p35"/>
            <p:cNvSpPr/>
            <p:nvPr/>
          </p:nvSpPr>
          <p:spPr>
            <a:xfrm>
              <a:off x="2023843" y="5545490"/>
              <a:ext cx="974449" cy="983446"/>
            </a:xfrm>
            <a:custGeom>
              <a:rect b="b" l="l" r="r" t="t"/>
              <a:pathLst>
                <a:path extrusionOk="0" h="983446" w="974449">
                  <a:moveTo>
                    <a:pt x="487223" y="0"/>
                  </a:moveTo>
                  <a:cubicBezTo>
                    <a:pt x="218147" y="0"/>
                    <a:pt x="0" y="220045"/>
                    <a:pt x="0" y="491620"/>
                  </a:cubicBezTo>
                  <a:cubicBezTo>
                    <a:pt x="0" y="763187"/>
                    <a:pt x="218147" y="983447"/>
                    <a:pt x="487223" y="983447"/>
                  </a:cubicBezTo>
                  <a:cubicBezTo>
                    <a:pt x="756306" y="983447"/>
                    <a:pt x="974456" y="763187"/>
                    <a:pt x="974449" y="491620"/>
                  </a:cubicBezTo>
                  <a:cubicBezTo>
                    <a:pt x="974449" y="220045"/>
                    <a:pt x="756306" y="-7"/>
                    <a:pt x="487223" y="0"/>
                  </a:cubicBezTo>
                  <a:close/>
                  <a:moveTo>
                    <a:pt x="487223" y="13395"/>
                  </a:moveTo>
                  <a:cubicBezTo>
                    <a:pt x="748879" y="13395"/>
                    <a:pt x="961055" y="227419"/>
                    <a:pt x="961055" y="491620"/>
                  </a:cubicBezTo>
                  <a:cubicBezTo>
                    <a:pt x="961055" y="755820"/>
                    <a:pt x="748879" y="970052"/>
                    <a:pt x="487223" y="970052"/>
                  </a:cubicBezTo>
                  <a:cubicBezTo>
                    <a:pt x="225575" y="970052"/>
                    <a:pt x="13395" y="755820"/>
                    <a:pt x="13395" y="491620"/>
                  </a:cubicBezTo>
                  <a:cubicBezTo>
                    <a:pt x="13395" y="227419"/>
                    <a:pt x="225575" y="13395"/>
                    <a:pt x="487223" y="1339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03" name="Shape 2003"/>
        <p:cNvGrpSpPr/>
        <p:nvPr/>
      </p:nvGrpSpPr>
      <p:grpSpPr>
        <a:xfrm>
          <a:off x="0" y="0"/>
          <a:ext cx="0" cy="0"/>
          <a:chOff x="0" y="0"/>
          <a:chExt cx="0" cy="0"/>
        </a:xfrm>
      </p:grpSpPr>
      <p:sp>
        <p:nvSpPr>
          <p:cNvPr id="2004" name="Google Shape;2004;p36"/>
          <p:cNvSpPr txBox="1"/>
          <p:nvPr>
            <p:ph idx="1" type="body"/>
          </p:nvPr>
        </p:nvSpPr>
        <p:spPr>
          <a:xfrm>
            <a:off x="1594200" y="2267557"/>
            <a:ext cx="9003600" cy="3541800"/>
          </a:xfrm>
          <a:prstGeom prst="rect">
            <a:avLst/>
          </a:prstGeom>
        </p:spPr>
        <p:txBody>
          <a:bodyPr anchorCtr="0" anchor="t" bIns="121900" lIns="121900" spcFirstLastPara="1" rIns="121900" wrap="square" tIns="121900">
            <a:noAutofit/>
          </a:bodyPr>
          <a:lstStyle/>
          <a:p>
            <a:pPr indent="0" lvl="0" marL="0" rtl="0" algn="l">
              <a:lnSpc>
                <a:spcPct val="100000"/>
              </a:lnSpc>
              <a:spcBef>
                <a:spcPts val="0"/>
              </a:spcBef>
              <a:spcAft>
                <a:spcPts val="0"/>
              </a:spcAft>
              <a:buNone/>
            </a:pPr>
            <a:r>
              <a:rPr b="0" lang="en"/>
              <a:t>If you are editing the slides using Google Slides, </a:t>
            </a:r>
            <a:r>
              <a:rPr b="0" lang="en" u="sng">
                <a:solidFill>
                  <a:schemeClr val="hlink"/>
                </a:solidFill>
                <a:hlinkClick r:id="rId3"/>
              </a:rPr>
              <a:t>click here</a:t>
            </a:r>
            <a:r>
              <a:rPr b="0" lang="en"/>
              <a:t> for a screencast of the process. And if you are using PowerPoint, </a:t>
            </a:r>
            <a:r>
              <a:rPr b="0" lang="en" u="sng">
                <a:solidFill>
                  <a:schemeClr val="hlink"/>
                </a:solidFill>
                <a:hlinkClick r:id="rId4"/>
              </a:rPr>
              <a:t>here</a:t>
            </a:r>
            <a:r>
              <a:rPr b="0" lang="en"/>
              <a:t>. </a:t>
            </a:r>
            <a:endParaRPr b="0"/>
          </a:p>
          <a:p>
            <a:pPr indent="0" lvl="0" marL="0" rtl="0" algn="l">
              <a:lnSpc>
                <a:spcPct val="100000"/>
              </a:lnSpc>
              <a:spcBef>
                <a:spcPts val="0"/>
              </a:spcBef>
              <a:spcAft>
                <a:spcPts val="0"/>
              </a:spcAft>
              <a:buNone/>
            </a:pPr>
            <a:r>
              <a:t/>
            </a:r>
            <a:endParaRPr b="0"/>
          </a:p>
          <a:p>
            <a:pPr indent="0" lvl="0" marL="0" rtl="0" algn="l">
              <a:lnSpc>
                <a:spcPct val="100000"/>
              </a:lnSpc>
              <a:spcBef>
                <a:spcPts val="0"/>
              </a:spcBef>
              <a:spcAft>
                <a:spcPts val="0"/>
              </a:spcAft>
              <a:buNone/>
            </a:pPr>
            <a:r>
              <a:rPr b="0" lang="en"/>
              <a:t>In order to create the "puffy" look in Google Slides I had to add WordArt text behind the title, so you'll need to edit not only the title, but the wordart text behind it.</a:t>
            </a:r>
            <a:endParaRPr b="0"/>
          </a:p>
          <a:p>
            <a:pPr indent="0" lvl="0" marL="0" rtl="0" algn="l">
              <a:lnSpc>
                <a:spcPct val="100000"/>
              </a:lnSpc>
              <a:spcBef>
                <a:spcPts val="0"/>
              </a:spcBef>
              <a:spcAft>
                <a:spcPts val="0"/>
              </a:spcAft>
              <a:buNone/>
            </a:pPr>
            <a:r>
              <a:t/>
            </a:r>
            <a:endParaRPr b="0"/>
          </a:p>
          <a:p>
            <a:pPr indent="0" lvl="0" marL="0" rtl="0" algn="l">
              <a:lnSpc>
                <a:spcPct val="100000"/>
              </a:lnSpc>
              <a:spcBef>
                <a:spcPts val="0"/>
              </a:spcBef>
              <a:spcAft>
                <a:spcPts val="0"/>
              </a:spcAft>
              <a:buNone/>
            </a:pPr>
            <a:r>
              <a:rPr b="0" lang="en"/>
              <a:t>In PowerPoint it simply shows as double text, one behind the other, so you'll need to edit both text boxes and then resize them so they both have the same size.</a:t>
            </a:r>
            <a:endParaRPr b="0"/>
          </a:p>
        </p:txBody>
      </p:sp>
      <p:sp>
        <p:nvSpPr>
          <p:cNvPr id="2005" name="Google Shape;2005;p36"/>
          <p:cNvSpPr/>
          <p:nvPr/>
        </p:nvSpPr>
        <p:spPr>
          <a:xfrm>
            <a:off x="2811000" y="774192"/>
            <a:ext cx="6618885" cy="692850"/>
          </a:xfrm>
          <a:prstGeom prst="rect">
            <a:avLst/>
          </a:prstGeom>
        </p:spPr>
        <p:txBody>
          <a:bodyPr>
            <a:prstTxWarp prst="textPlain"/>
          </a:bodyPr>
          <a:lstStyle/>
          <a:p>
            <a:pPr lvl="0" algn="ctr"/>
            <a:r>
              <a:rPr b="0" i="0">
                <a:ln cap="flat" cmpd="sng" w="152400">
                  <a:solidFill>
                    <a:srgbClr val="FFFFFF"/>
                  </a:solidFill>
                  <a:prstDash val="solid"/>
                  <a:round/>
                  <a:headEnd len="sm" w="sm" type="none"/>
                  <a:tailEnd len="sm" w="sm" type="none"/>
                </a:ln>
                <a:solidFill>
                  <a:srgbClr val="FFFFFF"/>
                </a:solidFill>
                <a:latin typeface="Spicy Rice"/>
              </a:rPr>
              <a:t>How to edit the titles</a:t>
            </a:r>
          </a:p>
        </p:txBody>
      </p:sp>
      <p:sp>
        <p:nvSpPr>
          <p:cNvPr id="2006" name="Google Shape;2006;p36"/>
          <p:cNvSpPr txBox="1"/>
          <p:nvPr>
            <p:ph type="title"/>
          </p:nvPr>
        </p:nvSpPr>
        <p:spPr>
          <a:xfrm>
            <a:off x="558100" y="730525"/>
            <a:ext cx="11095500" cy="8205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solidFill>
                  <a:schemeClr val="accent1"/>
                </a:solidFill>
              </a:rPr>
              <a:t>H</a:t>
            </a:r>
            <a:r>
              <a:rPr lang="en">
                <a:solidFill>
                  <a:schemeClr val="accent2"/>
                </a:solidFill>
              </a:rPr>
              <a:t>o</a:t>
            </a:r>
            <a:r>
              <a:rPr lang="en">
                <a:solidFill>
                  <a:schemeClr val="accent4"/>
                </a:solidFill>
              </a:rPr>
              <a:t>w </a:t>
            </a:r>
            <a:r>
              <a:rPr lang="en">
                <a:solidFill>
                  <a:schemeClr val="accent3"/>
                </a:solidFill>
              </a:rPr>
              <a:t>t</a:t>
            </a:r>
            <a:r>
              <a:rPr lang="en">
                <a:solidFill>
                  <a:schemeClr val="accent1"/>
                </a:solidFill>
              </a:rPr>
              <a:t>o </a:t>
            </a:r>
            <a:r>
              <a:rPr lang="en">
                <a:solidFill>
                  <a:schemeClr val="accent2"/>
                </a:solidFill>
              </a:rPr>
              <a:t>e</a:t>
            </a:r>
            <a:r>
              <a:rPr lang="en">
                <a:solidFill>
                  <a:schemeClr val="accent4"/>
                </a:solidFill>
              </a:rPr>
              <a:t>d</a:t>
            </a:r>
            <a:r>
              <a:rPr lang="en">
                <a:solidFill>
                  <a:schemeClr val="accent3"/>
                </a:solidFill>
              </a:rPr>
              <a:t>i</a:t>
            </a:r>
            <a:r>
              <a:rPr lang="en">
                <a:solidFill>
                  <a:schemeClr val="accent1"/>
                </a:solidFill>
              </a:rPr>
              <a:t>t </a:t>
            </a:r>
            <a:r>
              <a:rPr lang="en">
                <a:solidFill>
                  <a:schemeClr val="accent2"/>
                </a:solidFill>
              </a:rPr>
              <a:t>t</a:t>
            </a:r>
            <a:r>
              <a:rPr lang="en">
                <a:solidFill>
                  <a:schemeClr val="accent4"/>
                </a:solidFill>
              </a:rPr>
              <a:t>h</a:t>
            </a:r>
            <a:r>
              <a:rPr lang="en">
                <a:solidFill>
                  <a:schemeClr val="accent3"/>
                </a:solidFill>
              </a:rPr>
              <a:t>e </a:t>
            </a:r>
            <a:r>
              <a:rPr lang="en">
                <a:solidFill>
                  <a:schemeClr val="accent1"/>
                </a:solidFill>
              </a:rPr>
              <a:t>t</a:t>
            </a:r>
            <a:r>
              <a:rPr lang="en">
                <a:solidFill>
                  <a:schemeClr val="accent2"/>
                </a:solidFill>
              </a:rPr>
              <a:t>i</a:t>
            </a:r>
            <a:r>
              <a:rPr lang="en">
                <a:solidFill>
                  <a:schemeClr val="accent4"/>
                </a:solidFill>
              </a:rPr>
              <a:t>t</a:t>
            </a:r>
            <a:r>
              <a:rPr lang="en">
                <a:solidFill>
                  <a:schemeClr val="accent3"/>
                </a:solidFill>
              </a:rPr>
              <a:t>l</a:t>
            </a:r>
            <a:r>
              <a:rPr lang="en">
                <a:solidFill>
                  <a:schemeClr val="accent1"/>
                </a:solidFill>
              </a:rPr>
              <a:t>e</a:t>
            </a:r>
            <a:r>
              <a:rPr lang="en">
                <a:solidFill>
                  <a:schemeClr val="accent2"/>
                </a:solidFill>
              </a:rPr>
              <a:t>s</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9" name="Shape 279"/>
        <p:cNvGrpSpPr/>
        <p:nvPr/>
      </p:nvGrpSpPr>
      <p:grpSpPr>
        <a:xfrm>
          <a:off x="0" y="0"/>
          <a:ext cx="0" cy="0"/>
          <a:chOff x="0" y="0"/>
          <a:chExt cx="0" cy="0"/>
        </a:xfrm>
      </p:grpSpPr>
      <p:sp>
        <p:nvSpPr>
          <p:cNvPr id="280" name="Google Shape;280;p19"/>
          <p:cNvSpPr/>
          <p:nvPr/>
        </p:nvSpPr>
        <p:spPr>
          <a:xfrm>
            <a:off x="935450" y="2989200"/>
            <a:ext cx="5190900" cy="439800"/>
          </a:xfrm>
          <a:prstGeom prst="roundRect">
            <a:avLst>
              <a:gd fmla="val 50000" name="adj"/>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1" name="Google Shape;281;p19"/>
          <p:cNvSpPr/>
          <p:nvPr/>
        </p:nvSpPr>
        <p:spPr>
          <a:xfrm>
            <a:off x="1193950" y="1837050"/>
            <a:ext cx="4084502" cy="702450"/>
          </a:xfrm>
          <a:prstGeom prst="rect">
            <a:avLst/>
          </a:prstGeom>
        </p:spPr>
        <p:txBody>
          <a:bodyPr>
            <a:prstTxWarp prst="textPlain"/>
          </a:bodyPr>
          <a:lstStyle/>
          <a:p>
            <a:pPr lvl="0" algn="ctr"/>
            <a:r>
              <a:rPr b="0" i="0">
                <a:ln cap="flat" cmpd="sng" w="152400">
                  <a:solidFill>
                    <a:srgbClr val="FFFFFF"/>
                  </a:solidFill>
                  <a:prstDash val="solid"/>
                  <a:round/>
                  <a:headEnd len="sm" w="sm" type="none"/>
                  <a:tailEnd len="sm" w="sm" type="none"/>
                </a:ln>
                <a:solidFill>
                  <a:srgbClr val="FFFFFF"/>
                </a:solidFill>
                <a:latin typeface="Spicy Rice"/>
              </a:rPr>
              <a:t>Hello! I'm...</a:t>
            </a:r>
          </a:p>
        </p:txBody>
      </p:sp>
      <p:sp>
        <p:nvSpPr>
          <p:cNvPr id="282" name="Google Shape;282;p19"/>
          <p:cNvSpPr txBox="1"/>
          <p:nvPr>
            <p:ph type="title"/>
          </p:nvPr>
        </p:nvSpPr>
        <p:spPr>
          <a:xfrm>
            <a:off x="1065200" y="1532650"/>
            <a:ext cx="5322600" cy="1324800"/>
          </a:xfrm>
          <a:prstGeom prst="rect">
            <a:avLst/>
          </a:prstGeom>
        </p:spPr>
        <p:txBody>
          <a:bodyPr anchorCtr="0" anchor="ctr" bIns="121900" lIns="121900" spcFirstLastPara="1" rIns="121900" wrap="square" tIns="121900">
            <a:noAutofit/>
          </a:bodyPr>
          <a:lstStyle/>
          <a:p>
            <a:pPr indent="0" lvl="0" marL="0" rtl="0" algn="l">
              <a:spcBef>
                <a:spcPts val="0"/>
              </a:spcBef>
              <a:spcAft>
                <a:spcPts val="0"/>
              </a:spcAft>
              <a:buNone/>
            </a:pPr>
            <a:r>
              <a:rPr lang="en"/>
              <a:t>Hello! </a:t>
            </a:r>
            <a:r>
              <a:rPr lang="en"/>
              <a:t>I</a:t>
            </a:r>
            <a:r>
              <a:rPr lang="en"/>
              <a:t>’m...</a:t>
            </a:r>
            <a:endParaRPr/>
          </a:p>
        </p:txBody>
      </p:sp>
      <p:sp>
        <p:nvSpPr>
          <p:cNvPr id="283" name="Google Shape;283;p19"/>
          <p:cNvSpPr txBox="1"/>
          <p:nvPr>
            <p:ph idx="1" type="body"/>
          </p:nvPr>
        </p:nvSpPr>
        <p:spPr>
          <a:xfrm>
            <a:off x="1065175" y="2936950"/>
            <a:ext cx="5322600" cy="22359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b="1" lang="en">
                <a:solidFill>
                  <a:srgbClr val="FFFFFF"/>
                </a:solidFill>
              </a:rPr>
              <a:t>Here is where you introduce yourself.</a:t>
            </a:r>
            <a:endParaRPr b="1">
              <a:solidFill>
                <a:srgbClr val="FFFFFF"/>
              </a:solidFill>
            </a:endParaRPr>
          </a:p>
          <a:p>
            <a:pPr indent="0" lvl="0" marL="0" rtl="0" algn="l">
              <a:spcBef>
                <a:spcPts val="0"/>
              </a:spcBef>
              <a:spcAft>
                <a:spcPts val="0"/>
              </a:spcAft>
              <a:buNone/>
            </a:pPr>
            <a:r>
              <a:t/>
            </a:r>
            <a:endParaRPr/>
          </a:p>
          <a:p>
            <a:pPr indent="0" lvl="0" marL="0" rtl="0" algn="l">
              <a:spcBef>
                <a:spcPts val="0"/>
              </a:spcBef>
              <a:spcAft>
                <a:spcPts val="0"/>
              </a:spcAft>
              <a:buNone/>
            </a:pPr>
            <a:r>
              <a:rPr lang="en"/>
              <a:t>You can add your name, title and a little background. Right click the image and replace it with your own.</a:t>
            </a:r>
            <a:endParaRPr/>
          </a:p>
        </p:txBody>
      </p:sp>
      <p:pic>
        <p:nvPicPr>
          <p:cNvPr id="284" name="Google Shape;284;p19"/>
          <p:cNvPicPr preferRelativeResize="0"/>
          <p:nvPr>
            <p:ph idx="2" type="pic"/>
          </p:nvPr>
        </p:nvPicPr>
        <p:blipFill rotWithShape="1">
          <a:blip r:embed="rId3">
            <a:alphaModFix/>
          </a:blip>
          <a:srcRect b="16674" l="0" r="0" t="16681"/>
          <a:stretch/>
        </p:blipFill>
        <p:spPr>
          <a:xfrm>
            <a:off x="6674375" y="1083275"/>
            <a:ext cx="4619700" cy="4619700"/>
          </a:xfrm>
          <a:prstGeom prst="ellipse">
            <a:avLst/>
          </a:prstGeom>
          <a:ln cap="flat" cmpd="sng" w="152400">
            <a:solidFill>
              <a:srgbClr val="FFFFFF"/>
            </a:solidFill>
            <a:prstDash val="solid"/>
            <a:round/>
            <a:headEnd len="sm" w="sm" type="none"/>
            <a:tailEnd len="sm" w="sm" type="none"/>
          </a:ln>
          <a:effectLst>
            <a:outerShdw blurRad="57150" rotWithShape="0" algn="bl" dir="5400000" dist="19050">
              <a:srgbClr val="000000">
                <a:alpha val="50000"/>
              </a:srgbClr>
            </a:outerShdw>
          </a:effectLst>
        </p:spPr>
      </p:pic>
      <p:grpSp>
        <p:nvGrpSpPr>
          <p:cNvPr id="285" name="Google Shape;285;p19"/>
          <p:cNvGrpSpPr/>
          <p:nvPr/>
        </p:nvGrpSpPr>
        <p:grpSpPr>
          <a:xfrm rot="-2700000">
            <a:off x="10716609" y="320304"/>
            <a:ext cx="740248" cy="1837547"/>
            <a:chOff x="6095999" y="386014"/>
            <a:chExt cx="740255" cy="1837565"/>
          </a:xfrm>
        </p:grpSpPr>
        <p:grpSp>
          <p:nvGrpSpPr>
            <p:cNvPr id="286" name="Google Shape;286;p19"/>
            <p:cNvGrpSpPr/>
            <p:nvPr/>
          </p:nvGrpSpPr>
          <p:grpSpPr>
            <a:xfrm>
              <a:off x="6109421" y="399477"/>
              <a:ext cx="713459" cy="1810787"/>
              <a:chOff x="6109421" y="399477"/>
              <a:chExt cx="713459" cy="1810787"/>
            </a:xfrm>
          </p:grpSpPr>
          <p:sp>
            <p:nvSpPr>
              <p:cNvPr id="287" name="Google Shape;287;p19"/>
              <p:cNvSpPr/>
              <p:nvPr/>
            </p:nvSpPr>
            <p:spPr>
              <a:xfrm>
                <a:off x="6109421" y="399477"/>
                <a:ext cx="713459" cy="1810787"/>
              </a:xfrm>
              <a:custGeom>
                <a:rect b="b" l="l" r="r" t="t"/>
                <a:pathLst>
                  <a:path extrusionOk="0" h="1810787" w="713459">
                    <a:moveTo>
                      <a:pt x="356730" y="0"/>
                    </a:moveTo>
                    <a:cubicBezTo>
                      <a:pt x="161605" y="0"/>
                      <a:pt x="3315" y="130357"/>
                      <a:pt x="315" y="292069"/>
                    </a:cubicBezTo>
                    <a:cubicBezTo>
                      <a:pt x="281" y="293623"/>
                      <a:pt x="0" y="295123"/>
                      <a:pt x="0" y="296684"/>
                    </a:cubicBezTo>
                    <a:lnTo>
                      <a:pt x="0" y="1169431"/>
                    </a:lnTo>
                    <a:cubicBezTo>
                      <a:pt x="0" y="1201310"/>
                      <a:pt x="9550" y="1230135"/>
                      <a:pt x="24626" y="1252638"/>
                    </a:cubicBezTo>
                    <a:cubicBezTo>
                      <a:pt x="24713" y="1252765"/>
                      <a:pt x="24746" y="1252933"/>
                      <a:pt x="24833" y="1253060"/>
                    </a:cubicBezTo>
                    <a:cubicBezTo>
                      <a:pt x="29180" y="1259489"/>
                      <a:pt x="34082" y="1265296"/>
                      <a:pt x="39299" y="1270560"/>
                    </a:cubicBezTo>
                    <a:cubicBezTo>
                      <a:pt x="39735" y="1270995"/>
                      <a:pt x="40110" y="1271497"/>
                      <a:pt x="40552" y="1271919"/>
                    </a:cubicBezTo>
                    <a:cubicBezTo>
                      <a:pt x="45514" y="1276755"/>
                      <a:pt x="50980" y="1280880"/>
                      <a:pt x="56592" y="1284497"/>
                    </a:cubicBezTo>
                    <a:cubicBezTo>
                      <a:pt x="57456" y="1285046"/>
                      <a:pt x="58226" y="1285763"/>
                      <a:pt x="59103" y="1286278"/>
                    </a:cubicBezTo>
                    <a:cubicBezTo>
                      <a:pt x="63811" y="1289098"/>
                      <a:pt x="68801" y="1291114"/>
                      <a:pt x="73877" y="1292989"/>
                    </a:cubicBezTo>
                    <a:cubicBezTo>
                      <a:pt x="75960" y="1293739"/>
                      <a:pt x="77936" y="1294811"/>
                      <a:pt x="80066" y="1295393"/>
                    </a:cubicBezTo>
                    <a:cubicBezTo>
                      <a:pt x="86917" y="1297302"/>
                      <a:pt x="94009" y="1298333"/>
                      <a:pt x="101336" y="1298333"/>
                    </a:cubicBezTo>
                    <a:lnTo>
                      <a:pt x="272679" y="1298333"/>
                    </a:lnTo>
                    <a:lnTo>
                      <a:pt x="272679" y="1726744"/>
                    </a:lnTo>
                    <a:cubicBezTo>
                      <a:pt x="272679" y="1773156"/>
                      <a:pt x="310311" y="1810788"/>
                      <a:pt x="356730" y="1810788"/>
                    </a:cubicBezTo>
                    <a:cubicBezTo>
                      <a:pt x="403142" y="1810788"/>
                      <a:pt x="440774" y="1773163"/>
                      <a:pt x="440774" y="1726744"/>
                    </a:cubicBezTo>
                    <a:lnTo>
                      <a:pt x="440774" y="1298333"/>
                    </a:lnTo>
                    <a:lnTo>
                      <a:pt x="612116" y="1298333"/>
                    </a:lnTo>
                    <a:cubicBezTo>
                      <a:pt x="619115" y="1298333"/>
                      <a:pt x="625960" y="1297422"/>
                      <a:pt x="632556" y="1295708"/>
                    </a:cubicBezTo>
                    <a:cubicBezTo>
                      <a:pt x="678728" y="1283693"/>
                      <a:pt x="713460" y="1231722"/>
                      <a:pt x="713460" y="1169431"/>
                    </a:cubicBezTo>
                    <a:lnTo>
                      <a:pt x="713460" y="296684"/>
                    </a:lnTo>
                    <a:cubicBezTo>
                      <a:pt x="713460" y="295123"/>
                      <a:pt x="713178" y="293623"/>
                      <a:pt x="713145" y="292069"/>
                    </a:cubicBezTo>
                    <a:cubicBezTo>
                      <a:pt x="712877" y="277737"/>
                      <a:pt x="711055" y="263805"/>
                      <a:pt x="708430" y="250046"/>
                    </a:cubicBezTo>
                    <a:cubicBezTo>
                      <a:pt x="707412" y="244715"/>
                      <a:pt x="706528" y="239348"/>
                      <a:pt x="705175" y="234116"/>
                    </a:cubicBezTo>
                    <a:cubicBezTo>
                      <a:pt x="703681" y="228344"/>
                      <a:pt x="701626" y="222779"/>
                      <a:pt x="699730" y="217139"/>
                    </a:cubicBezTo>
                    <a:cubicBezTo>
                      <a:pt x="698732" y="214159"/>
                      <a:pt x="698009" y="211069"/>
                      <a:pt x="696897" y="208127"/>
                    </a:cubicBezTo>
                    <a:cubicBezTo>
                      <a:pt x="694158" y="200874"/>
                      <a:pt x="690950" y="193749"/>
                      <a:pt x="687575" y="186748"/>
                    </a:cubicBezTo>
                    <a:cubicBezTo>
                      <a:pt x="686825" y="185193"/>
                      <a:pt x="686249" y="183575"/>
                      <a:pt x="685479" y="182032"/>
                    </a:cubicBezTo>
                    <a:cubicBezTo>
                      <a:pt x="668293" y="148123"/>
                      <a:pt x="643694" y="117429"/>
                      <a:pt x="613483" y="91278"/>
                    </a:cubicBezTo>
                    <a:cubicBezTo>
                      <a:pt x="548646" y="35151"/>
                      <a:pt x="457731" y="-2"/>
                      <a:pt x="356730" y="0"/>
                    </a:cubicBezTo>
                    <a:close/>
                  </a:path>
                </a:pathLst>
              </a:custGeom>
              <a:solidFill>
                <a:srgbClr val="FDFFF7"/>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88" name="Google Shape;288;p19"/>
              <p:cNvSpPr/>
              <p:nvPr/>
            </p:nvSpPr>
            <p:spPr>
              <a:xfrm>
                <a:off x="6109421" y="399477"/>
                <a:ext cx="713459" cy="1810787"/>
              </a:xfrm>
              <a:custGeom>
                <a:rect b="b" l="l" r="r" t="t"/>
                <a:pathLst>
                  <a:path extrusionOk="0" h="1810787" w="713459">
                    <a:moveTo>
                      <a:pt x="356730" y="0"/>
                    </a:moveTo>
                    <a:cubicBezTo>
                      <a:pt x="161605" y="0"/>
                      <a:pt x="3315" y="130357"/>
                      <a:pt x="315" y="292069"/>
                    </a:cubicBezTo>
                    <a:cubicBezTo>
                      <a:pt x="281" y="293623"/>
                      <a:pt x="0" y="295123"/>
                      <a:pt x="0" y="296684"/>
                    </a:cubicBezTo>
                    <a:lnTo>
                      <a:pt x="0" y="1169431"/>
                    </a:lnTo>
                    <a:cubicBezTo>
                      <a:pt x="0" y="1201310"/>
                      <a:pt x="9550" y="1230135"/>
                      <a:pt x="24626" y="1252638"/>
                    </a:cubicBezTo>
                    <a:cubicBezTo>
                      <a:pt x="24713" y="1252765"/>
                      <a:pt x="24746" y="1252933"/>
                      <a:pt x="24833" y="1253060"/>
                    </a:cubicBezTo>
                    <a:cubicBezTo>
                      <a:pt x="29180" y="1259489"/>
                      <a:pt x="34082" y="1265296"/>
                      <a:pt x="39299" y="1270560"/>
                    </a:cubicBezTo>
                    <a:cubicBezTo>
                      <a:pt x="39735" y="1270995"/>
                      <a:pt x="40110" y="1271497"/>
                      <a:pt x="40552" y="1271919"/>
                    </a:cubicBezTo>
                    <a:cubicBezTo>
                      <a:pt x="45514" y="1276755"/>
                      <a:pt x="50980" y="1280880"/>
                      <a:pt x="56592" y="1284497"/>
                    </a:cubicBezTo>
                    <a:cubicBezTo>
                      <a:pt x="57456" y="1285046"/>
                      <a:pt x="58226" y="1285763"/>
                      <a:pt x="59103" y="1286278"/>
                    </a:cubicBezTo>
                    <a:cubicBezTo>
                      <a:pt x="63811" y="1289098"/>
                      <a:pt x="68801" y="1291114"/>
                      <a:pt x="73877" y="1292989"/>
                    </a:cubicBezTo>
                    <a:cubicBezTo>
                      <a:pt x="75960" y="1293739"/>
                      <a:pt x="77936" y="1294811"/>
                      <a:pt x="80066" y="1295393"/>
                    </a:cubicBezTo>
                    <a:cubicBezTo>
                      <a:pt x="86917" y="1297302"/>
                      <a:pt x="94009" y="1298333"/>
                      <a:pt x="101336" y="1298333"/>
                    </a:cubicBezTo>
                    <a:lnTo>
                      <a:pt x="272679" y="1298333"/>
                    </a:lnTo>
                    <a:lnTo>
                      <a:pt x="272679" y="1726744"/>
                    </a:lnTo>
                    <a:cubicBezTo>
                      <a:pt x="272679" y="1773156"/>
                      <a:pt x="310311" y="1810788"/>
                      <a:pt x="356730" y="1810788"/>
                    </a:cubicBezTo>
                    <a:cubicBezTo>
                      <a:pt x="403142" y="1810788"/>
                      <a:pt x="440774" y="1773163"/>
                      <a:pt x="440774" y="1726744"/>
                    </a:cubicBezTo>
                    <a:lnTo>
                      <a:pt x="440774" y="1298333"/>
                    </a:lnTo>
                    <a:lnTo>
                      <a:pt x="612116" y="1298333"/>
                    </a:lnTo>
                    <a:cubicBezTo>
                      <a:pt x="619115" y="1298333"/>
                      <a:pt x="625960" y="1297422"/>
                      <a:pt x="632556" y="1295708"/>
                    </a:cubicBezTo>
                    <a:cubicBezTo>
                      <a:pt x="678728" y="1283693"/>
                      <a:pt x="713460" y="1231722"/>
                      <a:pt x="713460" y="1169431"/>
                    </a:cubicBezTo>
                    <a:lnTo>
                      <a:pt x="713460" y="296684"/>
                    </a:lnTo>
                    <a:cubicBezTo>
                      <a:pt x="713460" y="295123"/>
                      <a:pt x="713178" y="293623"/>
                      <a:pt x="713145" y="292069"/>
                    </a:cubicBezTo>
                    <a:cubicBezTo>
                      <a:pt x="712877" y="277737"/>
                      <a:pt x="711055" y="263805"/>
                      <a:pt x="708430" y="250046"/>
                    </a:cubicBezTo>
                    <a:cubicBezTo>
                      <a:pt x="707412" y="244715"/>
                      <a:pt x="706528" y="239348"/>
                      <a:pt x="705175" y="234116"/>
                    </a:cubicBezTo>
                    <a:cubicBezTo>
                      <a:pt x="703681" y="228344"/>
                      <a:pt x="701626" y="222779"/>
                      <a:pt x="699730" y="217139"/>
                    </a:cubicBezTo>
                    <a:cubicBezTo>
                      <a:pt x="698732" y="214159"/>
                      <a:pt x="698009" y="211069"/>
                      <a:pt x="696897" y="208127"/>
                    </a:cubicBezTo>
                    <a:cubicBezTo>
                      <a:pt x="694158" y="200874"/>
                      <a:pt x="690950" y="193749"/>
                      <a:pt x="687575" y="186748"/>
                    </a:cubicBezTo>
                    <a:cubicBezTo>
                      <a:pt x="686825" y="185193"/>
                      <a:pt x="686249" y="183575"/>
                      <a:pt x="685479" y="182032"/>
                    </a:cubicBezTo>
                    <a:cubicBezTo>
                      <a:pt x="668293" y="148123"/>
                      <a:pt x="643694" y="117429"/>
                      <a:pt x="613483" y="91278"/>
                    </a:cubicBezTo>
                    <a:cubicBezTo>
                      <a:pt x="548646" y="35151"/>
                      <a:pt x="457731" y="-2"/>
                      <a:pt x="356730" y="0"/>
                    </a:cubicBezTo>
                    <a:close/>
                  </a:path>
                </a:pathLst>
              </a:custGeom>
              <a:noFill/>
              <a:ln cap="flat" cmpd="sng" w="179975">
                <a:solidFill>
                  <a:srgbClr val="FFFEFC"/>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289" name="Google Shape;289;p19"/>
            <p:cNvSpPr/>
            <p:nvPr/>
          </p:nvSpPr>
          <p:spPr>
            <a:xfrm>
              <a:off x="6388495" y="1556451"/>
              <a:ext cx="168087" cy="660397"/>
            </a:xfrm>
            <a:custGeom>
              <a:rect b="b" l="l" r="r" t="t"/>
              <a:pathLst>
                <a:path extrusionOk="0" h="660397" w="168087">
                  <a:moveTo>
                    <a:pt x="0" y="84044"/>
                  </a:moveTo>
                  <a:cubicBezTo>
                    <a:pt x="0" y="37625"/>
                    <a:pt x="37625" y="0"/>
                    <a:pt x="84044" y="0"/>
                  </a:cubicBezTo>
                  <a:lnTo>
                    <a:pt x="84044" y="0"/>
                  </a:lnTo>
                  <a:cubicBezTo>
                    <a:pt x="130456" y="0"/>
                    <a:pt x="168088" y="37625"/>
                    <a:pt x="168088" y="84044"/>
                  </a:cubicBezTo>
                  <a:lnTo>
                    <a:pt x="168088" y="576353"/>
                  </a:lnTo>
                  <a:cubicBezTo>
                    <a:pt x="168088" y="622765"/>
                    <a:pt x="130456" y="660397"/>
                    <a:pt x="84044" y="660397"/>
                  </a:cubicBezTo>
                  <a:lnTo>
                    <a:pt x="84044" y="660397"/>
                  </a:lnTo>
                  <a:cubicBezTo>
                    <a:pt x="37625" y="660397"/>
                    <a:pt x="0" y="622765"/>
                    <a:pt x="0" y="576353"/>
                  </a:cubicBezTo>
                  <a:lnTo>
                    <a:pt x="0" y="84044"/>
                  </a:lnTo>
                  <a:close/>
                </a:path>
              </a:pathLst>
            </a:custGeom>
            <a:solidFill>
              <a:srgbClr val="DBAB9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90" name="Google Shape;290;p19"/>
            <p:cNvSpPr/>
            <p:nvPr/>
          </p:nvSpPr>
          <p:spPr>
            <a:xfrm>
              <a:off x="6368705" y="1536480"/>
              <a:ext cx="194850" cy="687099"/>
            </a:xfrm>
            <a:custGeom>
              <a:rect b="b" l="l" r="r" t="t"/>
              <a:pathLst>
                <a:path extrusionOk="0" h="687099" w="194850">
                  <a:moveTo>
                    <a:pt x="97526" y="0"/>
                  </a:moveTo>
                  <a:cubicBezTo>
                    <a:pt x="43713" y="0"/>
                    <a:pt x="0" y="43505"/>
                    <a:pt x="0" y="97318"/>
                  </a:cubicBezTo>
                  <a:cubicBezTo>
                    <a:pt x="0" y="101162"/>
                    <a:pt x="0" y="585723"/>
                    <a:pt x="0" y="589567"/>
                  </a:cubicBezTo>
                  <a:cubicBezTo>
                    <a:pt x="0" y="643379"/>
                    <a:pt x="43713" y="687099"/>
                    <a:pt x="97526" y="687099"/>
                  </a:cubicBezTo>
                  <a:cubicBezTo>
                    <a:pt x="151338" y="687099"/>
                    <a:pt x="194844" y="643379"/>
                    <a:pt x="194850" y="589567"/>
                  </a:cubicBezTo>
                  <a:lnTo>
                    <a:pt x="194850" y="97318"/>
                  </a:lnTo>
                  <a:cubicBezTo>
                    <a:pt x="194850" y="43505"/>
                    <a:pt x="151338" y="0"/>
                    <a:pt x="97526" y="0"/>
                  </a:cubicBezTo>
                  <a:close/>
                  <a:moveTo>
                    <a:pt x="97526" y="13395"/>
                  </a:moveTo>
                  <a:cubicBezTo>
                    <a:pt x="143944" y="13395"/>
                    <a:pt x="181449" y="50906"/>
                    <a:pt x="181456" y="97318"/>
                  </a:cubicBezTo>
                  <a:lnTo>
                    <a:pt x="181456" y="589567"/>
                  </a:lnTo>
                  <a:cubicBezTo>
                    <a:pt x="181456" y="635986"/>
                    <a:pt x="143944" y="673705"/>
                    <a:pt x="97526" y="673705"/>
                  </a:cubicBezTo>
                  <a:cubicBezTo>
                    <a:pt x="51114" y="673705"/>
                    <a:pt x="13395" y="635986"/>
                    <a:pt x="13395" y="589567"/>
                  </a:cubicBezTo>
                  <a:lnTo>
                    <a:pt x="13395" y="97318"/>
                  </a:lnTo>
                  <a:cubicBezTo>
                    <a:pt x="13395" y="50906"/>
                    <a:pt x="51114" y="13395"/>
                    <a:pt x="97526" y="1339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91" name="Google Shape;291;p19"/>
            <p:cNvSpPr/>
            <p:nvPr/>
          </p:nvSpPr>
          <p:spPr>
            <a:xfrm>
              <a:off x="6457946" y="1596072"/>
              <a:ext cx="29179" cy="540978"/>
            </a:xfrm>
            <a:custGeom>
              <a:rect b="b" l="l" r="r" t="t"/>
              <a:pathLst>
                <a:path extrusionOk="0" h="540978" w="29179">
                  <a:moveTo>
                    <a:pt x="0" y="14587"/>
                  </a:moveTo>
                  <a:cubicBezTo>
                    <a:pt x="0" y="6530"/>
                    <a:pt x="6530" y="0"/>
                    <a:pt x="14593" y="0"/>
                  </a:cubicBezTo>
                  <a:lnTo>
                    <a:pt x="14593" y="0"/>
                  </a:lnTo>
                  <a:cubicBezTo>
                    <a:pt x="22650" y="0"/>
                    <a:pt x="29180" y="6530"/>
                    <a:pt x="29180" y="14587"/>
                  </a:cubicBezTo>
                  <a:lnTo>
                    <a:pt x="29180" y="526385"/>
                  </a:lnTo>
                  <a:cubicBezTo>
                    <a:pt x="29180" y="534442"/>
                    <a:pt x="22650" y="540978"/>
                    <a:pt x="14593" y="540978"/>
                  </a:cubicBezTo>
                  <a:lnTo>
                    <a:pt x="14593" y="540978"/>
                  </a:lnTo>
                  <a:cubicBezTo>
                    <a:pt x="6530" y="540978"/>
                    <a:pt x="0" y="534442"/>
                    <a:pt x="0" y="526385"/>
                  </a:cubicBezTo>
                  <a:lnTo>
                    <a:pt x="0" y="14587"/>
                  </a:lnTo>
                  <a:close/>
                </a:path>
              </a:pathLst>
            </a:custGeom>
            <a:solidFill>
              <a:srgbClr val="9E6D5C"/>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92" name="Google Shape;292;p19"/>
            <p:cNvSpPr/>
            <p:nvPr/>
          </p:nvSpPr>
          <p:spPr>
            <a:xfrm>
              <a:off x="6115810" y="406153"/>
              <a:ext cx="713459" cy="1298333"/>
            </a:xfrm>
            <a:custGeom>
              <a:rect b="b" l="l" r="r" t="t"/>
              <a:pathLst>
                <a:path extrusionOk="0" h="1298333" w="713459">
                  <a:moveTo>
                    <a:pt x="356730" y="0"/>
                  </a:moveTo>
                  <a:cubicBezTo>
                    <a:pt x="161605" y="0"/>
                    <a:pt x="3315" y="130357"/>
                    <a:pt x="315" y="292070"/>
                  </a:cubicBezTo>
                  <a:cubicBezTo>
                    <a:pt x="281" y="293624"/>
                    <a:pt x="0" y="295117"/>
                    <a:pt x="0" y="296678"/>
                  </a:cubicBezTo>
                  <a:lnTo>
                    <a:pt x="0" y="1169432"/>
                  </a:lnTo>
                  <a:cubicBezTo>
                    <a:pt x="0" y="1240617"/>
                    <a:pt x="45387" y="1298334"/>
                    <a:pt x="101336" y="1298334"/>
                  </a:cubicBezTo>
                  <a:lnTo>
                    <a:pt x="612117" y="1298334"/>
                  </a:lnTo>
                  <a:cubicBezTo>
                    <a:pt x="668072" y="1298334"/>
                    <a:pt x="713460" y="1240617"/>
                    <a:pt x="713460" y="1169432"/>
                  </a:cubicBezTo>
                  <a:lnTo>
                    <a:pt x="713460" y="296678"/>
                  </a:lnTo>
                  <a:cubicBezTo>
                    <a:pt x="713460" y="295124"/>
                    <a:pt x="713172" y="293624"/>
                    <a:pt x="713145" y="292070"/>
                  </a:cubicBezTo>
                  <a:cubicBezTo>
                    <a:pt x="710144" y="130357"/>
                    <a:pt x="551848" y="0"/>
                    <a:pt x="356730" y="0"/>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93" name="Google Shape;293;p19"/>
            <p:cNvSpPr/>
            <p:nvPr/>
          </p:nvSpPr>
          <p:spPr>
            <a:xfrm>
              <a:off x="6095999" y="386014"/>
              <a:ext cx="740255" cy="1325223"/>
            </a:xfrm>
            <a:custGeom>
              <a:rect b="b" l="l" r="r" t="t"/>
              <a:pathLst>
                <a:path extrusionOk="0" h="1325223" w="740255">
                  <a:moveTo>
                    <a:pt x="370232" y="0"/>
                  </a:moveTo>
                  <a:cubicBezTo>
                    <a:pt x="168557" y="0"/>
                    <a:pt x="3570" y="135537"/>
                    <a:pt x="422" y="305350"/>
                  </a:cubicBezTo>
                  <a:cubicBezTo>
                    <a:pt x="415" y="305491"/>
                    <a:pt x="0" y="308900"/>
                    <a:pt x="0" y="310166"/>
                  </a:cubicBezTo>
                  <a:lnTo>
                    <a:pt x="0" y="1182907"/>
                  </a:lnTo>
                  <a:cubicBezTo>
                    <a:pt x="0" y="1260870"/>
                    <a:pt x="50538" y="1325224"/>
                    <a:pt x="114691" y="1325224"/>
                  </a:cubicBezTo>
                  <a:lnTo>
                    <a:pt x="625565" y="1325224"/>
                  </a:lnTo>
                  <a:cubicBezTo>
                    <a:pt x="689725" y="1325224"/>
                    <a:pt x="740256" y="1260870"/>
                    <a:pt x="740256" y="1182907"/>
                  </a:cubicBezTo>
                  <a:lnTo>
                    <a:pt x="740256" y="310166"/>
                  </a:lnTo>
                  <a:cubicBezTo>
                    <a:pt x="740256" y="308900"/>
                    <a:pt x="740209" y="308029"/>
                    <a:pt x="740048" y="306402"/>
                  </a:cubicBezTo>
                  <a:cubicBezTo>
                    <a:pt x="740048" y="306395"/>
                    <a:pt x="740048" y="305491"/>
                    <a:pt x="740048" y="305350"/>
                  </a:cubicBezTo>
                  <a:cubicBezTo>
                    <a:pt x="736900" y="135537"/>
                    <a:pt x="571913" y="0"/>
                    <a:pt x="370232" y="0"/>
                  </a:cubicBezTo>
                  <a:close/>
                  <a:moveTo>
                    <a:pt x="370232" y="13395"/>
                  </a:moveTo>
                  <a:cubicBezTo>
                    <a:pt x="565357" y="13395"/>
                    <a:pt x="723653" y="143851"/>
                    <a:pt x="726653" y="305565"/>
                  </a:cubicBezTo>
                  <a:cubicBezTo>
                    <a:pt x="726680" y="307119"/>
                    <a:pt x="726861" y="308605"/>
                    <a:pt x="726861" y="310166"/>
                  </a:cubicBezTo>
                  <a:lnTo>
                    <a:pt x="726861" y="1182907"/>
                  </a:lnTo>
                  <a:cubicBezTo>
                    <a:pt x="726861" y="1254085"/>
                    <a:pt x="681520" y="1311829"/>
                    <a:pt x="625565" y="1311829"/>
                  </a:cubicBezTo>
                  <a:lnTo>
                    <a:pt x="114691" y="1311829"/>
                  </a:lnTo>
                  <a:cubicBezTo>
                    <a:pt x="58742" y="1311829"/>
                    <a:pt x="13395" y="1254085"/>
                    <a:pt x="13395" y="1182907"/>
                  </a:cubicBezTo>
                  <a:lnTo>
                    <a:pt x="13395" y="310166"/>
                  </a:lnTo>
                  <a:cubicBezTo>
                    <a:pt x="13395" y="308605"/>
                    <a:pt x="13783" y="307119"/>
                    <a:pt x="13816" y="305565"/>
                  </a:cubicBezTo>
                  <a:cubicBezTo>
                    <a:pt x="16817" y="143851"/>
                    <a:pt x="175113" y="13395"/>
                    <a:pt x="370232" y="1339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94" name="Google Shape;294;p19"/>
            <p:cNvSpPr/>
            <p:nvPr/>
          </p:nvSpPr>
          <p:spPr>
            <a:xfrm>
              <a:off x="6520693" y="599213"/>
              <a:ext cx="148953" cy="1010347"/>
            </a:xfrm>
            <a:custGeom>
              <a:rect b="b" l="l" r="r" t="t"/>
              <a:pathLst>
                <a:path extrusionOk="0" h="1010347" w="148953">
                  <a:moveTo>
                    <a:pt x="0" y="66914"/>
                  </a:moveTo>
                  <a:cubicBezTo>
                    <a:pt x="0" y="29959"/>
                    <a:pt x="33346" y="0"/>
                    <a:pt x="74480" y="0"/>
                  </a:cubicBezTo>
                  <a:lnTo>
                    <a:pt x="74480" y="0"/>
                  </a:lnTo>
                  <a:cubicBezTo>
                    <a:pt x="115608" y="0"/>
                    <a:pt x="148954" y="29959"/>
                    <a:pt x="148954" y="66914"/>
                  </a:cubicBezTo>
                  <a:lnTo>
                    <a:pt x="148954" y="943428"/>
                  </a:lnTo>
                  <a:cubicBezTo>
                    <a:pt x="148954" y="980384"/>
                    <a:pt x="115608" y="1010347"/>
                    <a:pt x="74480" y="1010347"/>
                  </a:cubicBezTo>
                  <a:lnTo>
                    <a:pt x="74480" y="1010347"/>
                  </a:lnTo>
                  <a:cubicBezTo>
                    <a:pt x="33346" y="1010347"/>
                    <a:pt x="0" y="980384"/>
                    <a:pt x="0" y="943428"/>
                  </a:cubicBezTo>
                  <a:lnTo>
                    <a:pt x="0" y="66914"/>
                  </a:lnTo>
                  <a:close/>
                </a:path>
              </a:pathLst>
            </a:custGeom>
            <a:solidFill>
              <a:srgbClr val="FAD44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95" name="Google Shape;295;p19"/>
            <p:cNvSpPr/>
            <p:nvPr/>
          </p:nvSpPr>
          <p:spPr>
            <a:xfrm>
              <a:off x="6545908" y="628622"/>
              <a:ext cx="73911" cy="951523"/>
            </a:xfrm>
            <a:custGeom>
              <a:rect b="b" l="l" r="r" t="t"/>
              <a:pathLst>
                <a:path extrusionOk="0" h="951523" w="73911">
                  <a:moveTo>
                    <a:pt x="0" y="33792"/>
                  </a:moveTo>
                  <a:cubicBezTo>
                    <a:pt x="0" y="15128"/>
                    <a:pt x="16549" y="0"/>
                    <a:pt x="36956" y="0"/>
                  </a:cubicBezTo>
                  <a:lnTo>
                    <a:pt x="36956" y="0"/>
                  </a:lnTo>
                  <a:cubicBezTo>
                    <a:pt x="57369" y="0"/>
                    <a:pt x="73911" y="15128"/>
                    <a:pt x="73911" y="33792"/>
                  </a:cubicBezTo>
                  <a:lnTo>
                    <a:pt x="73911" y="917736"/>
                  </a:lnTo>
                  <a:cubicBezTo>
                    <a:pt x="73911" y="936394"/>
                    <a:pt x="57369" y="951523"/>
                    <a:pt x="36956" y="951523"/>
                  </a:cubicBezTo>
                  <a:lnTo>
                    <a:pt x="36956" y="951523"/>
                  </a:lnTo>
                  <a:cubicBezTo>
                    <a:pt x="16549" y="951523"/>
                    <a:pt x="0" y="936394"/>
                    <a:pt x="0" y="917736"/>
                  </a:cubicBezTo>
                  <a:lnTo>
                    <a:pt x="0" y="33792"/>
                  </a:lnTo>
                  <a:close/>
                </a:path>
              </a:pathLst>
            </a:custGeom>
            <a:solidFill>
              <a:srgbClr val="FFDF9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96" name="Google Shape;296;p19"/>
            <p:cNvSpPr/>
            <p:nvPr/>
          </p:nvSpPr>
          <p:spPr>
            <a:xfrm>
              <a:off x="6244122" y="599213"/>
              <a:ext cx="148947" cy="1010347"/>
            </a:xfrm>
            <a:custGeom>
              <a:rect b="b" l="l" r="r" t="t"/>
              <a:pathLst>
                <a:path extrusionOk="0" h="1010347" w="148947">
                  <a:moveTo>
                    <a:pt x="0" y="66914"/>
                  </a:moveTo>
                  <a:cubicBezTo>
                    <a:pt x="0" y="29959"/>
                    <a:pt x="33346" y="0"/>
                    <a:pt x="74474" y="0"/>
                  </a:cubicBezTo>
                  <a:lnTo>
                    <a:pt x="74474" y="0"/>
                  </a:lnTo>
                  <a:cubicBezTo>
                    <a:pt x="115608" y="0"/>
                    <a:pt x="148947" y="29959"/>
                    <a:pt x="148947" y="66914"/>
                  </a:cubicBezTo>
                  <a:lnTo>
                    <a:pt x="148947" y="943428"/>
                  </a:lnTo>
                  <a:cubicBezTo>
                    <a:pt x="148947" y="980384"/>
                    <a:pt x="115608" y="1010347"/>
                    <a:pt x="74474" y="1010347"/>
                  </a:cubicBezTo>
                  <a:lnTo>
                    <a:pt x="74474" y="1010347"/>
                  </a:lnTo>
                  <a:cubicBezTo>
                    <a:pt x="33346" y="1010347"/>
                    <a:pt x="0" y="980384"/>
                    <a:pt x="0" y="943428"/>
                  </a:cubicBezTo>
                  <a:lnTo>
                    <a:pt x="0" y="66914"/>
                  </a:lnTo>
                  <a:close/>
                </a:path>
              </a:pathLst>
            </a:custGeom>
            <a:solidFill>
              <a:srgbClr val="FAD44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97" name="Google Shape;297;p19"/>
            <p:cNvSpPr/>
            <p:nvPr/>
          </p:nvSpPr>
          <p:spPr>
            <a:xfrm>
              <a:off x="6269338" y="628622"/>
              <a:ext cx="73911" cy="951523"/>
            </a:xfrm>
            <a:custGeom>
              <a:rect b="b" l="l" r="r" t="t"/>
              <a:pathLst>
                <a:path extrusionOk="0" h="951523" w="73911">
                  <a:moveTo>
                    <a:pt x="0" y="33792"/>
                  </a:moveTo>
                  <a:cubicBezTo>
                    <a:pt x="0" y="15128"/>
                    <a:pt x="16542" y="0"/>
                    <a:pt x="36956" y="0"/>
                  </a:cubicBezTo>
                  <a:lnTo>
                    <a:pt x="36956" y="0"/>
                  </a:lnTo>
                  <a:cubicBezTo>
                    <a:pt x="57362" y="0"/>
                    <a:pt x="73911" y="15128"/>
                    <a:pt x="73911" y="33792"/>
                  </a:cubicBezTo>
                  <a:lnTo>
                    <a:pt x="73911" y="917736"/>
                  </a:lnTo>
                  <a:cubicBezTo>
                    <a:pt x="73911" y="936394"/>
                    <a:pt x="57362" y="951523"/>
                    <a:pt x="36956" y="951523"/>
                  </a:cubicBezTo>
                  <a:lnTo>
                    <a:pt x="36956" y="951523"/>
                  </a:lnTo>
                  <a:cubicBezTo>
                    <a:pt x="16542" y="951523"/>
                    <a:pt x="0" y="936394"/>
                    <a:pt x="0" y="917736"/>
                  </a:cubicBezTo>
                  <a:lnTo>
                    <a:pt x="0" y="33792"/>
                  </a:lnTo>
                  <a:close/>
                </a:path>
              </a:pathLst>
            </a:custGeom>
            <a:solidFill>
              <a:srgbClr val="FFDF9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298" name="Google Shape;298;p19"/>
          <p:cNvGrpSpPr/>
          <p:nvPr/>
        </p:nvGrpSpPr>
        <p:grpSpPr>
          <a:xfrm>
            <a:off x="499138" y="4781611"/>
            <a:ext cx="1370006" cy="1893701"/>
            <a:chOff x="5466252" y="2545094"/>
            <a:chExt cx="1370006" cy="1893701"/>
          </a:xfrm>
        </p:grpSpPr>
        <p:sp>
          <p:nvSpPr>
            <p:cNvPr id="299" name="Google Shape;299;p19"/>
            <p:cNvSpPr/>
            <p:nvPr/>
          </p:nvSpPr>
          <p:spPr>
            <a:xfrm>
              <a:off x="5479656" y="2572942"/>
              <a:ext cx="1333967" cy="1852439"/>
            </a:xfrm>
            <a:custGeom>
              <a:rect b="b" l="l" r="r" t="t"/>
              <a:pathLst>
                <a:path extrusionOk="0" h="1852439" w="1333967">
                  <a:moveTo>
                    <a:pt x="331937" y="0"/>
                  </a:moveTo>
                  <a:cubicBezTo>
                    <a:pt x="331937" y="0"/>
                    <a:pt x="250806" y="141306"/>
                    <a:pt x="333189" y="447250"/>
                  </a:cubicBezTo>
                  <a:cubicBezTo>
                    <a:pt x="215766" y="407971"/>
                    <a:pt x="63001" y="404977"/>
                    <a:pt x="63001" y="404977"/>
                  </a:cubicBezTo>
                  <a:cubicBezTo>
                    <a:pt x="63001" y="404977"/>
                    <a:pt x="127851" y="540396"/>
                    <a:pt x="246546" y="653191"/>
                  </a:cubicBezTo>
                  <a:cubicBezTo>
                    <a:pt x="250846" y="657283"/>
                    <a:pt x="254811" y="660163"/>
                    <a:pt x="259104" y="664074"/>
                  </a:cubicBezTo>
                  <a:cubicBezTo>
                    <a:pt x="146268" y="693743"/>
                    <a:pt x="0" y="778557"/>
                    <a:pt x="0" y="778557"/>
                  </a:cubicBezTo>
                  <a:cubicBezTo>
                    <a:pt x="0" y="778557"/>
                    <a:pt x="191227" y="836910"/>
                    <a:pt x="342190" y="840299"/>
                  </a:cubicBezTo>
                  <a:cubicBezTo>
                    <a:pt x="345706" y="840380"/>
                    <a:pt x="348847" y="840132"/>
                    <a:pt x="352236" y="840092"/>
                  </a:cubicBezTo>
                  <a:cubicBezTo>
                    <a:pt x="150039" y="1240568"/>
                    <a:pt x="392875" y="2124098"/>
                    <a:pt x="1036824" y="1770797"/>
                  </a:cubicBezTo>
                  <a:cubicBezTo>
                    <a:pt x="1657707" y="1430154"/>
                    <a:pt x="1178230" y="769576"/>
                    <a:pt x="753657" y="665333"/>
                  </a:cubicBezTo>
                  <a:cubicBezTo>
                    <a:pt x="778577" y="670744"/>
                    <a:pt x="803605" y="677415"/>
                    <a:pt x="828787" y="686262"/>
                  </a:cubicBezTo>
                  <a:cubicBezTo>
                    <a:pt x="870136" y="657926"/>
                    <a:pt x="909991" y="623971"/>
                    <a:pt x="940551" y="582662"/>
                  </a:cubicBezTo>
                  <a:cubicBezTo>
                    <a:pt x="1061396" y="419302"/>
                    <a:pt x="1045195" y="305563"/>
                    <a:pt x="1045195" y="305563"/>
                  </a:cubicBezTo>
                  <a:cubicBezTo>
                    <a:pt x="1045195" y="305563"/>
                    <a:pt x="913668" y="337013"/>
                    <a:pt x="818741" y="391790"/>
                  </a:cubicBezTo>
                  <a:cubicBezTo>
                    <a:pt x="821326" y="377692"/>
                    <a:pt x="823141" y="364251"/>
                    <a:pt x="823141" y="352236"/>
                  </a:cubicBezTo>
                  <a:cubicBezTo>
                    <a:pt x="823141" y="260550"/>
                    <a:pt x="744455" y="105690"/>
                    <a:pt x="744448" y="105690"/>
                  </a:cubicBezTo>
                  <a:cubicBezTo>
                    <a:pt x="744448" y="105690"/>
                    <a:pt x="616838" y="223729"/>
                    <a:pt x="573668" y="314564"/>
                  </a:cubicBezTo>
                  <a:cubicBezTo>
                    <a:pt x="493287" y="149550"/>
                    <a:pt x="331937" y="0"/>
                    <a:pt x="331937" y="0"/>
                  </a:cubicBezTo>
                  <a:close/>
                </a:path>
              </a:pathLst>
            </a:custGeom>
            <a:solidFill>
              <a:srgbClr val="FFFCF9"/>
            </a:solidFill>
            <a:ln cap="flat" cmpd="sng" w="167350">
              <a:solidFill>
                <a:srgbClr val="FFFCF9"/>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300" name="Google Shape;300;p19"/>
            <p:cNvGrpSpPr/>
            <p:nvPr/>
          </p:nvGrpSpPr>
          <p:grpSpPr>
            <a:xfrm>
              <a:off x="5466252" y="2545094"/>
              <a:ext cx="1370006" cy="1893701"/>
              <a:chOff x="5466252" y="2545094"/>
              <a:chExt cx="1370006" cy="1893701"/>
            </a:xfrm>
          </p:grpSpPr>
          <p:sp>
            <p:nvSpPr>
              <p:cNvPr id="301" name="Google Shape;301;p19"/>
              <p:cNvSpPr/>
              <p:nvPr/>
            </p:nvSpPr>
            <p:spPr>
              <a:xfrm>
                <a:off x="5777955" y="3230546"/>
                <a:ext cx="1051312" cy="1201512"/>
              </a:xfrm>
              <a:custGeom>
                <a:rect b="b" l="l" r="r" t="t"/>
                <a:pathLst>
                  <a:path extrusionOk="0" h="1201512" w="1051312">
                    <a:moveTo>
                      <a:pt x="187641" y="49191"/>
                    </a:moveTo>
                    <a:cubicBezTo>
                      <a:pt x="597280" y="-221894"/>
                      <a:pt x="1525983" y="696469"/>
                      <a:pt x="754243" y="1119876"/>
                    </a:cubicBezTo>
                    <a:cubicBezTo>
                      <a:pt x="15575" y="1525148"/>
                      <a:pt x="-195643" y="302837"/>
                      <a:pt x="187641" y="49191"/>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02" name="Google Shape;302;p19"/>
              <p:cNvSpPr/>
              <p:nvPr/>
            </p:nvSpPr>
            <p:spPr>
              <a:xfrm>
                <a:off x="5757766" y="3211120"/>
                <a:ext cx="1078492" cy="1227675"/>
              </a:xfrm>
              <a:custGeom>
                <a:rect b="b" l="l" r="r" t="t"/>
                <a:pathLst>
                  <a:path extrusionOk="0" h="1227675" w="1078492">
                    <a:moveTo>
                      <a:pt x="366509" y="91"/>
                    </a:moveTo>
                    <a:cubicBezTo>
                      <a:pt x="303227" y="1430"/>
                      <a:pt x="244257" y="17517"/>
                      <a:pt x="194054" y="50742"/>
                    </a:cubicBezTo>
                    <a:cubicBezTo>
                      <a:pt x="4642" y="176088"/>
                      <a:pt x="-52706" y="542080"/>
                      <a:pt x="51322" y="848762"/>
                    </a:cubicBezTo>
                    <a:cubicBezTo>
                      <a:pt x="104017" y="1004105"/>
                      <a:pt x="192541" y="1123591"/>
                      <a:pt x="307700" y="1183833"/>
                    </a:cubicBezTo>
                    <a:cubicBezTo>
                      <a:pt x="438270" y="1252138"/>
                      <a:pt x="596520" y="1241878"/>
                      <a:pt x="774413" y="1144278"/>
                    </a:cubicBezTo>
                    <a:cubicBezTo>
                      <a:pt x="959746" y="1042600"/>
                      <a:pt x="1059308" y="906753"/>
                      <a:pt x="1076004" y="749977"/>
                    </a:cubicBezTo>
                    <a:cubicBezTo>
                      <a:pt x="1090698" y="612000"/>
                      <a:pt x="1039745" y="463568"/>
                      <a:pt x="938496" y="328886"/>
                    </a:cubicBezTo>
                    <a:cubicBezTo>
                      <a:pt x="785684" y="125618"/>
                      <a:pt x="556356" y="-3921"/>
                      <a:pt x="366509" y="91"/>
                    </a:cubicBezTo>
                    <a:close/>
                    <a:moveTo>
                      <a:pt x="375088" y="12648"/>
                    </a:moveTo>
                    <a:cubicBezTo>
                      <a:pt x="816726" y="12615"/>
                      <a:pt x="1443409" y="762072"/>
                      <a:pt x="768137" y="1132558"/>
                    </a:cubicBezTo>
                    <a:cubicBezTo>
                      <a:pt x="29469" y="1537823"/>
                      <a:pt x="-181910" y="315686"/>
                      <a:pt x="201381" y="62040"/>
                    </a:cubicBezTo>
                    <a:cubicBezTo>
                      <a:pt x="252582" y="28159"/>
                      <a:pt x="312000" y="12655"/>
                      <a:pt x="375088" y="12648"/>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303" name="Google Shape;303;p19"/>
              <p:cNvGrpSpPr/>
              <p:nvPr/>
            </p:nvGrpSpPr>
            <p:grpSpPr>
              <a:xfrm>
                <a:off x="5466252" y="2545094"/>
                <a:ext cx="1072857" cy="867044"/>
                <a:chOff x="5466252" y="2545094"/>
                <a:chExt cx="1072857" cy="867044"/>
              </a:xfrm>
            </p:grpSpPr>
            <p:sp>
              <p:nvSpPr>
                <p:cNvPr id="304" name="Google Shape;304;p19"/>
                <p:cNvSpPr/>
                <p:nvPr/>
              </p:nvSpPr>
              <p:spPr>
                <a:xfrm>
                  <a:off x="5486045" y="3218270"/>
                  <a:ext cx="506996" cy="187123"/>
                </a:xfrm>
                <a:custGeom>
                  <a:rect b="b" l="l" r="r" t="t"/>
                  <a:pathLst>
                    <a:path extrusionOk="0" h="187123" w="506996">
                      <a:moveTo>
                        <a:pt x="324463" y="0"/>
                      </a:moveTo>
                      <a:cubicBezTo>
                        <a:pt x="305483" y="0"/>
                        <a:pt x="282872" y="4668"/>
                        <a:pt x="259224" y="10883"/>
                      </a:cubicBezTo>
                      <a:cubicBezTo>
                        <a:pt x="146389" y="40552"/>
                        <a:pt x="0" y="125366"/>
                        <a:pt x="0" y="125366"/>
                      </a:cubicBezTo>
                      <a:cubicBezTo>
                        <a:pt x="0" y="125366"/>
                        <a:pt x="191200" y="183719"/>
                        <a:pt x="342170" y="187108"/>
                      </a:cubicBezTo>
                      <a:cubicBezTo>
                        <a:pt x="346128" y="187195"/>
                        <a:pt x="349724" y="186880"/>
                        <a:pt x="353623" y="186900"/>
                      </a:cubicBezTo>
                      <a:cubicBezTo>
                        <a:pt x="367566" y="160480"/>
                        <a:pt x="383586" y="136551"/>
                        <a:pt x="401575" y="114905"/>
                      </a:cubicBezTo>
                      <a:cubicBezTo>
                        <a:pt x="418271" y="94820"/>
                        <a:pt x="436896" y="77307"/>
                        <a:pt x="457095" y="62164"/>
                      </a:cubicBezTo>
                      <a:cubicBezTo>
                        <a:pt x="462841" y="57851"/>
                        <a:pt x="468347" y="53056"/>
                        <a:pt x="474374" y="49185"/>
                      </a:cubicBezTo>
                      <a:cubicBezTo>
                        <a:pt x="484862" y="42461"/>
                        <a:pt x="495879" y="37103"/>
                        <a:pt x="506997" y="31812"/>
                      </a:cubicBezTo>
                      <a:cubicBezTo>
                        <a:pt x="483369" y="24070"/>
                        <a:pt x="455769" y="16475"/>
                        <a:pt x="424908" y="10468"/>
                      </a:cubicBezTo>
                      <a:cubicBezTo>
                        <a:pt x="393438" y="4340"/>
                        <a:pt x="359476" y="0"/>
                        <a:pt x="324463" y="0"/>
                      </a:cubicBezTo>
                      <a:close/>
                    </a:path>
                  </a:pathLst>
                </a:custGeom>
                <a:solidFill>
                  <a:srgbClr val="BFDB87"/>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05" name="Google Shape;305;p19"/>
                <p:cNvSpPr/>
                <p:nvPr/>
              </p:nvSpPr>
              <p:spPr>
                <a:xfrm>
                  <a:off x="5466252" y="3198239"/>
                  <a:ext cx="533764" cy="213899"/>
                </a:xfrm>
                <a:custGeom>
                  <a:rect b="b" l="l" r="r" t="t"/>
                  <a:pathLst>
                    <a:path extrusionOk="0" h="213899" w="533764">
                      <a:moveTo>
                        <a:pt x="337813" y="0"/>
                      </a:moveTo>
                      <a:cubicBezTo>
                        <a:pt x="319295" y="0"/>
                        <a:pt x="297703" y="3797"/>
                        <a:pt x="269166" y="11298"/>
                      </a:cubicBezTo>
                      <a:cubicBezTo>
                        <a:pt x="218762" y="24552"/>
                        <a:pt x="158935" y="49078"/>
                        <a:pt x="94822" y="80575"/>
                      </a:cubicBezTo>
                      <a:cubicBezTo>
                        <a:pt x="72467" y="91558"/>
                        <a:pt x="51130" y="102622"/>
                        <a:pt x="31620" y="113224"/>
                      </a:cubicBezTo>
                      <a:cubicBezTo>
                        <a:pt x="24782" y="116941"/>
                        <a:pt x="7035" y="126853"/>
                        <a:pt x="6713" y="127034"/>
                      </a:cubicBezTo>
                      <a:cubicBezTo>
                        <a:pt x="-3406" y="132901"/>
                        <a:pt x="-1752" y="148110"/>
                        <a:pt x="9432" y="151526"/>
                      </a:cubicBezTo>
                      <a:cubicBezTo>
                        <a:pt x="9834" y="151646"/>
                        <a:pt x="33134" y="158296"/>
                        <a:pt x="42082" y="160734"/>
                      </a:cubicBezTo>
                      <a:cubicBezTo>
                        <a:pt x="67618" y="167686"/>
                        <a:pt x="95586" y="174839"/>
                        <a:pt x="124960" y="181449"/>
                      </a:cubicBezTo>
                      <a:cubicBezTo>
                        <a:pt x="209091" y="200396"/>
                        <a:pt x="288085" y="212384"/>
                        <a:pt x="355179" y="213890"/>
                      </a:cubicBezTo>
                      <a:cubicBezTo>
                        <a:pt x="357315" y="213937"/>
                        <a:pt x="359023" y="213797"/>
                        <a:pt x="362298" y="213683"/>
                      </a:cubicBezTo>
                      <a:cubicBezTo>
                        <a:pt x="362331" y="213683"/>
                        <a:pt x="365673" y="213676"/>
                        <a:pt x="366899" y="213683"/>
                      </a:cubicBezTo>
                      <a:cubicBezTo>
                        <a:pt x="371882" y="213703"/>
                        <a:pt x="376503" y="210971"/>
                        <a:pt x="378833" y="206564"/>
                      </a:cubicBezTo>
                      <a:cubicBezTo>
                        <a:pt x="392228" y="181188"/>
                        <a:pt x="407746" y="157988"/>
                        <a:pt x="425292" y="136872"/>
                      </a:cubicBezTo>
                      <a:cubicBezTo>
                        <a:pt x="441051" y="117919"/>
                        <a:pt x="458745" y="101001"/>
                        <a:pt x="478455" y="86227"/>
                      </a:cubicBezTo>
                      <a:cubicBezTo>
                        <a:pt x="480103" y="84988"/>
                        <a:pt x="484483" y="81613"/>
                        <a:pt x="484731" y="81412"/>
                      </a:cubicBezTo>
                      <a:cubicBezTo>
                        <a:pt x="489868" y="77353"/>
                        <a:pt x="492171" y="75686"/>
                        <a:pt x="494984" y="73878"/>
                      </a:cubicBezTo>
                      <a:cubicBezTo>
                        <a:pt x="503289" y="68553"/>
                        <a:pt x="511346" y="64394"/>
                        <a:pt x="526173" y="57342"/>
                      </a:cubicBezTo>
                      <a:cubicBezTo>
                        <a:pt x="537083" y="52152"/>
                        <a:pt x="535978" y="36199"/>
                        <a:pt x="524499" y="32435"/>
                      </a:cubicBezTo>
                      <a:cubicBezTo>
                        <a:pt x="497904" y="23722"/>
                        <a:pt x="469943" y="16348"/>
                        <a:pt x="440783" y="10669"/>
                      </a:cubicBezTo>
                      <a:cubicBezTo>
                        <a:pt x="404973" y="3703"/>
                        <a:pt x="371038" y="0"/>
                        <a:pt x="337813" y="0"/>
                      </a:cubicBezTo>
                      <a:close/>
                      <a:moveTo>
                        <a:pt x="337813" y="13395"/>
                      </a:moveTo>
                      <a:cubicBezTo>
                        <a:pt x="372826" y="13395"/>
                        <a:pt x="406795" y="17734"/>
                        <a:pt x="438272" y="23856"/>
                      </a:cubicBezTo>
                      <a:cubicBezTo>
                        <a:pt x="469133" y="29863"/>
                        <a:pt x="496685" y="37458"/>
                        <a:pt x="520313" y="45207"/>
                      </a:cubicBezTo>
                      <a:cubicBezTo>
                        <a:pt x="509196" y="50491"/>
                        <a:pt x="498360" y="55848"/>
                        <a:pt x="487872" y="62572"/>
                      </a:cubicBezTo>
                      <a:cubicBezTo>
                        <a:pt x="481837" y="66444"/>
                        <a:pt x="476245" y="71246"/>
                        <a:pt x="470499" y="75552"/>
                      </a:cubicBezTo>
                      <a:cubicBezTo>
                        <a:pt x="450300" y="90694"/>
                        <a:pt x="431728" y="108208"/>
                        <a:pt x="415039" y="128293"/>
                      </a:cubicBezTo>
                      <a:cubicBezTo>
                        <a:pt x="397044" y="149938"/>
                        <a:pt x="381051" y="173874"/>
                        <a:pt x="367113" y="200288"/>
                      </a:cubicBezTo>
                      <a:cubicBezTo>
                        <a:pt x="363216" y="200275"/>
                        <a:pt x="359552" y="200583"/>
                        <a:pt x="355601" y="200496"/>
                      </a:cubicBezTo>
                      <a:cubicBezTo>
                        <a:pt x="204631" y="197107"/>
                        <a:pt x="13410" y="138754"/>
                        <a:pt x="13410" y="138754"/>
                      </a:cubicBezTo>
                      <a:cubicBezTo>
                        <a:pt x="13410" y="138754"/>
                        <a:pt x="159887" y="53940"/>
                        <a:pt x="272722" y="24278"/>
                      </a:cubicBezTo>
                      <a:cubicBezTo>
                        <a:pt x="296370" y="18056"/>
                        <a:pt x="318833" y="13395"/>
                        <a:pt x="337813" y="1339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06" name="Google Shape;306;p19"/>
                <p:cNvSpPr/>
                <p:nvPr/>
              </p:nvSpPr>
              <p:spPr>
                <a:xfrm>
                  <a:off x="6098457" y="2870642"/>
                  <a:ext cx="433607" cy="380699"/>
                </a:xfrm>
                <a:custGeom>
                  <a:rect b="b" l="l" r="r" t="t"/>
                  <a:pathLst>
                    <a:path extrusionOk="0" h="380699" w="433607">
                      <a:moveTo>
                        <a:pt x="432898" y="0"/>
                      </a:moveTo>
                      <a:cubicBezTo>
                        <a:pt x="432898" y="0"/>
                        <a:pt x="301223" y="31450"/>
                        <a:pt x="206296" y="86227"/>
                      </a:cubicBezTo>
                      <a:cubicBezTo>
                        <a:pt x="206283" y="86288"/>
                        <a:pt x="206309" y="86375"/>
                        <a:pt x="206296" y="86435"/>
                      </a:cubicBezTo>
                      <a:cubicBezTo>
                        <a:pt x="177531" y="103044"/>
                        <a:pt x="151800" y="121415"/>
                        <a:pt x="134575" y="142109"/>
                      </a:cubicBezTo>
                      <a:cubicBezTo>
                        <a:pt x="99495" y="184262"/>
                        <a:pt x="60563" y="245863"/>
                        <a:pt x="28946" y="299287"/>
                      </a:cubicBezTo>
                      <a:cubicBezTo>
                        <a:pt x="13200" y="325896"/>
                        <a:pt x="10488" y="331186"/>
                        <a:pt x="0" y="350140"/>
                      </a:cubicBezTo>
                      <a:cubicBezTo>
                        <a:pt x="10756" y="349001"/>
                        <a:pt x="21605" y="348278"/>
                        <a:pt x="32616" y="348050"/>
                      </a:cubicBezTo>
                      <a:cubicBezTo>
                        <a:pt x="35462" y="347990"/>
                        <a:pt x="38188" y="347628"/>
                        <a:pt x="41041" y="347628"/>
                      </a:cubicBezTo>
                      <a:cubicBezTo>
                        <a:pt x="59485" y="347628"/>
                        <a:pt x="78458" y="349229"/>
                        <a:pt x="97425" y="351606"/>
                      </a:cubicBezTo>
                      <a:cubicBezTo>
                        <a:pt x="136564" y="356516"/>
                        <a:pt x="176406" y="366635"/>
                        <a:pt x="216449" y="380699"/>
                      </a:cubicBezTo>
                      <a:cubicBezTo>
                        <a:pt x="257798" y="352363"/>
                        <a:pt x="297573" y="318408"/>
                        <a:pt x="328133" y="277099"/>
                      </a:cubicBezTo>
                      <a:cubicBezTo>
                        <a:pt x="448971" y="113740"/>
                        <a:pt x="432898" y="0"/>
                        <a:pt x="432898" y="0"/>
                      </a:cubicBezTo>
                      <a:close/>
                    </a:path>
                  </a:pathLst>
                </a:custGeom>
                <a:solidFill>
                  <a:srgbClr val="BDD98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07" name="Google Shape;307;p19"/>
                <p:cNvSpPr/>
                <p:nvPr/>
              </p:nvSpPr>
              <p:spPr>
                <a:xfrm>
                  <a:off x="6078635" y="2850652"/>
                  <a:ext cx="460474" cy="407397"/>
                </a:xfrm>
                <a:custGeom>
                  <a:rect b="b" l="l" r="r" t="t"/>
                  <a:pathLst>
                    <a:path extrusionOk="0" h="407397" w="460474">
                      <a:moveTo>
                        <a:pt x="443290" y="374"/>
                      </a:moveTo>
                      <a:cubicBezTo>
                        <a:pt x="442199" y="635"/>
                        <a:pt x="426815" y="4546"/>
                        <a:pt x="420687" y="6234"/>
                      </a:cubicBezTo>
                      <a:cubicBezTo>
                        <a:pt x="403200" y="11042"/>
                        <a:pt x="384200" y="16682"/>
                        <a:pt x="364389" y="23184"/>
                      </a:cubicBezTo>
                      <a:cubicBezTo>
                        <a:pt x="307610" y="41836"/>
                        <a:pt x="255525" y="63362"/>
                        <a:pt x="213071" y="87853"/>
                      </a:cubicBezTo>
                      <a:cubicBezTo>
                        <a:pt x="213018" y="87887"/>
                        <a:pt x="213125" y="88034"/>
                        <a:pt x="213071" y="88068"/>
                      </a:cubicBezTo>
                      <a:cubicBezTo>
                        <a:pt x="212984" y="88115"/>
                        <a:pt x="212951" y="88222"/>
                        <a:pt x="212864" y="88275"/>
                      </a:cubicBezTo>
                      <a:cubicBezTo>
                        <a:pt x="179746" y="107423"/>
                        <a:pt x="154759" y="126416"/>
                        <a:pt x="137727" y="146876"/>
                      </a:cubicBezTo>
                      <a:cubicBezTo>
                        <a:pt x="106384" y="184542"/>
                        <a:pt x="70346" y="238877"/>
                        <a:pt x="30779" y="305729"/>
                      </a:cubicBezTo>
                      <a:cubicBezTo>
                        <a:pt x="21851" y="320818"/>
                        <a:pt x="16922" y="329491"/>
                        <a:pt x="11738" y="338793"/>
                      </a:cubicBezTo>
                      <a:cubicBezTo>
                        <a:pt x="11544" y="339141"/>
                        <a:pt x="2918" y="354786"/>
                        <a:pt x="1692" y="357003"/>
                      </a:cubicBezTo>
                      <a:cubicBezTo>
                        <a:pt x="-3551" y="366480"/>
                        <a:pt x="4104" y="377818"/>
                        <a:pt x="14873" y="376673"/>
                      </a:cubicBezTo>
                      <a:cubicBezTo>
                        <a:pt x="25508" y="375548"/>
                        <a:pt x="35869" y="375012"/>
                        <a:pt x="46269" y="374791"/>
                      </a:cubicBezTo>
                      <a:cubicBezTo>
                        <a:pt x="47636" y="374764"/>
                        <a:pt x="50817" y="374590"/>
                        <a:pt x="50870" y="374584"/>
                      </a:cubicBezTo>
                      <a:cubicBezTo>
                        <a:pt x="52719" y="374456"/>
                        <a:pt x="53569" y="374376"/>
                        <a:pt x="54433" y="374376"/>
                      </a:cubicBezTo>
                      <a:cubicBezTo>
                        <a:pt x="70936" y="374376"/>
                        <a:pt x="88898" y="375588"/>
                        <a:pt x="109264" y="378140"/>
                      </a:cubicBezTo>
                      <a:cubicBezTo>
                        <a:pt x="146219" y="382774"/>
                        <a:pt x="184856" y="392358"/>
                        <a:pt x="225421" y="406603"/>
                      </a:cubicBezTo>
                      <a:cubicBezTo>
                        <a:pt x="229446" y="408016"/>
                        <a:pt x="233833" y="407554"/>
                        <a:pt x="237349" y="405136"/>
                      </a:cubicBezTo>
                      <a:cubicBezTo>
                        <a:pt x="284706" y="372688"/>
                        <a:pt x="323161" y="337728"/>
                        <a:pt x="352247" y="298402"/>
                      </a:cubicBezTo>
                      <a:cubicBezTo>
                        <a:pt x="401258" y="232153"/>
                        <a:pt x="432092" y="168957"/>
                        <a:pt x="448105" y="110249"/>
                      </a:cubicBezTo>
                      <a:cubicBezTo>
                        <a:pt x="458841" y="70876"/>
                        <a:pt x="461701" y="38970"/>
                        <a:pt x="460033" y="16072"/>
                      </a:cubicBezTo>
                      <a:cubicBezTo>
                        <a:pt x="459879" y="13936"/>
                        <a:pt x="459745" y="12389"/>
                        <a:pt x="459618" y="11464"/>
                      </a:cubicBezTo>
                      <a:cubicBezTo>
                        <a:pt x="458513" y="3655"/>
                        <a:pt x="450965" y="-1461"/>
                        <a:pt x="443290" y="374"/>
                      </a:cubicBezTo>
                      <a:close/>
                      <a:moveTo>
                        <a:pt x="446431" y="13346"/>
                      </a:moveTo>
                      <a:cubicBezTo>
                        <a:pt x="446431" y="13346"/>
                        <a:pt x="462417" y="127086"/>
                        <a:pt x="341579" y="290446"/>
                      </a:cubicBezTo>
                      <a:cubicBezTo>
                        <a:pt x="311019" y="331754"/>
                        <a:pt x="271164" y="365710"/>
                        <a:pt x="229815" y="394046"/>
                      </a:cubicBezTo>
                      <a:cubicBezTo>
                        <a:pt x="189772" y="379988"/>
                        <a:pt x="150077" y="369862"/>
                        <a:pt x="110938" y="364953"/>
                      </a:cubicBezTo>
                      <a:cubicBezTo>
                        <a:pt x="91972" y="362575"/>
                        <a:pt x="72871" y="360981"/>
                        <a:pt x="54433" y="360981"/>
                      </a:cubicBezTo>
                      <a:cubicBezTo>
                        <a:pt x="51573" y="360981"/>
                        <a:pt x="48901" y="361336"/>
                        <a:pt x="46062" y="361396"/>
                      </a:cubicBezTo>
                      <a:cubicBezTo>
                        <a:pt x="35045" y="361631"/>
                        <a:pt x="24168" y="362354"/>
                        <a:pt x="13412" y="363493"/>
                      </a:cubicBezTo>
                      <a:cubicBezTo>
                        <a:pt x="23901" y="344533"/>
                        <a:pt x="26546" y="339242"/>
                        <a:pt x="42291" y="312634"/>
                      </a:cubicBezTo>
                      <a:cubicBezTo>
                        <a:pt x="73909" y="259210"/>
                        <a:pt x="112901" y="197608"/>
                        <a:pt x="147981" y="155456"/>
                      </a:cubicBezTo>
                      <a:cubicBezTo>
                        <a:pt x="165206" y="134761"/>
                        <a:pt x="191004" y="116397"/>
                        <a:pt x="219769" y="99788"/>
                      </a:cubicBezTo>
                      <a:cubicBezTo>
                        <a:pt x="219782" y="99728"/>
                        <a:pt x="219755" y="99641"/>
                        <a:pt x="219769" y="99574"/>
                      </a:cubicBezTo>
                      <a:cubicBezTo>
                        <a:pt x="314696" y="44803"/>
                        <a:pt x="446431" y="13346"/>
                        <a:pt x="446431" y="13346"/>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08" name="Google Shape;308;p19"/>
                <p:cNvSpPr/>
                <p:nvPr/>
              </p:nvSpPr>
              <p:spPr>
                <a:xfrm>
                  <a:off x="5549127" y="2670769"/>
                  <a:ext cx="760159" cy="662406"/>
                </a:xfrm>
                <a:custGeom>
                  <a:rect b="b" l="l" r="r" t="t"/>
                  <a:pathLst>
                    <a:path extrusionOk="0" h="662406" w="760159">
                      <a:moveTo>
                        <a:pt x="681313" y="0"/>
                      </a:moveTo>
                      <a:cubicBezTo>
                        <a:pt x="681313" y="0"/>
                        <a:pt x="553837" y="118033"/>
                        <a:pt x="510660" y="208874"/>
                      </a:cubicBezTo>
                      <a:cubicBezTo>
                        <a:pt x="509562" y="211192"/>
                        <a:pt x="507974" y="213710"/>
                        <a:pt x="506990" y="215987"/>
                      </a:cubicBezTo>
                      <a:cubicBezTo>
                        <a:pt x="467302" y="307612"/>
                        <a:pt x="477180" y="492463"/>
                        <a:pt x="477180" y="492463"/>
                      </a:cubicBezTo>
                      <a:cubicBezTo>
                        <a:pt x="477180" y="492463"/>
                        <a:pt x="415679" y="398869"/>
                        <a:pt x="296374" y="350562"/>
                      </a:cubicBezTo>
                      <a:cubicBezTo>
                        <a:pt x="288090" y="347206"/>
                        <a:pt x="278995" y="344494"/>
                        <a:pt x="270235" y="341561"/>
                      </a:cubicBezTo>
                      <a:cubicBezTo>
                        <a:pt x="152812" y="302281"/>
                        <a:pt x="0" y="299287"/>
                        <a:pt x="0" y="299287"/>
                      </a:cubicBezTo>
                      <a:cubicBezTo>
                        <a:pt x="0" y="299287"/>
                        <a:pt x="64702" y="434706"/>
                        <a:pt x="183398" y="547501"/>
                      </a:cubicBezTo>
                      <a:cubicBezTo>
                        <a:pt x="187698" y="551593"/>
                        <a:pt x="191850" y="554473"/>
                        <a:pt x="196143" y="558385"/>
                      </a:cubicBezTo>
                      <a:cubicBezTo>
                        <a:pt x="245937" y="603819"/>
                        <a:pt x="294097" y="637392"/>
                        <a:pt x="338493" y="662406"/>
                      </a:cubicBezTo>
                      <a:cubicBezTo>
                        <a:pt x="355190" y="642321"/>
                        <a:pt x="373814" y="624808"/>
                        <a:pt x="394014" y="609665"/>
                      </a:cubicBezTo>
                      <a:cubicBezTo>
                        <a:pt x="399760" y="605352"/>
                        <a:pt x="405265" y="600557"/>
                        <a:pt x="411292" y="596686"/>
                      </a:cubicBezTo>
                      <a:cubicBezTo>
                        <a:pt x="421781" y="589962"/>
                        <a:pt x="432797" y="584604"/>
                        <a:pt x="443915" y="579314"/>
                      </a:cubicBezTo>
                      <a:cubicBezTo>
                        <a:pt x="476818" y="563662"/>
                        <a:pt x="512167" y="553951"/>
                        <a:pt x="549330" y="550013"/>
                      </a:cubicBezTo>
                      <a:cubicBezTo>
                        <a:pt x="560086" y="548874"/>
                        <a:pt x="570935" y="548151"/>
                        <a:pt x="581946" y="547923"/>
                      </a:cubicBezTo>
                      <a:cubicBezTo>
                        <a:pt x="584792" y="547863"/>
                        <a:pt x="587518" y="547501"/>
                        <a:pt x="590371" y="547501"/>
                      </a:cubicBezTo>
                      <a:cubicBezTo>
                        <a:pt x="608815" y="547501"/>
                        <a:pt x="627788" y="549102"/>
                        <a:pt x="646755" y="551480"/>
                      </a:cubicBezTo>
                      <a:cubicBezTo>
                        <a:pt x="694265" y="463679"/>
                        <a:pt x="741662" y="362275"/>
                        <a:pt x="755626" y="286308"/>
                      </a:cubicBezTo>
                      <a:cubicBezTo>
                        <a:pt x="755639" y="286248"/>
                        <a:pt x="755613" y="286161"/>
                        <a:pt x="755626" y="286100"/>
                      </a:cubicBezTo>
                      <a:cubicBezTo>
                        <a:pt x="758211" y="272003"/>
                        <a:pt x="760160" y="258555"/>
                        <a:pt x="760160" y="246546"/>
                      </a:cubicBezTo>
                      <a:cubicBezTo>
                        <a:pt x="760160" y="154861"/>
                        <a:pt x="681313" y="0"/>
                        <a:pt x="681313" y="0"/>
                      </a:cubicBezTo>
                      <a:close/>
                    </a:path>
                  </a:pathLst>
                </a:custGeom>
                <a:solidFill>
                  <a:srgbClr val="9CB66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09" name="Google Shape;309;p19"/>
                <p:cNvSpPr/>
                <p:nvPr/>
              </p:nvSpPr>
              <p:spPr>
                <a:xfrm>
                  <a:off x="5529406" y="2650734"/>
                  <a:ext cx="786785" cy="689232"/>
                </a:xfrm>
                <a:custGeom>
                  <a:rect b="b" l="l" r="r" t="t"/>
                  <a:pathLst>
                    <a:path extrusionOk="0" h="689232" w="786785">
                      <a:moveTo>
                        <a:pt x="697002" y="211"/>
                      </a:moveTo>
                      <a:cubicBezTo>
                        <a:pt x="693064" y="-492"/>
                        <a:pt x="688751" y="546"/>
                        <a:pt x="685490" y="3560"/>
                      </a:cubicBezTo>
                      <a:cubicBezTo>
                        <a:pt x="685222" y="3814"/>
                        <a:pt x="670146" y="18133"/>
                        <a:pt x="664561" y="23652"/>
                      </a:cubicBezTo>
                      <a:cubicBezTo>
                        <a:pt x="648628" y="39410"/>
                        <a:pt x="632059" y="56656"/>
                        <a:pt x="615590" y="74718"/>
                      </a:cubicBezTo>
                      <a:cubicBezTo>
                        <a:pt x="568180" y="126696"/>
                        <a:pt x="531587" y="175184"/>
                        <a:pt x="511990" y="216405"/>
                      </a:cubicBezTo>
                      <a:cubicBezTo>
                        <a:pt x="511729" y="216961"/>
                        <a:pt x="510544" y="219091"/>
                        <a:pt x="510524" y="219125"/>
                      </a:cubicBezTo>
                      <a:cubicBezTo>
                        <a:pt x="509278" y="221408"/>
                        <a:pt x="508682" y="222400"/>
                        <a:pt x="508012" y="223940"/>
                      </a:cubicBezTo>
                      <a:cubicBezTo>
                        <a:pt x="489829" y="265912"/>
                        <a:pt x="480433" y="327821"/>
                        <a:pt x="477251" y="401417"/>
                      </a:cubicBezTo>
                      <a:cubicBezTo>
                        <a:pt x="476274" y="423914"/>
                        <a:pt x="476207" y="445740"/>
                        <a:pt x="476414" y="466923"/>
                      </a:cubicBezTo>
                      <a:cubicBezTo>
                        <a:pt x="459236" y="447562"/>
                        <a:pt x="439385" y="428267"/>
                        <a:pt x="416139" y="410211"/>
                      </a:cubicBezTo>
                      <a:cubicBezTo>
                        <a:pt x="385512" y="386429"/>
                        <a:pt x="351557" y="366558"/>
                        <a:pt x="314629" y="351610"/>
                      </a:cubicBezTo>
                      <a:cubicBezTo>
                        <a:pt x="309304" y="349453"/>
                        <a:pt x="304690" y="347725"/>
                        <a:pt x="295374" y="344698"/>
                      </a:cubicBezTo>
                      <a:cubicBezTo>
                        <a:pt x="294865" y="344538"/>
                        <a:pt x="289661" y="342796"/>
                        <a:pt x="287839" y="342187"/>
                      </a:cubicBezTo>
                      <a:cubicBezTo>
                        <a:pt x="235407" y="324647"/>
                        <a:pt x="172740" y="312940"/>
                        <a:pt x="105761" y="305774"/>
                      </a:cubicBezTo>
                      <a:cubicBezTo>
                        <a:pt x="82387" y="303269"/>
                        <a:pt x="60253" y="301461"/>
                        <a:pt x="39833" y="300329"/>
                      </a:cubicBezTo>
                      <a:cubicBezTo>
                        <a:pt x="32674" y="299934"/>
                        <a:pt x="14631" y="299298"/>
                        <a:pt x="14089" y="299284"/>
                      </a:cubicBezTo>
                      <a:cubicBezTo>
                        <a:pt x="13875" y="299278"/>
                        <a:pt x="13673" y="299284"/>
                        <a:pt x="13673" y="299284"/>
                      </a:cubicBezTo>
                      <a:cubicBezTo>
                        <a:pt x="3715" y="299090"/>
                        <a:pt x="-2969" y="309343"/>
                        <a:pt x="1324" y="318331"/>
                      </a:cubicBezTo>
                      <a:cubicBezTo>
                        <a:pt x="1324" y="318331"/>
                        <a:pt x="3561" y="323046"/>
                        <a:pt x="4465" y="324821"/>
                      </a:cubicBezTo>
                      <a:cubicBezTo>
                        <a:pt x="7023" y="329837"/>
                        <a:pt x="9930" y="335537"/>
                        <a:pt x="13466" y="341979"/>
                      </a:cubicBezTo>
                      <a:cubicBezTo>
                        <a:pt x="23512" y="360330"/>
                        <a:pt x="35500" y="380361"/>
                        <a:pt x="49249" y="401625"/>
                      </a:cubicBezTo>
                      <a:cubicBezTo>
                        <a:pt x="88556" y="462403"/>
                        <a:pt x="134821" y="520381"/>
                        <a:pt x="187595" y="570523"/>
                      </a:cubicBezTo>
                      <a:cubicBezTo>
                        <a:pt x="189805" y="572626"/>
                        <a:pt x="191486" y="574220"/>
                        <a:pt x="194915" y="577013"/>
                      </a:cubicBezTo>
                      <a:cubicBezTo>
                        <a:pt x="195022" y="577093"/>
                        <a:pt x="198960" y="580342"/>
                        <a:pt x="200360" y="581614"/>
                      </a:cubicBezTo>
                      <a:cubicBezTo>
                        <a:pt x="247736" y="624838"/>
                        <a:pt x="296117" y="659872"/>
                        <a:pt x="345188" y="687518"/>
                      </a:cubicBezTo>
                      <a:cubicBezTo>
                        <a:pt x="350820" y="690693"/>
                        <a:pt x="358007" y="689353"/>
                        <a:pt x="362139" y="684377"/>
                      </a:cubicBezTo>
                      <a:cubicBezTo>
                        <a:pt x="377898" y="665424"/>
                        <a:pt x="395592" y="648506"/>
                        <a:pt x="415302" y="633732"/>
                      </a:cubicBezTo>
                      <a:cubicBezTo>
                        <a:pt x="416949" y="632493"/>
                        <a:pt x="421329" y="629118"/>
                        <a:pt x="421577" y="628917"/>
                      </a:cubicBezTo>
                      <a:cubicBezTo>
                        <a:pt x="426714" y="624858"/>
                        <a:pt x="429018" y="623191"/>
                        <a:pt x="431831" y="621383"/>
                      </a:cubicBezTo>
                      <a:cubicBezTo>
                        <a:pt x="440142" y="616058"/>
                        <a:pt x="448192" y="611899"/>
                        <a:pt x="463020" y="604847"/>
                      </a:cubicBezTo>
                      <a:cubicBezTo>
                        <a:pt x="494316" y="589959"/>
                        <a:pt x="528177" y="580402"/>
                        <a:pt x="564102" y="576591"/>
                      </a:cubicBezTo>
                      <a:cubicBezTo>
                        <a:pt x="574737" y="575466"/>
                        <a:pt x="585098" y="574930"/>
                        <a:pt x="595498" y="574709"/>
                      </a:cubicBezTo>
                      <a:cubicBezTo>
                        <a:pt x="596865" y="574682"/>
                        <a:pt x="600046" y="574508"/>
                        <a:pt x="600099" y="574502"/>
                      </a:cubicBezTo>
                      <a:cubicBezTo>
                        <a:pt x="601948" y="574374"/>
                        <a:pt x="602799" y="574294"/>
                        <a:pt x="603662" y="574294"/>
                      </a:cubicBezTo>
                      <a:cubicBezTo>
                        <a:pt x="620165" y="574294"/>
                        <a:pt x="638133" y="575506"/>
                        <a:pt x="658493" y="578058"/>
                      </a:cubicBezTo>
                      <a:cubicBezTo>
                        <a:pt x="663971" y="578748"/>
                        <a:pt x="669262" y="576008"/>
                        <a:pt x="671887" y="571153"/>
                      </a:cubicBezTo>
                      <a:cubicBezTo>
                        <a:pt x="729846" y="464057"/>
                        <a:pt x="769480" y="371126"/>
                        <a:pt x="782185" y="302003"/>
                      </a:cubicBezTo>
                      <a:cubicBezTo>
                        <a:pt x="782198" y="301816"/>
                        <a:pt x="782172" y="301963"/>
                        <a:pt x="782185" y="301796"/>
                      </a:cubicBezTo>
                      <a:cubicBezTo>
                        <a:pt x="782198" y="301608"/>
                        <a:pt x="782172" y="301755"/>
                        <a:pt x="782185" y="301588"/>
                      </a:cubicBezTo>
                      <a:cubicBezTo>
                        <a:pt x="785326" y="284410"/>
                        <a:pt x="786786" y="271625"/>
                        <a:pt x="786786" y="259938"/>
                      </a:cubicBezTo>
                      <a:cubicBezTo>
                        <a:pt x="786786" y="233798"/>
                        <a:pt x="780946" y="202000"/>
                        <a:pt x="770257" y="165761"/>
                      </a:cubicBezTo>
                      <a:cubicBezTo>
                        <a:pt x="763814" y="143941"/>
                        <a:pt x="755898" y="120983"/>
                        <a:pt x="746602" y="97321"/>
                      </a:cubicBezTo>
                      <a:cubicBezTo>
                        <a:pt x="737876" y="75107"/>
                        <a:pt x="728533" y="53448"/>
                        <a:pt x="719190" y="33275"/>
                      </a:cubicBezTo>
                      <a:cubicBezTo>
                        <a:pt x="715915" y="26217"/>
                        <a:pt x="708207" y="10692"/>
                        <a:pt x="707470" y="9212"/>
                      </a:cubicBezTo>
                      <a:cubicBezTo>
                        <a:pt x="707022" y="8308"/>
                        <a:pt x="706800" y="7658"/>
                        <a:pt x="706633" y="7324"/>
                      </a:cubicBezTo>
                      <a:cubicBezTo>
                        <a:pt x="704617" y="3372"/>
                        <a:pt x="700940" y="914"/>
                        <a:pt x="697002" y="211"/>
                      </a:cubicBezTo>
                      <a:close/>
                      <a:moveTo>
                        <a:pt x="694698" y="13398"/>
                      </a:moveTo>
                      <a:cubicBezTo>
                        <a:pt x="694698" y="13398"/>
                        <a:pt x="773391" y="168252"/>
                        <a:pt x="773391" y="259938"/>
                      </a:cubicBezTo>
                      <a:cubicBezTo>
                        <a:pt x="773398" y="271953"/>
                        <a:pt x="771583" y="285394"/>
                        <a:pt x="768998" y="299492"/>
                      </a:cubicBezTo>
                      <a:cubicBezTo>
                        <a:pt x="768984" y="299559"/>
                        <a:pt x="769011" y="299646"/>
                        <a:pt x="768998" y="299706"/>
                      </a:cubicBezTo>
                      <a:cubicBezTo>
                        <a:pt x="755034" y="375666"/>
                        <a:pt x="707678" y="477077"/>
                        <a:pt x="660167" y="564871"/>
                      </a:cubicBezTo>
                      <a:cubicBezTo>
                        <a:pt x="641201" y="562494"/>
                        <a:pt x="622100" y="560900"/>
                        <a:pt x="603662" y="560900"/>
                      </a:cubicBezTo>
                      <a:cubicBezTo>
                        <a:pt x="600803" y="560900"/>
                        <a:pt x="598130" y="561254"/>
                        <a:pt x="595291" y="561315"/>
                      </a:cubicBezTo>
                      <a:cubicBezTo>
                        <a:pt x="584274" y="561549"/>
                        <a:pt x="573397" y="562272"/>
                        <a:pt x="562642" y="563411"/>
                      </a:cubicBezTo>
                      <a:cubicBezTo>
                        <a:pt x="525479" y="567349"/>
                        <a:pt x="490063" y="577053"/>
                        <a:pt x="457160" y="592712"/>
                      </a:cubicBezTo>
                      <a:cubicBezTo>
                        <a:pt x="446042" y="597996"/>
                        <a:pt x="435206" y="603353"/>
                        <a:pt x="424718" y="610077"/>
                      </a:cubicBezTo>
                      <a:cubicBezTo>
                        <a:pt x="418684" y="613948"/>
                        <a:pt x="413092" y="618750"/>
                        <a:pt x="407345" y="623057"/>
                      </a:cubicBezTo>
                      <a:cubicBezTo>
                        <a:pt x="387147" y="638199"/>
                        <a:pt x="368575" y="655713"/>
                        <a:pt x="351885" y="675798"/>
                      </a:cubicBezTo>
                      <a:cubicBezTo>
                        <a:pt x="307482" y="650783"/>
                        <a:pt x="259363" y="617210"/>
                        <a:pt x="209568" y="571783"/>
                      </a:cubicBezTo>
                      <a:cubicBezTo>
                        <a:pt x="205276" y="567871"/>
                        <a:pt x="201103" y="564985"/>
                        <a:pt x="196803" y="560900"/>
                      </a:cubicBezTo>
                      <a:cubicBezTo>
                        <a:pt x="78108" y="448097"/>
                        <a:pt x="13252" y="312679"/>
                        <a:pt x="13252" y="312679"/>
                      </a:cubicBezTo>
                      <a:cubicBezTo>
                        <a:pt x="13252" y="312679"/>
                        <a:pt x="166230" y="315672"/>
                        <a:pt x="283654" y="354959"/>
                      </a:cubicBezTo>
                      <a:cubicBezTo>
                        <a:pt x="292414" y="357885"/>
                        <a:pt x="301328" y="360604"/>
                        <a:pt x="309606" y="363953"/>
                      </a:cubicBezTo>
                      <a:cubicBezTo>
                        <a:pt x="428911" y="412260"/>
                        <a:pt x="490432" y="505855"/>
                        <a:pt x="490432" y="505855"/>
                      </a:cubicBezTo>
                      <a:cubicBezTo>
                        <a:pt x="490432" y="505855"/>
                        <a:pt x="480674" y="321003"/>
                        <a:pt x="520362" y="229385"/>
                      </a:cubicBezTo>
                      <a:cubicBezTo>
                        <a:pt x="521347" y="227101"/>
                        <a:pt x="522820" y="224583"/>
                        <a:pt x="523918" y="222266"/>
                      </a:cubicBezTo>
                      <a:cubicBezTo>
                        <a:pt x="567096" y="131431"/>
                        <a:pt x="694698" y="13398"/>
                        <a:pt x="694698" y="13398"/>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10" name="Google Shape;310;p19"/>
                <p:cNvSpPr/>
                <p:nvPr/>
              </p:nvSpPr>
              <p:spPr>
                <a:xfrm>
                  <a:off x="5782407" y="2565079"/>
                  <a:ext cx="348665" cy="715354"/>
                </a:xfrm>
                <a:custGeom>
                  <a:rect b="b" l="l" r="r" t="t"/>
                  <a:pathLst>
                    <a:path extrusionOk="0" h="715354" w="348665">
                      <a:moveTo>
                        <a:pt x="35662" y="0"/>
                      </a:moveTo>
                      <a:cubicBezTo>
                        <a:pt x="35655" y="0"/>
                        <a:pt x="-45429" y="141306"/>
                        <a:pt x="36954" y="447250"/>
                      </a:cubicBezTo>
                      <a:cubicBezTo>
                        <a:pt x="39359" y="456171"/>
                        <a:pt x="40531" y="463799"/>
                        <a:pt x="43217" y="472994"/>
                      </a:cubicBezTo>
                      <a:cubicBezTo>
                        <a:pt x="62745" y="539840"/>
                        <a:pt x="93801" y="604341"/>
                        <a:pt x="128546" y="663659"/>
                      </a:cubicBezTo>
                      <a:cubicBezTo>
                        <a:pt x="139001" y="681507"/>
                        <a:pt x="149783" y="698632"/>
                        <a:pt x="160733" y="715355"/>
                      </a:cubicBezTo>
                      <a:cubicBezTo>
                        <a:pt x="166480" y="711042"/>
                        <a:pt x="171985" y="706247"/>
                        <a:pt x="178012" y="702376"/>
                      </a:cubicBezTo>
                      <a:cubicBezTo>
                        <a:pt x="188500" y="695652"/>
                        <a:pt x="199517" y="690294"/>
                        <a:pt x="210635" y="685003"/>
                      </a:cubicBezTo>
                      <a:cubicBezTo>
                        <a:pt x="243538" y="669352"/>
                        <a:pt x="278886" y="659640"/>
                        <a:pt x="316050" y="655703"/>
                      </a:cubicBezTo>
                      <a:cubicBezTo>
                        <a:pt x="326806" y="654564"/>
                        <a:pt x="337655" y="653841"/>
                        <a:pt x="348665" y="653613"/>
                      </a:cubicBezTo>
                      <a:cubicBezTo>
                        <a:pt x="347660" y="637506"/>
                        <a:pt x="346489" y="621386"/>
                        <a:pt x="344995" y="604850"/>
                      </a:cubicBezTo>
                      <a:cubicBezTo>
                        <a:pt x="338948" y="537911"/>
                        <a:pt x="329062" y="468467"/>
                        <a:pt x="312159" y="403510"/>
                      </a:cubicBezTo>
                      <a:cubicBezTo>
                        <a:pt x="304423" y="373788"/>
                        <a:pt x="291745" y="344045"/>
                        <a:pt x="277380" y="314564"/>
                      </a:cubicBezTo>
                      <a:cubicBezTo>
                        <a:pt x="196999" y="149550"/>
                        <a:pt x="35662" y="0"/>
                        <a:pt x="35662" y="0"/>
                      </a:cubicBezTo>
                      <a:close/>
                    </a:path>
                  </a:pathLst>
                </a:custGeom>
                <a:solidFill>
                  <a:srgbClr val="BFD88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11" name="Google Shape;311;p19"/>
                <p:cNvSpPr/>
                <p:nvPr/>
              </p:nvSpPr>
              <p:spPr>
                <a:xfrm>
                  <a:off x="5762273" y="2545094"/>
                  <a:ext cx="375844" cy="742057"/>
                </a:xfrm>
                <a:custGeom>
                  <a:rect b="b" l="l" r="r" t="t"/>
                  <a:pathLst>
                    <a:path extrusionOk="0" h="742057" w="375844">
                      <a:moveTo>
                        <a:pt x="47438" y="161"/>
                      </a:moveTo>
                      <a:cubicBezTo>
                        <a:pt x="43587" y="744"/>
                        <a:pt x="39957" y="2913"/>
                        <a:pt x="37814" y="6644"/>
                      </a:cubicBezTo>
                      <a:cubicBezTo>
                        <a:pt x="36434" y="9048"/>
                        <a:pt x="34251" y="13428"/>
                        <a:pt x="31532" y="19831"/>
                      </a:cubicBezTo>
                      <a:cubicBezTo>
                        <a:pt x="27132" y="30198"/>
                        <a:pt x="22825" y="42561"/>
                        <a:pt x="18767" y="57088"/>
                      </a:cubicBezTo>
                      <a:cubicBezTo>
                        <a:pt x="-8920" y="156214"/>
                        <a:pt x="-8672" y="291325"/>
                        <a:pt x="37814" y="463947"/>
                      </a:cubicBezTo>
                      <a:cubicBezTo>
                        <a:pt x="38638" y="467020"/>
                        <a:pt x="39120" y="469405"/>
                        <a:pt x="40325" y="474830"/>
                      </a:cubicBezTo>
                      <a:cubicBezTo>
                        <a:pt x="40332" y="474863"/>
                        <a:pt x="42750" y="485525"/>
                        <a:pt x="44089" y="490106"/>
                      </a:cubicBezTo>
                      <a:cubicBezTo>
                        <a:pt x="62500" y="553121"/>
                        <a:pt x="91781" y="617193"/>
                        <a:pt x="130738" y="683697"/>
                      </a:cubicBezTo>
                      <a:cubicBezTo>
                        <a:pt x="140650" y="700621"/>
                        <a:pt x="151386" y="717699"/>
                        <a:pt x="163387" y="736023"/>
                      </a:cubicBezTo>
                      <a:cubicBezTo>
                        <a:pt x="167620" y="742486"/>
                        <a:pt x="176253" y="744006"/>
                        <a:pt x="182434" y="739372"/>
                      </a:cubicBezTo>
                      <a:cubicBezTo>
                        <a:pt x="184082" y="738133"/>
                        <a:pt x="188462" y="734757"/>
                        <a:pt x="188710" y="734556"/>
                      </a:cubicBezTo>
                      <a:cubicBezTo>
                        <a:pt x="193847" y="730498"/>
                        <a:pt x="196151" y="728830"/>
                        <a:pt x="198963" y="727022"/>
                      </a:cubicBezTo>
                      <a:cubicBezTo>
                        <a:pt x="207275" y="721697"/>
                        <a:pt x="215325" y="717538"/>
                        <a:pt x="230152" y="710486"/>
                      </a:cubicBezTo>
                      <a:cubicBezTo>
                        <a:pt x="261449" y="695598"/>
                        <a:pt x="295310" y="686041"/>
                        <a:pt x="331234" y="682230"/>
                      </a:cubicBezTo>
                      <a:cubicBezTo>
                        <a:pt x="341870" y="681105"/>
                        <a:pt x="352230" y="680570"/>
                        <a:pt x="362631" y="680348"/>
                      </a:cubicBezTo>
                      <a:cubicBezTo>
                        <a:pt x="370239" y="680188"/>
                        <a:pt x="376294" y="673712"/>
                        <a:pt x="375818" y="666117"/>
                      </a:cubicBezTo>
                      <a:cubicBezTo>
                        <a:pt x="374713" y="648516"/>
                        <a:pt x="373461" y="632550"/>
                        <a:pt x="372047" y="616932"/>
                      </a:cubicBezTo>
                      <a:cubicBezTo>
                        <a:pt x="365217" y="541360"/>
                        <a:pt x="354521" y="474012"/>
                        <a:pt x="338769" y="413503"/>
                      </a:cubicBezTo>
                      <a:cubicBezTo>
                        <a:pt x="331509" y="385602"/>
                        <a:pt x="320110" y="356770"/>
                        <a:pt x="303193" y="322045"/>
                      </a:cubicBezTo>
                      <a:cubicBezTo>
                        <a:pt x="267436" y="248643"/>
                        <a:pt x="213885" y="173319"/>
                        <a:pt x="150201" y="99990"/>
                      </a:cubicBezTo>
                      <a:cubicBezTo>
                        <a:pt x="127959" y="74380"/>
                        <a:pt x="105992" y="50819"/>
                        <a:pt x="85324" y="29877"/>
                      </a:cubicBezTo>
                      <a:cubicBezTo>
                        <a:pt x="78078" y="22536"/>
                        <a:pt x="71642" y="16000"/>
                        <a:pt x="65855" y="10414"/>
                      </a:cubicBezTo>
                      <a:cubicBezTo>
                        <a:pt x="63826" y="8452"/>
                        <a:pt x="58535" y="3510"/>
                        <a:pt x="58535" y="3510"/>
                      </a:cubicBezTo>
                      <a:cubicBezTo>
                        <a:pt x="55374" y="583"/>
                        <a:pt x="51289" y="-429"/>
                        <a:pt x="47438" y="161"/>
                      </a:cubicBezTo>
                      <a:close/>
                      <a:moveTo>
                        <a:pt x="49326" y="13341"/>
                      </a:moveTo>
                      <a:cubicBezTo>
                        <a:pt x="49320" y="13341"/>
                        <a:pt x="210670" y="162891"/>
                        <a:pt x="291051" y="327905"/>
                      </a:cubicBezTo>
                      <a:cubicBezTo>
                        <a:pt x="305417" y="357393"/>
                        <a:pt x="318269" y="387129"/>
                        <a:pt x="326004" y="416851"/>
                      </a:cubicBezTo>
                      <a:cubicBezTo>
                        <a:pt x="342908" y="481808"/>
                        <a:pt x="352605" y="551259"/>
                        <a:pt x="358653" y="618191"/>
                      </a:cubicBezTo>
                      <a:cubicBezTo>
                        <a:pt x="360147" y="634734"/>
                        <a:pt x="361412" y="650847"/>
                        <a:pt x="362423" y="666954"/>
                      </a:cubicBezTo>
                      <a:cubicBezTo>
                        <a:pt x="351407" y="667188"/>
                        <a:pt x="340530" y="667912"/>
                        <a:pt x="329774" y="669050"/>
                      </a:cubicBezTo>
                      <a:cubicBezTo>
                        <a:pt x="292611" y="672988"/>
                        <a:pt x="257196" y="682693"/>
                        <a:pt x="224292" y="698351"/>
                      </a:cubicBezTo>
                      <a:cubicBezTo>
                        <a:pt x="213175" y="703635"/>
                        <a:pt x="202339" y="708993"/>
                        <a:pt x="191851" y="715717"/>
                      </a:cubicBezTo>
                      <a:cubicBezTo>
                        <a:pt x="185817" y="719588"/>
                        <a:pt x="180225" y="724390"/>
                        <a:pt x="174478" y="728696"/>
                      </a:cubicBezTo>
                      <a:cubicBezTo>
                        <a:pt x="163528" y="711980"/>
                        <a:pt x="152705" y="694848"/>
                        <a:pt x="142251" y="677000"/>
                      </a:cubicBezTo>
                      <a:cubicBezTo>
                        <a:pt x="107499" y="617682"/>
                        <a:pt x="76591" y="553181"/>
                        <a:pt x="57068" y="486335"/>
                      </a:cubicBezTo>
                      <a:cubicBezTo>
                        <a:pt x="54383" y="477140"/>
                        <a:pt x="53191" y="469512"/>
                        <a:pt x="50786" y="460598"/>
                      </a:cubicBezTo>
                      <a:cubicBezTo>
                        <a:pt x="-31596" y="154647"/>
                        <a:pt x="49326" y="13348"/>
                        <a:pt x="49326" y="13341"/>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312" name="Google Shape;312;p19"/>
              <p:cNvSpPr/>
              <p:nvPr/>
            </p:nvSpPr>
            <p:spPr>
              <a:xfrm>
                <a:off x="5780436" y="3262760"/>
                <a:ext cx="1032076" cy="1111551"/>
              </a:xfrm>
              <a:custGeom>
                <a:rect b="b" l="l" r="r" t="t"/>
                <a:pathLst>
                  <a:path extrusionOk="0" h="1111551" w="1032076">
                    <a:moveTo>
                      <a:pt x="270718" y="0"/>
                    </a:moveTo>
                    <a:cubicBezTo>
                      <a:pt x="260960" y="2451"/>
                      <a:pt x="251584" y="5954"/>
                      <a:pt x="242181" y="9336"/>
                    </a:cubicBezTo>
                    <a:cubicBezTo>
                      <a:pt x="242121" y="9363"/>
                      <a:pt x="242033" y="9316"/>
                      <a:pt x="241973" y="9336"/>
                    </a:cubicBezTo>
                    <a:cubicBezTo>
                      <a:pt x="236944" y="44530"/>
                      <a:pt x="231177" y="78137"/>
                      <a:pt x="224192" y="109647"/>
                    </a:cubicBezTo>
                    <a:cubicBezTo>
                      <a:pt x="194644" y="100358"/>
                      <a:pt x="165236" y="89750"/>
                      <a:pt x="135895" y="76677"/>
                    </a:cubicBezTo>
                    <a:cubicBezTo>
                      <a:pt x="129580" y="82952"/>
                      <a:pt x="123157" y="89067"/>
                      <a:pt x="117283" y="95945"/>
                    </a:cubicBezTo>
                    <a:cubicBezTo>
                      <a:pt x="118114" y="96595"/>
                      <a:pt x="118355" y="97660"/>
                      <a:pt x="119353" y="98128"/>
                    </a:cubicBezTo>
                    <a:cubicBezTo>
                      <a:pt x="151935" y="113003"/>
                      <a:pt x="184725" y="124636"/>
                      <a:pt x="217575" y="134876"/>
                    </a:cubicBezTo>
                    <a:cubicBezTo>
                      <a:pt x="208715" y="170472"/>
                      <a:pt x="198341" y="203644"/>
                      <a:pt x="186352" y="234190"/>
                    </a:cubicBezTo>
                    <a:cubicBezTo>
                      <a:pt x="137027" y="221800"/>
                      <a:pt x="94479" y="209712"/>
                      <a:pt x="72827" y="199826"/>
                    </a:cubicBezTo>
                    <a:cubicBezTo>
                      <a:pt x="66137" y="196772"/>
                      <a:pt x="58019" y="199558"/>
                      <a:pt x="54838" y="205988"/>
                    </a:cubicBezTo>
                    <a:cubicBezTo>
                      <a:pt x="51657" y="212410"/>
                      <a:pt x="54557" y="220012"/>
                      <a:pt x="61247" y="223066"/>
                    </a:cubicBezTo>
                    <a:cubicBezTo>
                      <a:pt x="83878" y="233400"/>
                      <a:pt x="127169" y="245763"/>
                      <a:pt x="177251" y="258420"/>
                    </a:cubicBezTo>
                    <a:cubicBezTo>
                      <a:pt x="165691" y="284714"/>
                      <a:pt x="153013" y="309374"/>
                      <a:pt x="138588" y="331722"/>
                    </a:cubicBezTo>
                    <a:cubicBezTo>
                      <a:pt x="119949" y="360574"/>
                      <a:pt x="98645" y="385448"/>
                      <a:pt x="75104" y="406999"/>
                    </a:cubicBezTo>
                    <a:cubicBezTo>
                      <a:pt x="68172" y="401119"/>
                      <a:pt x="60370" y="395286"/>
                      <a:pt x="54631" y="389325"/>
                    </a:cubicBezTo>
                    <a:cubicBezTo>
                      <a:pt x="52119" y="386713"/>
                      <a:pt x="48549" y="385280"/>
                      <a:pt x="45121" y="385153"/>
                    </a:cubicBezTo>
                    <a:cubicBezTo>
                      <a:pt x="41691" y="385026"/>
                      <a:pt x="38323" y="386318"/>
                      <a:pt x="35610" y="388729"/>
                    </a:cubicBezTo>
                    <a:cubicBezTo>
                      <a:pt x="30172" y="393558"/>
                      <a:pt x="29750" y="401575"/>
                      <a:pt x="34780" y="406805"/>
                    </a:cubicBezTo>
                    <a:cubicBezTo>
                      <a:pt x="40553" y="412799"/>
                      <a:pt x="48395" y="418579"/>
                      <a:pt x="55254" y="424479"/>
                    </a:cubicBezTo>
                    <a:cubicBezTo>
                      <a:pt x="38222" y="437767"/>
                      <a:pt x="19544" y="448677"/>
                      <a:pt x="41" y="458448"/>
                    </a:cubicBezTo>
                    <a:cubicBezTo>
                      <a:pt x="-220" y="467549"/>
                      <a:pt x="845" y="476892"/>
                      <a:pt x="872" y="486061"/>
                    </a:cubicBezTo>
                    <a:cubicBezTo>
                      <a:pt x="27507" y="473791"/>
                      <a:pt x="52742" y="459627"/>
                      <a:pt x="75312" y="441564"/>
                    </a:cubicBezTo>
                    <a:cubicBezTo>
                      <a:pt x="121817" y="475901"/>
                      <a:pt x="185529" y="507981"/>
                      <a:pt x="258723" y="534924"/>
                    </a:cubicBezTo>
                    <a:cubicBezTo>
                      <a:pt x="215044" y="587243"/>
                      <a:pt x="169120" y="629396"/>
                      <a:pt x="121007" y="662447"/>
                    </a:cubicBezTo>
                    <a:cubicBezTo>
                      <a:pt x="99147" y="651322"/>
                      <a:pt x="77254" y="640868"/>
                      <a:pt x="55461" y="628478"/>
                    </a:cubicBezTo>
                    <a:cubicBezTo>
                      <a:pt x="52273" y="626663"/>
                      <a:pt x="48650" y="626268"/>
                      <a:pt x="45328" y="627085"/>
                    </a:cubicBezTo>
                    <a:cubicBezTo>
                      <a:pt x="42000" y="627909"/>
                      <a:pt x="38939" y="629784"/>
                      <a:pt x="37057" y="632845"/>
                    </a:cubicBezTo>
                    <a:cubicBezTo>
                      <a:pt x="33286" y="638973"/>
                      <a:pt x="35436" y="646902"/>
                      <a:pt x="41812" y="650525"/>
                    </a:cubicBezTo>
                    <a:cubicBezTo>
                      <a:pt x="59895" y="660806"/>
                      <a:pt x="78058" y="669298"/>
                      <a:pt x="96194" y="678734"/>
                    </a:cubicBezTo>
                    <a:cubicBezTo>
                      <a:pt x="74287" y="692002"/>
                      <a:pt x="51791" y="702603"/>
                      <a:pt x="28993" y="711906"/>
                    </a:cubicBezTo>
                    <a:cubicBezTo>
                      <a:pt x="29061" y="712167"/>
                      <a:pt x="29128" y="712435"/>
                      <a:pt x="29201" y="712696"/>
                    </a:cubicBezTo>
                    <a:cubicBezTo>
                      <a:pt x="29235" y="712837"/>
                      <a:pt x="29369" y="712951"/>
                      <a:pt x="29402" y="713098"/>
                    </a:cubicBezTo>
                    <a:cubicBezTo>
                      <a:pt x="31465" y="720947"/>
                      <a:pt x="33541" y="728770"/>
                      <a:pt x="35818" y="736532"/>
                    </a:cubicBezTo>
                    <a:cubicBezTo>
                      <a:pt x="65480" y="724651"/>
                      <a:pt x="94546" y="710539"/>
                      <a:pt x="122662" y="692437"/>
                    </a:cubicBezTo>
                    <a:cubicBezTo>
                      <a:pt x="182502" y="722126"/>
                      <a:pt x="242576" y="746906"/>
                      <a:pt x="302564" y="766924"/>
                    </a:cubicBezTo>
                    <a:cubicBezTo>
                      <a:pt x="258502" y="809304"/>
                      <a:pt x="211722" y="846528"/>
                      <a:pt x="161948" y="878360"/>
                    </a:cubicBezTo>
                    <a:cubicBezTo>
                      <a:pt x="135969" y="870115"/>
                      <a:pt x="115107" y="862106"/>
                      <a:pt x="104673" y="855120"/>
                    </a:cubicBezTo>
                    <a:cubicBezTo>
                      <a:pt x="98598" y="851048"/>
                      <a:pt x="90294" y="852462"/>
                      <a:pt x="86061" y="858295"/>
                    </a:cubicBezTo>
                    <a:cubicBezTo>
                      <a:pt x="85110" y="859608"/>
                      <a:pt x="85418" y="861195"/>
                      <a:pt x="85030" y="862668"/>
                    </a:cubicBezTo>
                    <a:cubicBezTo>
                      <a:pt x="83690" y="867751"/>
                      <a:pt x="84661" y="873223"/>
                      <a:pt x="89369" y="876371"/>
                    </a:cubicBezTo>
                    <a:cubicBezTo>
                      <a:pt x="89959" y="876766"/>
                      <a:pt x="91620" y="877161"/>
                      <a:pt x="92263" y="877563"/>
                    </a:cubicBezTo>
                    <a:cubicBezTo>
                      <a:pt x="101786" y="883429"/>
                      <a:pt x="116413" y="889752"/>
                      <a:pt x="134656" y="896235"/>
                    </a:cubicBezTo>
                    <a:cubicBezTo>
                      <a:pt x="126767" y="900863"/>
                      <a:pt x="118282" y="904379"/>
                      <a:pt x="110258" y="908752"/>
                    </a:cubicBezTo>
                    <a:cubicBezTo>
                      <a:pt x="114558" y="915878"/>
                      <a:pt x="118938" y="922916"/>
                      <a:pt x="123492" y="929801"/>
                    </a:cubicBezTo>
                    <a:cubicBezTo>
                      <a:pt x="137563" y="922039"/>
                      <a:pt x="152203" y="915228"/>
                      <a:pt x="165879" y="906763"/>
                    </a:cubicBezTo>
                    <a:cubicBezTo>
                      <a:pt x="230554" y="926084"/>
                      <a:pt x="325039" y="945620"/>
                      <a:pt x="424353" y="960790"/>
                    </a:cubicBezTo>
                    <a:cubicBezTo>
                      <a:pt x="392923" y="990412"/>
                      <a:pt x="364326" y="1015426"/>
                      <a:pt x="335648" y="1035477"/>
                    </a:cubicBezTo>
                    <a:cubicBezTo>
                      <a:pt x="320298" y="1046207"/>
                      <a:pt x="295792" y="1061610"/>
                      <a:pt x="272988" y="1076398"/>
                    </a:cubicBezTo>
                    <a:cubicBezTo>
                      <a:pt x="274623" y="1077362"/>
                      <a:pt x="276330" y="1078200"/>
                      <a:pt x="277951" y="1079177"/>
                    </a:cubicBezTo>
                    <a:cubicBezTo>
                      <a:pt x="284615" y="1083175"/>
                      <a:pt x="291238" y="1087228"/>
                      <a:pt x="298217" y="1090696"/>
                    </a:cubicBezTo>
                    <a:cubicBezTo>
                      <a:pt x="298297" y="1090737"/>
                      <a:pt x="298344" y="1090857"/>
                      <a:pt x="298424" y="1090898"/>
                    </a:cubicBezTo>
                    <a:cubicBezTo>
                      <a:pt x="317378" y="1078481"/>
                      <a:pt x="338354" y="1065421"/>
                      <a:pt x="351359" y="1056333"/>
                    </a:cubicBezTo>
                    <a:cubicBezTo>
                      <a:pt x="385215" y="1032671"/>
                      <a:pt x="418620" y="1002541"/>
                      <a:pt x="456815" y="965558"/>
                    </a:cubicBezTo>
                    <a:cubicBezTo>
                      <a:pt x="506482" y="972510"/>
                      <a:pt x="556798" y="978638"/>
                      <a:pt x="604871" y="982241"/>
                    </a:cubicBezTo>
                    <a:cubicBezTo>
                      <a:pt x="651699" y="985757"/>
                      <a:pt x="694863" y="986815"/>
                      <a:pt x="735970" y="986614"/>
                    </a:cubicBezTo>
                    <a:cubicBezTo>
                      <a:pt x="698204" y="1027086"/>
                      <a:pt x="659789" y="1065334"/>
                      <a:pt x="622653" y="1095465"/>
                    </a:cubicBezTo>
                    <a:cubicBezTo>
                      <a:pt x="617429" y="1099704"/>
                      <a:pt x="607021" y="1105471"/>
                      <a:pt x="595569" y="1111552"/>
                    </a:cubicBezTo>
                    <a:cubicBezTo>
                      <a:pt x="620041" y="1105009"/>
                      <a:pt x="645108" y="1097012"/>
                      <a:pt x="671040" y="1086524"/>
                    </a:cubicBezTo>
                    <a:cubicBezTo>
                      <a:pt x="671248" y="1086444"/>
                      <a:pt x="671456" y="1086377"/>
                      <a:pt x="671663" y="1086330"/>
                    </a:cubicBezTo>
                    <a:cubicBezTo>
                      <a:pt x="671723" y="1086303"/>
                      <a:pt x="671810" y="1086350"/>
                      <a:pt x="671871" y="1086330"/>
                    </a:cubicBezTo>
                    <a:cubicBezTo>
                      <a:pt x="705096" y="1056199"/>
                      <a:pt x="738535" y="1022739"/>
                      <a:pt x="771332" y="986413"/>
                    </a:cubicBezTo>
                    <a:cubicBezTo>
                      <a:pt x="802856" y="985362"/>
                      <a:pt x="831540" y="982623"/>
                      <a:pt x="858590" y="979067"/>
                    </a:cubicBezTo>
                    <a:cubicBezTo>
                      <a:pt x="858852" y="978859"/>
                      <a:pt x="859153" y="978671"/>
                      <a:pt x="859421" y="978471"/>
                    </a:cubicBezTo>
                    <a:cubicBezTo>
                      <a:pt x="872608" y="968143"/>
                      <a:pt x="884623" y="957588"/>
                      <a:pt x="896222" y="946886"/>
                    </a:cubicBezTo>
                    <a:cubicBezTo>
                      <a:pt x="866815" y="953128"/>
                      <a:pt x="833114" y="957441"/>
                      <a:pt x="795107" y="959598"/>
                    </a:cubicBezTo>
                    <a:cubicBezTo>
                      <a:pt x="804832" y="948306"/>
                      <a:pt x="815373" y="937905"/>
                      <a:pt x="824682" y="926426"/>
                    </a:cubicBezTo>
                    <a:cubicBezTo>
                      <a:pt x="860519" y="882237"/>
                      <a:pt x="891936" y="834165"/>
                      <a:pt x="922281" y="782616"/>
                    </a:cubicBezTo>
                    <a:cubicBezTo>
                      <a:pt x="925771" y="781470"/>
                      <a:pt x="929340" y="780627"/>
                      <a:pt x="932823" y="779441"/>
                    </a:cubicBezTo>
                    <a:cubicBezTo>
                      <a:pt x="948870" y="773956"/>
                      <a:pt x="991766" y="756450"/>
                      <a:pt x="1025875" y="741099"/>
                    </a:cubicBezTo>
                    <a:cubicBezTo>
                      <a:pt x="1027763" y="733779"/>
                      <a:pt x="1028942" y="726412"/>
                      <a:pt x="1030221" y="719052"/>
                    </a:cubicBezTo>
                    <a:cubicBezTo>
                      <a:pt x="1030349" y="718389"/>
                      <a:pt x="1030476" y="717726"/>
                      <a:pt x="1030630" y="717070"/>
                    </a:cubicBezTo>
                    <a:cubicBezTo>
                      <a:pt x="1030657" y="716942"/>
                      <a:pt x="1030603" y="716795"/>
                      <a:pt x="1030630" y="716668"/>
                    </a:cubicBezTo>
                    <a:cubicBezTo>
                      <a:pt x="1030697" y="716340"/>
                      <a:pt x="1030744" y="716005"/>
                      <a:pt x="1030838" y="715676"/>
                    </a:cubicBezTo>
                    <a:cubicBezTo>
                      <a:pt x="1030851" y="715623"/>
                      <a:pt x="1030804" y="715529"/>
                      <a:pt x="1030838" y="715475"/>
                    </a:cubicBezTo>
                    <a:cubicBezTo>
                      <a:pt x="1030851" y="715402"/>
                      <a:pt x="1031032" y="715355"/>
                      <a:pt x="1031045" y="715281"/>
                    </a:cubicBezTo>
                    <a:cubicBezTo>
                      <a:pt x="1031105" y="714946"/>
                      <a:pt x="1031192" y="714618"/>
                      <a:pt x="1031253" y="714290"/>
                    </a:cubicBezTo>
                    <a:cubicBezTo>
                      <a:pt x="1031541" y="712696"/>
                      <a:pt x="1031808" y="711115"/>
                      <a:pt x="1032077" y="709522"/>
                    </a:cubicBezTo>
                    <a:cubicBezTo>
                      <a:pt x="1028139" y="711417"/>
                      <a:pt x="1026424" y="712710"/>
                      <a:pt x="1022151" y="714685"/>
                    </a:cubicBezTo>
                    <a:cubicBezTo>
                      <a:pt x="994458" y="727477"/>
                      <a:pt x="964575" y="739030"/>
                      <a:pt x="942956" y="747261"/>
                    </a:cubicBezTo>
                    <a:cubicBezTo>
                      <a:pt x="972015" y="694332"/>
                      <a:pt x="1000847" y="632135"/>
                      <a:pt x="1030014" y="564117"/>
                    </a:cubicBezTo>
                    <a:cubicBezTo>
                      <a:pt x="1030001" y="564057"/>
                      <a:pt x="1030021" y="563983"/>
                      <a:pt x="1030014" y="563923"/>
                    </a:cubicBezTo>
                    <a:cubicBezTo>
                      <a:pt x="1029913" y="563387"/>
                      <a:pt x="1029706" y="562865"/>
                      <a:pt x="1029599" y="562336"/>
                    </a:cubicBezTo>
                    <a:cubicBezTo>
                      <a:pt x="1026089" y="544053"/>
                      <a:pt x="1021588" y="525802"/>
                      <a:pt x="1015949" y="507706"/>
                    </a:cubicBezTo>
                    <a:cubicBezTo>
                      <a:pt x="956565" y="552893"/>
                      <a:pt x="871436" y="579849"/>
                      <a:pt x="766778" y="587364"/>
                    </a:cubicBezTo>
                    <a:cubicBezTo>
                      <a:pt x="777172" y="568832"/>
                      <a:pt x="787673" y="550649"/>
                      <a:pt x="797592" y="531147"/>
                    </a:cubicBezTo>
                    <a:cubicBezTo>
                      <a:pt x="830522" y="466377"/>
                      <a:pt x="860439" y="394301"/>
                      <a:pt x="891052" y="314638"/>
                    </a:cubicBezTo>
                    <a:cubicBezTo>
                      <a:pt x="898098" y="312548"/>
                      <a:pt x="903462" y="309501"/>
                      <a:pt x="909872" y="307090"/>
                    </a:cubicBezTo>
                    <a:cubicBezTo>
                      <a:pt x="909785" y="306969"/>
                      <a:pt x="909751" y="306808"/>
                      <a:pt x="909664" y="306694"/>
                    </a:cubicBezTo>
                    <a:cubicBezTo>
                      <a:pt x="909349" y="306273"/>
                      <a:pt x="908947" y="305918"/>
                      <a:pt x="908633" y="305502"/>
                    </a:cubicBezTo>
                    <a:cubicBezTo>
                      <a:pt x="899270" y="293253"/>
                      <a:pt x="889371" y="281352"/>
                      <a:pt x="879272" y="269545"/>
                    </a:cubicBezTo>
                    <a:cubicBezTo>
                      <a:pt x="876245" y="277454"/>
                      <a:pt x="872996" y="286810"/>
                      <a:pt x="869963" y="294774"/>
                    </a:cubicBezTo>
                    <a:cubicBezTo>
                      <a:pt x="813504" y="308670"/>
                      <a:pt x="734263" y="312193"/>
                      <a:pt x="636924" y="306293"/>
                    </a:cubicBezTo>
                    <a:cubicBezTo>
                      <a:pt x="660961" y="251161"/>
                      <a:pt x="683323" y="191629"/>
                      <a:pt x="705163" y="129311"/>
                    </a:cubicBezTo>
                    <a:cubicBezTo>
                      <a:pt x="706817" y="128815"/>
                      <a:pt x="708465" y="128628"/>
                      <a:pt x="710126" y="128119"/>
                    </a:cubicBezTo>
                    <a:cubicBezTo>
                      <a:pt x="711920" y="127570"/>
                      <a:pt x="716997" y="124763"/>
                      <a:pt x="719636" y="123752"/>
                    </a:cubicBezTo>
                    <a:cubicBezTo>
                      <a:pt x="708672" y="115936"/>
                      <a:pt x="697769" y="108154"/>
                      <a:pt x="686551" y="100908"/>
                    </a:cubicBezTo>
                    <a:cubicBezTo>
                      <a:pt x="686504" y="100874"/>
                      <a:pt x="686390" y="100941"/>
                      <a:pt x="686343" y="100908"/>
                    </a:cubicBezTo>
                    <a:cubicBezTo>
                      <a:pt x="685547" y="103225"/>
                      <a:pt x="684870" y="105951"/>
                      <a:pt x="684067" y="108255"/>
                    </a:cubicBezTo>
                    <a:cubicBezTo>
                      <a:pt x="625787" y="124924"/>
                      <a:pt x="569034" y="135472"/>
                      <a:pt x="513474" y="140435"/>
                    </a:cubicBezTo>
                    <a:cubicBezTo>
                      <a:pt x="527665" y="105911"/>
                      <a:pt x="540785" y="68339"/>
                      <a:pt x="554213" y="31584"/>
                    </a:cubicBezTo>
                    <a:cubicBezTo>
                      <a:pt x="554006" y="31504"/>
                      <a:pt x="553798" y="31470"/>
                      <a:pt x="553590" y="31383"/>
                    </a:cubicBezTo>
                    <a:cubicBezTo>
                      <a:pt x="545400" y="28122"/>
                      <a:pt x="537189" y="25376"/>
                      <a:pt x="528985" y="22449"/>
                    </a:cubicBezTo>
                    <a:cubicBezTo>
                      <a:pt x="513949" y="63497"/>
                      <a:pt x="499048" y="104960"/>
                      <a:pt x="483082" y="143214"/>
                    </a:cubicBezTo>
                    <a:cubicBezTo>
                      <a:pt x="403371" y="147286"/>
                      <a:pt x="325990" y="138486"/>
                      <a:pt x="249628" y="117396"/>
                    </a:cubicBezTo>
                    <a:cubicBezTo>
                      <a:pt x="257879" y="80494"/>
                      <a:pt x="265166" y="41878"/>
                      <a:pt x="270718" y="0"/>
                    </a:cubicBezTo>
                    <a:close/>
                    <a:moveTo>
                      <a:pt x="674349" y="137656"/>
                    </a:moveTo>
                    <a:cubicBezTo>
                      <a:pt x="653413" y="196364"/>
                      <a:pt x="631821" y="252065"/>
                      <a:pt x="608802" y="304310"/>
                    </a:cubicBezTo>
                    <a:cubicBezTo>
                      <a:pt x="596205" y="303346"/>
                      <a:pt x="584525" y="302797"/>
                      <a:pt x="571371" y="301524"/>
                    </a:cubicBezTo>
                    <a:cubicBezTo>
                      <a:pt x="531804" y="297720"/>
                      <a:pt x="489464" y="291746"/>
                      <a:pt x="447305" y="285437"/>
                    </a:cubicBezTo>
                    <a:cubicBezTo>
                      <a:pt x="466372" y="247477"/>
                      <a:pt x="484475" y="207883"/>
                      <a:pt x="501687" y="167452"/>
                    </a:cubicBezTo>
                    <a:cubicBezTo>
                      <a:pt x="558017" y="163373"/>
                      <a:pt x="615533" y="153421"/>
                      <a:pt x="674349" y="137656"/>
                    </a:cubicBezTo>
                    <a:close/>
                    <a:moveTo>
                      <a:pt x="243212" y="142618"/>
                    </a:moveTo>
                    <a:cubicBezTo>
                      <a:pt x="318068" y="163186"/>
                      <a:pt x="393887" y="172180"/>
                      <a:pt x="471710" y="169434"/>
                    </a:cubicBezTo>
                    <a:cubicBezTo>
                      <a:pt x="455080" y="207870"/>
                      <a:pt x="437540" y="245508"/>
                      <a:pt x="419183" y="281667"/>
                    </a:cubicBezTo>
                    <a:cubicBezTo>
                      <a:pt x="344281" y="269699"/>
                      <a:pt x="274120" y="254992"/>
                      <a:pt x="212405" y="240351"/>
                    </a:cubicBezTo>
                    <a:cubicBezTo>
                      <a:pt x="224132" y="210060"/>
                      <a:pt x="234499" y="177457"/>
                      <a:pt x="243212" y="142618"/>
                    </a:cubicBezTo>
                    <a:close/>
                    <a:moveTo>
                      <a:pt x="203303" y="264582"/>
                    </a:moveTo>
                    <a:cubicBezTo>
                      <a:pt x="264195" y="279135"/>
                      <a:pt x="333076" y="293515"/>
                      <a:pt x="406780" y="305502"/>
                    </a:cubicBezTo>
                    <a:cubicBezTo>
                      <a:pt x="395495" y="326934"/>
                      <a:pt x="384960" y="348995"/>
                      <a:pt x="372865" y="369857"/>
                    </a:cubicBezTo>
                    <a:cubicBezTo>
                      <a:pt x="341796" y="423441"/>
                      <a:pt x="309327" y="470952"/>
                      <a:pt x="275680" y="513667"/>
                    </a:cubicBezTo>
                    <a:cubicBezTo>
                      <a:pt x="203491" y="487641"/>
                      <a:pt x="140824" y="456767"/>
                      <a:pt x="95370" y="423883"/>
                    </a:cubicBezTo>
                    <a:cubicBezTo>
                      <a:pt x="119835" y="401186"/>
                      <a:pt x="141963" y="375221"/>
                      <a:pt x="161332" y="345224"/>
                    </a:cubicBezTo>
                    <a:cubicBezTo>
                      <a:pt x="177191" y="320665"/>
                      <a:pt x="190833" y="293461"/>
                      <a:pt x="203303" y="264582"/>
                    </a:cubicBezTo>
                    <a:close/>
                    <a:moveTo>
                      <a:pt x="434486" y="309668"/>
                    </a:moveTo>
                    <a:cubicBezTo>
                      <a:pt x="480108" y="316640"/>
                      <a:pt x="525844" y="323022"/>
                      <a:pt x="568686" y="327148"/>
                    </a:cubicBezTo>
                    <a:cubicBezTo>
                      <a:pt x="578745" y="328119"/>
                      <a:pt x="587840" y="328541"/>
                      <a:pt x="597638" y="329338"/>
                    </a:cubicBezTo>
                    <a:cubicBezTo>
                      <a:pt x="575584" y="377652"/>
                      <a:pt x="552251" y="424144"/>
                      <a:pt x="526915" y="469572"/>
                    </a:cubicBezTo>
                    <a:cubicBezTo>
                      <a:pt x="508183" y="503172"/>
                      <a:pt x="488553" y="535044"/>
                      <a:pt x="468401" y="565711"/>
                    </a:cubicBezTo>
                    <a:cubicBezTo>
                      <a:pt x="410296" y="554420"/>
                      <a:pt x="354240" y="539693"/>
                      <a:pt x="301941" y="522206"/>
                    </a:cubicBezTo>
                    <a:cubicBezTo>
                      <a:pt x="334529" y="480120"/>
                      <a:pt x="366194" y="434190"/>
                      <a:pt x="396231" y="382373"/>
                    </a:cubicBezTo>
                    <a:cubicBezTo>
                      <a:pt x="409894" y="358806"/>
                      <a:pt x="421855" y="333939"/>
                      <a:pt x="434486" y="309668"/>
                    </a:cubicBezTo>
                    <a:close/>
                    <a:moveTo>
                      <a:pt x="859213" y="323772"/>
                    </a:moveTo>
                    <a:cubicBezTo>
                      <a:pt x="831179" y="395507"/>
                      <a:pt x="803586" y="460658"/>
                      <a:pt x="773395" y="520023"/>
                    </a:cubicBezTo>
                    <a:cubicBezTo>
                      <a:pt x="761259" y="543898"/>
                      <a:pt x="748615" y="566381"/>
                      <a:pt x="735763" y="588750"/>
                    </a:cubicBezTo>
                    <a:cubicBezTo>
                      <a:pt x="688025" y="590471"/>
                      <a:pt x="637487" y="589199"/>
                      <a:pt x="583574" y="583586"/>
                    </a:cubicBezTo>
                    <a:cubicBezTo>
                      <a:pt x="554521" y="580559"/>
                      <a:pt x="525355" y="576434"/>
                      <a:pt x="496523" y="571471"/>
                    </a:cubicBezTo>
                    <a:cubicBezTo>
                      <a:pt x="515115" y="542760"/>
                      <a:pt x="533123" y="513037"/>
                      <a:pt x="550490" y="481888"/>
                    </a:cubicBezTo>
                    <a:cubicBezTo>
                      <a:pt x="577687" y="433105"/>
                      <a:pt x="602688" y="383378"/>
                      <a:pt x="626169" y="331320"/>
                    </a:cubicBezTo>
                    <a:cubicBezTo>
                      <a:pt x="718892" y="337415"/>
                      <a:pt x="798597" y="335700"/>
                      <a:pt x="859213" y="323772"/>
                    </a:cubicBezTo>
                    <a:close/>
                    <a:moveTo>
                      <a:pt x="1010371" y="543664"/>
                    </a:moveTo>
                    <a:cubicBezTo>
                      <a:pt x="974761" y="627641"/>
                      <a:pt x="940016" y="698987"/>
                      <a:pt x="904085" y="761164"/>
                    </a:cubicBezTo>
                    <a:cubicBezTo>
                      <a:pt x="811321" y="790331"/>
                      <a:pt x="715544" y="803123"/>
                      <a:pt x="617898" y="800296"/>
                    </a:cubicBezTo>
                    <a:cubicBezTo>
                      <a:pt x="667136" y="744274"/>
                      <a:pt x="711699" y="682699"/>
                      <a:pt x="752098" y="613979"/>
                    </a:cubicBezTo>
                    <a:cubicBezTo>
                      <a:pt x="856775" y="608560"/>
                      <a:pt x="944650" y="584866"/>
                      <a:pt x="1010371" y="543664"/>
                    </a:cubicBezTo>
                    <a:close/>
                    <a:moveTo>
                      <a:pt x="285813" y="544059"/>
                    </a:moveTo>
                    <a:cubicBezTo>
                      <a:pt x="338119" y="561894"/>
                      <a:pt x="394169" y="577003"/>
                      <a:pt x="452267" y="588750"/>
                    </a:cubicBezTo>
                    <a:cubicBezTo>
                      <a:pt x="412191" y="647077"/>
                      <a:pt x="369201" y="699643"/>
                      <a:pt x="323238" y="746464"/>
                    </a:cubicBezTo>
                    <a:cubicBezTo>
                      <a:pt x="264697" y="727597"/>
                      <a:pt x="206016" y="704519"/>
                      <a:pt x="147475" y="676149"/>
                    </a:cubicBezTo>
                    <a:cubicBezTo>
                      <a:pt x="195869" y="641196"/>
                      <a:pt x="242134" y="597483"/>
                      <a:pt x="285813" y="544059"/>
                    </a:cubicBezTo>
                    <a:close/>
                    <a:moveTo>
                      <a:pt x="480804" y="594316"/>
                    </a:moveTo>
                    <a:cubicBezTo>
                      <a:pt x="513996" y="600309"/>
                      <a:pt x="547382" y="605526"/>
                      <a:pt x="580888" y="609009"/>
                    </a:cubicBezTo>
                    <a:cubicBezTo>
                      <a:pt x="630160" y="614139"/>
                      <a:pt x="676492" y="615217"/>
                      <a:pt x="721082" y="614374"/>
                    </a:cubicBezTo>
                    <a:cubicBezTo>
                      <a:pt x="680061" y="682471"/>
                      <a:pt x="634567" y="742907"/>
                      <a:pt x="584405" y="797912"/>
                    </a:cubicBezTo>
                    <a:cubicBezTo>
                      <a:pt x="507527" y="792963"/>
                      <a:pt x="429751" y="778510"/>
                      <a:pt x="351567" y="755405"/>
                    </a:cubicBezTo>
                    <a:cubicBezTo>
                      <a:pt x="397618" y="707358"/>
                      <a:pt x="440695" y="653673"/>
                      <a:pt x="480804" y="594316"/>
                    </a:cubicBezTo>
                    <a:close/>
                    <a:moveTo>
                      <a:pt x="330886" y="775865"/>
                    </a:moveTo>
                    <a:cubicBezTo>
                      <a:pt x="408534" y="799747"/>
                      <a:pt x="485834" y="815044"/>
                      <a:pt x="562484" y="821547"/>
                    </a:cubicBezTo>
                    <a:cubicBezTo>
                      <a:pt x="558071" y="826094"/>
                      <a:pt x="554159" y="831191"/>
                      <a:pt x="549659" y="835651"/>
                    </a:cubicBezTo>
                    <a:cubicBezTo>
                      <a:pt x="548775" y="836535"/>
                      <a:pt x="490804" y="895800"/>
                      <a:pt x="484943" y="901793"/>
                    </a:cubicBezTo>
                    <a:cubicBezTo>
                      <a:pt x="470189" y="916909"/>
                      <a:pt x="459688" y="926192"/>
                      <a:pt x="447097" y="938541"/>
                    </a:cubicBezTo>
                    <a:cubicBezTo>
                      <a:pt x="350811" y="924517"/>
                      <a:pt x="261154" y="905845"/>
                      <a:pt x="195240" y="887696"/>
                    </a:cubicBezTo>
                    <a:cubicBezTo>
                      <a:pt x="243212" y="855328"/>
                      <a:pt x="288271" y="817924"/>
                      <a:pt x="330886" y="775865"/>
                    </a:cubicBezTo>
                    <a:close/>
                    <a:moveTo>
                      <a:pt x="884850" y="794135"/>
                    </a:moveTo>
                    <a:cubicBezTo>
                      <a:pt x="859361" y="835357"/>
                      <a:pt x="833027" y="874435"/>
                      <a:pt x="803586" y="910734"/>
                    </a:cubicBezTo>
                    <a:cubicBezTo>
                      <a:pt x="789528" y="928073"/>
                      <a:pt x="773864" y="944000"/>
                      <a:pt x="758922" y="960790"/>
                    </a:cubicBezTo>
                    <a:cubicBezTo>
                      <a:pt x="712871" y="961841"/>
                      <a:pt x="662756" y="960810"/>
                      <a:pt x="606941" y="956617"/>
                    </a:cubicBezTo>
                    <a:cubicBezTo>
                      <a:pt x="566027" y="953550"/>
                      <a:pt x="523064" y="948145"/>
                      <a:pt x="480597" y="942519"/>
                    </a:cubicBezTo>
                    <a:cubicBezTo>
                      <a:pt x="488989" y="934121"/>
                      <a:pt x="495103" y="928770"/>
                      <a:pt x="504379" y="919274"/>
                    </a:cubicBezTo>
                    <a:cubicBezTo>
                      <a:pt x="510259" y="913252"/>
                      <a:pt x="557234" y="865260"/>
                      <a:pt x="566409" y="856111"/>
                    </a:cubicBezTo>
                    <a:cubicBezTo>
                      <a:pt x="567300" y="855227"/>
                      <a:pt x="568016" y="854404"/>
                      <a:pt x="568894" y="853526"/>
                    </a:cubicBezTo>
                    <a:cubicBezTo>
                      <a:pt x="578082" y="844405"/>
                      <a:pt x="586501" y="834392"/>
                      <a:pt x="595361" y="824929"/>
                    </a:cubicBezTo>
                    <a:cubicBezTo>
                      <a:pt x="693757" y="829979"/>
                      <a:pt x="790734" y="820368"/>
                      <a:pt x="884850" y="794135"/>
                    </a:cubicBezTo>
                    <a:close/>
                  </a:path>
                </a:pathLst>
              </a:custGeom>
              <a:solidFill>
                <a:srgbClr val="FFED2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313" name="Google Shape;313;p19"/>
          <p:cNvGrpSpPr/>
          <p:nvPr/>
        </p:nvGrpSpPr>
        <p:grpSpPr>
          <a:xfrm rot="-3163742">
            <a:off x="10145587" y="4609642"/>
            <a:ext cx="1421905" cy="1316183"/>
            <a:chOff x="3781812" y="3429001"/>
            <a:chExt cx="1421870" cy="1316151"/>
          </a:xfrm>
        </p:grpSpPr>
        <p:sp>
          <p:nvSpPr>
            <p:cNvPr id="314" name="Google Shape;314;p19"/>
            <p:cNvSpPr/>
            <p:nvPr/>
          </p:nvSpPr>
          <p:spPr>
            <a:xfrm>
              <a:off x="3787003" y="3435670"/>
              <a:ext cx="1408099" cy="1302738"/>
            </a:xfrm>
            <a:custGeom>
              <a:rect b="b" l="l" r="r" t="t"/>
              <a:pathLst>
                <a:path extrusionOk="0" h="1302738" w="1408099">
                  <a:moveTo>
                    <a:pt x="672238" y="0"/>
                  </a:moveTo>
                  <a:lnTo>
                    <a:pt x="95228" y="806813"/>
                  </a:lnTo>
                  <a:lnTo>
                    <a:pt x="0" y="939921"/>
                  </a:lnTo>
                  <a:cubicBezTo>
                    <a:pt x="0" y="939921"/>
                    <a:pt x="1621" y="941937"/>
                    <a:pt x="1674" y="942011"/>
                  </a:cubicBezTo>
                  <a:cubicBezTo>
                    <a:pt x="5800" y="948011"/>
                    <a:pt x="168302" y="1182188"/>
                    <a:pt x="484922" y="1270177"/>
                  </a:cubicBezTo>
                  <a:cubicBezTo>
                    <a:pt x="496294" y="1273338"/>
                    <a:pt x="508322" y="1275789"/>
                    <a:pt x="520083" y="1278548"/>
                  </a:cubicBezTo>
                  <a:cubicBezTo>
                    <a:pt x="533049" y="1281562"/>
                    <a:pt x="545988" y="1284650"/>
                    <a:pt x="559429" y="1287134"/>
                  </a:cubicBezTo>
                  <a:cubicBezTo>
                    <a:pt x="578202" y="1290637"/>
                    <a:pt x="597912" y="1292934"/>
                    <a:pt x="617615" y="1295291"/>
                  </a:cubicBezTo>
                  <a:cubicBezTo>
                    <a:pt x="627996" y="1296524"/>
                    <a:pt x="637948" y="1298379"/>
                    <a:pt x="648590" y="1299270"/>
                  </a:cubicBezTo>
                  <a:cubicBezTo>
                    <a:pt x="679076" y="1301842"/>
                    <a:pt x="710399" y="1303161"/>
                    <a:pt x="742981" y="1302618"/>
                  </a:cubicBezTo>
                  <a:cubicBezTo>
                    <a:pt x="773641" y="1302116"/>
                    <a:pt x="803062" y="1299987"/>
                    <a:pt x="831298" y="1296551"/>
                  </a:cubicBezTo>
                  <a:cubicBezTo>
                    <a:pt x="1250741" y="1245544"/>
                    <a:pt x="1405160" y="894166"/>
                    <a:pt x="1408100" y="887388"/>
                  </a:cubicBezTo>
                  <a:lnTo>
                    <a:pt x="1382356" y="856206"/>
                  </a:lnTo>
                  <a:lnTo>
                    <a:pt x="1294454" y="750094"/>
                  </a:lnTo>
                  <a:lnTo>
                    <a:pt x="672238" y="0"/>
                  </a:lnTo>
                  <a:close/>
                </a:path>
              </a:pathLst>
            </a:custGeom>
            <a:solidFill>
              <a:srgbClr val="FFFCF9"/>
            </a:solidFill>
            <a:ln cap="flat" cmpd="sng" w="167350">
              <a:solidFill>
                <a:srgbClr val="FFFCF9"/>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315" name="Google Shape;315;p19"/>
            <p:cNvGrpSpPr/>
            <p:nvPr/>
          </p:nvGrpSpPr>
          <p:grpSpPr>
            <a:xfrm>
              <a:off x="3794953" y="3442334"/>
              <a:ext cx="1408729" cy="1302751"/>
              <a:chOff x="3794953" y="3442334"/>
              <a:chExt cx="1408729" cy="1302751"/>
            </a:xfrm>
          </p:grpSpPr>
          <p:grpSp>
            <p:nvGrpSpPr>
              <p:cNvPr id="316" name="Google Shape;316;p19"/>
              <p:cNvGrpSpPr/>
              <p:nvPr/>
            </p:nvGrpSpPr>
            <p:grpSpPr>
              <a:xfrm>
                <a:off x="3794953" y="3442334"/>
                <a:ext cx="1408729" cy="1302751"/>
                <a:chOff x="3794953" y="3442334"/>
                <a:chExt cx="1408729" cy="1302751"/>
              </a:xfrm>
            </p:grpSpPr>
            <p:sp>
              <p:nvSpPr>
                <p:cNvPr id="317" name="Google Shape;317;p19"/>
                <p:cNvSpPr/>
                <p:nvPr/>
              </p:nvSpPr>
              <p:spPr>
                <a:xfrm>
                  <a:off x="3794953" y="4192428"/>
                  <a:ext cx="1408729" cy="552657"/>
                </a:xfrm>
                <a:custGeom>
                  <a:rect b="b" l="l" r="r" t="t"/>
                  <a:pathLst>
                    <a:path extrusionOk="0" h="552657" w="1408729">
                      <a:moveTo>
                        <a:pt x="1294461" y="0"/>
                      </a:moveTo>
                      <a:cubicBezTo>
                        <a:pt x="1199554" y="121321"/>
                        <a:pt x="1016558" y="282644"/>
                        <a:pt x="711585" y="287775"/>
                      </a:cubicBezTo>
                      <a:cubicBezTo>
                        <a:pt x="642944" y="288927"/>
                        <a:pt x="578945" y="282424"/>
                        <a:pt x="519668" y="270616"/>
                      </a:cubicBezTo>
                      <a:cubicBezTo>
                        <a:pt x="328347" y="232489"/>
                        <a:pt x="187296" y="138171"/>
                        <a:pt x="95228" y="56719"/>
                      </a:cubicBezTo>
                      <a:lnTo>
                        <a:pt x="0" y="189827"/>
                      </a:lnTo>
                      <a:cubicBezTo>
                        <a:pt x="0" y="189827"/>
                        <a:pt x="186740" y="464194"/>
                        <a:pt x="551064" y="535781"/>
                      </a:cubicBezTo>
                      <a:cubicBezTo>
                        <a:pt x="610335" y="547428"/>
                        <a:pt x="674348" y="553663"/>
                        <a:pt x="742981" y="552524"/>
                      </a:cubicBezTo>
                      <a:cubicBezTo>
                        <a:pt x="1233563" y="544394"/>
                        <a:pt x="1408729" y="137923"/>
                        <a:pt x="1408729" y="137923"/>
                      </a:cubicBezTo>
                      <a:lnTo>
                        <a:pt x="1294461" y="0"/>
                      </a:lnTo>
                      <a:close/>
                    </a:path>
                  </a:pathLst>
                </a:custGeom>
                <a:solidFill>
                  <a:srgbClr val="BDDA8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18" name="Google Shape;318;p19"/>
                <p:cNvSpPr/>
                <p:nvPr/>
              </p:nvSpPr>
              <p:spPr>
                <a:xfrm>
                  <a:off x="3794953" y="4263626"/>
                  <a:ext cx="1408729" cy="481456"/>
                </a:xfrm>
                <a:custGeom>
                  <a:rect b="b" l="l" r="r" t="t"/>
                  <a:pathLst>
                    <a:path extrusionOk="0" h="481456" w="1408729">
                      <a:moveTo>
                        <a:pt x="1351609" y="0"/>
                      </a:moveTo>
                      <a:cubicBezTo>
                        <a:pt x="1254351" y="106627"/>
                        <a:pt x="1086008" y="333095"/>
                        <a:pt x="709287" y="339639"/>
                      </a:cubicBezTo>
                      <a:cubicBezTo>
                        <a:pt x="643768" y="340777"/>
                        <a:pt x="582528" y="334542"/>
                        <a:pt x="525950" y="322895"/>
                      </a:cubicBezTo>
                      <a:cubicBezTo>
                        <a:pt x="288445" y="274012"/>
                        <a:pt x="132077" y="132043"/>
                        <a:pt x="55467" y="46004"/>
                      </a:cubicBezTo>
                      <a:lnTo>
                        <a:pt x="0" y="122815"/>
                      </a:lnTo>
                      <a:cubicBezTo>
                        <a:pt x="0" y="122815"/>
                        <a:pt x="252447" y="489369"/>
                        <a:pt x="742981" y="481326"/>
                      </a:cubicBezTo>
                      <a:cubicBezTo>
                        <a:pt x="1233616" y="473282"/>
                        <a:pt x="1408729" y="64863"/>
                        <a:pt x="1408729" y="64863"/>
                      </a:cubicBezTo>
                      <a:lnTo>
                        <a:pt x="1351609" y="0"/>
                      </a:lnTo>
                      <a:close/>
                    </a:path>
                  </a:pathLst>
                </a:custGeom>
                <a:solidFill>
                  <a:srgbClr val="9BB66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19" name="Google Shape;319;p19"/>
                <p:cNvSpPr/>
                <p:nvPr/>
              </p:nvSpPr>
              <p:spPr>
                <a:xfrm>
                  <a:off x="3890181" y="3442334"/>
                  <a:ext cx="1199232" cy="1037999"/>
                </a:xfrm>
                <a:custGeom>
                  <a:rect b="b" l="l" r="r" t="t"/>
                  <a:pathLst>
                    <a:path extrusionOk="0" h="1037999" w="1199232">
                      <a:moveTo>
                        <a:pt x="577010" y="0"/>
                      </a:moveTo>
                      <a:lnTo>
                        <a:pt x="0" y="806813"/>
                      </a:lnTo>
                      <a:cubicBezTo>
                        <a:pt x="92067" y="888265"/>
                        <a:pt x="233118" y="982583"/>
                        <a:pt x="424439" y="1020710"/>
                      </a:cubicBezTo>
                      <a:cubicBezTo>
                        <a:pt x="483717" y="1032517"/>
                        <a:pt x="547716" y="1039020"/>
                        <a:pt x="616356" y="1037869"/>
                      </a:cubicBezTo>
                      <a:cubicBezTo>
                        <a:pt x="921329" y="1032738"/>
                        <a:pt x="1104326" y="871415"/>
                        <a:pt x="1199233" y="750094"/>
                      </a:cubicBezTo>
                      <a:lnTo>
                        <a:pt x="577010" y="0"/>
                      </a:lnTo>
                      <a:close/>
                    </a:path>
                  </a:pathLst>
                </a:custGeom>
                <a:solidFill>
                  <a:srgbClr val="F47C7E"/>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320" name="Google Shape;320;p19"/>
              <p:cNvGrpSpPr/>
              <p:nvPr/>
            </p:nvGrpSpPr>
            <p:grpSpPr>
              <a:xfrm>
                <a:off x="4033898" y="3626323"/>
                <a:ext cx="884186" cy="760472"/>
                <a:chOff x="4033898" y="3626323"/>
                <a:chExt cx="884186" cy="760472"/>
              </a:xfrm>
            </p:grpSpPr>
            <p:sp>
              <p:nvSpPr>
                <p:cNvPr id="321" name="Google Shape;321;p19"/>
                <p:cNvSpPr/>
                <p:nvPr/>
              </p:nvSpPr>
              <p:spPr>
                <a:xfrm>
                  <a:off x="4230710" y="4111692"/>
                  <a:ext cx="45514" cy="73529"/>
                </a:xfrm>
                <a:custGeom>
                  <a:rect b="b" l="l" r="r" t="t"/>
                  <a:pathLst>
                    <a:path extrusionOk="0" h="73529" w="45514">
                      <a:moveTo>
                        <a:pt x="0" y="36761"/>
                      </a:moveTo>
                      <a:cubicBezTo>
                        <a:pt x="0" y="16462"/>
                        <a:pt x="10187" y="0"/>
                        <a:pt x="22757" y="0"/>
                      </a:cubicBezTo>
                      <a:cubicBezTo>
                        <a:pt x="35328" y="0"/>
                        <a:pt x="45515" y="16462"/>
                        <a:pt x="45515" y="36761"/>
                      </a:cubicBezTo>
                      <a:cubicBezTo>
                        <a:pt x="45515" y="57067"/>
                        <a:pt x="35328" y="73529"/>
                        <a:pt x="22757" y="73529"/>
                      </a:cubicBezTo>
                      <a:cubicBezTo>
                        <a:pt x="10187" y="73529"/>
                        <a:pt x="0" y="57067"/>
                        <a:pt x="0" y="36761"/>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22" name="Google Shape;322;p19"/>
                <p:cNvSpPr/>
                <p:nvPr/>
              </p:nvSpPr>
              <p:spPr>
                <a:xfrm>
                  <a:off x="4453260" y="4020180"/>
                  <a:ext cx="45521" cy="73529"/>
                </a:xfrm>
                <a:custGeom>
                  <a:rect b="b" l="l" r="r" t="t"/>
                  <a:pathLst>
                    <a:path extrusionOk="0" h="73529" w="45521">
                      <a:moveTo>
                        <a:pt x="0" y="36761"/>
                      </a:moveTo>
                      <a:cubicBezTo>
                        <a:pt x="0" y="16455"/>
                        <a:pt x="10193" y="0"/>
                        <a:pt x="22764" y="0"/>
                      </a:cubicBezTo>
                      <a:cubicBezTo>
                        <a:pt x="35328" y="0"/>
                        <a:pt x="45521" y="16455"/>
                        <a:pt x="45521" y="36761"/>
                      </a:cubicBezTo>
                      <a:cubicBezTo>
                        <a:pt x="45521" y="57068"/>
                        <a:pt x="35328" y="73529"/>
                        <a:pt x="22764" y="73529"/>
                      </a:cubicBezTo>
                      <a:cubicBezTo>
                        <a:pt x="10193" y="73529"/>
                        <a:pt x="0" y="57068"/>
                        <a:pt x="0" y="36761"/>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23" name="Google Shape;323;p19"/>
                <p:cNvSpPr/>
                <p:nvPr/>
              </p:nvSpPr>
              <p:spPr>
                <a:xfrm>
                  <a:off x="4579012" y="3780459"/>
                  <a:ext cx="47633" cy="72203"/>
                </a:xfrm>
                <a:custGeom>
                  <a:rect b="b" l="l" r="r" t="t"/>
                  <a:pathLst>
                    <a:path extrusionOk="0" h="72203" w="47633">
                      <a:moveTo>
                        <a:pt x="1738" y="30585"/>
                      </a:moveTo>
                      <a:cubicBezTo>
                        <a:pt x="6660" y="10882"/>
                        <a:pt x="20530" y="-2613"/>
                        <a:pt x="32726" y="428"/>
                      </a:cubicBezTo>
                      <a:cubicBezTo>
                        <a:pt x="44922" y="3475"/>
                        <a:pt x="50815" y="21919"/>
                        <a:pt x="45899" y="41616"/>
                      </a:cubicBezTo>
                      <a:cubicBezTo>
                        <a:pt x="40977" y="61319"/>
                        <a:pt x="27100" y="74821"/>
                        <a:pt x="14904" y="71774"/>
                      </a:cubicBezTo>
                      <a:cubicBezTo>
                        <a:pt x="2709" y="68726"/>
                        <a:pt x="-3185" y="50289"/>
                        <a:pt x="1738" y="30585"/>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24" name="Google Shape;324;p19"/>
                <p:cNvSpPr/>
                <p:nvPr/>
              </p:nvSpPr>
              <p:spPr>
                <a:xfrm>
                  <a:off x="4689225" y="3945807"/>
                  <a:ext cx="45514" cy="73529"/>
                </a:xfrm>
                <a:custGeom>
                  <a:rect b="b" l="l" r="r" t="t"/>
                  <a:pathLst>
                    <a:path extrusionOk="0" h="73529" w="45514">
                      <a:moveTo>
                        <a:pt x="0" y="36761"/>
                      </a:moveTo>
                      <a:cubicBezTo>
                        <a:pt x="0" y="16462"/>
                        <a:pt x="10187" y="0"/>
                        <a:pt x="22757" y="0"/>
                      </a:cubicBezTo>
                      <a:cubicBezTo>
                        <a:pt x="35321" y="0"/>
                        <a:pt x="45515" y="16462"/>
                        <a:pt x="45515" y="36761"/>
                      </a:cubicBezTo>
                      <a:cubicBezTo>
                        <a:pt x="45515" y="57067"/>
                        <a:pt x="35321" y="73529"/>
                        <a:pt x="22757" y="73529"/>
                      </a:cubicBezTo>
                      <a:cubicBezTo>
                        <a:pt x="10187" y="73529"/>
                        <a:pt x="0" y="57067"/>
                        <a:pt x="0" y="36761"/>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25" name="Google Shape;325;p19"/>
                <p:cNvSpPr/>
                <p:nvPr/>
              </p:nvSpPr>
              <p:spPr>
                <a:xfrm>
                  <a:off x="4361179" y="4313266"/>
                  <a:ext cx="45521" cy="73529"/>
                </a:xfrm>
                <a:custGeom>
                  <a:rect b="b" l="l" r="r" t="t"/>
                  <a:pathLst>
                    <a:path extrusionOk="0" h="73529" w="45521">
                      <a:moveTo>
                        <a:pt x="0" y="36761"/>
                      </a:moveTo>
                      <a:cubicBezTo>
                        <a:pt x="0" y="16455"/>
                        <a:pt x="10193" y="0"/>
                        <a:pt x="22764" y="0"/>
                      </a:cubicBezTo>
                      <a:cubicBezTo>
                        <a:pt x="35328" y="0"/>
                        <a:pt x="45521" y="16455"/>
                        <a:pt x="45521" y="36761"/>
                      </a:cubicBezTo>
                      <a:cubicBezTo>
                        <a:pt x="45521" y="57067"/>
                        <a:pt x="35328" y="73529"/>
                        <a:pt x="22764" y="73529"/>
                      </a:cubicBezTo>
                      <a:cubicBezTo>
                        <a:pt x="10193" y="73529"/>
                        <a:pt x="0" y="57067"/>
                        <a:pt x="0" y="36761"/>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26" name="Google Shape;326;p19"/>
                <p:cNvSpPr/>
                <p:nvPr/>
              </p:nvSpPr>
              <p:spPr>
                <a:xfrm>
                  <a:off x="4627918" y="4170431"/>
                  <a:ext cx="47162" cy="72502"/>
                </a:xfrm>
                <a:custGeom>
                  <a:rect b="b" l="l" r="r" t="t"/>
                  <a:pathLst>
                    <a:path extrusionOk="0" h="72502" w="47162">
                      <a:moveTo>
                        <a:pt x="1347" y="41097"/>
                      </a:moveTo>
                      <a:cubicBezTo>
                        <a:pt x="-2980" y="21259"/>
                        <a:pt x="3463" y="3009"/>
                        <a:pt x="15746" y="330"/>
                      </a:cubicBezTo>
                      <a:cubicBezTo>
                        <a:pt x="28029" y="-2348"/>
                        <a:pt x="41490" y="11562"/>
                        <a:pt x="45816" y="31399"/>
                      </a:cubicBezTo>
                      <a:cubicBezTo>
                        <a:pt x="50143" y="51243"/>
                        <a:pt x="43693" y="69493"/>
                        <a:pt x="31411" y="72172"/>
                      </a:cubicBezTo>
                      <a:cubicBezTo>
                        <a:pt x="19135" y="74851"/>
                        <a:pt x="5673" y="60941"/>
                        <a:pt x="1347" y="41097"/>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27" name="Google Shape;327;p19"/>
                <p:cNvSpPr/>
                <p:nvPr/>
              </p:nvSpPr>
              <p:spPr>
                <a:xfrm>
                  <a:off x="4870855" y="4170431"/>
                  <a:ext cx="47229" cy="72462"/>
                </a:xfrm>
                <a:custGeom>
                  <a:rect b="b" l="l" r="r" t="t"/>
                  <a:pathLst>
                    <a:path extrusionOk="0" h="72462" w="47229">
                      <a:moveTo>
                        <a:pt x="1400" y="41177"/>
                      </a:moveTo>
                      <a:cubicBezTo>
                        <a:pt x="-3014" y="21353"/>
                        <a:pt x="3355" y="3070"/>
                        <a:pt x="15625" y="344"/>
                      </a:cubicBezTo>
                      <a:cubicBezTo>
                        <a:pt x="27894" y="-2389"/>
                        <a:pt x="41416" y="11462"/>
                        <a:pt x="45830" y="31285"/>
                      </a:cubicBezTo>
                      <a:cubicBezTo>
                        <a:pt x="50243" y="51102"/>
                        <a:pt x="43874" y="69386"/>
                        <a:pt x="31604" y="72118"/>
                      </a:cubicBezTo>
                      <a:cubicBezTo>
                        <a:pt x="19335" y="74851"/>
                        <a:pt x="5813" y="60995"/>
                        <a:pt x="1400" y="41177"/>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28" name="Google Shape;328;p19"/>
                <p:cNvSpPr/>
                <p:nvPr/>
              </p:nvSpPr>
              <p:spPr>
                <a:xfrm>
                  <a:off x="4033898" y="4153986"/>
                  <a:ext cx="53450" cy="68001"/>
                </a:xfrm>
                <a:custGeom>
                  <a:rect b="b" l="l" r="r" t="t"/>
                  <a:pathLst>
                    <a:path extrusionOk="0" h="68001" w="53450">
                      <a:moveTo>
                        <a:pt x="6824" y="22957"/>
                      </a:moveTo>
                      <a:cubicBezTo>
                        <a:pt x="16676" y="5203"/>
                        <a:pt x="33573" y="-4247"/>
                        <a:pt x="44564" y="1854"/>
                      </a:cubicBezTo>
                      <a:cubicBezTo>
                        <a:pt x="55554" y="7948"/>
                        <a:pt x="56478" y="27290"/>
                        <a:pt x="46626" y="45045"/>
                      </a:cubicBezTo>
                      <a:cubicBezTo>
                        <a:pt x="36775" y="62799"/>
                        <a:pt x="19877" y="72249"/>
                        <a:pt x="8887" y="66148"/>
                      </a:cubicBezTo>
                      <a:cubicBezTo>
                        <a:pt x="-2103" y="60053"/>
                        <a:pt x="-3027" y="40712"/>
                        <a:pt x="6824" y="22957"/>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29" name="Google Shape;329;p19"/>
                <p:cNvSpPr/>
                <p:nvPr/>
              </p:nvSpPr>
              <p:spPr>
                <a:xfrm>
                  <a:off x="4295283" y="3851790"/>
                  <a:ext cx="55651" cy="66212"/>
                </a:xfrm>
                <a:custGeom>
                  <a:rect b="b" l="l" r="r" t="t"/>
                  <a:pathLst>
                    <a:path extrusionOk="0" h="66212" w="55651">
                      <a:moveTo>
                        <a:pt x="8889" y="20488"/>
                      </a:moveTo>
                      <a:cubicBezTo>
                        <a:pt x="20148" y="3591"/>
                        <a:pt x="37755" y="-4459"/>
                        <a:pt x="48209" y="2506"/>
                      </a:cubicBezTo>
                      <a:cubicBezTo>
                        <a:pt x="58670" y="9478"/>
                        <a:pt x="58027" y="28826"/>
                        <a:pt x="46762" y="45724"/>
                      </a:cubicBezTo>
                      <a:cubicBezTo>
                        <a:pt x="35504" y="62621"/>
                        <a:pt x="17897" y="70671"/>
                        <a:pt x="7443" y="63706"/>
                      </a:cubicBezTo>
                      <a:cubicBezTo>
                        <a:pt x="-3018" y="56734"/>
                        <a:pt x="-2375" y="37386"/>
                        <a:pt x="8889" y="20488"/>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30" name="Google Shape;330;p19"/>
                <p:cNvSpPr/>
                <p:nvPr/>
              </p:nvSpPr>
              <p:spPr>
                <a:xfrm>
                  <a:off x="4453262" y="3626323"/>
                  <a:ext cx="46056" cy="73203"/>
                </a:xfrm>
                <a:custGeom>
                  <a:rect b="b" l="l" r="r" t="t"/>
                  <a:pathLst>
                    <a:path extrusionOk="0" h="73203" w="46056">
                      <a:moveTo>
                        <a:pt x="434" y="39345"/>
                      </a:moveTo>
                      <a:cubicBezTo>
                        <a:pt x="-2011" y="19186"/>
                        <a:pt x="6120" y="1619"/>
                        <a:pt x="18597" y="105"/>
                      </a:cubicBezTo>
                      <a:cubicBezTo>
                        <a:pt x="31074" y="-1415"/>
                        <a:pt x="43176" y="13701"/>
                        <a:pt x="45620" y="33859"/>
                      </a:cubicBezTo>
                      <a:cubicBezTo>
                        <a:pt x="48072" y="54012"/>
                        <a:pt x="39941" y="71585"/>
                        <a:pt x="27464" y="73099"/>
                      </a:cubicBezTo>
                      <a:cubicBezTo>
                        <a:pt x="14987" y="74612"/>
                        <a:pt x="2885" y="59503"/>
                        <a:pt x="434" y="39345"/>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331" name="Google Shape;331;p19"/>
            <p:cNvGrpSpPr/>
            <p:nvPr/>
          </p:nvGrpSpPr>
          <p:grpSpPr>
            <a:xfrm>
              <a:off x="3781812" y="3429001"/>
              <a:ext cx="1421867" cy="1316151"/>
              <a:chOff x="3781812" y="3429001"/>
              <a:chExt cx="1421867" cy="1316151"/>
            </a:xfrm>
          </p:grpSpPr>
          <p:sp>
            <p:nvSpPr>
              <p:cNvPr id="332" name="Google Shape;332;p19"/>
              <p:cNvSpPr/>
              <p:nvPr/>
            </p:nvSpPr>
            <p:spPr>
              <a:xfrm>
                <a:off x="3781812" y="4179099"/>
                <a:ext cx="1421701" cy="566051"/>
              </a:xfrm>
              <a:custGeom>
                <a:rect b="b" l="l" r="r" t="t"/>
                <a:pathLst>
                  <a:path extrusionOk="0" h="566051" w="1421701">
                    <a:moveTo>
                      <a:pt x="1301098" y="1"/>
                    </a:moveTo>
                    <a:cubicBezTo>
                      <a:pt x="1299163" y="28"/>
                      <a:pt x="1297187" y="825"/>
                      <a:pt x="1295868" y="2512"/>
                    </a:cubicBezTo>
                    <a:cubicBezTo>
                      <a:pt x="1239141" y="75024"/>
                      <a:pt x="1169262" y="139016"/>
                      <a:pt x="1085111" y="188361"/>
                    </a:cubicBezTo>
                    <a:cubicBezTo>
                      <a:pt x="979562" y="250258"/>
                      <a:pt x="857692" y="285425"/>
                      <a:pt x="718228" y="287769"/>
                    </a:cubicBezTo>
                    <a:cubicBezTo>
                      <a:pt x="652749" y="288874"/>
                      <a:pt x="589326" y="282873"/>
                      <a:pt x="527778" y="270611"/>
                    </a:cubicBezTo>
                    <a:cubicBezTo>
                      <a:pt x="362931" y="237761"/>
                      <a:pt x="223374" y="161813"/>
                      <a:pt x="106473" y="58388"/>
                    </a:cubicBezTo>
                    <a:cubicBezTo>
                      <a:pt x="103499" y="55763"/>
                      <a:pt x="98744" y="56204"/>
                      <a:pt x="96427" y="59439"/>
                    </a:cubicBezTo>
                    <a:lnTo>
                      <a:pt x="1206" y="192547"/>
                    </a:lnTo>
                    <a:cubicBezTo>
                      <a:pt x="-429" y="194831"/>
                      <a:pt x="-375" y="197972"/>
                      <a:pt x="1206" y="200289"/>
                    </a:cubicBezTo>
                    <a:cubicBezTo>
                      <a:pt x="1721" y="201053"/>
                      <a:pt x="2652" y="202426"/>
                      <a:pt x="4132" y="204475"/>
                    </a:cubicBezTo>
                    <a:cubicBezTo>
                      <a:pt x="6584" y="207857"/>
                      <a:pt x="9510" y="211795"/>
                      <a:pt x="12926" y="216195"/>
                    </a:cubicBezTo>
                    <a:cubicBezTo>
                      <a:pt x="22637" y="228726"/>
                      <a:pt x="34350" y="242623"/>
                      <a:pt x="47872" y="257631"/>
                    </a:cubicBezTo>
                    <a:cubicBezTo>
                      <a:pt x="86475" y="300474"/>
                      <a:pt x="132579" y="343243"/>
                      <a:pt x="186218" y="383205"/>
                    </a:cubicBezTo>
                    <a:cubicBezTo>
                      <a:pt x="293588" y="463217"/>
                      <a:pt x="417025" y="521571"/>
                      <a:pt x="556449" y="548962"/>
                    </a:cubicBezTo>
                    <a:cubicBezTo>
                      <a:pt x="618466" y="561151"/>
                      <a:pt x="683021" y="567025"/>
                      <a:pt x="749833" y="565920"/>
                    </a:cubicBezTo>
                    <a:cubicBezTo>
                      <a:pt x="966268" y="562330"/>
                      <a:pt x="1138609" y="483135"/>
                      <a:pt x="1271175" y="353697"/>
                    </a:cubicBezTo>
                    <a:cubicBezTo>
                      <a:pt x="1317560" y="308410"/>
                      <a:pt x="1355694" y="260016"/>
                      <a:pt x="1386073" y="211802"/>
                    </a:cubicBezTo>
                    <a:cubicBezTo>
                      <a:pt x="1396715" y="194905"/>
                      <a:pt x="1405589" y="179206"/>
                      <a:pt x="1412862" y="165129"/>
                    </a:cubicBezTo>
                    <a:cubicBezTo>
                      <a:pt x="1415414" y="160186"/>
                      <a:pt x="1417563" y="155739"/>
                      <a:pt x="1419352" y="151942"/>
                    </a:cubicBezTo>
                    <a:cubicBezTo>
                      <a:pt x="1420436" y="149638"/>
                      <a:pt x="1421281" y="147991"/>
                      <a:pt x="1421649" y="147126"/>
                    </a:cubicBezTo>
                    <a:cubicBezTo>
                      <a:pt x="1421877" y="142137"/>
                      <a:pt x="1421334" y="141099"/>
                      <a:pt x="1420604" y="140221"/>
                    </a:cubicBezTo>
                    <a:cubicBezTo>
                      <a:pt x="1417034" y="135915"/>
                      <a:pt x="1309905" y="6611"/>
                      <a:pt x="1306335" y="2298"/>
                    </a:cubicBezTo>
                    <a:cubicBezTo>
                      <a:pt x="1304969" y="657"/>
                      <a:pt x="1303040" y="-26"/>
                      <a:pt x="1301098" y="1"/>
                    </a:cubicBezTo>
                    <a:close/>
                    <a:moveTo>
                      <a:pt x="1301312" y="17159"/>
                    </a:moveTo>
                    <a:cubicBezTo>
                      <a:pt x="1313033" y="31311"/>
                      <a:pt x="1399936" y="136377"/>
                      <a:pt x="1407631" y="145666"/>
                    </a:cubicBezTo>
                    <a:cubicBezTo>
                      <a:pt x="1407511" y="145914"/>
                      <a:pt x="1407551" y="146008"/>
                      <a:pt x="1407417" y="146289"/>
                    </a:cubicBezTo>
                    <a:cubicBezTo>
                      <a:pt x="1405702" y="149946"/>
                      <a:pt x="1403620" y="154266"/>
                      <a:pt x="1401142" y="159061"/>
                    </a:cubicBezTo>
                    <a:cubicBezTo>
                      <a:pt x="1394043" y="172804"/>
                      <a:pt x="1385202" y="188121"/>
                      <a:pt x="1374768" y="204683"/>
                    </a:cubicBezTo>
                    <a:cubicBezTo>
                      <a:pt x="1344932" y="252052"/>
                      <a:pt x="1307554" y="299556"/>
                      <a:pt x="1261966" y="344073"/>
                    </a:cubicBezTo>
                    <a:cubicBezTo>
                      <a:pt x="1131737" y="471221"/>
                      <a:pt x="962451" y="548996"/>
                      <a:pt x="749625" y="552525"/>
                    </a:cubicBezTo>
                    <a:cubicBezTo>
                      <a:pt x="683757" y="553617"/>
                      <a:pt x="620267" y="547784"/>
                      <a:pt x="559168" y="535782"/>
                    </a:cubicBezTo>
                    <a:cubicBezTo>
                      <a:pt x="421827" y="508792"/>
                      <a:pt x="300011" y="451403"/>
                      <a:pt x="194167" y="372536"/>
                    </a:cubicBezTo>
                    <a:cubicBezTo>
                      <a:pt x="141272" y="333123"/>
                      <a:pt x="95959" y="290843"/>
                      <a:pt x="57918" y="248637"/>
                    </a:cubicBezTo>
                    <a:cubicBezTo>
                      <a:pt x="44624" y="233876"/>
                      <a:pt x="33111" y="220307"/>
                      <a:pt x="23594" y="208031"/>
                    </a:cubicBezTo>
                    <a:cubicBezTo>
                      <a:pt x="20279" y="203752"/>
                      <a:pt x="17386" y="199787"/>
                      <a:pt x="15015" y="196519"/>
                    </a:cubicBezTo>
                    <a:lnTo>
                      <a:pt x="103124" y="73249"/>
                    </a:lnTo>
                    <a:cubicBezTo>
                      <a:pt x="220548" y="175650"/>
                      <a:pt x="360313" y="250968"/>
                      <a:pt x="525052" y="283797"/>
                    </a:cubicBezTo>
                    <a:cubicBezTo>
                      <a:pt x="587531" y="296248"/>
                      <a:pt x="651992" y="302282"/>
                      <a:pt x="718436" y="301164"/>
                    </a:cubicBezTo>
                    <a:cubicBezTo>
                      <a:pt x="860237" y="298779"/>
                      <a:pt x="984505" y="262915"/>
                      <a:pt x="1092023" y="199867"/>
                    </a:cubicBezTo>
                    <a:cubicBezTo>
                      <a:pt x="1175236" y="151071"/>
                      <a:pt x="1244513" y="88304"/>
                      <a:pt x="1301312" y="17159"/>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33" name="Google Shape;333;p19"/>
              <p:cNvSpPr/>
              <p:nvPr/>
            </p:nvSpPr>
            <p:spPr>
              <a:xfrm>
                <a:off x="3781892" y="4250258"/>
                <a:ext cx="1421787" cy="494894"/>
              </a:xfrm>
              <a:custGeom>
                <a:rect b="b" l="l" r="r" t="t"/>
                <a:pathLst>
                  <a:path extrusionOk="0" h="494894" w="1421787">
                    <a:moveTo>
                      <a:pt x="1358367" y="0"/>
                    </a:moveTo>
                    <a:cubicBezTo>
                      <a:pt x="1356538" y="-20"/>
                      <a:pt x="1354690" y="617"/>
                      <a:pt x="1353344" y="2090"/>
                    </a:cubicBezTo>
                    <a:cubicBezTo>
                      <a:pt x="1346660" y="9417"/>
                      <a:pt x="1307387" y="53766"/>
                      <a:pt x="1294535" y="67810"/>
                    </a:cubicBezTo>
                    <a:cubicBezTo>
                      <a:pt x="1268255" y="96522"/>
                      <a:pt x="1244118" y="121081"/>
                      <a:pt x="1218354" y="144407"/>
                    </a:cubicBezTo>
                    <a:cubicBezTo>
                      <a:pt x="1083705" y="266304"/>
                      <a:pt x="926018" y="336023"/>
                      <a:pt x="715844" y="339673"/>
                    </a:cubicBezTo>
                    <a:cubicBezTo>
                      <a:pt x="652984" y="340764"/>
                      <a:pt x="592226" y="334924"/>
                      <a:pt x="533973" y="322929"/>
                    </a:cubicBezTo>
                    <a:cubicBezTo>
                      <a:pt x="426221" y="300755"/>
                      <a:pt x="328541" y="258106"/>
                      <a:pt x="240760" y="199452"/>
                    </a:cubicBezTo>
                    <a:cubicBezTo>
                      <a:pt x="173125" y="154259"/>
                      <a:pt x="115434" y="102683"/>
                      <a:pt x="67047" y="48341"/>
                    </a:cubicBezTo>
                    <a:cubicBezTo>
                      <a:pt x="64200" y="45147"/>
                      <a:pt x="59305" y="45294"/>
                      <a:pt x="56793" y="48763"/>
                    </a:cubicBezTo>
                    <a:lnTo>
                      <a:pt x="1333" y="125574"/>
                    </a:lnTo>
                    <a:cubicBezTo>
                      <a:pt x="-328" y="127871"/>
                      <a:pt x="-482" y="130986"/>
                      <a:pt x="1126" y="133316"/>
                    </a:cubicBezTo>
                    <a:cubicBezTo>
                      <a:pt x="1641" y="134073"/>
                      <a:pt x="2780" y="135479"/>
                      <a:pt x="4260" y="137502"/>
                    </a:cubicBezTo>
                    <a:cubicBezTo>
                      <a:pt x="6711" y="140844"/>
                      <a:pt x="9644" y="144668"/>
                      <a:pt x="13053" y="149015"/>
                    </a:cubicBezTo>
                    <a:cubicBezTo>
                      <a:pt x="22764" y="161398"/>
                      <a:pt x="34264" y="175201"/>
                      <a:pt x="47792" y="190035"/>
                    </a:cubicBezTo>
                    <a:cubicBezTo>
                      <a:pt x="86402" y="232376"/>
                      <a:pt x="132492" y="274642"/>
                      <a:pt x="186138" y="314142"/>
                    </a:cubicBezTo>
                    <a:cubicBezTo>
                      <a:pt x="343476" y="430005"/>
                      <a:pt x="531582" y="498337"/>
                      <a:pt x="749753" y="494761"/>
                    </a:cubicBezTo>
                    <a:cubicBezTo>
                      <a:pt x="966215" y="491212"/>
                      <a:pt x="1138750" y="411527"/>
                      <a:pt x="1271302" y="281493"/>
                    </a:cubicBezTo>
                    <a:cubicBezTo>
                      <a:pt x="1317681" y="235992"/>
                      <a:pt x="1355621" y="187410"/>
                      <a:pt x="1385993" y="138969"/>
                    </a:cubicBezTo>
                    <a:cubicBezTo>
                      <a:pt x="1396635" y="121998"/>
                      <a:pt x="1405515" y="106232"/>
                      <a:pt x="1412782" y="92088"/>
                    </a:cubicBezTo>
                    <a:cubicBezTo>
                      <a:pt x="1415334" y="87118"/>
                      <a:pt x="1417691" y="82718"/>
                      <a:pt x="1419479" y="78901"/>
                    </a:cubicBezTo>
                    <a:cubicBezTo>
                      <a:pt x="1420564" y="76591"/>
                      <a:pt x="1421201" y="75164"/>
                      <a:pt x="1421569" y="74293"/>
                    </a:cubicBezTo>
                    <a:cubicBezTo>
                      <a:pt x="1422111" y="70027"/>
                      <a:pt x="1421602" y="68407"/>
                      <a:pt x="1420524" y="67181"/>
                    </a:cubicBezTo>
                    <a:cubicBezTo>
                      <a:pt x="1413385" y="59070"/>
                      <a:pt x="1370529" y="10408"/>
                      <a:pt x="1363390" y="2298"/>
                    </a:cubicBezTo>
                    <a:cubicBezTo>
                      <a:pt x="1362070" y="804"/>
                      <a:pt x="1360195" y="14"/>
                      <a:pt x="1358367" y="0"/>
                    </a:cubicBezTo>
                    <a:close/>
                    <a:moveTo>
                      <a:pt x="1358367" y="16744"/>
                    </a:moveTo>
                    <a:cubicBezTo>
                      <a:pt x="1369464" y="29348"/>
                      <a:pt x="1398765" y="62613"/>
                      <a:pt x="1407759" y="72833"/>
                    </a:cubicBezTo>
                    <a:cubicBezTo>
                      <a:pt x="1407551" y="73262"/>
                      <a:pt x="1407611" y="72673"/>
                      <a:pt x="1407337" y="73249"/>
                    </a:cubicBezTo>
                    <a:cubicBezTo>
                      <a:pt x="1405622" y="76919"/>
                      <a:pt x="1403540" y="81198"/>
                      <a:pt x="1401062" y="86014"/>
                    </a:cubicBezTo>
                    <a:cubicBezTo>
                      <a:pt x="1393963" y="99830"/>
                      <a:pt x="1385122" y="115214"/>
                      <a:pt x="1374688" y="131850"/>
                    </a:cubicBezTo>
                    <a:cubicBezTo>
                      <a:pt x="1344852" y="179447"/>
                      <a:pt x="1307474" y="227353"/>
                      <a:pt x="1261886" y="272077"/>
                    </a:cubicBezTo>
                    <a:cubicBezTo>
                      <a:pt x="1131671" y="399814"/>
                      <a:pt x="962384" y="477877"/>
                      <a:pt x="749545" y="481366"/>
                    </a:cubicBezTo>
                    <a:cubicBezTo>
                      <a:pt x="534509" y="484889"/>
                      <a:pt x="349196" y="417682"/>
                      <a:pt x="194087" y="303467"/>
                    </a:cubicBezTo>
                    <a:cubicBezTo>
                      <a:pt x="141192" y="264516"/>
                      <a:pt x="95671" y="222752"/>
                      <a:pt x="57630" y="181034"/>
                    </a:cubicBezTo>
                    <a:cubicBezTo>
                      <a:pt x="44336" y="166448"/>
                      <a:pt x="33031" y="152980"/>
                      <a:pt x="23514" y="140851"/>
                    </a:cubicBezTo>
                    <a:cubicBezTo>
                      <a:pt x="20199" y="136618"/>
                      <a:pt x="17299" y="132774"/>
                      <a:pt x="14935" y="129546"/>
                    </a:cubicBezTo>
                    <a:lnTo>
                      <a:pt x="62861" y="63203"/>
                    </a:lnTo>
                    <a:cubicBezTo>
                      <a:pt x="110813" y="116111"/>
                      <a:pt x="167117" y="166367"/>
                      <a:pt x="233226" y="210542"/>
                    </a:cubicBezTo>
                    <a:cubicBezTo>
                      <a:pt x="322387" y="270121"/>
                      <a:pt x="421727" y="313573"/>
                      <a:pt x="531254" y="336116"/>
                    </a:cubicBezTo>
                    <a:cubicBezTo>
                      <a:pt x="590471" y="348305"/>
                      <a:pt x="652207" y="354179"/>
                      <a:pt x="716059" y="353067"/>
                    </a:cubicBezTo>
                    <a:cubicBezTo>
                      <a:pt x="929681" y="349364"/>
                      <a:pt x="1090423" y="278205"/>
                      <a:pt x="1227348" y="154245"/>
                    </a:cubicBezTo>
                    <a:cubicBezTo>
                      <a:pt x="1253467" y="130604"/>
                      <a:pt x="1277825" y="106018"/>
                      <a:pt x="1304367" y="77019"/>
                    </a:cubicBezTo>
                    <a:cubicBezTo>
                      <a:pt x="1316254" y="64033"/>
                      <a:pt x="1347738" y="28571"/>
                      <a:pt x="1358367" y="16744"/>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34" name="Google Shape;334;p19"/>
              <p:cNvSpPr/>
              <p:nvPr/>
            </p:nvSpPr>
            <p:spPr>
              <a:xfrm>
                <a:off x="3877005" y="3429001"/>
                <a:ext cx="1212731" cy="1051393"/>
              </a:xfrm>
              <a:custGeom>
                <a:rect b="b" l="l" r="r" t="t"/>
                <a:pathLst>
                  <a:path extrusionOk="0" h="1051393" w="1212731">
                    <a:moveTo>
                      <a:pt x="583482" y="5"/>
                    </a:moveTo>
                    <a:cubicBezTo>
                      <a:pt x="581499" y="72"/>
                      <a:pt x="579524" y="937"/>
                      <a:pt x="578251" y="2724"/>
                    </a:cubicBezTo>
                    <a:lnTo>
                      <a:pt x="1235" y="809537"/>
                    </a:lnTo>
                    <a:cubicBezTo>
                      <a:pt x="-761" y="812324"/>
                      <a:pt x="-286" y="816262"/>
                      <a:pt x="2286" y="818532"/>
                    </a:cubicBezTo>
                    <a:cubicBezTo>
                      <a:pt x="120848" y="923431"/>
                      <a:pt x="262495" y="1000543"/>
                      <a:pt x="429860" y="1033896"/>
                    </a:cubicBezTo>
                    <a:cubicBezTo>
                      <a:pt x="492345" y="1046346"/>
                      <a:pt x="556800" y="1052380"/>
                      <a:pt x="623243" y="1051262"/>
                    </a:cubicBezTo>
                    <a:cubicBezTo>
                      <a:pt x="765044" y="1048885"/>
                      <a:pt x="889319" y="1013014"/>
                      <a:pt x="996830" y="949966"/>
                    </a:cubicBezTo>
                    <a:cubicBezTo>
                      <a:pt x="1082529" y="899716"/>
                      <a:pt x="1153633" y="834753"/>
                      <a:pt x="1211350" y="760982"/>
                    </a:cubicBezTo>
                    <a:cubicBezTo>
                      <a:pt x="1213292" y="758498"/>
                      <a:pt x="1213152" y="754827"/>
                      <a:pt x="1211143" y="752396"/>
                    </a:cubicBezTo>
                    <a:cubicBezTo>
                      <a:pt x="1206280" y="746536"/>
                      <a:pt x="593782" y="8163"/>
                      <a:pt x="588920" y="2303"/>
                    </a:cubicBezTo>
                    <a:cubicBezTo>
                      <a:pt x="587520" y="615"/>
                      <a:pt x="585464" y="-68"/>
                      <a:pt x="583482" y="5"/>
                    </a:cubicBezTo>
                    <a:close/>
                    <a:moveTo>
                      <a:pt x="584319" y="17586"/>
                    </a:moveTo>
                    <a:cubicBezTo>
                      <a:pt x="599776" y="36218"/>
                      <a:pt x="1185633" y="742485"/>
                      <a:pt x="1197326" y="756582"/>
                    </a:cubicBezTo>
                    <a:cubicBezTo>
                      <a:pt x="1141176" y="827426"/>
                      <a:pt x="1072496" y="890039"/>
                      <a:pt x="989919" y="938460"/>
                    </a:cubicBezTo>
                    <a:cubicBezTo>
                      <a:pt x="884370" y="1000356"/>
                      <a:pt x="762499" y="1035523"/>
                      <a:pt x="623036" y="1037867"/>
                    </a:cubicBezTo>
                    <a:cubicBezTo>
                      <a:pt x="557557" y="1038972"/>
                      <a:pt x="494133" y="1032972"/>
                      <a:pt x="432586" y="1020709"/>
                    </a:cubicBezTo>
                    <a:cubicBezTo>
                      <a:pt x="269835" y="988281"/>
                      <a:pt x="131872" y="913673"/>
                      <a:pt x="15888" y="812256"/>
                    </a:cubicBezTo>
                    <a:lnTo>
                      <a:pt x="584319" y="17586"/>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335" name="Google Shape;335;p19"/>
          <p:cNvGrpSpPr/>
          <p:nvPr/>
        </p:nvGrpSpPr>
        <p:grpSpPr>
          <a:xfrm flipH="1" rot="-1351861">
            <a:off x="195905" y="391442"/>
            <a:ext cx="1516604" cy="1324637"/>
            <a:chOff x="3540572" y="5251367"/>
            <a:chExt cx="1462718" cy="1277572"/>
          </a:xfrm>
        </p:grpSpPr>
        <p:sp>
          <p:nvSpPr>
            <p:cNvPr id="336" name="Google Shape;336;p19"/>
            <p:cNvSpPr/>
            <p:nvPr/>
          </p:nvSpPr>
          <p:spPr>
            <a:xfrm>
              <a:off x="3547578" y="5258036"/>
              <a:ext cx="1448934" cy="1263947"/>
            </a:xfrm>
            <a:custGeom>
              <a:rect b="b" l="l" r="r" t="t"/>
              <a:pathLst>
                <a:path extrusionOk="0" h="1263947" w="1448934">
                  <a:moveTo>
                    <a:pt x="398666" y="302"/>
                  </a:moveTo>
                  <a:cubicBezTo>
                    <a:pt x="348611" y="2726"/>
                    <a:pt x="302774" y="19597"/>
                    <a:pt x="268906" y="41745"/>
                  </a:cubicBezTo>
                  <a:cubicBezTo>
                    <a:pt x="208289" y="81372"/>
                    <a:pt x="171407" y="131100"/>
                    <a:pt x="170329" y="183639"/>
                  </a:cubicBezTo>
                  <a:cubicBezTo>
                    <a:pt x="129087" y="190591"/>
                    <a:pt x="71739" y="209149"/>
                    <a:pt x="33035" y="266726"/>
                  </a:cubicBezTo>
                  <a:cubicBezTo>
                    <a:pt x="-67651" y="416490"/>
                    <a:pt x="93940" y="573548"/>
                    <a:pt x="93940" y="573548"/>
                  </a:cubicBezTo>
                  <a:cubicBezTo>
                    <a:pt x="93940" y="573548"/>
                    <a:pt x="109257" y="466740"/>
                    <a:pt x="155676" y="402975"/>
                  </a:cubicBezTo>
                  <a:cubicBezTo>
                    <a:pt x="183637" y="364573"/>
                    <a:pt x="221744" y="334964"/>
                    <a:pt x="252578" y="313607"/>
                  </a:cubicBezTo>
                  <a:cubicBezTo>
                    <a:pt x="345603" y="360052"/>
                    <a:pt x="435581" y="238456"/>
                    <a:pt x="484056" y="310258"/>
                  </a:cubicBezTo>
                  <a:cubicBezTo>
                    <a:pt x="556520" y="417615"/>
                    <a:pt x="261566" y="488586"/>
                    <a:pt x="146889" y="779904"/>
                  </a:cubicBezTo>
                  <a:cubicBezTo>
                    <a:pt x="134311" y="811856"/>
                    <a:pt x="131150" y="843588"/>
                    <a:pt x="133287" y="873665"/>
                  </a:cubicBezTo>
                  <a:cubicBezTo>
                    <a:pt x="122558" y="901667"/>
                    <a:pt x="114702" y="933961"/>
                    <a:pt x="110683" y="972242"/>
                  </a:cubicBezTo>
                  <a:cubicBezTo>
                    <a:pt x="87042" y="1197505"/>
                    <a:pt x="457388" y="1234849"/>
                    <a:pt x="809289" y="1248090"/>
                  </a:cubicBezTo>
                  <a:cubicBezTo>
                    <a:pt x="1144601" y="1260701"/>
                    <a:pt x="1459359" y="1325423"/>
                    <a:pt x="1448670" y="1055958"/>
                  </a:cubicBezTo>
                  <a:cubicBezTo>
                    <a:pt x="1434927" y="709569"/>
                    <a:pt x="1130155" y="795287"/>
                    <a:pt x="795057" y="761071"/>
                  </a:cubicBezTo>
                  <a:cubicBezTo>
                    <a:pt x="684485" y="749779"/>
                    <a:pt x="574288" y="730847"/>
                    <a:pt x="475470" y="724236"/>
                  </a:cubicBezTo>
                  <a:cubicBezTo>
                    <a:pt x="474613" y="724176"/>
                    <a:pt x="473823" y="724290"/>
                    <a:pt x="472959" y="724236"/>
                  </a:cubicBezTo>
                  <a:cubicBezTo>
                    <a:pt x="511153" y="678286"/>
                    <a:pt x="547278" y="636207"/>
                    <a:pt x="575092" y="607034"/>
                  </a:cubicBezTo>
                  <a:cubicBezTo>
                    <a:pt x="691772" y="484648"/>
                    <a:pt x="761618" y="336906"/>
                    <a:pt x="648139" y="149316"/>
                  </a:cubicBezTo>
                  <a:cubicBezTo>
                    <a:pt x="577215" y="32074"/>
                    <a:pt x="482080" y="-3737"/>
                    <a:pt x="398666" y="302"/>
                  </a:cubicBezTo>
                  <a:close/>
                </a:path>
              </a:pathLst>
            </a:custGeom>
            <a:solidFill>
              <a:srgbClr val="FFFFFF"/>
            </a:solidFill>
            <a:ln cap="flat" cmpd="sng" w="167350">
              <a:solidFill>
                <a:srgbClr val="FFFFFF"/>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337" name="Google Shape;337;p19"/>
            <p:cNvGrpSpPr/>
            <p:nvPr/>
          </p:nvGrpSpPr>
          <p:grpSpPr>
            <a:xfrm>
              <a:off x="3553994" y="5264713"/>
              <a:ext cx="1448907" cy="1263939"/>
              <a:chOff x="3553994" y="5264713"/>
              <a:chExt cx="1448907" cy="1263939"/>
            </a:xfrm>
          </p:grpSpPr>
          <p:sp>
            <p:nvSpPr>
              <p:cNvPr id="338" name="Google Shape;338;p19"/>
              <p:cNvSpPr/>
              <p:nvPr/>
            </p:nvSpPr>
            <p:spPr>
              <a:xfrm>
                <a:off x="3553994" y="5448352"/>
                <a:ext cx="252578" cy="389908"/>
              </a:xfrm>
              <a:custGeom>
                <a:rect b="b" l="l" r="r" t="t"/>
                <a:pathLst>
                  <a:path extrusionOk="0" h="389908" w="252578">
                    <a:moveTo>
                      <a:pt x="170329" y="0"/>
                    </a:moveTo>
                    <a:cubicBezTo>
                      <a:pt x="129087" y="6952"/>
                      <a:pt x="71739" y="25510"/>
                      <a:pt x="33035" y="83086"/>
                    </a:cubicBezTo>
                    <a:cubicBezTo>
                      <a:pt x="-67651" y="232851"/>
                      <a:pt x="93940" y="389908"/>
                      <a:pt x="93940" y="389908"/>
                    </a:cubicBezTo>
                    <a:cubicBezTo>
                      <a:pt x="93940" y="389908"/>
                      <a:pt x="109257" y="283100"/>
                      <a:pt x="155676" y="219335"/>
                    </a:cubicBezTo>
                    <a:cubicBezTo>
                      <a:pt x="183630" y="180933"/>
                      <a:pt x="221744" y="151325"/>
                      <a:pt x="252578" y="129967"/>
                    </a:cubicBezTo>
                    <a:cubicBezTo>
                      <a:pt x="233699" y="120544"/>
                      <a:pt x="214672" y="104819"/>
                      <a:pt x="195859" y="78485"/>
                    </a:cubicBezTo>
                    <a:cubicBezTo>
                      <a:pt x="177087" y="52199"/>
                      <a:pt x="169793" y="25751"/>
                      <a:pt x="170329" y="0"/>
                    </a:cubicBezTo>
                    <a:close/>
                  </a:path>
                </a:pathLst>
              </a:custGeom>
              <a:solidFill>
                <a:srgbClr val="F2AE3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39" name="Google Shape;339;p19"/>
              <p:cNvSpPr/>
              <p:nvPr/>
            </p:nvSpPr>
            <p:spPr>
              <a:xfrm>
                <a:off x="3686389" y="5264713"/>
                <a:ext cx="573392" cy="876424"/>
              </a:xfrm>
              <a:custGeom>
                <a:rect b="b" l="l" r="r" t="t"/>
                <a:pathLst>
                  <a:path extrusionOk="0" h="876424" w="573392">
                    <a:moveTo>
                      <a:pt x="337449" y="727752"/>
                    </a:moveTo>
                    <a:cubicBezTo>
                      <a:pt x="376956" y="680115"/>
                      <a:pt x="414032" y="637098"/>
                      <a:pt x="442696" y="607034"/>
                    </a:cubicBezTo>
                    <a:cubicBezTo>
                      <a:pt x="559376" y="484648"/>
                      <a:pt x="629215" y="336900"/>
                      <a:pt x="515743" y="149316"/>
                    </a:cubicBezTo>
                    <a:cubicBezTo>
                      <a:pt x="444813" y="32074"/>
                      <a:pt x="349685" y="-3737"/>
                      <a:pt x="266270" y="302"/>
                    </a:cubicBezTo>
                    <a:cubicBezTo>
                      <a:pt x="216215" y="2726"/>
                      <a:pt x="170379" y="19597"/>
                      <a:pt x="136511" y="41744"/>
                    </a:cubicBezTo>
                    <a:cubicBezTo>
                      <a:pt x="75894" y="81372"/>
                      <a:pt x="39012" y="131100"/>
                      <a:pt x="37934" y="183639"/>
                    </a:cubicBezTo>
                    <a:cubicBezTo>
                      <a:pt x="37398" y="209391"/>
                      <a:pt x="44691" y="235838"/>
                      <a:pt x="63464" y="262125"/>
                    </a:cubicBezTo>
                    <a:cubicBezTo>
                      <a:pt x="82276" y="288458"/>
                      <a:pt x="101303" y="304184"/>
                      <a:pt x="120183" y="313607"/>
                    </a:cubicBezTo>
                    <a:cubicBezTo>
                      <a:pt x="213208" y="360052"/>
                      <a:pt x="303186" y="238456"/>
                      <a:pt x="351660" y="310258"/>
                    </a:cubicBezTo>
                    <a:cubicBezTo>
                      <a:pt x="424125" y="417615"/>
                      <a:pt x="129171" y="488586"/>
                      <a:pt x="14493" y="779904"/>
                    </a:cubicBezTo>
                    <a:cubicBezTo>
                      <a:pt x="1541" y="812801"/>
                      <a:pt x="-1741" y="845564"/>
                      <a:pt x="791" y="876425"/>
                    </a:cubicBezTo>
                  </a:path>
                </a:pathLst>
              </a:custGeom>
              <a:solidFill>
                <a:srgbClr val="FC777A"/>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40" name="Google Shape;340;p19"/>
              <p:cNvSpPr/>
              <p:nvPr/>
            </p:nvSpPr>
            <p:spPr>
              <a:xfrm>
                <a:off x="3554306" y="5633082"/>
                <a:ext cx="157800" cy="205112"/>
              </a:xfrm>
              <a:custGeom>
                <a:rect b="b" l="l" r="r" t="t"/>
                <a:pathLst>
                  <a:path extrusionOk="0" h="205112" w="157800">
                    <a:moveTo>
                      <a:pt x="35368" y="216"/>
                    </a:moveTo>
                    <a:cubicBezTo>
                      <a:pt x="22784" y="792"/>
                      <a:pt x="11151" y="2687"/>
                      <a:pt x="0" y="5239"/>
                    </a:cubicBezTo>
                    <a:cubicBezTo>
                      <a:pt x="690" y="114451"/>
                      <a:pt x="93547" y="205112"/>
                      <a:pt x="93547" y="205112"/>
                    </a:cubicBezTo>
                    <a:cubicBezTo>
                      <a:pt x="93547" y="205112"/>
                      <a:pt x="108871" y="98304"/>
                      <a:pt x="155289" y="34539"/>
                    </a:cubicBezTo>
                    <a:cubicBezTo>
                      <a:pt x="156053" y="33488"/>
                      <a:pt x="157024" y="32651"/>
                      <a:pt x="157801" y="31613"/>
                    </a:cubicBezTo>
                    <a:cubicBezTo>
                      <a:pt x="138359" y="19196"/>
                      <a:pt x="113666" y="8668"/>
                      <a:pt x="81412" y="3149"/>
                    </a:cubicBezTo>
                    <a:cubicBezTo>
                      <a:pt x="65137" y="363"/>
                      <a:pt x="49814" y="-441"/>
                      <a:pt x="35368" y="216"/>
                    </a:cubicBezTo>
                    <a:close/>
                  </a:path>
                </a:pathLst>
              </a:custGeom>
              <a:solidFill>
                <a:srgbClr val="AF581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41" name="Google Shape;341;p19"/>
              <p:cNvSpPr/>
              <p:nvPr/>
            </p:nvSpPr>
            <p:spPr>
              <a:xfrm>
                <a:off x="3663642" y="5986607"/>
                <a:ext cx="1339259" cy="542045"/>
              </a:xfrm>
              <a:custGeom>
                <a:rect b="b" l="l" r="r" t="t"/>
                <a:pathLst>
                  <a:path extrusionOk="0" h="542045" w="1339259">
                    <a:moveTo>
                      <a:pt x="365849" y="2362"/>
                    </a:moveTo>
                    <a:cubicBezTo>
                      <a:pt x="464667" y="8979"/>
                      <a:pt x="574924" y="27919"/>
                      <a:pt x="685496" y="39210"/>
                    </a:cubicBezTo>
                    <a:cubicBezTo>
                      <a:pt x="1020594" y="73426"/>
                      <a:pt x="1325252" y="-12238"/>
                      <a:pt x="1338995" y="334151"/>
                    </a:cubicBezTo>
                    <a:cubicBezTo>
                      <a:pt x="1349684" y="603616"/>
                      <a:pt x="1034986" y="538759"/>
                      <a:pt x="699667" y="526148"/>
                    </a:cubicBezTo>
                    <a:cubicBezTo>
                      <a:pt x="347766" y="512908"/>
                      <a:pt x="-22566" y="475678"/>
                      <a:pt x="1075" y="250409"/>
                    </a:cubicBezTo>
                    <a:cubicBezTo>
                      <a:pt x="24911" y="23264"/>
                      <a:pt x="173758" y="-10490"/>
                      <a:pt x="365849" y="2362"/>
                    </a:cubicBezTo>
                  </a:path>
                </a:pathLst>
              </a:custGeom>
              <a:solidFill>
                <a:srgbClr val="F47B8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42" name="Google Shape;342;p19"/>
              <p:cNvSpPr/>
              <p:nvPr/>
            </p:nvSpPr>
            <p:spPr>
              <a:xfrm>
                <a:off x="3861108" y="5388059"/>
                <a:ext cx="52625" cy="71862"/>
              </a:xfrm>
              <a:custGeom>
                <a:rect b="b" l="l" r="r" t="t"/>
                <a:pathLst>
                  <a:path extrusionOk="0" h="71862" w="52625">
                    <a:moveTo>
                      <a:pt x="2980" y="44033"/>
                    </a:moveTo>
                    <a:cubicBezTo>
                      <a:pt x="-3730" y="24704"/>
                      <a:pt x="1273" y="5409"/>
                      <a:pt x="14158" y="936"/>
                    </a:cubicBezTo>
                    <a:cubicBezTo>
                      <a:pt x="27044" y="-3545"/>
                      <a:pt x="42930" y="8497"/>
                      <a:pt x="49640" y="27825"/>
                    </a:cubicBezTo>
                    <a:cubicBezTo>
                      <a:pt x="56358" y="47154"/>
                      <a:pt x="51355" y="66448"/>
                      <a:pt x="38469" y="70929"/>
                    </a:cubicBezTo>
                    <a:cubicBezTo>
                      <a:pt x="25584" y="75403"/>
                      <a:pt x="9691" y="63361"/>
                      <a:pt x="2980" y="44033"/>
                    </a:cubicBezTo>
                    <a:close/>
                  </a:path>
                </a:pathLst>
              </a:custGeom>
              <a:solidFill>
                <a:srgbClr val="B34A5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343" name="Google Shape;343;p19"/>
              <p:cNvGrpSpPr/>
              <p:nvPr/>
            </p:nvGrpSpPr>
            <p:grpSpPr>
              <a:xfrm>
                <a:off x="4051759" y="5375948"/>
                <a:ext cx="571739" cy="1057739"/>
                <a:chOff x="4051759" y="5375948"/>
                <a:chExt cx="571739" cy="1057739"/>
              </a:xfrm>
            </p:grpSpPr>
            <p:sp>
              <p:nvSpPr>
                <p:cNvPr id="344" name="Google Shape;344;p19"/>
                <p:cNvSpPr/>
                <p:nvPr/>
              </p:nvSpPr>
              <p:spPr>
                <a:xfrm>
                  <a:off x="4203338" y="6088517"/>
                  <a:ext cx="420160" cy="345170"/>
                </a:xfrm>
                <a:custGeom>
                  <a:rect b="b" l="l" r="r" t="t"/>
                  <a:pathLst>
                    <a:path extrusionOk="0" h="345170" w="420160">
                      <a:moveTo>
                        <a:pt x="0" y="77615"/>
                      </a:moveTo>
                      <a:cubicBezTo>
                        <a:pt x="0" y="77615"/>
                        <a:pt x="350729" y="-59894"/>
                        <a:pt x="407026" y="31149"/>
                      </a:cubicBezTo>
                      <a:cubicBezTo>
                        <a:pt x="463324" y="122185"/>
                        <a:pt x="320417" y="151867"/>
                        <a:pt x="320417" y="151867"/>
                      </a:cubicBezTo>
                      <a:cubicBezTo>
                        <a:pt x="320417" y="151867"/>
                        <a:pt x="353455" y="157969"/>
                        <a:pt x="357828" y="191200"/>
                      </a:cubicBezTo>
                      <a:cubicBezTo>
                        <a:pt x="362202" y="224432"/>
                        <a:pt x="307277" y="252360"/>
                        <a:pt x="307277" y="252360"/>
                      </a:cubicBezTo>
                      <a:cubicBezTo>
                        <a:pt x="307277" y="252360"/>
                        <a:pt x="335747" y="262620"/>
                        <a:pt x="336685" y="287386"/>
                      </a:cubicBezTo>
                      <a:cubicBezTo>
                        <a:pt x="337877" y="318944"/>
                        <a:pt x="236494" y="345170"/>
                        <a:pt x="236494" y="345170"/>
                      </a:cubicBezTo>
                      <a:cubicBezTo>
                        <a:pt x="236494" y="345170"/>
                        <a:pt x="292001" y="300614"/>
                        <a:pt x="290876" y="288458"/>
                      </a:cubicBezTo>
                      <a:cubicBezTo>
                        <a:pt x="289750" y="276309"/>
                        <a:pt x="222878" y="271126"/>
                        <a:pt x="221318" y="258769"/>
                      </a:cubicBezTo>
                      <a:cubicBezTo>
                        <a:pt x="219764" y="246413"/>
                        <a:pt x="315334" y="201762"/>
                        <a:pt x="311664" y="190517"/>
                      </a:cubicBezTo>
                      <a:cubicBezTo>
                        <a:pt x="307994" y="179279"/>
                        <a:pt x="167190" y="191790"/>
                        <a:pt x="163587" y="173707"/>
                      </a:cubicBezTo>
                      <a:cubicBezTo>
                        <a:pt x="159978" y="155631"/>
                        <a:pt x="365215" y="100667"/>
                        <a:pt x="360581" y="65727"/>
                      </a:cubicBezTo>
                      <a:cubicBezTo>
                        <a:pt x="355886" y="30325"/>
                        <a:pt x="0" y="77615"/>
                        <a:pt x="0" y="77615"/>
                      </a:cubicBezTo>
                      <a:close/>
                    </a:path>
                  </a:pathLst>
                </a:custGeom>
                <a:solidFill>
                  <a:srgbClr val="FFA1A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45" name="Google Shape;345;p19"/>
                <p:cNvSpPr/>
                <p:nvPr/>
              </p:nvSpPr>
              <p:spPr>
                <a:xfrm>
                  <a:off x="4051759" y="5375948"/>
                  <a:ext cx="156500" cy="280393"/>
                </a:xfrm>
                <a:custGeom>
                  <a:rect b="b" l="l" r="r" t="t"/>
                  <a:pathLst>
                    <a:path extrusionOk="0" h="280393" w="156500">
                      <a:moveTo>
                        <a:pt x="0" y="0"/>
                      </a:moveTo>
                      <a:cubicBezTo>
                        <a:pt x="0" y="0"/>
                        <a:pt x="66598" y="58722"/>
                        <a:pt x="97740" y="128802"/>
                      </a:cubicBezTo>
                      <a:cubicBezTo>
                        <a:pt x="128875" y="198889"/>
                        <a:pt x="97412" y="282946"/>
                        <a:pt x="124556" y="280334"/>
                      </a:cubicBezTo>
                      <a:cubicBezTo>
                        <a:pt x="151700" y="277722"/>
                        <a:pt x="171899" y="196323"/>
                        <a:pt x="140756" y="126237"/>
                      </a:cubicBezTo>
                      <a:cubicBezTo>
                        <a:pt x="109621" y="56157"/>
                        <a:pt x="0" y="0"/>
                        <a:pt x="0" y="0"/>
                      </a:cubicBezTo>
                      <a:close/>
                    </a:path>
                  </a:pathLst>
                </a:custGeom>
                <a:solidFill>
                  <a:srgbClr val="FFA1A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46" name="Google Shape;346;p19"/>
                <p:cNvSpPr/>
                <p:nvPr/>
              </p:nvSpPr>
              <p:spPr>
                <a:xfrm>
                  <a:off x="4130009" y="5680535"/>
                  <a:ext cx="52735" cy="70562"/>
                </a:xfrm>
                <a:custGeom>
                  <a:rect b="b" l="l" r="r" t="t"/>
                  <a:pathLst>
                    <a:path extrusionOk="0" h="70562" w="52735">
                      <a:moveTo>
                        <a:pt x="3972" y="26138"/>
                      </a:moveTo>
                      <a:cubicBezTo>
                        <a:pt x="11660" y="7319"/>
                        <a:pt x="27915" y="-3839"/>
                        <a:pt x="40278" y="1217"/>
                      </a:cubicBezTo>
                      <a:cubicBezTo>
                        <a:pt x="52648" y="6267"/>
                        <a:pt x="56445" y="25608"/>
                        <a:pt x="48763" y="44428"/>
                      </a:cubicBezTo>
                      <a:cubicBezTo>
                        <a:pt x="41075" y="63241"/>
                        <a:pt x="24821" y="74398"/>
                        <a:pt x="12457" y="69348"/>
                      </a:cubicBezTo>
                      <a:cubicBezTo>
                        <a:pt x="88" y="64299"/>
                        <a:pt x="-3710" y="44950"/>
                        <a:pt x="3972" y="26138"/>
                      </a:cubicBezTo>
                      <a:close/>
                    </a:path>
                  </a:pathLst>
                </a:custGeom>
                <a:solidFill>
                  <a:srgbClr val="FFA1A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347" name="Google Shape;347;p19"/>
              <p:cNvGrpSpPr/>
              <p:nvPr/>
            </p:nvGrpSpPr>
            <p:grpSpPr>
              <a:xfrm>
                <a:off x="3794621" y="5459918"/>
                <a:ext cx="1079649" cy="997846"/>
                <a:chOff x="3794621" y="5459918"/>
                <a:chExt cx="1079649" cy="997846"/>
              </a:xfrm>
            </p:grpSpPr>
            <p:sp>
              <p:nvSpPr>
                <p:cNvPr id="348" name="Google Shape;348;p19"/>
                <p:cNvSpPr/>
                <p:nvPr/>
              </p:nvSpPr>
              <p:spPr>
                <a:xfrm>
                  <a:off x="4156377" y="6230285"/>
                  <a:ext cx="68827" cy="46666"/>
                </a:xfrm>
                <a:custGeom>
                  <a:rect b="b" l="l" r="r" t="t"/>
                  <a:pathLst>
                    <a:path extrusionOk="0" h="46666" w="68827">
                      <a:moveTo>
                        <a:pt x="0" y="23333"/>
                      </a:moveTo>
                      <a:cubicBezTo>
                        <a:pt x="0" y="10448"/>
                        <a:pt x="15411" y="0"/>
                        <a:pt x="34411" y="0"/>
                      </a:cubicBezTo>
                      <a:cubicBezTo>
                        <a:pt x="53417" y="0"/>
                        <a:pt x="68828" y="10448"/>
                        <a:pt x="68828" y="23333"/>
                      </a:cubicBezTo>
                      <a:cubicBezTo>
                        <a:pt x="68828" y="36225"/>
                        <a:pt x="53417" y="46667"/>
                        <a:pt x="34411" y="46667"/>
                      </a:cubicBezTo>
                      <a:cubicBezTo>
                        <a:pt x="15411" y="46667"/>
                        <a:pt x="0" y="36225"/>
                        <a:pt x="0" y="23333"/>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49" name="Google Shape;349;p19"/>
                <p:cNvSpPr/>
                <p:nvPr/>
              </p:nvSpPr>
              <p:spPr>
                <a:xfrm>
                  <a:off x="4259783" y="6409611"/>
                  <a:ext cx="73489" cy="48153"/>
                </a:xfrm>
                <a:custGeom>
                  <a:rect b="b" l="l" r="r" t="t"/>
                  <a:pathLst>
                    <a:path extrusionOk="0" h="48153" w="73489">
                      <a:moveTo>
                        <a:pt x="0" y="24076"/>
                      </a:moveTo>
                      <a:cubicBezTo>
                        <a:pt x="0" y="10776"/>
                        <a:pt x="16449" y="0"/>
                        <a:pt x="36741" y="0"/>
                      </a:cubicBezTo>
                      <a:cubicBezTo>
                        <a:pt x="57041" y="0"/>
                        <a:pt x="73489" y="10776"/>
                        <a:pt x="73489" y="24076"/>
                      </a:cubicBezTo>
                      <a:cubicBezTo>
                        <a:pt x="73489" y="37371"/>
                        <a:pt x="57041" y="48153"/>
                        <a:pt x="36741" y="48153"/>
                      </a:cubicBezTo>
                      <a:cubicBezTo>
                        <a:pt x="16449" y="48153"/>
                        <a:pt x="0" y="37371"/>
                        <a:pt x="0" y="24076"/>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50" name="Google Shape;350;p19"/>
                <p:cNvSpPr/>
                <p:nvPr/>
              </p:nvSpPr>
              <p:spPr>
                <a:xfrm>
                  <a:off x="4604277" y="6406242"/>
                  <a:ext cx="50805" cy="51522"/>
                </a:xfrm>
                <a:custGeom>
                  <a:rect b="b" l="l" r="r" t="t"/>
                  <a:pathLst>
                    <a:path extrusionOk="0" h="51522" w="50805">
                      <a:moveTo>
                        <a:pt x="0" y="25764"/>
                      </a:moveTo>
                      <a:cubicBezTo>
                        <a:pt x="0" y="11533"/>
                        <a:pt x="11372" y="0"/>
                        <a:pt x="25403" y="0"/>
                      </a:cubicBezTo>
                      <a:cubicBezTo>
                        <a:pt x="39434" y="0"/>
                        <a:pt x="50805" y="11533"/>
                        <a:pt x="50805" y="25764"/>
                      </a:cubicBezTo>
                      <a:cubicBezTo>
                        <a:pt x="50805" y="39989"/>
                        <a:pt x="39434" y="51522"/>
                        <a:pt x="25403" y="51522"/>
                      </a:cubicBezTo>
                      <a:cubicBezTo>
                        <a:pt x="11372" y="51522"/>
                        <a:pt x="0" y="39989"/>
                        <a:pt x="0" y="25764"/>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51" name="Google Shape;351;p19"/>
                <p:cNvSpPr/>
                <p:nvPr/>
              </p:nvSpPr>
              <p:spPr>
                <a:xfrm>
                  <a:off x="4807954" y="6264729"/>
                  <a:ext cx="66316" cy="61607"/>
                </a:xfrm>
                <a:custGeom>
                  <a:rect b="b" l="l" r="r" t="t"/>
                  <a:pathLst>
                    <a:path extrusionOk="0" h="61607" w="66316">
                      <a:moveTo>
                        <a:pt x="0" y="30801"/>
                      </a:moveTo>
                      <a:cubicBezTo>
                        <a:pt x="0" y="13789"/>
                        <a:pt x="14848" y="0"/>
                        <a:pt x="33158" y="0"/>
                      </a:cubicBezTo>
                      <a:cubicBezTo>
                        <a:pt x="51475" y="0"/>
                        <a:pt x="66316" y="13789"/>
                        <a:pt x="66316" y="30801"/>
                      </a:cubicBezTo>
                      <a:cubicBezTo>
                        <a:pt x="66316" y="47812"/>
                        <a:pt x="51475" y="61608"/>
                        <a:pt x="33158" y="61608"/>
                      </a:cubicBezTo>
                      <a:cubicBezTo>
                        <a:pt x="14848" y="61608"/>
                        <a:pt x="0" y="47812"/>
                        <a:pt x="0" y="30801"/>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52" name="Google Shape;352;p19"/>
                <p:cNvSpPr/>
                <p:nvPr/>
              </p:nvSpPr>
              <p:spPr>
                <a:xfrm>
                  <a:off x="4684356" y="6141137"/>
                  <a:ext cx="79382" cy="54857"/>
                </a:xfrm>
                <a:custGeom>
                  <a:rect b="b" l="l" r="r" t="t"/>
                  <a:pathLst>
                    <a:path extrusionOk="0" h="54857" w="79382">
                      <a:moveTo>
                        <a:pt x="0" y="27432"/>
                      </a:moveTo>
                      <a:cubicBezTo>
                        <a:pt x="0" y="12283"/>
                        <a:pt x="17768" y="0"/>
                        <a:pt x="39688" y="0"/>
                      </a:cubicBezTo>
                      <a:cubicBezTo>
                        <a:pt x="61615" y="0"/>
                        <a:pt x="79383" y="12283"/>
                        <a:pt x="79383" y="27432"/>
                      </a:cubicBezTo>
                      <a:cubicBezTo>
                        <a:pt x="79383" y="42581"/>
                        <a:pt x="61615" y="54858"/>
                        <a:pt x="39688" y="54858"/>
                      </a:cubicBezTo>
                      <a:cubicBezTo>
                        <a:pt x="17768" y="54858"/>
                        <a:pt x="0" y="42581"/>
                        <a:pt x="0" y="27432"/>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53" name="Google Shape;353;p19"/>
                <p:cNvSpPr/>
                <p:nvPr/>
              </p:nvSpPr>
              <p:spPr>
                <a:xfrm>
                  <a:off x="4024690" y="6391326"/>
                  <a:ext cx="53278" cy="29835"/>
                </a:xfrm>
                <a:custGeom>
                  <a:rect b="b" l="l" r="r" t="t"/>
                  <a:pathLst>
                    <a:path extrusionOk="0" h="29835" w="53278">
                      <a:moveTo>
                        <a:pt x="313" y="23784"/>
                      </a:moveTo>
                      <a:cubicBezTo>
                        <a:pt x="-1923" y="17160"/>
                        <a:pt x="8055" y="7818"/>
                        <a:pt x="22602" y="2922"/>
                      </a:cubicBezTo>
                      <a:cubicBezTo>
                        <a:pt x="37142" y="-1974"/>
                        <a:pt x="50737" y="-574"/>
                        <a:pt x="52967" y="6049"/>
                      </a:cubicBezTo>
                      <a:cubicBezTo>
                        <a:pt x="55197" y="12673"/>
                        <a:pt x="45219" y="22016"/>
                        <a:pt x="30679" y="26911"/>
                      </a:cubicBezTo>
                      <a:cubicBezTo>
                        <a:pt x="16139" y="31814"/>
                        <a:pt x="2544" y="30407"/>
                        <a:pt x="313" y="23784"/>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54" name="Google Shape;354;p19"/>
                <p:cNvSpPr/>
                <p:nvPr/>
              </p:nvSpPr>
              <p:spPr>
                <a:xfrm>
                  <a:off x="3806534" y="6340389"/>
                  <a:ext cx="54572" cy="54721"/>
                </a:xfrm>
                <a:custGeom>
                  <a:rect b="b" l="l" r="r" t="t"/>
                  <a:pathLst>
                    <a:path extrusionOk="0" h="54721" w="54572">
                      <a:moveTo>
                        <a:pt x="1847" y="17546"/>
                      </a:moveTo>
                      <a:cubicBezTo>
                        <a:pt x="7285" y="3448"/>
                        <a:pt x="23084" y="-3591"/>
                        <a:pt x="37135" y="1827"/>
                      </a:cubicBezTo>
                      <a:cubicBezTo>
                        <a:pt x="51186" y="7245"/>
                        <a:pt x="58164" y="23071"/>
                        <a:pt x="52726" y="37169"/>
                      </a:cubicBezTo>
                      <a:cubicBezTo>
                        <a:pt x="47288" y="51273"/>
                        <a:pt x="31489" y="58312"/>
                        <a:pt x="17438" y="52894"/>
                      </a:cubicBezTo>
                      <a:cubicBezTo>
                        <a:pt x="3387" y="47476"/>
                        <a:pt x="-3591" y="31650"/>
                        <a:pt x="1847" y="17546"/>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55" name="Google Shape;355;p19"/>
                <p:cNvSpPr/>
                <p:nvPr/>
              </p:nvSpPr>
              <p:spPr>
                <a:xfrm>
                  <a:off x="3899966" y="6199471"/>
                  <a:ext cx="59351" cy="61628"/>
                </a:xfrm>
                <a:custGeom>
                  <a:rect b="b" l="l" r="r" t="t"/>
                  <a:pathLst>
                    <a:path extrusionOk="0" h="61628" w="59351">
                      <a:moveTo>
                        <a:pt x="0" y="30814"/>
                      </a:moveTo>
                      <a:cubicBezTo>
                        <a:pt x="0" y="13796"/>
                        <a:pt x="13287" y="0"/>
                        <a:pt x="29676" y="0"/>
                      </a:cubicBezTo>
                      <a:cubicBezTo>
                        <a:pt x="46064" y="0"/>
                        <a:pt x="59351" y="13796"/>
                        <a:pt x="59351" y="30814"/>
                      </a:cubicBezTo>
                      <a:cubicBezTo>
                        <a:pt x="59351" y="47832"/>
                        <a:pt x="46064" y="61628"/>
                        <a:pt x="29676" y="61628"/>
                      </a:cubicBezTo>
                      <a:cubicBezTo>
                        <a:pt x="13287" y="61628"/>
                        <a:pt x="0" y="47832"/>
                        <a:pt x="0" y="30814"/>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56" name="Google Shape;356;p19"/>
                <p:cNvSpPr/>
                <p:nvPr/>
              </p:nvSpPr>
              <p:spPr>
                <a:xfrm>
                  <a:off x="4015118" y="6067367"/>
                  <a:ext cx="50182" cy="52620"/>
                </a:xfrm>
                <a:custGeom>
                  <a:rect b="b" l="l" r="r" t="t"/>
                  <a:pathLst>
                    <a:path extrusionOk="0" h="52620" w="50182">
                      <a:moveTo>
                        <a:pt x="0" y="26313"/>
                      </a:moveTo>
                      <a:cubicBezTo>
                        <a:pt x="0" y="11780"/>
                        <a:pt x="11231" y="0"/>
                        <a:pt x="25095" y="0"/>
                      </a:cubicBezTo>
                      <a:cubicBezTo>
                        <a:pt x="38951" y="0"/>
                        <a:pt x="50182" y="11780"/>
                        <a:pt x="50182" y="26313"/>
                      </a:cubicBezTo>
                      <a:cubicBezTo>
                        <a:pt x="50182" y="40840"/>
                        <a:pt x="38951" y="52620"/>
                        <a:pt x="25095" y="52620"/>
                      </a:cubicBezTo>
                      <a:cubicBezTo>
                        <a:pt x="11231" y="52620"/>
                        <a:pt x="0" y="40840"/>
                        <a:pt x="0" y="26313"/>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57" name="Google Shape;357;p19"/>
                <p:cNvSpPr/>
                <p:nvPr/>
              </p:nvSpPr>
              <p:spPr>
                <a:xfrm>
                  <a:off x="3794621" y="6088517"/>
                  <a:ext cx="55857" cy="62944"/>
                </a:xfrm>
                <a:custGeom>
                  <a:rect b="b" l="l" r="r" t="t"/>
                  <a:pathLst>
                    <a:path extrusionOk="0" h="62944" w="55857">
                      <a:moveTo>
                        <a:pt x="2462" y="21726"/>
                      </a:moveTo>
                      <a:cubicBezTo>
                        <a:pt x="8791" y="5204"/>
                        <a:pt x="25319" y="-3824"/>
                        <a:pt x="39384" y="1554"/>
                      </a:cubicBezTo>
                      <a:cubicBezTo>
                        <a:pt x="53448" y="6939"/>
                        <a:pt x="59716" y="24700"/>
                        <a:pt x="53394" y="41222"/>
                      </a:cubicBezTo>
                      <a:cubicBezTo>
                        <a:pt x="47072" y="57744"/>
                        <a:pt x="30543" y="66772"/>
                        <a:pt x="16479" y="61387"/>
                      </a:cubicBezTo>
                      <a:cubicBezTo>
                        <a:pt x="2415" y="56003"/>
                        <a:pt x="-3861" y="38248"/>
                        <a:pt x="2462" y="21726"/>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58" name="Google Shape;358;p19"/>
                <p:cNvSpPr/>
                <p:nvPr/>
              </p:nvSpPr>
              <p:spPr>
                <a:xfrm>
                  <a:off x="3973087" y="5902553"/>
                  <a:ext cx="43370" cy="51191"/>
                </a:xfrm>
                <a:custGeom>
                  <a:rect b="b" l="l" r="r" t="t"/>
                  <a:pathLst>
                    <a:path extrusionOk="0" h="51191" w="43370">
                      <a:moveTo>
                        <a:pt x="7708" y="49233"/>
                      </a:moveTo>
                      <a:cubicBezTo>
                        <a:pt x="-1447" y="43822"/>
                        <a:pt x="-2613" y="28847"/>
                        <a:pt x="5103" y="15794"/>
                      </a:cubicBezTo>
                      <a:cubicBezTo>
                        <a:pt x="12825" y="2741"/>
                        <a:pt x="26500" y="-3454"/>
                        <a:pt x="35662" y="1957"/>
                      </a:cubicBezTo>
                      <a:cubicBezTo>
                        <a:pt x="44817" y="7368"/>
                        <a:pt x="45983" y="22344"/>
                        <a:pt x="38267" y="35396"/>
                      </a:cubicBezTo>
                      <a:cubicBezTo>
                        <a:pt x="30546" y="48456"/>
                        <a:pt x="16870" y="54645"/>
                        <a:pt x="7708" y="49233"/>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59" name="Google Shape;359;p19"/>
                <p:cNvSpPr/>
                <p:nvPr/>
              </p:nvSpPr>
              <p:spPr>
                <a:xfrm>
                  <a:off x="3979510" y="5780747"/>
                  <a:ext cx="35607" cy="45207"/>
                </a:xfrm>
                <a:custGeom>
                  <a:rect b="b" l="l" r="r" t="t"/>
                  <a:pathLst>
                    <a:path extrusionOk="0" h="45207" w="35607">
                      <a:moveTo>
                        <a:pt x="1031" y="18093"/>
                      </a:moveTo>
                      <a:cubicBezTo>
                        <a:pt x="4319" y="5864"/>
                        <a:pt x="14499" y="-2032"/>
                        <a:pt x="23761" y="459"/>
                      </a:cubicBezTo>
                      <a:cubicBezTo>
                        <a:pt x="33023" y="2951"/>
                        <a:pt x="37865" y="14885"/>
                        <a:pt x="34577" y="27114"/>
                      </a:cubicBezTo>
                      <a:cubicBezTo>
                        <a:pt x="31289" y="39344"/>
                        <a:pt x="21116" y="47240"/>
                        <a:pt x="11847" y="44748"/>
                      </a:cubicBezTo>
                      <a:cubicBezTo>
                        <a:pt x="2584" y="42257"/>
                        <a:pt x="-2258" y="30322"/>
                        <a:pt x="1031" y="18093"/>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60" name="Google Shape;360;p19"/>
                <p:cNvSpPr/>
                <p:nvPr/>
              </p:nvSpPr>
              <p:spPr>
                <a:xfrm>
                  <a:off x="3995850" y="5459918"/>
                  <a:ext cx="30117" cy="33653"/>
                </a:xfrm>
                <a:custGeom>
                  <a:rect b="b" l="l" r="r" t="t"/>
                  <a:pathLst>
                    <a:path extrusionOk="0" h="33653" w="30117">
                      <a:moveTo>
                        <a:pt x="0" y="16824"/>
                      </a:moveTo>
                      <a:cubicBezTo>
                        <a:pt x="0" y="7534"/>
                        <a:pt x="6744" y="0"/>
                        <a:pt x="15062" y="0"/>
                      </a:cubicBezTo>
                      <a:cubicBezTo>
                        <a:pt x="23380" y="0"/>
                        <a:pt x="30118" y="7534"/>
                        <a:pt x="30118" y="16824"/>
                      </a:cubicBezTo>
                      <a:cubicBezTo>
                        <a:pt x="30118" y="26120"/>
                        <a:pt x="23380" y="33654"/>
                        <a:pt x="15062" y="33654"/>
                      </a:cubicBezTo>
                      <a:cubicBezTo>
                        <a:pt x="6744" y="33654"/>
                        <a:pt x="0" y="26120"/>
                        <a:pt x="0" y="16824"/>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61" name="Google Shape;361;p19"/>
                <p:cNvSpPr/>
                <p:nvPr/>
              </p:nvSpPr>
              <p:spPr>
                <a:xfrm>
                  <a:off x="4077971" y="5537258"/>
                  <a:ext cx="31332" cy="35880"/>
                </a:xfrm>
                <a:custGeom>
                  <a:rect b="b" l="l" r="r" t="t"/>
                  <a:pathLst>
                    <a:path extrusionOk="0" h="35880" w="31332">
                      <a:moveTo>
                        <a:pt x="10047" y="643"/>
                      </a:moveTo>
                      <a:cubicBezTo>
                        <a:pt x="18117" y="-1975"/>
                        <a:pt x="27179" y="3637"/>
                        <a:pt x="30286" y="13194"/>
                      </a:cubicBezTo>
                      <a:cubicBezTo>
                        <a:pt x="33387" y="22744"/>
                        <a:pt x="29362" y="32616"/>
                        <a:pt x="21285" y="35234"/>
                      </a:cubicBezTo>
                      <a:cubicBezTo>
                        <a:pt x="13215" y="37860"/>
                        <a:pt x="4154" y="32248"/>
                        <a:pt x="1046" y="22691"/>
                      </a:cubicBezTo>
                      <a:cubicBezTo>
                        <a:pt x="-2055" y="13140"/>
                        <a:pt x="1970" y="3268"/>
                        <a:pt x="10047" y="643"/>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362" name="Google Shape;362;p19"/>
            <p:cNvGrpSpPr/>
            <p:nvPr/>
          </p:nvGrpSpPr>
          <p:grpSpPr>
            <a:xfrm>
              <a:off x="3540572" y="5251367"/>
              <a:ext cx="1462718" cy="1277572"/>
              <a:chOff x="3540572" y="5251367"/>
              <a:chExt cx="1462718" cy="1277572"/>
            </a:xfrm>
          </p:grpSpPr>
          <p:sp>
            <p:nvSpPr>
              <p:cNvPr id="363" name="Google Shape;363;p19"/>
              <p:cNvSpPr/>
              <p:nvPr/>
            </p:nvSpPr>
            <p:spPr>
              <a:xfrm>
                <a:off x="3540572" y="5434929"/>
                <a:ext cx="266299" cy="403379"/>
              </a:xfrm>
              <a:custGeom>
                <a:rect b="b" l="l" r="r" t="t"/>
                <a:pathLst>
                  <a:path extrusionOk="0" h="403379" w="266299">
                    <a:moveTo>
                      <a:pt x="176150" y="96"/>
                    </a:moveTo>
                    <a:cubicBezTo>
                      <a:pt x="117154" y="10041"/>
                      <a:pt x="68438" y="35571"/>
                      <a:pt x="34463" y="86115"/>
                    </a:cubicBezTo>
                    <a:cubicBezTo>
                      <a:pt x="29902" y="92893"/>
                      <a:pt x="25950" y="99657"/>
                      <a:pt x="22320" y="106622"/>
                    </a:cubicBezTo>
                    <a:cubicBezTo>
                      <a:pt x="-17187" y="182409"/>
                      <a:pt x="-1602" y="263205"/>
                      <a:pt x="48272" y="340819"/>
                    </a:cubicBezTo>
                    <a:cubicBezTo>
                      <a:pt x="58727" y="357080"/>
                      <a:pt x="69938" y="371915"/>
                      <a:pt x="81136" y="384981"/>
                    </a:cubicBezTo>
                    <a:cubicBezTo>
                      <a:pt x="85060" y="389562"/>
                      <a:pt x="88731" y="393647"/>
                      <a:pt x="92019" y="397116"/>
                    </a:cubicBezTo>
                    <a:cubicBezTo>
                      <a:pt x="94008" y="399219"/>
                      <a:pt x="95408" y="400733"/>
                      <a:pt x="96205" y="401510"/>
                    </a:cubicBezTo>
                    <a:cubicBezTo>
                      <a:pt x="100129" y="405327"/>
                      <a:pt x="106726" y="402950"/>
                      <a:pt x="107503" y="397538"/>
                    </a:cubicBezTo>
                    <a:cubicBezTo>
                      <a:pt x="107557" y="397150"/>
                      <a:pt x="108722" y="391089"/>
                      <a:pt x="109177" y="388537"/>
                    </a:cubicBezTo>
                    <a:cubicBezTo>
                      <a:pt x="110490" y="381217"/>
                      <a:pt x="111997" y="373060"/>
                      <a:pt x="113993" y="364260"/>
                    </a:cubicBezTo>
                    <a:cubicBezTo>
                      <a:pt x="119679" y="339131"/>
                      <a:pt x="127005" y="313983"/>
                      <a:pt x="136174" y="290590"/>
                    </a:cubicBezTo>
                    <a:cubicBezTo>
                      <a:pt x="145423" y="267009"/>
                      <a:pt x="156192" y="246595"/>
                      <a:pt x="168200" y="230107"/>
                    </a:cubicBezTo>
                    <a:cubicBezTo>
                      <a:pt x="191587" y="197973"/>
                      <a:pt x="222609" y="170474"/>
                      <a:pt x="263422" y="142205"/>
                    </a:cubicBezTo>
                    <a:cubicBezTo>
                      <a:pt x="267608" y="139305"/>
                      <a:pt x="267139" y="132963"/>
                      <a:pt x="262585" y="130692"/>
                    </a:cubicBezTo>
                    <a:cubicBezTo>
                      <a:pt x="243237" y="121028"/>
                      <a:pt x="225449" y="105196"/>
                      <a:pt x="208384" y="81300"/>
                    </a:cubicBezTo>
                    <a:cubicBezTo>
                      <a:pt x="191319" y="57411"/>
                      <a:pt x="183570" y="32564"/>
                      <a:pt x="184106" y="6793"/>
                    </a:cubicBezTo>
                    <a:cubicBezTo>
                      <a:pt x="184187" y="2594"/>
                      <a:pt x="180289" y="-601"/>
                      <a:pt x="176150" y="96"/>
                    </a:cubicBezTo>
                    <a:close/>
                    <a:moveTo>
                      <a:pt x="171127" y="15165"/>
                    </a:moveTo>
                    <a:cubicBezTo>
                      <a:pt x="172272" y="40762"/>
                      <a:pt x="180644" y="65448"/>
                      <a:pt x="197501" y="89042"/>
                    </a:cubicBezTo>
                    <a:cubicBezTo>
                      <a:pt x="213347" y="111230"/>
                      <a:pt x="230250" y="126158"/>
                      <a:pt x="248353" y="136968"/>
                    </a:cubicBezTo>
                    <a:cubicBezTo>
                      <a:pt x="210447" y="164005"/>
                      <a:pt x="180115" y="190827"/>
                      <a:pt x="157317" y="222150"/>
                    </a:cubicBezTo>
                    <a:cubicBezTo>
                      <a:pt x="144566" y="239664"/>
                      <a:pt x="133462" y="261209"/>
                      <a:pt x="123831" y="285774"/>
                    </a:cubicBezTo>
                    <a:cubicBezTo>
                      <a:pt x="114381" y="309858"/>
                      <a:pt x="106840" y="335588"/>
                      <a:pt x="101013" y="361326"/>
                    </a:cubicBezTo>
                    <a:cubicBezTo>
                      <a:pt x="99306" y="368894"/>
                      <a:pt x="98053" y="375719"/>
                      <a:pt x="96827" y="382255"/>
                    </a:cubicBezTo>
                    <a:cubicBezTo>
                      <a:pt x="95046" y="380280"/>
                      <a:pt x="93331" y="378665"/>
                      <a:pt x="91389" y="376395"/>
                    </a:cubicBezTo>
                    <a:cubicBezTo>
                      <a:pt x="80567" y="363777"/>
                      <a:pt x="69677" y="349418"/>
                      <a:pt x="59577" y="333700"/>
                    </a:cubicBezTo>
                    <a:cubicBezTo>
                      <a:pt x="12033" y="259715"/>
                      <a:pt x="-2821" y="183614"/>
                      <a:pt x="34041" y="112904"/>
                    </a:cubicBezTo>
                    <a:cubicBezTo>
                      <a:pt x="37443" y="106381"/>
                      <a:pt x="41274" y="100019"/>
                      <a:pt x="45553" y="93650"/>
                    </a:cubicBezTo>
                    <a:cubicBezTo>
                      <a:pt x="75731" y="48758"/>
                      <a:pt x="118908" y="25405"/>
                      <a:pt x="171127" y="1516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64" name="Google Shape;364;p19"/>
              <p:cNvSpPr/>
              <p:nvPr/>
            </p:nvSpPr>
            <p:spPr>
              <a:xfrm>
                <a:off x="3673218" y="5251367"/>
                <a:ext cx="587440" cy="883729"/>
              </a:xfrm>
              <a:custGeom>
                <a:rect b="b" l="l" r="r" t="t"/>
                <a:pathLst>
                  <a:path extrusionOk="0" h="883729" w="587440">
                    <a:moveTo>
                      <a:pt x="272677" y="320"/>
                    </a:moveTo>
                    <a:cubicBezTo>
                      <a:pt x="224323" y="2657"/>
                      <a:pt x="176987" y="18336"/>
                      <a:pt x="139569" y="42807"/>
                    </a:cubicBezTo>
                    <a:cubicBezTo>
                      <a:pt x="75664" y="84585"/>
                      <a:pt x="39171" y="136328"/>
                      <a:pt x="38066" y="190147"/>
                    </a:cubicBezTo>
                    <a:cubicBezTo>
                      <a:pt x="37470" y="218818"/>
                      <a:pt x="46122" y="246378"/>
                      <a:pt x="64855" y="272604"/>
                    </a:cubicBezTo>
                    <a:cubicBezTo>
                      <a:pt x="83138" y="298208"/>
                      <a:pt x="102480" y="315500"/>
                      <a:pt x="123871" y="326182"/>
                    </a:cubicBezTo>
                    <a:cubicBezTo>
                      <a:pt x="162280" y="345356"/>
                      <a:pt x="195699" y="340903"/>
                      <a:pt x="253215" y="318648"/>
                    </a:cubicBezTo>
                    <a:cubicBezTo>
                      <a:pt x="289963" y="304430"/>
                      <a:pt x="298147" y="301838"/>
                      <a:pt x="312024" y="300652"/>
                    </a:cubicBezTo>
                    <a:cubicBezTo>
                      <a:pt x="329524" y="299152"/>
                      <a:pt x="342135" y="304898"/>
                      <a:pt x="352837" y="320744"/>
                    </a:cubicBezTo>
                    <a:cubicBezTo>
                      <a:pt x="361872" y="334125"/>
                      <a:pt x="364691" y="346803"/>
                      <a:pt x="362046" y="359876"/>
                    </a:cubicBezTo>
                    <a:cubicBezTo>
                      <a:pt x="357538" y="382145"/>
                      <a:pt x="338445" y="405357"/>
                      <a:pt x="297163" y="441918"/>
                    </a:cubicBezTo>
                    <a:cubicBezTo>
                      <a:pt x="286005" y="451803"/>
                      <a:pt x="242392" y="489046"/>
                      <a:pt x="236887" y="493822"/>
                    </a:cubicBezTo>
                    <a:cubicBezTo>
                      <a:pt x="210527" y="516693"/>
                      <a:pt x="189410" y="536061"/>
                      <a:pt x="168870" y="556608"/>
                    </a:cubicBezTo>
                    <a:cubicBezTo>
                      <a:pt x="99955" y="625543"/>
                      <a:pt x="49049" y="697706"/>
                      <a:pt x="15040" y="784108"/>
                    </a:cubicBezTo>
                    <a:cubicBezTo>
                      <a:pt x="2470" y="816047"/>
                      <a:pt x="-2004" y="849493"/>
                      <a:pt x="809" y="883730"/>
                    </a:cubicBezTo>
                    <a:lnTo>
                      <a:pt x="14203" y="882477"/>
                    </a:lnTo>
                    <a:cubicBezTo>
                      <a:pt x="11558" y="850217"/>
                      <a:pt x="15804" y="819094"/>
                      <a:pt x="27598" y="789131"/>
                    </a:cubicBezTo>
                    <a:cubicBezTo>
                      <a:pt x="60870" y="704605"/>
                      <a:pt x="110590" y="633754"/>
                      <a:pt x="178286" y="566031"/>
                    </a:cubicBezTo>
                    <a:cubicBezTo>
                      <a:pt x="198572" y="545739"/>
                      <a:pt x="219535" y="526544"/>
                      <a:pt x="245681" y="503867"/>
                    </a:cubicBezTo>
                    <a:cubicBezTo>
                      <a:pt x="251106" y="499166"/>
                      <a:pt x="294691" y="461942"/>
                      <a:pt x="305956" y="451964"/>
                    </a:cubicBezTo>
                    <a:cubicBezTo>
                      <a:pt x="349408" y="413481"/>
                      <a:pt x="369935" y="388534"/>
                      <a:pt x="375226" y="362388"/>
                    </a:cubicBezTo>
                    <a:cubicBezTo>
                      <a:pt x="378608" y="345678"/>
                      <a:pt x="374911" y="329477"/>
                      <a:pt x="363928" y="313210"/>
                    </a:cubicBezTo>
                    <a:cubicBezTo>
                      <a:pt x="350446" y="293238"/>
                      <a:pt x="333000" y="285356"/>
                      <a:pt x="310765" y="287258"/>
                    </a:cubicBezTo>
                    <a:cubicBezTo>
                      <a:pt x="295026" y="288604"/>
                      <a:pt x="286722" y="291263"/>
                      <a:pt x="248400" y="306090"/>
                    </a:cubicBezTo>
                    <a:cubicBezTo>
                      <a:pt x="194159" y="327079"/>
                      <a:pt x="163941" y="331225"/>
                      <a:pt x="129939" y="314254"/>
                    </a:cubicBezTo>
                    <a:cubicBezTo>
                      <a:pt x="110590" y="304590"/>
                      <a:pt x="92802" y="288751"/>
                      <a:pt x="75738" y="264862"/>
                    </a:cubicBezTo>
                    <a:cubicBezTo>
                      <a:pt x="58673" y="240966"/>
                      <a:pt x="50924" y="216126"/>
                      <a:pt x="51460" y="190355"/>
                    </a:cubicBezTo>
                    <a:cubicBezTo>
                      <a:pt x="52465" y="141606"/>
                      <a:pt x="86353" y="93693"/>
                      <a:pt x="146896" y="54106"/>
                    </a:cubicBezTo>
                    <a:cubicBezTo>
                      <a:pt x="182338" y="30927"/>
                      <a:pt x="227364" y="15938"/>
                      <a:pt x="273307" y="13715"/>
                    </a:cubicBezTo>
                    <a:cubicBezTo>
                      <a:pt x="367263" y="9167"/>
                      <a:pt x="453865" y="55492"/>
                      <a:pt x="516706" y="159380"/>
                    </a:cubicBezTo>
                    <a:cubicBezTo>
                      <a:pt x="615839" y="323249"/>
                      <a:pt x="582734" y="464367"/>
                      <a:pt x="444710" y="609142"/>
                    </a:cubicBezTo>
                    <a:cubicBezTo>
                      <a:pt x="417707" y="637464"/>
                      <a:pt x="381903" y="678405"/>
                      <a:pt x="339021" y="730114"/>
                    </a:cubicBezTo>
                    <a:lnTo>
                      <a:pt x="349488" y="738694"/>
                    </a:lnTo>
                    <a:cubicBezTo>
                      <a:pt x="392183" y="687205"/>
                      <a:pt x="427592" y="646405"/>
                      <a:pt x="454341" y="618350"/>
                    </a:cubicBezTo>
                    <a:cubicBezTo>
                      <a:pt x="596155" y="469597"/>
                      <a:pt x="630881" y="322184"/>
                      <a:pt x="528218" y="152475"/>
                    </a:cubicBezTo>
                    <a:cubicBezTo>
                      <a:pt x="462833" y="44395"/>
                      <a:pt x="371569" y="-4468"/>
                      <a:pt x="272677" y="32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65" name="Google Shape;365;p19"/>
              <p:cNvSpPr/>
              <p:nvPr/>
            </p:nvSpPr>
            <p:spPr>
              <a:xfrm>
                <a:off x="3541126" y="5619801"/>
                <a:ext cx="171313" cy="216430"/>
              </a:xfrm>
              <a:custGeom>
                <a:rect b="b" l="l" r="r" t="t"/>
                <a:pathLst>
                  <a:path extrusionOk="0" h="216430" w="171313">
                    <a:moveTo>
                      <a:pt x="41858" y="236"/>
                    </a:moveTo>
                    <a:cubicBezTo>
                      <a:pt x="29743" y="785"/>
                      <a:pt x="17855" y="2365"/>
                      <a:pt x="5237" y="5259"/>
                    </a:cubicBezTo>
                    <a:cubicBezTo>
                      <a:pt x="2177" y="5962"/>
                      <a:pt x="-13" y="8815"/>
                      <a:pt x="0" y="11956"/>
                    </a:cubicBezTo>
                    <a:cubicBezTo>
                      <a:pt x="315" y="61181"/>
                      <a:pt x="18384" y="109991"/>
                      <a:pt x="48140" y="156362"/>
                    </a:cubicBezTo>
                    <a:cubicBezTo>
                      <a:pt x="58508" y="172523"/>
                      <a:pt x="69705" y="187130"/>
                      <a:pt x="80789" y="200109"/>
                    </a:cubicBezTo>
                    <a:cubicBezTo>
                      <a:pt x="84674" y="204656"/>
                      <a:pt x="88210" y="208802"/>
                      <a:pt x="91465" y="212244"/>
                    </a:cubicBezTo>
                    <a:cubicBezTo>
                      <a:pt x="92603" y="213457"/>
                      <a:pt x="95650" y="216430"/>
                      <a:pt x="95650" y="216430"/>
                    </a:cubicBezTo>
                    <a:lnTo>
                      <a:pt x="100252" y="211615"/>
                    </a:lnTo>
                    <a:lnTo>
                      <a:pt x="106949" y="212666"/>
                    </a:lnTo>
                    <a:cubicBezTo>
                      <a:pt x="107002" y="212278"/>
                      <a:pt x="107960" y="206217"/>
                      <a:pt x="108416" y="203665"/>
                    </a:cubicBezTo>
                    <a:cubicBezTo>
                      <a:pt x="109722" y="196345"/>
                      <a:pt x="111443" y="188188"/>
                      <a:pt x="113438" y="179388"/>
                    </a:cubicBezTo>
                    <a:cubicBezTo>
                      <a:pt x="119124" y="154259"/>
                      <a:pt x="126451" y="129111"/>
                      <a:pt x="135620" y="105718"/>
                    </a:cubicBezTo>
                    <a:cubicBezTo>
                      <a:pt x="144869" y="82137"/>
                      <a:pt x="155430" y="61509"/>
                      <a:pt x="167432" y="45020"/>
                    </a:cubicBezTo>
                    <a:cubicBezTo>
                      <a:pt x="167559" y="44846"/>
                      <a:pt x="167773" y="44726"/>
                      <a:pt x="168269" y="44183"/>
                    </a:cubicBezTo>
                    <a:cubicBezTo>
                      <a:pt x="168276" y="44183"/>
                      <a:pt x="169454" y="42958"/>
                      <a:pt x="169943" y="42301"/>
                    </a:cubicBezTo>
                    <a:cubicBezTo>
                      <a:pt x="172287" y="39187"/>
                      <a:pt x="171557" y="34773"/>
                      <a:pt x="168269" y="32677"/>
                    </a:cubicBezTo>
                    <a:cubicBezTo>
                      <a:pt x="146094" y="18513"/>
                      <a:pt x="120169" y="8433"/>
                      <a:pt x="89369" y="3163"/>
                    </a:cubicBezTo>
                    <a:cubicBezTo>
                      <a:pt x="73208" y="396"/>
                      <a:pt x="57389" y="-474"/>
                      <a:pt x="41858" y="236"/>
                    </a:cubicBezTo>
                    <a:close/>
                    <a:moveTo>
                      <a:pt x="42488" y="13423"/>
                    </a:moveTo>
                    <a:cubicBezTo>
                      <a:pt x="57061" y="12753"/>
                      <a:pt x="71855" y="13751"/>
                      <a:pt x="87065" y="16349"/>
                    </a:cubicBezTo>
                    <a:cubicBezTo>
                      <a:pt x="113398" y="20856"/>
                      <a:pt x="135318" y="29315"/>
                      <a:pt x="154667" y="40627"/>
                    </a:cubicBezTo>
                    <a:cubicBezTo>
                      <a:pt x="142833" y="57558"/>
                      <a:pt x="132352" y="77549"/>
                      <a:pt x="123277" y="100695"/>
                    </a:cubicBezTo>
                    <a:cubicBezTo>
                      <a:pt x="113827" y="124778"/>
                      <a:pt x="106286" y="150509"/>
                      <a:pt x="100459" y="176247"/>
                    </a:cubicBezTo>
                    <a:cubicBezTo>
                      <a:pt x="98751" y="183815"/>
                      <a:pt x="97285" y="190639"/>
                      <a:pt x="96066" y="197176"/>
                    </a:cubicBezTo>
                    <a:cubicBezTo>
                      <a:pt x="94358" y="195274"/>
                      <a:pt x="92684" y="193693"/>
                      <a:pt x="90835" y="191523"/>
                    </a:cubicBezTo>
                    <a:cubicBezTo>
                      <a:pt x="80126" y="178986"/>
                      <a:pt x="69457" y="164654"/>
                      <a:pt x="59438" y="149042"/>
                    </a:cubicBezTo>
                    <a:cubicBezTo>
                      <a:pt x="32140" y="106495"/>
                      <a:pt x="15658" y="61998"/>
                      <a:pt x="14024" y="17608"/>
                    </a:cubicBezTo>
                    <a:cubicBezTo>
                      <a:pt x="23728" y="15639"/>
                      <a:pt x="33091" y="13844"/>
                      <a:pt x="42488" y="13423"/>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66" name="Google Shape;366;p19"/>
              <p:cNvSpPr/>
              <p:nvPr/>
            </p:nvSpPr>
            <p:spPr>
              <a:xfrm>
                <a:off x="3650502" y="5973236"/>
                <a:ext cx="1352788" cy="555703"/>
              </a:xfrm>
              <a:custGeom>
                <a:rect b="b" l="l" r="r" t="t"/>
                <a:pathLst>
                  <a:path extrusionOk="0" h="555703" w="1352788">
                    <a:moveTo>
                      <a:pt x="296023" y="81"/>
                    </a:moveTo>
                    <a:cubicBezTo>
                      <a:pt x="224463" y="1140"/>
                      <a:pt x="168902" y="12478"/>
                      <a:pt x="123984" y="37124"/>
                    </a:cubicBezTo>
                    <a:cubicBezTo>
                      <a:pt x="53877" y="75586"/>
                      <a:pt x="12688" y="146310"/>
                      <a:pt x="1129" y="256460"/>
                    </a:cubicBezTo>
                    <a:cubicBezTo>
                      <a:pt x="-10270" y="365116"/>
                      <a:pt x="64927" y="437052"/>
                      <a:pt x="214397" y="480818"/>
                    </a:cubicBezTo>
                    <a:cubicBezTo>
                      <a:pt x="331344" y="515061"/>
                      <a:pt x="482173" y="531202"/>
                      <a:pt x="706231" y="539627"/>
                    </a:cubicBezTo>
                    <a:cubicBezTo>
                      <a:pt x="744546" y="541073"/>
                      <a:pt x="779124" y="542828"/>
                      <a:pt x="840176" y="546538"/>
                    </a:cubicBezTo>
                    <a:cubicBezTo>
                      <a:pt x="1051870" y="559384"/>
                      <a:pt x="1125366" y="559859"/>
                      <a:pt x="1203288" y="540678"/>
                    </a:cubicBezTo>
                    <a:cubicBezTo>
                      <a:pt x="1306507" y="515269"/>
                      <a:pt x="1356977" y="453051"/>
                      <a:pt x="1352517" y="340597"/>
                    </a:cubicBezTo>
                    <a:cubicBezTo>
                      <a:pt x="1347353" y="210590"/>
                      <a:pt x="1301758" y="133618"/>
                      <a:pt x="1214386" y="93421"/>
                    </a:cubicBezTo>
                    <a:cubicBezTo>
                      <a:pt x="1146777" y="62319"/>
                      <a:pt x="1077801" y="54698"/>
                      <a:pt x="903800" y="50103"/>
                    </a:cubicBezTo>
                    <a:cubicBezTo>
                      <a:pt x="798157" y="47311"/>
                      <a:pt x="752723" y="45335"/>
                      <a:pt x="692836" y="39220"/>
                    </a:cubicBezTo>
                    <a:cubicBezTo>
                      <a:pt x="656959" y="35557"/>
                      <a:pt x="624243" y="31659"/>
                      <a:pt x="566840" y="24151"/>
                    </a:cubicBezTo>
                    <a:cubicBezTo>
                      <a:pt x="458385" y="9960"/>
                      <a:pt x="423371" y="5747"/>
                      <a:pt x="373042" y="2385"/>
                    </a:cubicBezTo>
                    <a:cubicBezTo>
                      <a:pt x="345442" y="537"/>
                      <a:pt x="319872" y="-273"/>
                      <a:pt x="296023" y="81"/>
                    </a:cubicBezTo>
                    <a:close/>
                    <a:moveTo>
                      <a:pt x="296860" y="13476"/>
                    </a:moveTo>
                    <a:cubicBezTo>
                      <a:pt x="320126" y="13148"/>
                      <a:pt x="345188" y="13972"/>
                      <a:pt x="372204" y="15780"/>
                    </a:cubicBezTo>
                    <a:cubicBezTo>
                      <a:pt x="422139" y="19115"/>
                      <a:pt x="457019" y="23187"/>
                      <a:pt x="565166" y="37332"/>
                    </a:cubicBezTo>
                    <a:cubicBezTo>
                      <a:pt x="622689" y="44860"/>
                      <a:pt x="655539" y="48931"/>
                      <a:pt x="691577" y="52615"/>
                    </a:cubicBezTo>
                    <a:cubicBezTo>
                      <a:pt x="751912" y="58770"/>
                      <a:pt x="797394" y="60699"/>
                      <a:pt x="903378" y="63498"/>
                    </a:cubicBezTo>
                    <a:cubicBezTo>
                      <a:pt x="1075364" y="68039"/>
                      <a:pt x="1143448" y="75734"/>
                      <a:pt x="1208733" y="105771"/>
                    </a:cubicBezTo>
                    <a:cubicBezTo>
                      <a:pt x="1291257" y="143738"/>
                      <a:pt x="1334153" y="215787"/>
                      <a:pt x="1339122" y="341013"/>
                    </a:cubicBezTo>
                    <a:cubicBezTo>
                      <a:pt x="1343321" y="446903"/>
                      <a:pt x="1297378" y="503770"/>
                      <a:pt x="1200154" y="527699"/>
                    </a:cubicBezTo>
                    <a:cubicBezTo>
                      <a:pt x="1124127" y="546411"/>
                      <a:pt x="1050838" y="545889"/>
                      <a:pt x="840799" y="533144"/>
                    </a:cubicBezTo>
                    <a:cubicBezTo>
                      <a:pt x="779653" y="529427"/>
                      <a:pt x="745095" y="527679"/>
                      <a:pt x="706646" y="526232"/>
                    </a:cubicBezTo>
                    <a:cubicBezTo>
                      <a:pt x="483654" y="517847"/>
                      <a:pt x="333735" y="501888"/>
                      <a:pt x="218167" y="468053"/>
                    </a:cubicBezTo>
                    <a:cubicBezTo>
                      <a:pt x="74156" y="425887"/>
                      <a:pt x="3955" y="358439"/>
                      <a:pt x="14523" y="257719"/>
                    </a:cubicBezTo>
                    <a:cubicBezTo>
                      <a:pt x="25654" y="151674"/>
                      <a:pt x="64298" y="85250"/>
                      <a:pt x="130266" y="49052"/>
                    </a:cubicBezTo>
                    <a:cubicBezTo>
                      <a:pt x="173115" y="25545"/>
                      <a:pt x="227041" y="14454"/>
                      <a:pt x="296860" y="13476"/>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367" name="Google Shape;367;p19"/>
          <p:cNvGrpSpPr/>
          <p:nvPr/>
        </p:nvGrpSpPr>
        <p:grpSpPr>
          <a:xfrm>
            <a:off x="9136234" y="5369485"/>
            <a:ext cx="1151409" cy="1162040"/>
            <a:chOff x="2023843" y="5545490"/>
            <a:chExt cx="974449" cy="983446"/>
          </a:xfrm>
        </p:grpSpPr>
        <p:sp>
          <p:nvSpPr>
            <p:cNvPr id="368" name="Google Shape;368;p19"/>
            <p:cNvSpPr/>
            <p:nvPr/>
          </p:nvSpPr>
          <p:spPr>
            <a:xfrm>
              <a:off x="2037333" y="5560806"/>
              <a:ext cx="947531" cy="956758"/>
            </a:xfrm>
            <a:custGeom>
              <a:rect b="b" l="l" r="r" t="t"/>
              <a:pathLst>
                <a:path extrusionOk="0" h="956758" w="947531">
                  <a:moveTo>
                    <a:pt x="0" y="478379"/>
                  </a:moveTo>
                  <a:cubicBezTo>
                    <a:pt x="0" y="214172"/>
                    <a:pt x="212112" y="0"/>
                    <a:pt x="473767" y="0"/>
                  </a:cubicBezTo>
                  <a:cubicBezTo>
                    <a:pt x="735416" y="0"/>
                    <a:pt x="947532" y="214172"/>
                    <a:pt x="947532" y="478379"/>
                  </a:cubicBezTo>
                  <a:cubicBezTo>
                    <a:pt x="947532" y="742579"/>
                    <a:pt x="735416" y="956758"/>
                    <a:pt x="473767" y="956758"/>
                  </a:cubicBezTo>
                  <a:cubicBezTo>
                    <a:pt x="212112" y="956758"/>
                    <a:pt x="0" y="742579"/>
                    <a:pt x="0" y="478379"/>
                  </a:cubicBezTo>
                  <a:close/>
                </a:path>
              </a:pathLst>
            </a:custGeom>
            <a:solidFill>
              <a:srgbClr val="FFFFFF"/>
            </a:solidFill>
            <a:ln cap="flat" cmpd="sng" w="167350">
              <a:solidFill>
                <a:srgbClr val="FFFFFF"/>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369" name="Google Shape;369;p19"/>
            <p:cNvGrpSpPr/>
            <p:nvPr/>
          </p:nvGrpSpPr>
          <p:grpSpPr>
            <a:xfrm>
              <a:off x="2043721" y="5565467"/>
              <a:ext cx="947532" cy="956758"/>
              <a:chOff x="2043721" y="5565467"/>
              <a:chExt cx="947532" cy="956758"/>
            </a:xfrm>
          </p:grpSpPr>
          <p:sp>
            <p:nvSpPr>
              <p:cNvPr id="370" name="Google Shape;370;p19"/>
              <p:cNvSpPr/>
              <p:nvPr/>
            </p:nvSpPr>
            <p:spPr>
              <a:xfrm>
                <a:off x="2043721" y="5565467"/>
                <a:ext cx="947532" cy="956758"/>
              </a:xfrm>
              <a:custGeom>
                <a:rect b="b" l="l" r="r" t="t"/>
                <a:pathLst>
                  <a:path extrusionOk="0" h="956758" w="947532">
                    <a:moveTo>
                      <a:pt x="0" y="478379"/>
                    </a:moveTo>
                    <a:cubicBezTo>
                      <a:pt x="0" y="214179"/>
                      <a:pt x="212112" y="0"/>
                      <a:pt x="473761" y="0"/>
                    </a:cubicBezTo>
                    <a:cubicBezTo>
                      <a:pt x="735417" y="0"/>
                      <a:pt x="947533" y="214179"/>
                      <a:pt x="947533" y="478379"/>
                    </a:cubicBezTo>
                    <a:cubicBezTo>
                      <a:pt x="947533" y="742586"/>
                      <a:pt x="735417" y="956758"/>
                      <a:pt x="473761" y="956758"/>
                    </a:cubicBezTo>
                    <a:cubicBezTo>
                      <a:pt x="212112" y="956758"/>
                      <a:pt x="0" y="742586"/>
                      <a:pt x="0" y="478379"/>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71" name="Google Shape;371;p19"/>
              <p:cNvSpPr/>
              <p:nvPr/>
            </p:nvSpPr>
            <p:spPr>
              <a:xfrm>
                <a:off x="2086303" y="5608464"/>
                <a:ext cx="862362" cy="870764"/>
              </a:xfrm>
              <a:custGeom>
                <a:rect b="b" l="l" r="r" t="t"/>
                <a:pathLst>
                  <a:path extrusionOk="0" h="870764" w="862362">
                    <a:moveTo>
                      <a:pt x="0" y="435382"/>
                    </a:moveTo>
                    <a:cubicBezTo>
                      <a:pt x="0" y="194930"/>
                      <a:pt x="193045" y="0"/>
                      <a:pt x="431179" y="0"/>
                    </a:cubicBezTo>
                    <a:cubicBezTo>
                      <a:pt x="669321" y="0"/>
                      <a:pt x="862363" y="194930"/>
                      <a:pt x="862363" y="435382"/>
                    </a:cubicBezTo>
                    <a:cubicBezTo>
                      <a:pt x="862363" y="675841"/>
                      <a:pt x="669321" y="870765"/>
                      <a:pt x="431179" y="870765"/>
                    </a:cubicBezTo>
                    <a:cubicBezTo>
                      <a:pt x="193045" y="870765"/>
                      <a:pt x="0" y="675841"/>
                      <a:pt x="0" y="435382"/>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372" name="Google Shape;372;p19"/>
              <p:cNvGrpSpPr/>
              <p:nvPr/>
            </p:nvGrpSpPr>
            <p:grpSpPr>
              <a:xfrm>
                <a:off x="2161328" y="5684451"/>
                <a:ext cx="716067" cy="722818"/>
                <a:chOff x="2161328" y="5684451"/>
                <a:chExt cx="716067" cy="722818"/>
              </a:xfrm>
            </p:grpSpPr>
            <p:sp>
              <p:nvSpPr>
                <p:cNvPr id="373" name="Google Shape;373;p19"/>
                <p:cNvSpPr/>
                <p:nvPr/>
              </p:nvSpPr>
              <p:spPr>
                <a:xfrm>
                  <a:off x="2290676" y="5684451"/>
                  <a:ext cx="215059" cy="318375"/>
                </a:xfrm>
                <a:custGeom>
                  <a:rect b="b" l="l" r="r" t="t"/>
                  <a:pathLst>
                    <a:path extrusionOk="0" h="318375" w="215059">
                      <a:moveTo>
                        <a:pt x="215060" y="318375"/>
                      </a:moveTo>
                      <a:cubicBezTo>
                        <a:pt x="215060" y="318375"/>
                        <a:pt x="213345" y="87882"/>
                        <a:pt x="204685" y="9209"/>
                      </a:cubicBezTo>
                      <a:cubicBezTo>
                        <a:pt x="202944" y="-6636"/>
                        <a:pt x="144169" y="-1801"/>
                        <a:pt x="89687" y="21921"/>
                      </a:cubicBezTo>
                      <a:cubicBezTo>
                        <a:pt x="34682" y="45877"/>
                        <a:pt x="-11824" y="86174"/>
                        <a:pt x="2683" y="101216"/>
                      </a:cubicBezTo>
                      <a:cubicBezTo>
                        <a:pt x="45083" y="145190"/>
                        <a:pt x="215060" y="318375"/>
                        <a:pt x="215060" y="318375"/>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74" name="Google Shape;374;p19"/>
                <p:cNvSpPr/>
                <p:nvPr/>
              </p:nvSpPr>
              <p:spPr>
                <a:xfrm>
                  <a:off x="2532987" y="6088899"/>
                  <a:ext cx="215059" cy="318368"/>
                </a:xfrm>
                <a:custGeom>
                  <a:rect b="b" l="l" r="r" t="t"/>
                  <a:pathLst>
                    <a:path extrusionOk="0" h="318368" w="215059">
                      <a:moveTo>
                        <a:pt x="0" y="0"/>
                      </a:moveTo>
                      <a:cubicBezTo>
                        <a:pt x="0" y="0"/>
                        <a:pt x="1721" y="230487"/>
                        <a:pt x="10374" y="309159"/>
                      </a:cubicBezTo>
                      <a:cubicBezTo>
                        <a:pt x="12115" y="325005"/>
                        <a:pt x="70891" y="320170"/>
                        <a:pt x="125373" y="296448"/>
                      </a:cubicBezTo>
                      <a:cubicBezTo>
                        <a:pt x="180377" y="272492"/>
                        <a:pt x="226883" y="232194"/>
                        <a:pt x="212377" y="217152"/>
                      </a:cubicBezTo>
                      <a:cubicBezTo>
                        <a:pt x="169977" y="173178"/>
                        <a:pt x="0" y="0"/>
                        <a:pt x="0" y="0"/>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75" name="Google Shape;375;p19"/>
                <p:cNvSpPr/>
                <p:nvPr/>
              </p:nvSpPr>
              <p:spPr>
                <a:xfrm>
                  <a:off x="2165079" y="5812188"/>
                  <a:ext cx="317376" cy="211995"/>
                </a:xfrm>
                <a:custGeom>
                  <a:rect b="b" l="l" r="r" t="t"/>
                  <a:pathLst>
                    <a:path extrusionOk="0" h="211995" w="317376">
                      <a:moveTo>
                        <a:pt x="317377" y="211995"/>
                      </a:moveTo>
                      <a:cubicBezTo>
                        <a:pt x="317377" y="211995"/>
                        <a:pt x="152711" y="50711"/>
                        <a:pt x="90815" y="1380"/>
                      </a:cubicBezTo>
                      <a:cubicBezTo>
                        <a:pt x="78351" y="-8553"/>
                        <a:pt x="40338" y="36533"/>
                        <a:pt x="18754" y="91900"/>
                      </a:cubicBezTo>
                      <a:cubicBezTo>
                        <a:pt x="-3041" y="147795"/>
                        <a:pt x="-7251" y="209189"/>
                        <a:pt x="13638" y="209504"/>
                      </a:cubicBezTo>
                      <a:cubicBezTo>
                        <a:pt x="74721" y="210435"/>
                        <a:pt x="317377" y="211995"/>
                        <a:pt x="317377" y="211995"/>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76" name="Google Shape;376;p19"/>
                <p:cNvSpPr/>
                <p:nvPr/>
              </p:nvSpPr>
              <p:spPr>
                <a:xfrm>
                  <a:off x="2556266" y="6067535"/>
                  <a:ext cx="317378" cy="211995"/>
                </a:xfrm>
                <a:custGeom>
                  <a:rect b="b" l="l" r="r" t="t"/>
                  <a:pathLst>
                    <a:path extrusionOk="0" h="211995" w="317378">
                      <a:moveTo>
                        <a:pt x="0" y="0"/>
                      </a:moveTo>
                      <a:cubicBezTo>
                        <a:pt x="0" y="0"/>
                        <a:pt x="164666" y="161284"/>
                        <a:pt x="226562" y="210616"/>
                      </a:cubicBezTo>
                      <a:cubicBezTo>
                        <a:pt x="239025" y="220548"/>
                        <a:pt x="277039" y="175462"/>
                        <a:pt x="298624" y="120102"/>
                      </a:cubicBezTo>
                      <a:cubicBezTo>
                        <a:pt x="320417" y="64207"/>
                        <a:pt x="324630" y="2806"/>
                        <a:pt x="303741" y="2491"/>
                      </a:cubicBezTo>
                      <a:cubicBezTo>
                        <a:pt x="242655" y="1561"/>
                        <a:pt x="0" y="0"/>
                        <a:pt x="0" y="0"/>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77" name="Google Shape;377;p19"/>
                <p:cNvSpPr/>
                <p:nvPr/>
              </p:nvSpPr>
              <p:spPr>
                <a:xfrm>
                  <a:off x="2560017" y="5812188"/>
                  <a:ext cx="317378" cy="211995"/>
                </a:xfrm>
                <a:custGeom>
                  <a:rect b="b" l="l" r="r" t="t"/>
                  <a:pathLst>
                    <a:path extrusionOk="0" h="211995" w="317378">
                      <a:moveTo>
                        <a:pt x="0" y="211995"/>
                      </a:moveTo>
                      <a:cubicBezTo>
                        <a:pt x="0" y="211995"/>
                        <a:pt x="164666" y="50711"/>
                        <a:pt x="226569" y="1380"/>
                      </a:cubicBezTo>
                      <a:cubicBezTo>
                        <a:pt x="239025" y="-8553"/>
                        <a:pt x="277039" y="36533"/>
                        <a:pt x="298624" y="91900"/>
                      </a:cubicBezTo>
                      <a:cubicBezTo>
                        <a:pt x="320417" y="147795"/>
                        <a:pt x="324630" y="209189"/>
                        <a:pt x="303741" y="209504"/>
                      </a:cubicBezTo>
                      <a:cubicBezTo>
                        <a:pt x="242655" y="210435"/>
                        <a:pt x="0" y="211995"/>
                        <a:pt x="0" y="211995"/>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78" name="Google Shape;378;p19"/>
                <p:cNvSpPr/>
                <p:nvPr/>
              </p:nvSpPr>
              <p:spPr>
                <a:xfrm>
                  <a:off x="2161328" y="6067535"/>
                  <a:ext cx="317377" cy="211995"/>
                </a:xfrm>
                <a:custGeom>
                  <a:rect b="b" l="l" r="r" t="t"/>
                  <a:pathLst>
                    <a:path extrusionOk="0" h="211995" w="317377">
                      <a:moveTo>
                        <a:pt x="317377" y="0"/>
                      </a:moveTo>
                      <a:cubicBezTo>
                        <a:pt x="317377" y="0"/>
                        <a:pt x="152712" y="161284"/>
                        <a:pt x="90815" y="210616"/>
                      </a:cubicBezTo>
                      <a:cubicBezTo>
                        <a:pt x="78352" y="220548"/>
                        <a:pt x="40338" y="175462"/>
                        <a:pt x="18753" y="120102"/>
                      </a:cubicBezTo>
                      <a:cubicBezTo>
                        <a:pt x="-3041" y="64207"/>
                        <a:pt x="-7251" y="2806"/>
                        <a:pt x="13639" y="2491"/>
                      </a:cubicBezTo>
                      <a:cubicBezTo>
                        <a:pt x="74722" y="1561"/>
                        <a:pt x="317377" y="0"/>
                        <a:pt x="317377" y="0"/>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79" name="Google Shape;379;p19"/>
                <p:cNvSpPr/>
                <p:nvPr/>
              </p:nvSpPr>
              <p:spPr>
                <a:xfrm>
                  <a:off x="2537755" y="5684452"/>
                  <a:ext cx="215508" cy="316839"/>
                </a:xfrm>
                <a:custGeom>
                  <a:rect b="b" l="l" r="r" t="t"/>
                  <a:pathLst>
                    <a:path extrusionOk="0" h="316839" w="215508">
                      <a:moveTo>
                        <a:pt x="0" y="316840"/>
                      </a:moveTo>
                      <a:cubicBezTo>
                        <a:pt x="0" y="316840"/>
                        <a:pt x="163788" y="154666"/>
                        <a:pt x="214065" y="93526"/>
                      </a:cubicBezTo>
                      <a:cubicBezTo>
                        <a:pt x="224184" y="81216"/>
                        <a:pt x="179688" y="42519"/>
                        <a:pt x="124663" y="20090"/>
                      </a:cubicBezTo>
                      <a:cubicBezTo>
                        <a:pt x="69102" y="-2560"/>
                        <a:pt x="7782" y="-7703"/>
                        <a:pt x="7146" y="13179"/>
                      </a:cubicBezTo>
                      <a:cubicBezTo>
                        <a:pt x="5278" y="74238"/>
                        <a:pt x="0" y="316840"/>
                        <a:pt x="0" y="316840"/>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80" name="Google Shape;380;p19"/>
                <p:cNvSpPr/>
                <p:nvPr/>
              </p:nvSpPr>
              <p:spPr>
                <a:xfrm>
                  <a:off x="2285459" y="6090426"/>
                  <a:ext cx="215508" cy="316843"/>
                </a:xfrm>
                <a:custGeom>
                  <a:rect b="b" l="l" r="r" t="t"/>
                  <a:pathLst>
                    <a:path extrusionOk="0" h="316843" w="215508">
                      <a:moveTo>
                        <a:pt x="215508" y="0"/>
                      </a:moveTo>
                      <a:cubicBezTo>
                        <a:pt x="215508" y="0"/>
                        <a:pt x="51720" y="162181"/>
                        <a:pt x="1443" y="223314"/>
                      </a:cubicBezTo>
                      <a:cubicBezTo>
                        <a:pt x="-8676" y="235623"/>
                        <a:pt x="35820" y="274320"/>
                        <a:pt x="90852" y="296749"/>
                      </a:cubicBezTo>
                      <a:cubicBezTo>
                        <a:pt x="146406" y="319399"/>
                        <a:pt x="207726" y="324549"/>
                        <a:pt x="208362" y="303667"/>
                      </a:cubicBezTo>
                      <a:cubicBezTo>
                        <a:pt x="210231" y="242602"/>
                        <a:pt x="215508" y="0"/>
                        <a:pt x="215508" y="0"/>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sp>
          <p:nvSpPr>
            <p:cNvPr id="381" name="Google Shape;381;p19"/>
            <p:cNvSpPr/>
            <p:nvPr/>
          </p:nvSpPr>
          <p:spPr>
            <a:xfrm>
              <a:off x="2023843" y="5545490"/>
              <a:ext cx="974449" cy="983446"/>
            </a:xfrm>
            <a:custGeom>
              <a:rect b="b" l="l" r="r" t="t"/>
              <a:pathLst>
                <a:path extrusionOk="0" h="983446" w="974449">
                  <a:moveTo>
                    <a:pt x="487223" y="0"/>
                  </a:moveTo>
                  <a:cubicBezTo>
                    <a:pt x="218147" y="0"/>
                    <a:pt x="0" y="220045"/>
                    <a:pt x="0" y="491620"/>
                  </a:cubicBezTo>
                  <a:cubicBezTo>
                    <a:pt x="0" y="763187"/>
                    <a:pt x="218147" y="983447"/>
                    <a:pt x="487223" y="983447"/>
                  </a:cubicBezTo>
                  <a:cubicBezTo>
                    <a:pt x="756306" y="983447"/>
                    <a:pt x="974456" y="763187"/>
                    <a:pt x="974449" y="491620"/>
                  </a:cubicBezTo>
                  <a:cubicBezTo>
                    <a:pt x="974449" y="220045"/>
                    <a:pt x="756306" y="-7"/>
                    <a:pt x="487223" y="0"/>
                  </a:cubicBezTo>
                  <a:close/>
                  <a:moveTo>
                    <a:pt x="487223" y="13395"/>
                  </a:moveTo>
                  <a:cubicBezTo>
                    <a:pt x="748879" y="13395"/>
                    <a:pt x="961055" y="227419"/>
                    <a:pt x="961055" y="491620"/>
                  </a:cubicBezTo>
                  <a:cubicBezTo>
                    <a:pt x="961055" y="755820"/>
                    <a:pt x="748879" y="970052"/>
                    <a:pt x="487223" y="970052"/>
                  </a:cubicBezTo>
                  <a:cubicBezTo>
                    <a:pt x="225575" y="970052"/>
                    <a:pt x="13395" y="755820"/>
                    <a:pt x="13395" y="491620"/>
                  </a:cubicBezTo>
                  <a:cubicBezTo>
                    <a:pt x="13395" y="227419"/>
                    <a:pt x="225575" y="13395"/>
                    <a:pt x="487223" y="1339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10" name="Shape 2010"/>
        <p:cNvGrpSpPr/>
        <p:nvPr/>
      </p:nvGrpSpPr>
      <p:grpSpPr>
        <a:xfrm>
          <a:off x="0" y="0"/>
          <a:ext cx="0" cy="0"/>
          <a:chOff x="0" y="0"/>
          <a:chExt cx="0" cy="0"/>
        </a:xfrm>
      </p:grpSpPr>
      <p:sp>
        <p:nvSpPr>
          <p:cNvPr id="2011" name="Google Shape;2011;p37"/>
          <p:cNvSpPr txBox="1"/>
          <p:nvPr>
            <p:ph type="title"/>
          </p:nvPr>
        </p:nvSpPr>
        <p:spPr>
          <a:xfrm>
            <a:off x="415650" y="421101"/>
            <a:ext cx="11360700" cy="9918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sz="5000"/>
              <a:t>Editable Icons</a:t>
            </a:r>
            <a:endParaRPr sz="5000"/>
          </a:p>
        </p:txBody>
      </p:sp>
      <p:grpSp>
        <p:nvGrpSpPr>
          <p:cNvPr id="2012" name="Google Shape;2012;p37"/>
          <p:cNvGrpSpPr/>
          <p:nvPr/>
        </p:nvGrpSpPr>
        <p:grpSpPr>
          <a:xfrm>
            <a:off x="3570764" y="1773752"/>
            <a:ext cx="405160" cy="253589"/>
            <a:chOff x="4797800" y="1994125"/>
            <a:chExt cx="306475" cy="186025"/>
          </a:xfrm>
        </p:grpSpPr>
        <p:sp>
          <p:nvSpPr>
            <p:cNvPr id="2013" name="Google Shape;2013;p37"/>
            <p:cNvSpPr/>
            <p:nvPr/>
          </p:nvSpPr>
          <p:spPr>
            <a:xfrm>
              <a:off x="4837950" y="1994125"/>
              <a:ext cx="226175" cy="152575"/>
            </a:xfrm>
            <a:custGeom>
              <a:rect b="b" l="l" r="r" t="t"/>
              <a:pathLst>
                <a:path extrusionOk="0" h="6103" w="9047">
                  <a:moveTo>
                    <a:pt x="8244" y="786"/>
                  </a:moveTo>
                  <a:lnTo>
                    <a:pt x="8244" y="5318"/>
                  </a:lnTo>
                  <a:lnTo>
                    <a:pt x="803" y="5318"/>
                  </a:lnTo>
                  <a:lnTo>
                    <a:pt x="803" y="786"/>
                  </a:lnTo>
                  <a:close/>
                  <a:moveTo>
                    <a:pt x="536" y="1"/>
                  </a:moveTo>
                  <a:cubicBezTo>
                    <a:pt x="232" y="1"/>
                    <a:pt x="0" y="233"/>
                    <a:pt x="0" y="518"/>
                  </a:cubicBezTo>
                  <a:lnTo>
                    <a:pt x="0" y="6103"/>
                  </a:lnTo>
                  <a:lnTo>
                    <a:pt x="9047" y="6103"/>
                  </a:lnTo>
                  <a:lnTo>
                    <a:pt x="9047" y="518"/>
                  </a:lnTo>
                  <a:cubicBezTo>
                    <a:pt x="9047" y="233"/>
                    <a:pt x="8815" y="1"/>
                    <a:pt x="8511" y="1"/>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014" name="Google Shape;2014;p37"/>
            <p:cNvSpPr/>
            <p:nvPr/>
          </p:nvSpPr>
          <p:spPr>
            <a:xfrm>
              <a:off x="4797800" y="2160075"/>
              <a:ext cx="306475" cy="20075"/>
            </a:xfrm>
            <a:custGeom>
              <a:rect b="b" l="l" r="r" t="t"/>
              <a:pathLst>
                <a:path extrusionOk="0" h="803" w="12259">
                  <a:moveTo>
                    <a:pt x="1" y="0"/>
                  </a:moveTo>
                  <a:lnTo>
                    <a:pt x="1" y="268"/>
                  </a:lnTo>
                  <a:cubicBezTo>
                    <a:pt x="1" y="571"/>
                    <a:pt x="250" y="803"/>
                    <a:pt x="536" y="803"/>
                  </a:cubicBezTo>
                  <a:lnTo>
                    <a:pt x="11723" y="803"/>
                  </a:lnTo>
                  <a:cubicBezTo>
                    <a:pt x="12026" y="803"/>
                    <a:pt x="12258" y="571"/>
                    <a:pt x="12258" y="268"/>
                  </a:cubicBezTo>
                  <a:lnTo>
                    <a:pt x="12258" y="0"/>
                  </a:lnTo>
                  <a:lnTo>
                    <a:pt x="6923" y="0"/>
                  </a:lnTo>
                  <a:lnTo>
                    <a:pt x="6923" y="125"/>
                  </a:lnTo>
                  <a:cubicBezTo>
                    <a:pt x="6923" y="214"/>
                    <a:pt x="6870" y="268"/>
                    <a:pt x="6799" y="268"/>
                  </a:cubicBezTo>
                  <a:lnTo>
                    <a:pt x="5460" y="268"/>
                  </a:lnTo>
                  <a:cubicBezTo>
                    <a:pt x="5389" y="268"/>
                    <a:pt x="5336" y="214"/>
                    <a:pt x="5336" y="125"/>
                  </a:cubicBezTo>
                  <a:lnTo>
                    <a:pt x="5336" y="0"/>
                  </a:ln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2015" name="Google Shape;2015;p37"/>
          <p:cNvSpPr/>
          <p:nvPr/>
        </p:nvSpPr>
        <p:spPr>
          <a:xfrm>
            <a:off x="3013572" y="1789650"/>
            <a:ext cx="351487" cy="308322"/>
          </a:xfrm>
          <a:custGeom>
            <a:rect b="b" l="l" r="r" t="t"/>
            <a:pathLst>
              <a:path extrusionOk="0" h="9047" w="10635">
                <a:moveTo>
                  <a:pt x="9850" y="803"/>
                </a:moveTo>
                <a:lnTo>
                  <a:pt x="9850" y="6656"/>
                </a:lnTo>
                <a:lnTo>
                  <a:pt x="804" y="6656"/>
                </a:lnTo>
                <a:lnTo>
                  <a:pt x="804" y="803"/>
                </a:lnTo>
                <a:close/>
                <a:moveTo>
                  <a:pt x="536" y="0"/>
                </a:moveTo>
                <a:cubicBezTo>
                  <a:pt x="250" y="0"/>
                  <a:pt x="1" y="250"/>
                  <a:pt x="1" y="536"/>
                </a:cubicBezTo>
                <a:lnTo>
                  <a:pt x="1" y="6923"/>
                </a:lnTo>
                <a:cubicBezTo>
                  <a:pt x="1" y="7227"/>
                  <a:pt x="250" y="7459"/>
                  <a:pt x="536" y="7459"/>
                </a:cubicBezTo>
                <a:lnTo>
                  <a:pt x="4265" y="7459"/>
                </a:lnTo>
                <a:lnTo>
                  <a:pt x="4265" y="8261"/>
                </a:lnTo>
                <a:lnTo>
                  <a:pt x="2927" y="8261"/>
                </a:lnTo>
                <a:lnTo>
                  <a:pt x="2927" y="9047"/>
                </a:lnTo>
                <a:lnTo>
                  <a:pt x="7709" y="9047"/>
                </a:lnTo>
                <a:lnTo>
                  <a:pt x="7709" y="8261"/>
                </a:lnTo>
                <a:lnTo>
                  <a:pt x="6388" y="8261"/>
                </a:lnTo>
                <a:lnTo>
                  <a:pt x="6388" y="7459"/>
                </a:lnTo>
                <a:lnTo>
                  <a:pt x="10100" y="7459"/>
                </a:lnTo>
                <a:cubicBezTo>
                  <a:pt x="10403" y="7459"/>
                  <a:pt x="10635" y="7227"/>
                  <a:pt x="10635" y="6923"/>
                </a:cubicBezTo>
                <a:lnTo>
                  <a:pt x="10635" y="536"/>
                </a:lnTo>
                <a:cubicBezTo>
                  <a:pt x="10635" y="250"/>
                  <a:pt x="10403" y="0"/>
                  <a:pt x="10100"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016" name="Google Shape;2016;p37"/>
          <p:cNvSpPr/>
          <p:nvPr/>
        </p:nvSpPr>
        <p:spPr>
          <a:xfrm>
            <a:off x="2598483" y="1706244"/>
            <a:ext cx="211156" cy="398327"/>
          </a:xfrm>
          <a:custGeom>
            <a:rect b="b" l="l" r="r" t="t"/>
            <a:pathLst>
              <a:path extrusionOk="0" h="11688" w="6389">
                <a:moveTo>
                  <a:pt x="3730" y="518"/>
                </a:moveTo>
                <a:cubicBezTo>
                  <a:pt x="3873" y="518"/>
                  <a:pt x="3998" y="643"/>
                  <a:pt x="3998" y="785"/>
                </a:cubicBezTo>
                <a:cubicBezTo>
                  <a:pt x="3998" y="946"/>
                  <a:pt x="3873" y="1053"/>
                  <a:pt x="3730" y="1053"/>
                </a:cubicBezTo>
                <a:lnTo>
                  <a:pt x="2659" y="1053"/>
                </a:lnTo>
                <a:cubicBezTo>
                  <a:pt x="2517" y="1053"/>
                  <a:pt x="2392" y="946"/>
                  <a:pt x="2392" y="785"/>
                </a:cubicBezTo>
                <a:cubicBezTo>
                  <a:pt x="2392" y="643"/>
                  <a:pt x="2517" y="518"/>
                  <a:pt x="2659" y="518"/>
                </a:cubicBezTo>
                <a:close/>
                <a:moveTo>
                  <a:pt x="5586" y="1588"/>
                </a:moveTo>
                <a:lnTo>
                  <a:pt x="5586" y="10099"/>
                </a:lnTo>
                <a:lnTo>
                  <a:pt x="804" y="10099"/>
                </a:lnTo>
                <a:lnTo>
                  <a:pt x="804" y="1588"/>
                </a:lnTo>
                <a:close/>
                <a:moveTo>
                  <a:pt x="268" y="0"/>
                </a:moveTo>
                <a:cubicBezTo>
                  <a:pt x="126" y="0"/>
                  <a:pt x="1" y="125"/>
                  <a:pt x="1" y="250"/>
                </a:cubicBezTo>
                <a:lnTo>
                  <a:pt x="1" y="11420"/>
                </a:lnTo>
                <a:cubicBezTo>
                  <a:pt x="1" y="11562"/>
                  <a:pt x="126" y="11687"/>
                  <a:pt x="268" y="11687"/>
                </a:cubicBezTo>
                <a:lnTo>
                  <a:pt x="6121" y="11687"/>
                </a:lnTo>
                <a:cubicBezTo>
                  <a:pt x="6264" y="11687"/>
                  <a:pt x="6388" y="11562"/>
                  <a:pt x="6388" y="11420"/>
                </a:cubicBezTo>
                <a:lnTo>
                  <a:pt x="6388" y="250"/>
                </a:lnTo>
                <a:cubicBezTo>
                  <a:pt x="6388" y="125"/>
                  <a:pt x="6264" y="0"/>
                  <a:pt x="6121"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017" name="Google Shape;2017;p37"/>
          <p:cNvSpPr/>
          <p:nvPr/>
        </p:nvSpPr>
        <p:spPr>
          <a:xfrm>
            <a:off x="4125519" y="1774124"/>
            <a:ext cx="352082" cy="253589"/>
          </a:xfrm>
          <a:custGeom>
            <a:rect b="b" l="l" r="r" t="t"/>
            <a:pathLst>
              <a:path extrusionOk="0" h="7441" w="10653">
                <a:moveTo>
                  <a:pt x="5317" y="268"/>
                </a:moveTo>
                <a:cubicBezTo>
                  <a:pt x="5406" y="268"/>
                  <a:pt x="5460" y="322"/>
                  <a:pt x="5460" y="393"/>
                </a:cubicBezTo>
                <a:cubicBezTo>
                  <a:pt x="5460" y="482"/>
                  <a:pt x="5406" y="518"/>
                  <a:pt x="5317" y="518"/>
                </a:cubicBezTo>
                <a:cubicBezTo>
                  <a:pt x="5246" y="518"/>
                  <a:pt x="5192" y="482"/>
                  <a:pt x="5192" y="393"/>
                </a:cubicBezTo>
                <a:cubicBezTo>
                  <a:pt x="5192" y="322"/>
                  <a:pt x="5246" y="268"/>
                  <a:pt x="5317" y="268"/>
                </a:cubicBezTo>
                <a:close/>
                <a:moveTo>
                  <a:pt x="9849" y="786"/>
                </a:moveTo>
                <a:lnTo>
                  <a:pt x="9849" y="6638"/>
                </a:lnTo>
                <a:lnTo>
                  <a:pt x="785" y="6638"/>
                </a:lnTo>
                <a:lnTo>
                  <a:pt x="785" y="786"/>
                </a:lnTo>
                <a:close/>
                <a:moveTo>
                  <a:pt x="5977" y="6906"/>
                </a:moveTo>
                <a:cubicBezTo>
                  <a:pt x="6067" y="6906"/>
                  <a:pt x="6120" y="6959"/>
                  <a:pt x="6120" y="7031"/>
                </a:cubicBezTo>
                <a:cubicBezTo>
                  <a:pt x="6120" y="7120"/>
                  <a:pt x="6067" y="7173"/>
                  <a:pt x="5977" y="7173"/>
                </a:cubicBezTo>
                <a:lnTo>
                  <a:pt x="4657" y="7173"/>
                </a:lnTo>
                <a:cubicBezTo>
                  <a:pt x="4586" y="7173"/>
                  <a:pt x="4514" y="7120"/>
                  <a:pt x="4514" y="7031"/>
                </a:cubicBezTo>
                <a:cubicBezTo>
                  <a:pt x="4514" y="6959"/>
                  <a:pt x="4586" y="6906"/>
                  <a:pt x="4657" y="6906"/>
                </a:cubicBezTo>
                <a:close/>
                <a:moveTo>
                  <a:pt x="535" y="1"/>
                </a:moveTo>
                <a:cubicBezTo>
                  <a:pt x="232" y="1"/>
                  <a:pt x="0" y="233"/>
                  <a:pt x="0" y="518"/>
                </a:cubicBezTo>
                <a:lnTo>
                  <a:pt x="0" y="6906"/>
                </a:lnTo>
                <a:cubicBezTo>
                  <a:pt x="0" y="7209"/>
                  <a:pt x="232" y="7441"/>
                  <a:pt x="535" y="7441"/>
                </a:cubicBezTo>
                <a:lnTo>
                  <a:pt x="10117" y="7441"/>
                </a:lnTo>
                <a:cubicBezTo>
                  <a:pt x="10402" y="7441"/>
                  <a:pt x="10652" y="7209"/>
                  <a:pt x="10652" y="6906"/>
                </a:cubicBezTo>
                <a:lnTo>
                  <a:pt x="10652" y="518"/>
                </a:lnTo>
                <a:cubicBezTo>
                  <a:pt x="10652" y="233"/>
                  <a:pt x="10402" y="1"/>
                  <a:pt x="10117" y="1"/>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018" name="Google Shape;2018;p37"/>
          <p:cNvSpPr/>
          <p:nvPr/>
        </p:nvSpPr>
        <p:spPr>
          <a:xfrm>
            <a:off x="4629024" y="1731262"/>
            <a:ext cx="333805" cy="339335"/>
          </a:xfrm>
          <a:custGeom>
            <a:rect b="b" l="l" r="r" t="t"/>
            <a:pathLst>
              <a:path extrusionOk="0" h="9957" w="10100">
                <a:moveTo>
                  <a:pt x="8762" y="1464"/>
                </a:moveTo>
                <a:lnTo>
                  <a:pt x="8762" y="6245"/>
                </a:lnTo>
                <a:lnTo>
                  <a:pt x="1321" y="6245"/>
                </a:lnTo>
                <a:lnTo>
                  <a:pt x="1321" y="1464"/>
                </a:lnTo>
                <a:close/>
                <a:moveTo>
                  <a:pt x="5050" y="0"/>
                </a:moveTo>
                <a:cubicBezTo>
                  <a:pt x="4907" y="0"/>
                  <a:pt x="4783" y="125"/>
                  <a:pt x="4783" y="268"/>
                </a:cubicBezTo>
                <a:lnTo>
                  <a:pt x="4783" y="536"/>
                </a:lnTo>
                <a:lnTo>
                  <a:pt x="251" y="536"/>
                </a:lnTo>
                <a:cubicBezTo>
                  <a:pt x="126" y="536"/>
                  <a:pt x="1" y="661"/>
                  <a:pt x="1" y="803"/>
                </a:cubicBezTo>
                <a:cubicBezTo>
                  <a:pt x="1" y="946"/>
                  <a:pt x="126" y="1053"/>
                  <a:pt x="251" y="1053"/>
                </a:cubicBezTo>
                <a:lnTo>
                  <a:pt x="518" y="1053"/>
                </a:lnTo>
                <a:lnTo>
                  <a:pt x="518" y="6513"/>
                </a:lnTo>
                <a:lnTo>
                  <a:pt x="251" y="6513"/>
                </a:lnTo>
                <a:cubicBezTo>
                  <a:pt x="126" y="6513"/>
                  <a:pt x="1" y="6638"/>
                  <a:pt x="1" y="6781"/>
                </a:cubicBezTo>
                <a:cubicBezTo>
                  <a:pt x="1" y="6923"/>
                  <a:pt x="126" y="7048"/>
                  <a:pt x="251" y="7048"/>
                </a:cubicBezTo>
                <a:lnTo>
                  <a:pt x="4319" y="7048"/>
                </a:lnTo>
                <a:lnTo>
                  <a:pt x="2285" y="9100"/>
                </a:lnTo>
                <a:cubicBezTo>
                  <a:pt x="2178" y="9207"/>
                  <a:pt x="2178" y="9368"/>
                  <a:pt x="2285" y="9475"/>
                </a:cubicBezTo>
                <a:cubicBezTo>
                  <a:pt x="2338" y="9528"/>
                  <a:pt x="2405" y="9555"/>
                  <a:pt x="2472" y="9555"/>
                </a:cubicBezTo>
                <a:cubicBezTo>
                  <a:pt x="2539" y="9555"/>
                  <a:pt x="2606" y="9528"/>
                  <a:pt x="2659" y="9475"/>
                </a:cubicBezTo>
                <a:lnTo>
                  <a:pt x="4783" y="7334"/>
                </a:lnTo>
                <a:lnTo>
                  <a:pt x="4783" y="9707"/>
                </a:lnTo>
                <a:cubicBezTo>
                  <a:pt x="4783" y="9850"/>
                  <a:pt x="4907" y="9957"/>
                  <a:pt x="5050" y="9957"/>
                </a:cubicBezTo>
                <a:cubicBezTo>
                  <a:pt x="5193" y="9957"/>
                  <a:pt x="5318" y="9850"/>
                  <a:pt x="5318" y="9707"/>
                </a:cubicBezTo>
                <a:lnTo>
                  <a:pt x="5318" y="7334"/>
                </a:lnTo>
                <a:lnTo>
                  <a:pt x="7441" y="9475"/>
                </a:lnTo>
                <a:cubicBezTo>
                  <a:pt x="7495" y="9520"/>
                  <a:pt x="7562" y="9542"/>
                  <a:pt x="7628" y="9542"/>
                </a:cubicBezTo>
                <a:cubicBezTo>
                  <a:pt x="7695" y="9542"/>
                  <a:pt x="7762" y="9520"/>
                  <a:pt x="7816" y="9475"/>
                </a:cubicBezTo>
                <a:cubicBezTo>
                  <a:pt x="7923" y="9350"/>
                  <a:pt x="7923" y="9189"/>
                  <a:pt x="7816" y="9082"/>
                </a:cubicBezTo>
                <a:lnTo>
                  <a:pt x="5782" y="7048"/>
                </a:lnTo>
                <a:lnTo>
                  <a:pt x="9832" y="7048"/>
                </a:lnTo>
                <a:cubicBezTo>
                  <a:pt x="9975" y="7048"/>
                  <a:pt x="10100" y="6923"/>
                  <a:pt x="10100" y="6781"/>
                </a:cubicBezTo>
                <a:cubicBezTo>
                  <a:pt x="10100" y="6638"/>
                  <a:pt x="9975" y="6513"/>
                  <a:pt x="9832" y="6513"/>
                </a:cubicBezTo>
                <a:lnTo>
                  <a:pt x="9564" y="6513"/>
                </a:lnTo>
                <a:lnTo>
                  <a:pt x="9564" y="1053"/>
                </a:lnTo>
                <a:lnTo>
                  <a:pt x="9832" y="1053"/>
                </a:lnTo>
                <a:cubicBezTo>
                  <a:pt x="9975" y="1053"/>
                  <a:pt x="10100" y="946"/>
                  <a:pt x="10100" y="803"/>
                </a:cubicBezTo>
                <a:cubicBezTo>
                  <a:pt x="10100" y="661"/>
                  <a:pt x="9975" y="536"/>
                  <a:pt x="9832" y="536"/>
                </a:cubicBezTo>
                <a:lnTo>
                  <a:pt x="5318" y="536"/>
                </a:lnTo>
                <a:lnTo>
                  <a:pt x="5318" y="268"/>
                </a:lnTo>
                <a:cubicBezTo>
                  <a:pt x="5318" y="125"/>
                  <a:pt x="5193" y="0"/>
                  <a:pt x="5050"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019" name="Google Shape;2019;p37"/>
          <p:cNvSpPr/>
          <p:nvPr/>
        </p:nvSpPr>
        <p:spPr>
          <a:xfrm>
            <a:off x="5618340" y="1764938"/>
            <a:ext cx="299003" cy="280956"/>
          </a:xfrm>
          <a:custGeom>
            <a:rect b="b" l="l" r="r" t="t"/>
            <a:pathLst>
              <a:path extrusionOk="0" h="8244" w="9047">
                <a:moveTo>
                  <a:pt x="464" y="1"/>
                </a:moveTo>
                <a:cubicBezTo>
                  <a:pt x="196" y="1"/>
                  <a:pt x="0" y="215"/>
                  <a:pt x="0" y="464"/>
                </a:cubicBezTo>
                <a:lnTo>
                  <a:pt x="0" y="5960"/>
                </a:lnTo>
                <a:cubicBezTo>
                  <a:pt x="0" y="6210"/>
                  <a:pt x="196" y="6406"/>
                  <a:pt x="464" y="6406"/>
                </a:cubicBezTo>
                <a:lnTo>
                  <a:pt x="5424" y="6406"/>
                </a:lnTo>
                <a:lnTo>
                  <a:pt x="7244" y="8244"/>
                </a:lnTo>
                <a:lnTo>
                  <a:pt x="7244" y="6424"/>
                </a:lnTo>
                <a:lnTo>
                  <a:pt x="8600" y="6424"/>
                </a:lnTo>
                <a:cubicBezTo>
                  <a:pt x="8850" y="6424"/>
                  <a:pt x="9046" y="6210"/>
                  <a:pt x="9046" y="5960"/>
                </a:cubicBezTo>
                <a:lnTo>
                  <a:pt x="9046" y="464"/>
                </a:lnTo>
                <a:cubicBezTo>
                  <a:pt x="9046" y="215"/>
                  <a:pt x="8850" y="1"/>
                  <a:pt x="8600" y="1"/>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2020" name="Google Shape;2020;p37"/>
          <p:cNvGrpSpPr/>
          <p:nvPr/>
        </p:nvGrpSpPr>
        <p:grpSpPr>
          <a:xfrm>
            <a:off x="6164058" y="1777777"/>
            <a:ext cx="352082" cy="254203"/>
            <a:chOff x="4250025" y="2848800"/>
            <a:chExt cx="266325" cy="186475"/>
          </a:xfrm>
        </p:grpSpPr>
        <p:sp>
          <p:nvSpPr>
            <p:cNvPr id="2021" name="Google Shape;2021;p37"/>
            <p:cNvSpPr/>
            <p:nvPr/>
          </p:nvSpPr>
          <p:spPr>
            <a:xfrm>
              <a:off x="4250025" y="2848800"/>
              <a:ext cx="166425" cy="149900"/>
            </a:xfrm>
            <a:custGeom>
              <a:rect b="b" l="l" r="r" t="t"/>
              <a:pathLst>
                <a:path extrusionOk="0" h="5996" w="6657">
                  <a:moveTo>
                    <a:pt x="536" y="0"/>
                  </a:moveTo>
                  <a:cubicBezTo>
                    <a:pt x="233" y="0"/>
                    <a:pt x="1" y="250"/>
                    <a:pt x="1" y="535"/>
                  </a:cubicBezTo>
                  <a:lnTo>
                    <a:pt x="1" y="4122"/>
                  </a:lnTo>
                  <a:cubicBezTo>
                    <a:pt x="1" y="4425"/>
                    <a:pt x="233" y="4657"/>
                    <a:pt x="536" y="4657"/>
                  </a:cubicBezTo>
                  <a:lnTo>
                    <a:pt x="1321" y="4657"/>
                  </a:lnTo>
                  <a:lnTo>
                    <a:pt x="1321" y="5995"/>
                  </a:lnTo>
                  <a:lnTo>
                    <a:pt x="2659" y="4657"/>
                  </a:lnTo>
                  <a:lnTo>
                    <a:pt x="3462" y="4657"/>
                  </a:lnTo>
                  <a:lnTo>
                    <a:pt x="3462" y="1998"/>
                  </a:lnTo>
                  <a:cubicBezTo>
                    <a:pt x="3462" y="1427"/>
                    <a:pt x="3944" y="928"/>
                    <a:pt x="4515" y="928"/>
                  </a:cubicBezTo>
                  <a:lnTo>
                    <a:pt x="6656" y="928"/>
                  </a:lnTo>
                  <a:lnTo>
                    <a:pt x="6656" y="535"/>
                  </a:lnTo>
                  <a:cubicBezTo>
                    <a:pt x="6656" y="250"/>
                    <a:pt x="6424" y="0"/>
                    <a:pt x="6121"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022" name="Google Shape;2022;p37"/>
            <p:cNvSpPr/>
            <p:nvPr/>
          </p:nvSpPr>
          <p:spPr>
            <a:xfrm>
              <a:off x="4349950" y="2885375"/>
              <a:ext cx="166400" cy="149900"/>
            </a:xfrm>
            <a:custGeom>
              <a:rect b="b" l="l" r="r" t="t"/>
              <a:pathLst>
                <a:path extrusionOk="0" h="5996" w="6656">
                  <a:moveTo>
                    <a:pt x="518" y="0"/>
                  </a:moveTo>
                  <a:cubicBezTo>
                    <a:pt x="232" y="0"/>
                    <a:pt x="1" y="250"/>
                    <a:pt x="1" y="535"/>
                  </a:cubicBezTo>
                  <a:lnTo>
                    <a:pt x="1" y="4122"/>
                  </a:lnTo>
                  <a:cubicBezTo>
                    <a:pt x="1" y="4425"/>
                    <a:pt x="232" y="4657"/>
                    <a:pt x="518" y="4657"/>
                  </a:cubicBezTo>
                  <a:lnTo>
                    <a:pt x="3979" y="4657"/>
                  </a:lnTo>
                  <a:lnTo>
                    <a:pt x="5318" y="5995"/>
                  </a:lnTo>
                  <a:lnTo>
                    <a:pt x="5318" y="4657"/>
                  </a:lnTo>
                  <a:lnTo>
                    <a:pt x="6121" y="4657"/>
                  </a:lnTo>
                  <a:cubicBezTo>
                    <a:pt x="6424" y="4657"/>
                    <a:pt x="6656" y="4425"/>
                    <a:pt x="6656" y="4122"/>
                  </a:cubicBezTo>
                  <a:lnTo>
                    <a:pt x="6656" y="535"/>
                  </a:lnTo>
                  <a:cubicBezTo>
                    <a:pt x="6656" y="250"/>
                    <a:pt x="6424" y="0"/>
                    <a:pt x="6121"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2023" name="Google Shape;2023;p37"/>
          <p:cNvGrpSpPr/>
          <p:nvPr/>
        </p:nvGrpSpPr>
        <p:grpSpPr>
          <a:xfrm>
            <a:off x="6761406" y="1741891"/>
            <a:ext cx="343224" cy="326555"/>
            <a:chOff x="4707700" y="2822475"/>
            <a:chExt cx="259625" cy="239550"/>
          </a:xfrm>
        </p:grpSpPr>
        <p:sp>
          <p:nvSpPr>
            <p:cNvPr id="2024" name="Google Shape;2024;p37"/>
            <p:cNvSpPr/>
            <p:nvPr/>
          </p:nvSpPr>
          <p:spPr>
            <a:xfrm>
              <a:off x="4707700" y="2822475"/>
              <a:ext cx="259625" cy="176225"/>
            </a:xfrm>
            <a:custGeom>
              <a:rect b="b" l="l" r="r" t="t"/>
              <a:pathLst>
                <a:path extrusionOk="0" h="7049" w="10385">
                  <a:moveTo>
                    <a:pt x="5335" y="0"/>
                  </a:moveTo>
                  <a:cubicBezTo>
                    <a:pt x="4729" y="0"/>
                    <a:pt x="4193" y="429"/>
                    <a:pt x="4051" y="1000"/>
                  </a:cubicBezTo>
                  <a:cubicBezTo>
                    <a:pt x="3801" y="643"/>
                    <a:pt x="3408" y="393"/>
                    <a:pt x="2944" y="393"/>
                  </a:cubicBezTo>
                  <a:cubicBezTo>
                    <a:pt x="2195" y="393"/>
                    <a:pt x="1606" y="1000"/>
                    <a:pt x="1606" y="1731"/>
                  </a:cubicBezTo>
                  <a:cubicBezTo>
                    <a:pt x="1606" y="1838"/>
                    <a:pt x="1624" y="1927"/>
                    <a:pt x="1642" y="2034"/>
                  </a:cubicBezTo>
                  <a:cubicBezTo>
                    <a:pt x="1535" y="1999"/>
                    <a:pt x="1446" y="1981"/>
                    <a:pt x="1339" y="1981"/>
                  </a:cubicBezTo>
                  <a:cubicBezTo>
                    <a:pt x="607" y="1981"/>
                    <a:pt x="0" y="2588"/>
                    <a:pt x="0" y="3319"/>
                  </a:cubicBezTo>
                  <a:cubicBezTo>
                    <a:pt x="0" y="4051"/>
                    <a:pt x="607" y="4657"/>
                    <a:pt x="1339" y="4657"/>
                  </a:cubicBezTo>
                  <a:lnTo>
                    <a:pt x="1356" y="4657"/>
                  </a:lnTo>
                  <a:cubicBezTo>
                    <a:pt x="1428" y="5335"/>
                    <a:pt x="1999" y="5853"/>
                    <a:pt x="2677" y="5853"/>
                  </a:cubicBezTo>
                  <a:cubicBezTo>
                    <a:pt x="2980" y="5853"/>
                    <a:pt x="3266" y="5746"/>
                    <a:pt x="3480" y="5567"/>
                  </a:cubicBezTo>
                  <a:lnTo>
                    <a:pt x="3480" y="5567"/>
                  </a:lnTo>
                  <a:cubicBezTo>
                    <a:pt x="3480" y="5621"/>
                    <a:pt x="3462" y="5656"/>
                    <a:pt x="3462" y="5710"/>
                  </a:cubicBezTo>
                  <a:cubicBezTo>
                    <a:pt x="3462" y="6442"/>
                    <a:pt x="4068" y="7048"/>
                    <a:pt x="4800" y="7048"/>
                  </a:cubicBezTo>
                  <a:cubicBezTo>
                    <a:pt x="5496" y="7048"/>
                    <a:pt x="6067" y="6513"/>
                    <a:pt x="6138" y="5835"/>
                  </a:cubicBezTo>
                  <a:cubicBezTo>
                    <a:pt x="6370" y="6174"/>
                    <a:pt x="6763" y="6388"/>
                    <a:pt x="7191" y="6388"/>
                  </a:cubicBezTo>
                  <a:cubicBezTo>
                    <a:pt x="7922" y="6388"/>
                    <a:pt x="8529" y="5781"/>
                    <a:pt x="8529" y="5050"/>
                  </a:cubicBezTo>
                  <a:lnTo>
                    <a:pt x="8529" y="4925"/>
                  </a:lnTo>
                  <a:cubicBezTo>
                    <a:pt x="8690" y="4996"/>
                    <a:pt x="8868" y="5050"/>
                    <a:pt x="9064" y="5050"/>
                  </a:cubicBezTo>
                  <a:cubicBezTo>
                    <a:pt x="9796" y="5050"/>
                    <a:pt x="10385" y="4443"/>
                    <a:pt x="10385" y="3712"/>
                  </a:cubicBezTo>
                  <a:cubicBezTo>
                    <a:pt x="10385" y="2980"/>
                    <a:pt x="9796" y="2391"/>
                    <a:pt x="9064" y="2391"/>
                  </a:cubicBezTo>
                  <a:cubicBezTo>
                    <a:pt x="8957" y="2391"/>
                    <a:pt x="8868" y="2409"/>
                    <a:pt x="8761" y="2427"/>
                  </a:cubicBezTo>
                  <a:cubicBezTo>
                    <a:pt x="8779" y="2338"/>
                    <a:pt x="8797" y="2231"/>
                    <a:pt x="8797" y="2124"/>
                  </a:cubicBezTo>
                  <a:cubicBezTo>
                    <a:pt x="8797" y="1392"/>
                    <a:pt x="8190" y="785"/>
                    <a:pt x="7459" y="785"/>
                  </a:cubicBezTo>
                  <a:cubicBezTo>
                    <a:pt x="7155" y="785"/>
                    <a:pt x="6870" y="892"/>
                    <a:pt x="6638" y="1071"/>
                  </a:cubicBezTo>
                  <a:cubicBezTo>
                    <a:pt x="6531" y="464"/>
                    <a:pt x="5995" y="0"/>
                    <a:pt x="5335"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025" name="Google Shape;2025;p37"/>
            <p:cNvSpPr/>
            <p:nvPr/>
          </p:nvSpPr>
          <p:spPr>
            <a:xfrm>
              <a:off x="4754525" y="2991975"/>
              <a:ext cx="39725" cy="39725"/>
            </a:xfrm>
            <a:custGeom>
              <a:rect b="b" l="l" r="r" t="t"/>
              <a:pathLst>
                <a:path extrusionOk="0" h="1589" w="1589">
                  <a:moveTo>
                    <a:pt x="804" y="1"/>
                  </a:moveTo>
                  <a:cubicBezTo>
                    <a:pt x="358" y="1"/>
                    <a:pt x="1" y="357"/>
                    <a:pt x="1" y="803"/>
                  </a:cubicBezTo>
                  <a:cubicBezTo>
                    <a:pt x="1" y="1232"/>
                    <a:pt x="358" y="1589"/>
                    <a:pt x="804" y="1589"/>
                  </a:cubicBezTo>
                  <a:cubicBezTo>
                    <a:pt x="1232" y="1589"/>
                    <a:pt x="1589" y="1232"/>
                    <a:pt x="1589" y="803"/>
                  </a:cubicBezTo>
                  <a:cubicBezTo>
                    <a:pt x="1589" y="357"/>
                    <a:pt x="1232" y="1"/>
                    <a:pt x="804" y="1"/>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026" name="Google Shape;2026;p37"/>
            <p:cNvSpPr/>
            <p:nvPr/>
          </p:nvSpPr>
          <p:spPr>
            <a:xfrm>
              <a:off x="4719750" y="3031675"/>
              <a:ext cx="29900" cy="30350"/>
            </a:xfrm>
            <a:custGeom>
              <a:rect b="b" l="l" r="r" t="t"/>
              <a:pathLst>
                <a:path extrusionOk="0" h="1214" w="1196">
                  <a:moveTo>
                    <a:pt x="589" y="1"/>
                  </a:moveTo>
                  <a:cubicBezTo>
                    <a:pt x="268" y="1"/>
                    <a:pt x="0" y="286"/>
                    <a:pt x="0" y="607"/>
                  </a:cubicBezTo>
                  <a:cubicBezTo>
                    <a:pt x="0" y="946"/>
                    <a:pt x="268" y="1214"/>
                    <a:pt x="589" y="1214"/>
                  </a:cubicBezTo>
                  <a:cubicBezTo>
                    <a:pt x="928" y="1214"/>
                    <a:pt x="1196" y="946"/>
                    <a:pt x="1196" y="607"/>
                  </a:cubicBezTo>
                  <a:cubicBezTo>
                    <a:pt x="1196" y="286"/>
                    <a:pt x="928" y="1"/>
                    <a:pt x="589" y="1"/>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2027" name="Google Shape;2027;p37"/>
          <p:cNvSpPr/>
          <p:nvPr/>
        </p:nvSpPr>
        <p:spPr>
          <a:xfrm>
            <a:off x="7235378" y="1745476"/>
            <a:ext cx="340878" cy="320045"/>
          </a:xfrm>
          <a:custGeom>
            <a:rect b="b" l="l" r="r" t="t"/>
            <a:pathLst>
              <a:path extrusionOk="0" h="9391" w="10314">
                <a:moveTo>
                  <a:pt x="5157" y="1"/>
                </a:moveTo>
                <a:cubicBezTo>
                  <a:pt x="4568" y="1"/>
                  <a:pt x="4086" y="482"/>
                  <a:pt x="4086" y="1071"/>
                </a:cubicBezTo>
                <a:cubicBezTo>
                  <a:pt x="4086" y="1553"/>
                  <a:pt x="4425" y="1963"/>
                  <a:pt x="4889" y="2088"/>
                </a:cubicBezTo>
                <a:lnTo>
                  <a:pt x="4889" y="3926"/>
                </a:lnTo>
                <a:cubicBezTo>
                  <a:pt x="4497" y="3997"/>
                  <a:pt x="4176" y="4229"/>
                  <a:pt x="3997" y="4550"/>
                </a:cubicBezTo>
                <a:lnTo>
                  <a:pt x="2284" y="3837"/>
                </a:lnTo>
                <a:cubicBezTo>
                  <a:pt x="2338" y="3373"/>
                  <a:pt x="2088" y="2891"/>
                  <a:pt x="1624" y="2695"/>
                </a:cubicBezTo>
                <a:cubicBezTo>
                  <a:pt x="1490" y="2643"/>
                  <a:pt x="1353" y="2618"/>
                  <a:pt x="1219" y="2618"/>
                </a:cubicBezTo>
                <a:cubicBezTo>
                  <a:pt x="798" y="2618"/>
                  <a:pt x="404" y="2860"/>
                  <a:pt x="214" y="3266"/>
                </a:cubicBezTo>
                <a:cubicBezTo>
                  <a:pt x="0" y="3819"/>
                  <a:pt x="250" y="4443"/>
                  <a:pt x="803" y="4675"/>
                </a:cubicBezTo>
                <a:cubicBezTo>
                  <a:pt x="932" y="4727"/>
                  <a:pt x="1067" y="4752"/>
                  <a:pt x="1201" y="4752"/>
                </a:cubicBezTo>
                <a:cubicBezTo>
                  <a:pt x="1529" y="4752"/>
                  <a:pt x="1849" y="4603"/>
                  <a:pt x="2052" y="4336"/>
                </a:cubicBezTo>
                <a:lnTo>
                  <a:pt x="3801" y="5050"/>
                </a:lnTo>
                <a:cubicBezTo>
                  <a:pt x="3801" y="5086"/>
                  <a:pt x="3801" y="5157"/>
                  <a:pt x="3801" y="5211"/>
                </a:cubicBezTo>
                <a:cubicBezTo>
                  <a:pt x="3801" y="5514"/>
                  <a:pt x="3890" y="5799"/>
                  <a:pt x="4051" y="6014"/>
                </a:cubicBezTo>
                <a:lnTo>
                  <a:pt x="2677" y="7423"/>
                </a:lnTo>
                <a:cubicBezTo>
                  <a:pt x="2506" y="7319"/>
                  <a:pt x="2313" y="7268"/>
                  <a:pt x="2122" y="7268"/>
                </a:cubicBezTo>
                <a:cubicBezTo>
                  <a:pt x="1854" y="7268"/>
                  <a:pt x="1590" y="7368"/>
                  <a:pt x="1392" y="7566"/>
                </a:cubicBezTo>
                <a:cubicBezTo>
                  <a:pt x="964" y="7994"/>
                  <a:pt x="964" y="8654"/>
                  <a:pt x="1392" y="9082"/>
                </a:cubicBezTo>
                <a:cubicBezTo>
                  <a:pt x="1597" y="9288"/>
                  <a:pt x="1869" y="9390"/>
                  <a:pt x="2141" y="9390"/>
                </a:cubicBezTo>
                <a:cubicBezTo>
                  <a:pt x="2414" y="9390"/>
                  <a:pt x="2686" y="9288"/>
                  <a:pt x="2891" y="9082"/>
                </a:cubicBezTo>
                <a:cubicBezTo>
                  <a:pt x="3230" y="8726"/>
                  <a:pt x="3283" y="8190"/>
                  <a:pt x="3051" y="7780"/>
                </a:cubicBezTo>
                <a:lnTo>
                  <a:pt x="4461" y="6370"/>
                </a:lnTo>
                <a:cubicBezTo>
                  <a:pt x="4657" y="6495"/>
                  <a:pt x="4889" y="6549"/>
                  <a:pt x="5121" y="6549"/>
                </a:cubicBezTo>
                <a:lnTo>
                  <a:pt x="5175" y="6549"/>
                </a:lnTo>
                <a:cubicBezTo>
                  <a:pt x="5407" y="6549"/>
                  <a:pt x="5639" y="6495"/>
                  <a:pt x="5853" y="6370"/>
                </a:cubicBezTo>
                <a:lnTo>
                  <a:pt x="7244" y="7780"/>
                </a:lnTo>
                <a:cubicBezTo>
                  <a:pt x="7013" y="8190"/>
                  <a:pt x="7066" y="8726"/>
                  <a:pt x="7405" y="9082"/>
                </a:cubicBezTo>
                <a:cubicBezTo>
                  <a:pt x="7619" y="9288"/>
                  <a:pt x="7896" y="9390"/>
                  <a:pt x="8170" y="9390"/>
                </a:cubicBezTo>
                <a:cubicBezTo>
                  <a:pt x="8444" y="9390"/>
                  <a:pt x="8716" y="9288"/>
                  <a:pt x="8922" y="9082"/>
                </a:cubicBezTo>
                <a:cubicBezTo>
                  <a:pt x="9332" y="8672"/>
                  <a:pt x="9332" y="7994"/>
                  <a:pt x="8922" y="7584"/>
                </a:cubicBezTo>
                <a:cubicBezTo>
                  <a:pt x="8720" y="7382"/>
                  <a:pt x="8450" y="7282"/>
                  <a:pt x="8174" y="7282"/>
                </a:cubicBezTo>
                <a:cubicBezTo>
                  <a:pt x="7985" y="7282"/>
                  <a:pt x="7793" y="7329"/>
                  <a:pt x="7619" y="7423"/>
                </a:cubicBezTo>
                <a:lnTo>
                  <a:pt x="6245" y="6031"/>
                </a:lnTo>
                <a:cubicBezTo>
                  <a:pt x="6406" y="5799"/>
                  <a:pt x="6513" y="5532"/>
                  <a:pt x="6513" y="5228"/>
                </a:cubicBezTo>
                <a:cubicBezTo>
                  <a:pt x="6513" y="5175"/>
                  <a:pt x="6513" y="5104"/>
                  <a:pt x="6495" y="5068"/>
                </a:cubicBezTo>
                <a:lnTo>
                  <a:pt x="8244" y="4336"/>
                </a:lnTo>
                <a:cubicBezTo>
                  <a:pt x="8450" y="4607"/>
                  <a:pt x="8777" y="4766"/>
                  <a:pt x="9118" y="4766"/>
                </a:cubicBezTo>
                <a:cubicBezTo>
                  <a:pt x="9249" y="4766"/>
                  <a:pt x="9382" y="4743"/>
                  <a:pt x="9510" y="4693"/>
                </a:cubicBezTo>
                <a:cubicBezTo>
                  <a:pt x="10046" y="4443"/>
                  <a:pt x="10313" y="3837"/>
                  <a:pt x="10081" y="3284"/>
                </a:cubicBezTo>
                <a:cubicBezTo>
                  <a:pt x="9906" y="2878"/>
                  <a:pt x="9504" y="2636"/>
                  <a:pt x="9079" y="2636"/>
                </a:cubicBezTo>
                <a:cubicBezTo>
                  <a:pt x="8944" y="2636"/>
                  <a:pt x="8806" y="2661"/>
                  <a:pt x="8672" y="2713"/>
                </a:cubicBezTo>
                <a:cubicBezTo>
                  <a:pt x="8226" y="2891"/>
                  <a:pt x="7958" y="3373"/>
                  <a:pt x="8030" y="3855"/>
                </a:cubicBezTo>
                <a:lnTo>
                  <a:pt x="6317" y="4568"/>
                </a:lnTo>
                <a:cubicBezTo>
                  <a:pt x="6120" y="4247"/>
                  <a:pt x="5781" y="3997"/>
                  <a:pt x="5407" y="3944"/>
                </a:cubicBezTo>
                <a:lnTo>
                  <a:pt x="5407" y="2088"/>
                </a:lnTo>
                <a:cubicBezTo>
                  <a:pt x="5871" y="1963"/>
                  <a:pt x="6210" y="1553"/>
                  <a:pt x="6210" y="1071"/>
                </a:cubicBezTo>
                <a:cubicBezTo>
                  <a:pt x="6210" y="482"/>
                  <a:pt x="5746" y="1"/>
                  <a:pt x="5157" y="1"/>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028" name="Google Shape;2028;p37"/>
          <p:cNvSpPr/>
          <p:nvPr/>
        </p:nvSpPr>
        <p:spPr>
          <a:xfrm>
            <a:off x="7758873" y="1778333"/>
            <a:ext cx="352082" cy="254203"/>
          </a:xfrm>
          <a:custGeom>
            <a:rect b="b" l="l" r="r" t="t"/>
            <a:pathLst>
              <a:path extrusionOk="0" h="7459" w="10653">
                <a:moveTo>
                  <a:pt x="9475" y="803"/>
                </a:moveTo>
                <a:lnTo>
                  <a:pt x="5514" y="4657"/>
                </a:lnTo>
                <a:cubicBezTo>
                  <a:pt x="5460" y="4711"/>
                  <a:pt x="5394" y="4737"/>
                  <a:pt x="5327" y="4737"/>
                </a:cubicBezTo>
                <a:cubicBezTo>
                  <a:pt x="5260" y="4737"/>
                  <a:pt x="5193" y="4711"/>
                  <a:pt x="5139" y="4657"/>
                </a:cubicBezTo>
                <a:lnTo>
                  <a:pt x="1196" y="803"/>
                </a:lnTo>
                <a:close/>
                <a:moveTo>
                  <a:pt x="804" y="1160"/>
                </a:moveTo>
                <a:lnTo>
                  <a:pt x="3409" y="3693"/>
                </a:lnTo>
                <a:lnTo>
                  <a:pt x="804" y="6299"/>
                </a:lnTo>
                <a:lnTo>
                  <a:pt x="804" y="1160"/>
                </a:lnTo>
                <a:close/>
                <a:moveTo>
                  <a:pt x="9850" y="1178"/>
                </a:moveTo>
                <a:lnTo>
                  <a:pt x="9850" y="6299"/>
                </a:lnTo>
                <a:lnTo>
                  <a:pt x="7263" y="3693"/>
                </a:lnTo>
                <a:lnTo>
                  <a:pt x="9850" y="1178"/>
                </a:lnTo>
                <a:close/>
                <a:moveTo>
                  <a:pt x="6906" y="4068"/>
                </a:moveTo>
                <a:lnTo>
                  <a:pt x="9493" y="6655"/>
                </a:lnTo>
                <a:lnTo>
                  <a:pt x="1196" y="6655"/>
                </a:lnTo>
                <a:lnTo>
                  <a:pt x="3783" y="4068"/>
                </a:lnTo>
                <a:lnTo>
                  <a:pt x="4782" y="5032"/>
                </a:lnTo>
                <a:cubicBezTo>
                  <a:pt x="4943" y="5192"/>
                  <a:pt x="5139" y="5264"/>
                  <a:pt x="5353" y="5264"/>
                </a:cubicBezTo>
                <a:cubicBezTo>
                  <a:pt x="5550" y="5264"/>
                  <a:pt x="5746" y="5192"/>
                  <a:pt x="5907" y="5032"/>
                </a:cubicBezTo>
                <a:lnTo>
                  <a:pt x="6906" y="4068"/>
                </a:lnTo>
                <a:close/>
                <a:moveTo>
                  <a:pt x="1" y="0"/>
                </a:moveTo>
                <a:lnTo>
                  <a:pt x="1" y="7458"/>
                </a:lnTo>
                <a:lnTo>
                  <a:pt x="10653" y="7458"/>
                </a:lnTo>
                <a:lnTo>
                  <a:pt x="10653" y="0"/>
                </a:ln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2029" name="Google Shape;2029;p37"/>
          <p:cNvGrpSpPr/>
          <p:nvPr/>
        </p:nvGrpSpPr>
        <p:grpSpPr>
          <a:xfrm>
            <a:off x="8396572" y="1705391"/>
            <a:ext cx="351487" cy="398940"/>
            <a:chOff x="6425500" y="2795700"/>
            <a:chExt cx="265875" cy="292650"/>
          </a:xfrm>
        </p:grpSpPr>
        <p:sp>
          <p:nvSpPr>
            <p:cNvPr id="2030" name="Google Shape;2030;p37"/>
            <p:cNvSpPr/>
            <p:nvPr/>
          </p:nvSpPr>
          <p:spPr>
            <a:xfrm>
              <a:off x="6425500" y="2795700"/>
              <a:ext cx="265875" cy="292650"/>
            </a:xfrm>
            <a:custGeom>
              <a:rect b="b" l="l" r="r" t="t"/>
              <a:pathLst>
                <a:path extrusionOk="0" h="11706" w="10635">
                  <a:moveTo>
                    <a:pt x="7976" y="2124"/>
                  </a:moveTo>
                  <a:lnTo>
                    <a:pt x="7976" y="6567"/>
                  </a:lnTo>
                  <a:lnTo>
                    <a:pt x="6781" y="7709"/>
                  </a:lnTo>
                  <a:cubicBezTo>
                    <a:pt x="6343" y="7379"/>
                    <a:pt x="5826" y="7214"/>
                    <a:pt x="5311" y="7214"/>
                  </a:cubicBezTo>
                  <a:cubicBezTo>
                    <a:pt x="4796" y="7214"/>
                    <a:pt x="4283" y="7379"/>
                    <a:pt x="3854" y="7709"/>
                  </a:cubicBezTo>
                  <a:lnTo>
                    <a:pt x="2659" y="6567"/>
                  </a:lnTo>
                  <a:lnTo>
                    <a:pt x="2659" y="2124"/>
                  </a:lnTo>
                  <a:close/>
                  <a:moveTo>
                    <a:pt x="785" y="5514"/>
                  </a:moveTo>
                  <a:lnTo>
                    <a:pt x="3444" y="8048"/>
                  </a:lnTo>
                  <a:lnTo>
                    <a:pt x="785" y="10581"/>
                  </a:lnTo>
                  <a:lnTo>
                    <a:pt x="785" y="5514"/>
                  </a:lnTo>
                  <a:close/>
                  <a:moveTo>
                    <a:pt x="9832" y="5532"/>
                  </a:moveTo>
                  <a:lnTo>
                    <a:pt x="9832" y="10599"/>
                  </a:lnTo>
                  <a:lnTo>
                    <a:pt x="7173" y="8066"/>
                  </a:lnTo>
                  <a:lnTo>
                    <a:pt x="9832" y="5532"/>
                  </a:lnTo>
                  <a:close/>
                  <a:moveTo>
                    <a:pt x="5317" y="7749"/>
                  </a:moveTo>
                  <a:cubicBezTo>
                    <a:pt x="5781" y="7749"/>
                    <a:pt x="6245" y="7914"/>
                    <a:pt x="6602" y="8244"/>
                  </a:cubicBezTo>
                  <a:lnTo>
                    <a:pt x="6781" y="8423"/>
                  </a:lnTo>
                  <a:lnTo>
                    <a:pt x="9403" y="10903"/>
                  </a:lnTo>
                  <a:lnTo>
                    <a:pt x="1232" y="10903"/>
                  </a:lnTo>
                  <a:lnTo>
                    <a:pt x="3854" y="8423"/>
                  </a:lnTo>
                  <a:lnTo>
                    <a:pt x="4033" y="8244"/>
                  </a:lnTo>
                  <a:cubicBezTo>
                    <a:pt x="4390" y="7914"/>
                    <a:pt x="4854" y="7749"/>
                    <a:pt x="5317" y="7749"/>
                  </a:cubicBezTo>
                  <a:close/>
                  <a:moveTo>
                    <a:pt x="5317" y="1"/>
                  </a:moveTo>
                  <a:lnTo>
                    <a:pt x="3712" y="1339"/>
                  </a:lnTo>
                  <a:lnTo>
                    <a:pt x="1856" y="1339"/>
                  </a:lnTo>
                  <a:lnTo>
                    <a:pt x="1856" y="2499"/>
                  </a:lnTo>
                  <a:lnTo>
                    <a:pt x="0" y="4283"/>
                  </a:lnTo>
                  <a:lnTo>
                    <a:pt x="0" y="11706"/>
                  </a:lnTo>
                  <a:lnTo>
                    <a:pt x="10635" y="11706"/>
                  </a:lnTo>
                  <a:lnTo>
                    <a:pt x="10635" y="4283"/>
                  </a:lnTo>
                  <a:lnTo>
                    <a:pt x="8761" y="2499"/>
                  </a:lnTo>
                  <a:lnTo>
                    <a:pt x="8761" y="1339"/>
                  </a:lnTo>
                  <a:lnTo>
                    <a:pt x="6905" y="1339"/>
                  </a:lnTo>
                  <a:lnTo>
                    <a:pt x="5317" y="1"/>
                  </a:ln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031" name="Google Shape;2031;p37"/>
            <p:cNvSpPr/>
            <p:nvPr/>
          </p:nvSpPr>
          <p:spPr>
            <a:xfrm>
              <a:off x="6515150" y="2868425"/>
              <a:ext cx="86575" cy="87000"/>
            </a:xfrm>
            <a:custGeom>
              <a:rect b="b" l="l" r="r" t="t"/>
              <a:pathLst>
                <a:path extrusionOk="0" h="3480" w="3463">
                  <a:moveTo>
                    <a:pt x="1731" y="1338"/>
                  </a:moveTo>
                  <a:cubicBezTo>
                    <a:pt x="1963" y="1338"/>
                    <a:pt x="2160" y="1517"/>
                    <a:pt x="2160" y="1767"/>
                  </a:cubicBezTo>
                  <a:cubicBezTo>
                    <a:pt x="2160" y="1999"/>
                    <a:pt x="1963" y="2195"/>
                    <a:pt x="1731" y="2195"/>
                  </a:cubicBezTo>
                  <a:cubicBezTo>
                    <a:pt x="1500" y="2195"/>
                    <a:pt x="1303" y="1981"/>
                    <a:pt x="1303" y="1767"/>
                  </a:cubicBezTo>
                  <a:cubicBezTo>
                    <a:pt x="1303" y="1517"/>
                    <a:pt x="1500" y="1338"/>
                    <a:pt x="1731" y="1338"/>
                  </a:cubicBezTo>
                  <a:close/>
                  <a:moveTo>
                    <a:pt x="1749" y="0"/>
                  </a:moveTo>
                  <a:cubicBezTo>
                    <a:pt x="786" y="0"/>
                    <a:pt x="19" y="767"/>
                    <a:pt x="19" y="1731"/>
                  </a:cubicBezTo>
                  <a:cubicBezTo>
                    <a:pt x="1" y="2694"/>
                    <a:pt x="768" y="3462"/>
                    <a:pt x="1731" y="3479"/>
                  </a:cubicBezTo>
                  <a:cubicBezTo>
                    <a:pt x="2035" y="3479"/>
                    <a:pt x="2320" y="3408"/>
                    <a:pt x="2588" y="3265"/>
                  </a:cubicBezTo>
                  <a:cubicBezTo>
                    <a:pt x="2695" y="3212"/>
                    <a:pt x="2731" y="3069"/>
                    <a:pt x="2695" y="2962"/>
                  </a:cubicBezTo>
                  <a:cubicBezTo>
                    <a:pt x="2646" y="2888"/>
                    <a:pt x="2562" y="2848"/>
                    <a:pt x="2480" y="2848"/>
                  </a:cubicBezTo>
                  <a:cubicBezTo>
                    <a:pt x="2444" y="2848"/>
                    <a:pt x="2407" y="2856"/>
                    <a:pt x="2374" y="2873"/>
                  </a:cubicBezTo>
                  <a:cubicBezTo>
                    <a:pt x="2178" y="2980"/>
                    <a:pt x="1963" y="3033"/>
                    <a:pt x="1731" y="3033"/>
                  </a:cubicBezTo>
                  <a:cubicBezTo>
                    <a:pt x="1018" y="3033"/>
                    <a:pt x="429" y="2445"/>
                    <a:pt x="447" y="1749"/>
                  </a:cubicBezTo>
                  <a:cubicBezTo>
                    <a:pt x="447" y="1035"/>
                    <a:pt x="1036" y="446"/>
                    <a:pt x="1749" y="446"/>
                  </a:cubicBezTo>
                  <a:cubicBezTo>
                    <a:pt x="2445" y="446"/>
                    <a:pt x="3034" y="1017"/>
                    <a:pt x="3034" y="1749"/>
                  </a:cubicBezTo>
                  <a:lnTo>
                    <a:pt x="3034" y="2159"/>
                  </a:lnTo>
                  <a:cubicBezTo>
                    <a:pt x="2784" y="2159"/>
                    <a:pt x="2606" y="1981"/>
                    <a:pt x="2606" y="1749"/>
                  </a:cubicBezTo>
                  <a:cubicBezTo>
                    <a:pt x="2606" y="1321"/>
                    <a:pt x="2320" y="946"/>
                    <a:pt x="1892" y="874"/>
                  </a:cubicBezTo>
                  <a:cubicBezTo>
                    <a:pt x="1836" y="862"/>
                    <a:pt x="1778" y="855"/>
                    <a:pt x="1721" y="855"/>
                  </a:cubicBezTo>
                  <a:cubicBezTo>
                    <a:pt x="1382" y="855"/>
                    <a:pt x="1051" y="1074"/>
                    <a:pt x="929" y="1410"/>
                  </a:cubicBezTo>
                  <a:cubicBezTo>
                    <a:pt x="786" y="1784"/>
                    <a:pt x="929" y="2248"/>
                    <a:pt x="1285" y="2462"/>
                  </a:cubicBezTo>
                  <a:cubicBezTo>
                    <a:pt x="1423" y="2545"/>
                    <a:pt x="1575" y="2585"/>
                    <a:pt x="1728" y="2585"/>
                  </a:cubicBezTo>
                  <a:cubicBezTo>
                    <a:pt x="1972" y="2585"/>
                    <a:pt x="2216" y="2482"/>
                    <a:pt x="2392" y="2284"/>
                  </a:cubicBezTo>
                  <a:cubicBezTo>
                    <a:pt x="2552" y="2480"/>
                    <a:pt x="2784" y="2587"/>
                    <a:pt x="3052" y="2587"/>
                  </a:cubicBezTo>
                  <a:cubicBezTo>
                    <a:pt x="3284" y="2587"/>
                    <a:pt x="3462" y="2391"/>
                    <a:pt x="3462" y="2141"/>
                  </a:cubicBezTo>
                  <a:lnTo>
                    <a:pt x="3462" y="1731"/>
                  </a:lnTo>
                  <a:cubicBezTo>
                    <a:pt x="3462" y="767"/>
                    <a:pt x="2695" y="0"/>
                    <a:pt x="1749"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2032" name="Google Shape;2032;p37"/>
          <p:cNvSpPr/>
          <p:nvPr/>
        </p:nvSpPr>
        <p:spPr>
          <a:xfrm>
            <a:off x="8894278" y="1737892"/>
            <a:ext cx="352677" cy="335654"/>
          </a:xfrm>
          <a:custGeom>
            <a:rect b="b" l="l" r="r" t="t"/>
            <a:pathLst>
              <a:path extrusionOk="0" h="9849" w="10671">
                <a:moveTo>
                  <a:pt x="8726" y="1430"/>
                </a:moveTo>
                <a:lnTo>
                  <a:pt x="3391" y="6426"/>
                </a:lnTo>
                <a:lnTo>
                  <a:pt x="946" y="5588"/>
                </a:lnTo>
                <a:lnTo>
                  <a:pt x="8726" y="1430"/>
                </a:lnTo>
                <a:close/>
                <a:moveTo>
                  <a:pt x="9957" y="1216"/>
                </a:moveTo>
                <a:lnTo>
                  <a:pt x="8833" y="8282"/>
                </a:lnTo>
                <a:lnTo>
                  <a:pt x="6442" y="7461"/>
                </a:lnTo>
                <a:lnTo>
                  <a:pt x="6424" y="7461"/>
                </a:lnTo>
                <a:lnTo>
                  <a:pt x="5478" y="7122"/>
                </a:lnTo>
                <a:lnTo>
                  <a:pt x="9957" y="1216"/>
                </a:lnTo>
                <a:close/>
                <a:moveTo>
                  <a:pt x="8761" y="2001"/>
                </a:moveTo>
                <a:lnTo>
                  <a:pt x="4943" y="6944"/>
                </a:lnTo>
                <a:lnTo>
                  <a:pt x="4782" y="7158"/>
                </a:lnTo>
                <a:cubicBezTo>
                  <a:pt x="4765" y="7176"/>
                  <a:pt x="4747" y="7211"/>
                  <a:pt x="4729" y="7265"/>
                </a:cubicBezTo>
                <a:lnTo>
                  <a:pt x="4693" y="7425"/>
                </a:lnTo>
                <a:lnTo>
                  <a:pt x="4426" y="8639"/>
                </a:lnTo>
                <a:lnTo>
                  <a:pt x="3783" y="6783"/>
                </a:lnTo>
                <a:lnTo>
                  <a:pt x="8761" y="2001"/>
                </a:lnTo>
                <a:close/>
                <a:moveTo>
                  <a:pt x="5211" y="7622"/>
                </a:moveTo>
                <a:lnTo>
                  <a:pt x="5853" y="7836"/>
                </a:lnTo>
                <a:lnTo>
                  <a:pt x="4961" y="8710"/>
                </a:lnTo>
                <a:lnTo>
                  <a:pt x="4961" y="8710"/>
                </a:lnTo>
                <a:lnTo>
                  <a:pt x="5211" y="7622"/>
                </a:lnTo>
                <a:close/>
                <a:moveTo>
                  <a:pt x="10390" y="0"/>
                </a:moveTo>
                <a:cubicBezTo>
                  <a:pt x="10342" y="0"/>
                  <a:pt x="10292" y="14"/>
                  <a:pt x="10242" y="39"/>
                </a:cubicBezTo>
                <a:lnTo>
                  <a:pt x="161" y="5391"/>
                </a:lnTo>
                <a:cubicBezTo>
                  <a:pt x="72" y="5445"/>
                  <a:pt x="1" y="5552"/>
                  <a:pt x="1" y="5641"/>
                </a:cubicBezTo>
                <a:cubicBezTo>
                  <a:pt x="1" y="5748"/>
                  <a:pt x="90" y="5855"/>
                  <a:pt x="179" y="5873"/>
                </a:cubicBezTo>
                <a:lnTo>
                  <a:pt x="2945" y="6819"/>
                </a:lnTo>
                <a:lnTo>
                  <a:pt x="3301" y="6944"/>
                </a:lnTo>
                <a:lnTo>
                  <a:pt x="3373" y="7176"/>
                </a:lnTo>
                <a:lnTo>
                  <a:pt x="4194" y="9638"/>
                </a:lnTo>
                <a:lnTo>
                  <a:pt x="4194" y="9656"/>
                </a:lnTo>
                <a:lnTo>
                  <a:pt x="4194" y="9674"/>
                </a:lnTo>
                <a:cubicBezTo>
                  <a:pt x="4229" y="9745"/>
                  <a:pt x="4301" y="9816"/>
                  <a:pt x="4390" y="9834"/>
                </a:cubicBezTo>
                <a:cubicBezTo>
                  <a:pt x="4419" y="9844"/>
                  <a:pt x="4446" y="9848"/>
                  <a:pt x="4472" y="9848"/>
                </a:cubicBezTo>
                <a:cubicBezTo>
                  <a:pt x="4543" y="9848"/>
                  <a:pt x="4605" y="9815"/>
                  <a:pt x="4658" y="9763"/>
                </a:cubicBezTo>
                <a:lnTo>
                  <a:pt x="4747" y="9674"/>
                </a:lnTo>
                <a:lnTo>
                  <a:pt x="6424" y="8032"/>
                </a:lnTo>
                <a:lnTo>
                  <a:pt x="8975" y="8906"/>
                </a:lnTo>
                <a:cubicBezTo>
                  <a:pt x="9001" y="8919"/>
                  <a:pt x="9028" y="8925"/>
                  <a:pt x="9056" y="8925"/>
                </a:cubicBezTo>
                <a:cubicBezTo>
                  <a:pt x="9106" y="8925"/>
                  <a:pt x="9155" y="8905"/>
                  <a:pt x="9190" y="8871"/>
                </a:cubicBezTo>
                <a:cubicBezTo>
                  <a:pt x="9261" y="8835"/>
                  <a:pt x="9314" y="8764"/>
                  <a:pt x="9332" y="8692"/>
                </a:cubicBezTo>
                <a:lnTo>
                  <a:pt x="10653" y="324"/>
                </a:lnTo>
                <a:cubicBezTo>
                  <a:pt x="10670" y="199"/>
                  <a:pt x="10617" y="110"/>
                  <a:pt x="10546" y="56"/>
                </a:cubicBezTo>
                <a:cubicBezTo>
                  <a:pt x="10498" y="18"/>
                  <a:pt x="10445" y="0"/>
                  <a:pt x="10390"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2033" name="Google Shape;2033;p37"/>
          <p:cNvGrpSpPr/>
          <p:nvPr/>
        </p:nvGrpSpPr>
        <p:grpSpPr>
          <a:xfrm>
            <a:off x="9474618" y="1760035"/>
            <a:ext cx="350297" cy="290464"/>
            <a:chOff x="5549875" y="2418425"/>
            <a:chExt cx="264975" cy="213075"/>
          </a:xfrm>
        </p:grpSpPr>
        <p:sp>
          <p:nvSpPr>
            <p:cNvPr id="2034" name="Google Shape;2034;p37"/>
            <p:cNvSpPr/>
            <p:nvPr/>
          </p:nvSpPr>
          <p:spPr>
            <a:xfrm>
              <a:off x="5549875" y="2576925"/>
              <a:ext cx="42400" cy="54575"/>
            </a:xfrm>
            <a:custGeom>
              <a:rect b="b" l="l" r="r" t="t"/>
              <a:pathLst>
                <a:path extrusionOk="0" h="2183" w="1696">
                  <a:moveTo>
                    <a:pt x="448" y="0"/>
                  </a:moveTo>
                  <a:cubicBezTo>
                    <a:pt x="379" y="0"/>
                    <a:pt x="311" y="20"/>
                    <a:pt x="250" y="62"/>
                  </a:cubicBezTo>
                  <a:cubicBezTo>
                    <a:pt x="54" y="169"/>
                    <a:pt x="0" y="419"/>
                    <a:pt x="107" y="598"/>
                  </a:cubicBezTo>
                  <a:lnTo>
                    <a:pt x="910" y="1989"/>
                  </a:lnTo>
                  <a:cubicBezTo>
                    <a:pt x="971" y="2111"/>
                    <a:pt x="1114" y="2182"/>
                    <a:pt x="1255" y="2182"/>
                  </a:cubicBezTo>
                  <a:cubicBezTo>
                    <a:pt x="1322" y="2182"/>
                    <a:pt x="1388" y="2167"/>
                    <a:pt x="1446" y="2132"/>
                  </a:cubicBezTo>
                  <a:cubicBezTo>
                    <a:pt x="1624" y="2025"/>
                    <a:pt x="1695" y="1775"/>
                    <a:pt x="1588" y="1579"/>
                  </a:cubicBezTo>
                  <a:lnTo>
                    <a:pt x="785" y="205"/>
                  </a:lnTo>
                  <a:cubicBezTo>
                    <a:pt x="715" y="75"/>
                    <a:pt x="581" y="0"/>
                    <a:pt x="448"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035" name="Google Shape;2035;p37"/>
            <p:cNvSpPr/>
            <p:nvPr/>
          </p:nvSpPr>
          <p:spPr>
            <a:xfrm>
              <a:off x="5576175" y="2418425"/>
              <a:ext cx="238675" cy="211200"/>
            </a:xfrm>
            <a:custGeom>
              <a:rect b="b" l="l" r="r" t="t"/>
              <a:pathLst>
                <a:path extrusionOk="0" h="8448" w="9547">
                  <a:moveTo>
                    <a:pt x="5693" y="6724"/>
                  </a:moveTo>
                  <a:lnTo>
                    <a:pt x="5568" y="7348"/>
                  </a:lnTo>
                  <a:lnTo>
                    <a:pt x="3730" y="7883"/>
                  </a:lnTo>
                  <a:lnTo>
                    <a:pt x="3284" y="7402"/>
                  </a:lnTo>
                  <a:lnTo>
                    <a:pt x="5693" y="6724"/>
                  </a:lnTo>
                  <a:close/>
                  <a:moveTo>
                    <a:pt x="6248" y="1"/>
                  </a:moveTo>
                  <a:cubicBezTo>
                    <a:pt x="6184" y="1"/>
                    <a:pt x="6119" y="24"/>
                    <a:pt x="6067" y="68"/>
                  </a:cubicBezTo>
                  <a:lnTo>
                    <a:pt x="1" y="5921"/>
                  </a:lnTo>
                  <a:lnTo>
                    <a:pt x="1196" y="8008"/>
                  </a:lnTo>
                  <a:lnTo>
                    <a:pt x="2713" y="7580"/>
                  </a:lnTo>
                  <a:lnTo>
                    <a:pt x="3391" y="8312"/>
                  </a:lnTo>
                  <a:cubicBezTo>
                    <a:pt x="3476" y="8396"/>
                    <a:pt x="3583" y="8448"/>
                    <a:pt x="3703" y="8448"/>
                  </a:cubicBezTo>
                  <a:cubicBezTo>
                    <a:pt x="3735" y="8448"/>
                    <a:pt x="3768" y="8444"/>
                    <a:pt x="3801" y="8437"/>
                  </a:cubicBezTo>
                  <a:lnTo>
                    <a:pt x="5800" y="7866"/>
                  </a:lnTo>
                  <a:cubicBezTo>
                    <a:pt x="5836" y="7848"/>
                    <a:pt x="5871" y="7830"/>
                    <a:pt x="5889" y="7812"/>
                  </a:cubicBezTo>
                  <a:cubicBezTo>
                    <a:pt x="5996" y="7758"/>
                    <a:pt x="6067" y="7651"/>
                    <a:pt x="6085" y="7544"/>
                  </a:cubicBezTo>
                  <a:lnTo>
                    <a:pt x="6264" y="6563"/>
                  </a:lnTo>
                  <a:lnTo>
                    <a:pt x="9315" y="5707"/>
                  </a:lnTo>
                  <a:cubicBezTo>
                    <a:pt x="9475" y="5635"/>
                    <a:pt x="9547" y="5439"/>
                    <a:pt x="9458" y="5296"/>
                  </a:cubicBezTo>
                  <a:lnTo>
                    <a:pt x="8565" y="3744"/>
                  </a:lnTo>
                  <a:lnTo>
                    <a:pt x="7370" y="1674"/>
                  </a:lnTo>
                  <a:lnTo>
                    <a:pt x="6478" y="140"/>
                  </a:lnTo>
                  <a:cubicBezTo>
                    <a:pt x="6426" y="46"/>
                    <a:pt x="6337" y="1"/>
                    <a:pt x="6248" y="1"/>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2036" name="Google Shape;2036;p37"/>
          <p:cNvSpPr/>
          <p:nvPr/>
        </p:nvSpPr>
        <p:spPr>
          <a:xfrm>
            <a:off x="2620588" y="2368871"/>
            <a:ext cx="166936" cy="380674"/>
          </a:xfrm>
          <a:custGeom>
            <a:rect b="b" l="l" r="r" t="t"/>
            <a:pathLst>
              <a:path extrusionOk="0" h="11170" w="5051">
                <a:moveTo>
                  <a:pt x="1857" y="0"/>
                </a:moveTo>
                <a:cubicBezTo>
                  <a:pt x="839" y="0"/>
                  <a:pt x="1" y="839"/>
                  <a:pt x="1" y="1856"/>
                </a:cubicBezTo>
                <a:lnTo>
                  <a:pt x="1" y="8654"/>
                </a:lnTo>
                <a:cubicBezTo>
                  <a:pt x="1" y="10046"/>
                  <a:pt x="1125" y="11170"/>
                  <a:pt x="2517" y="11170"/>
                </a:cubicBezTo>
                <a:cubicBezTo>
                  <a:pt x="3908" y="11170"/>
                  <a:pt x="5050" y="10046"/>
                  <a:pt x="5050" y="8654"/>
                </a:cubicBezTo>
                <a:lnTo>
                  <a:pt x="5050" y="5853"/>
                </a:lnTo>
                <a:lnTo>
                  <a:pt x="4247" y="5853"/>
                </a:lnTo>
                <a:lnTo>
                  <a:pt x="4247" y="8654"/>
                </a:lnTo>
                <a:cubicBezTo>
                  <a:pt x="4247" y="9618"/>
                  <a:pt x="3480" y="10385"/>
                  <a:pt x="2517" y="10385"/>
                </a:cubicBezTo>
                <a:cubicBezTo>
                  <a:pt x="1571" y="10385"/>
                  <a:pt x="786" y="9618"/>
                  <a:pt x="786" y="8654"/>
                </a:cubicBezTo>
                <a:lnTo>
                  <a:pt x="786" y="1856"/>
                </a:lnTo>
                <a:cubicBezTo>
                  <a:pt x="786" y="1285"/>
                  <a:pt x="1268" y="803"/>
                  <a:pt x="1857" y="803"/>
                </a:cubicBezTo>
                <a:cubicBezTo>
                  <a:pt x="2445" y="803"/>
                  <a:pt x="2909" y="1285"/>
                  <a:pt x="2909" y="1856"/>
                </a:cubicBezTo>
                <a:lnTo>
                  <a:pt x="2909" y="8119"/>
                </a:lnTo>
                <a:cubicBezTo>
                  <a:pt x="2909" y="8351"/>
                  <a:pt x="2749" y="8511"/>
                  <a:pt x="2517" y="8511"/>
                </a:cubicBezTo>
                <a:cubicBezTo>
                  <a:pt x="2303" y="8511"/>
                  <a:pt x="2124" y="8351"/>
                  <a:pt x="2124" y="8119"/>
                </a:cubicBezTo>
                <a:lnTo>
                  <a:pt x="2124" y="4925"/>
                </a:lnTo>
                <a:lnTo>
                  <a:pt x="1321" y="4925"/>
                </a:lnTo>
                <a:lnTo>
                  <a:pt x="1321" y="8119"/>
                </a:lnTo>
                <a:cubicBezTo>
                  <a:pt x="1321" y="8779"/>
                  <a:pt x="1857" y="9314"/>
                  <a:pt x="2517" y="9314"/>
                </a:cubicBezTo>
                <a:cubicBezTo>
                  <a:pt x="3177" y="9314"/>
                  <a:pt x="3712" y="8779"/>
                  <a:pt x="3712" y="8119"/>
                </a:cubicBezTo>
                <a:lnTo>
                  <a:pt x="3712" y="1856"/>
                </a:lnTo>
                <a:cubicBezTo>
                  <a:pt x="3712" y="839"/>
                  <a:pt x="2891" y="0"/>
                  <a:pt x="1857"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2037" name="Google Shape;2037;p37"/>
          <p:cNvGrpSpPr/>
          <p:nvPr/>
        </p:nvGrpSpPr>
        <p:grpSpPr>
          <a:xfrm>
            <a:off x="3570694" y="2404542"/>
            <a:ext cx="299598" cy="308322"/>
            <a:chOff x="3739275" y="2525850"/>
            <a:chExt cx="226625" cy="226175"/>
          </a:xfrm>
        </p:grpSpPr>
        <p:sp>
          <p:nvSpPr>
            <p:cNvPr id="2038" name="Google Shape;2038;p37"/>
            <p:cNvSpPr/>
            <p:nvPr/>
          </p:nvSpPr>
          <p:spPr>
            <a:xfrm>
              <a:off x="3779425" y="2525850"/>
              <a:ext cx="20100" cy="40150"/>
            </a:xfrm>
            <a:custGeom>
              <a:rect b="b" l="l" r="r" t="t"/>
              <a:pathLst>
                <a:path extrusionOk="0" h="1606" w="804">
                  <a:moveTo>
                    <a:pt x="393" y="0"/>
                  </a:moveTo>
                  <a:cubicBezTo>
                    <a:pt x="179" y="0"/>
                    <a:pt x="1" y="178"/>
                    <a:pt x="1" y="410"/>
                  </a:cubicBezTo>
                  <a:lnTo>
                    <a:pt x="1" y="1195"/>
                  </a:lnTo>
                  <a:cubicBezTo>
                    <a:pt x="1" y="1427"/>
                    <a:pt x="179" y="1606"/>
                    <a:pt x="393" y="1606"/>
                  </a:cubicBezTo>
                  <a:cubicBezTo>
                    <a:pt x="625" y="1606"/>
                    <a:pt x="804" y="1427"/>
                    <a:pt x="804" y="1195"/>
                  </a:cubicBezTo>
                  <a:lnTo>
                    <a:pt x="804" y="410"/>
                  </a:lnTo>
                  <a:cubicBezTo>
                    <a:pt x="804" y="178"/>
                    <a:pt x="625" y="0"/>
                    <a:pt x="393"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039" name="Google Shape;2039;p37"/>
            <p:cNvSpPr/>
            <p:nvPr/>
          </p:nvSpPr>
          <p:spPr>
            <a:xfrm>
              <a:off x="3739275" y="2605675"/>
              <a:ext cx="226625" cy="146350"/>
            </a:xfrm>
            <a:custGeom>
              <a:rect b="b" l="l" r="r" t="t"/>
              <a:pathLst>
                <a:path extrusionOk="0" h="5854" w="9065">
                  <a:moveTo>
                    <a:pt x="2927" y="804"/>
                  </a:moveTo>
                  <a:lnTo>
                    <a:pt x="2927" y="1856"/>
                  </a:lnTo>
                  <a:lnTo>
                    <a:pt x="804" y="1856"/>
                  </a:lnTo>
                  <a:lnTo>
                    <a:pt x="804" y="804"/>
                  </a:lnTo>
                  <a:close/>
                  <a:moveTo>
                    <a:pt x="5604" y="804"/>
                  </a:moveTo>
                  <a:lnTo>
                    <a:pt x="5604" y="1856"/>
                  </a:lnTo>
                  <a:lnTo>
                    <a:pt x="3462" y="1856"/>
                  </a:lnTo>
                  <a:lnTo>
                    <a:pt x="3462" y="804"/>
                  </a:lnTo>
                  <a:close/>
                  <a:moveTo>
                    <a:pt x="8262" y="804"/>
                  </a:moveTo>
                  <a:lnTo>
                    <a:pt x="8262" y="1856"/>
                  </a:lnTo>
                  <a:lnTo>
                    <a:pt x="6121" y="1856"/>
                  </a:lnTo>
                  <a:lnTo>
                    <a:pt x="6121" y="804"/>
                  </a:lnTo>
                  <a:close/>
                  <a:moveTo>
                    <a:pt x="2927" y="2392"/>
                  </a:moveTo>
                  <a:lnTo>
                    <a:pt x="2927" y="3462"/>
                  </a:lnTo>
                  <a:lnTo>
                    <a:pt x="804" y="3462"/>
                  </a:lnTo>
                  <a:lnTo>
                    <a:pt x="804" y="2392"/>
                  </a:lnTo>
                  <a:close/>
                  <a:moveTo>
                    <a:pt x="5604" y="2392"/>
                  </a:moveTo>
                  <a:lnTo>
                    <a:pt x="5604" y="3462"/>
                  </a:lnTo>
                  <a:lnTo>
                    <a:pt x="3462" y="3462"/>
                  </a:lnTo>
                  <a:lnTo>
                    <a:pt x="3462" y="2392"/>
                  </a:lnTo>
                  <a:close/>
                  <a:moveTo>
                    <a:pt x="8262" y="2392"/>
                  </a:moveTo>
                  <a:lnTo>
                    <a:pt x="8262" y="3462"/>
                  </a:lnTo>
                  <a:lnTo>
                    <a:pt x="6121" y="3462"/>
                  </a:lnTo>
                  <a:lnTo>
                    <a:pt x="6121" y="2392"/>
                  </a:lnTo>
                  <a:close/>
                  <a:moveTo>
                    <a:pt x="2927" y="3980"/>
                  </a:moveTo>
                  <a:lnTo>
                    <a:pt x="2927" y="5050"/>
                  </a:lnTo>
                  <a:lnTo>
                    <a:pt x="804" y="5050"/>
                  </a:lnTo>
                  <a:lnTo>
                    <a:pt x="804" y="3980"/>
                  </a:lnTo>
                  <a:close/>
                  <a:moveTo>
                    <a:pt x="5604" y="3980"/>
                  </a:moveTo>
                  <a:lnTo>
                    <a:pt x="5604" y="5050"/>
                  </a:lnTo>
                  <a:lnTo>
                    <a:pt x="3462" y="5050"/>
                  </a:lnTo>
                  <a:lnTo>
                    <a:pt x="3462" y="3980"/>
                  </a:lnTo>
                  <a:close/>
                  <a:moveTo>
                    <a:pt x="8262" y="3980"/>
                  </a:moveTo>
                  <a:lnTo>
                    <a:pt x="8262" y="5050"/>
                  </a:lnTo>
                  <a:lnTo>
                    <a:pt x="6121" y="5050"/>
                  </a:lnTo>
                  <a:lnTo>
                    <a:pt x="6121" y="3980"/>
                  </a:lnTo>
                  <a:close/>
                  <a:moveTo>
                    <a:pt x="1" y="1"/>
                  </a:moveTo>
                  <a:lnTo>
                    <a:pt x="1" y="5853"/>
                  </a:lnTo>
                  <a:lnTo>
                    <a:pt x="9065" y="5853"/>
                  </a:lnTo>
                  <a:lnTo>
                    <a:pt x="9065" y="1"/>
                  </a:ln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040" name="Google Shape;2040;p37"/>
            <p:cNvSpPr/>
            <p:nvPr/>
          </p:nvSpPr>
          <p:spPr>
            <a:xfrm>
              <a:off x="3905675" y="2525850"/>
              <a:ext cx="20100" cy="40150"/>
            </a:xfrm>
            <a:custGeom>
              <a:rect b="b" l="l" r="r" t="t"/>
              <a:pathLst>
                <a:path extrusionOk="0" h="1606" w="804">
                  <a:moveTo>
                    <a:pt x="411" y="0"/>
                  </a:moveTo>
                  <a:cubicBezTo>
                    <a:pt x="179" y="0"/>
                    <a:pt x="0" y="178"/>
                    <a:pt x="0" y="410"/>
                  </a:cubicBezTo>
                  <a:lnTo>
                    <a:pt x="0" y="1195"/>
                  </a:lnTo>
                  <a:cubicBezTo>
                    <a:pt x="0" y="1427"/>
                    <a:pt x="179" y="1606"/>
                    <a:pt x="411" y="1606"/>
                  </a:cubicBezTo>
                  <a:cubicBezTo>
                    <a:pt x="643" y="1606"/>
                    <a:pt x="803" y="1427"/>
                    <a:pt x="803" y="1195"/>
                  </a:cubicBezTo>
                  <a:lnTo>
                    <a:pt x="803" y="410"/>
                  </a:lnTo>
                  <a:cubicBezTo>
                    <a:pt x="803" y="178"/>
                    <a:pt x="643" y="0"/>
                    <a:pt x="411"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041" name="Google Shape;2041;p37"/>
            <p:cNvSpPr/>
            <p:nvPr/>
          </p:nvSpPr>
          <p:spPr>
            <a:xfrm>
              <a:off x="3739275" y="2545900"/>
              <a:ext cx="226625" cy="46425"/>
            </a:xfrm>
            <a:custGeom>
              <a:rect b="b" l="l" r="r" t="t"/>
              <a:pathLst>
                <a:path extrusionOk="0" h="1857" w="9065">
                  <a:moveTo>
                    <a:pt x="1" y="1"/>
                  </a:moveTo>
                  <a:lnTo>
                    <a:pt x="1" y="1857"/>
                  </a:lnTo>
                  <a:lnTo>
                    <a:pt x="9065" y="1857"/>
                  </a:lnTo>
                  <a:lnTo>
                    <a:pt x="9065" y="1"/>
                  </a:lnTo>
                  <a:lnTo>
                    <a:pt x="7994" y="1"/>
                  </a:lnTo>
                  <a:lnTo>
                    <a:pt x="7994" y="393"/>
                  </a:lnTo>
                  <a:cubicBezTo>
                    <a:pt x="7994" y="929"/>
                    <a:pt x="7584" y="1321"/>
                    <a:pt x="7067" y="1321"/>
                  </a:cubicBezTo>
                  <a:cubicBezTo>
                    <a:pt x="6549" y="1321"/>
                    <a:pt x="6121" y="929"/>
                    <a:pt x="6121" y="393"/>
                  </a:cubicBezTo>
                  <a:lnTo>
                    <a:pt x="6121" y="1"/>
                  </a:lnTo>
                  <a:lnTo>
                    <a:pt x="2927" y="1"/>
                  </a:lnTo>
                  <a:lnTo>
                    <a:pt x="2927" y="393"/>
                  </a:lnTo>
                  <a:cubicBezTo>
                    <a:pt x="2927" y="929"/>
                    <a:pt x="2535" y="1321"/>
                    <a:pt x="1999" y="1321"/>
                  </a:cubicBezTo>
                  <a:cubicBezTo>
                    <a:pt x="1482" y="1321"/>
                    <a:pt x="1072" y="929"/>
                    <a:pt x="1072" y="393"/>
                  </a:cubicBezTo>
                  <a:lnTo>
                    <a:pt x="1072" y="1"/>
                  </a:ln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2042" name="Google Shape;2042;p37"/>
          <p:cNvGrpSpPr/>
          <p:nvPr/>
        </p:nvGrpSpPr>
        <p:grpSpPr>
          <a:xfrm>
            <a:off x="3043876" y="2377772"/>
            <a:ext cx="272464" cy="361861"/>
            <a:chOff x="4518575" y="2506200"/>
            <a:chExt cx="206100" cy="265450"/>
          </a:xfrm>
        </p:grpSpPr>
        <p:sp>
          <p:nvSpPr>
            <p:cNvPr id="2043" name="Google Shape;2043;p37"/>
            <p:cNvSpPr/>
            <p:nvPr/>
          </p:nvSpPr>
          <p:spPr>
            <a:xfrm>
              <a:off x="4518575" y="2506200"/>
              <a:ext cx="206100" cy="265450"/>
            </a:xfrm>
            <a:custGeom>
              <a:rect b="b" l="l" r="r" t="t"/>
              <a:pathLst>
                <a:path extrusionOk="0" h="10618" w="8244">
                  <a:moveTo>
                    <a:pt x="7440" y="786"/>
                  </a:moveTo>
                  <a:lnTo>
                    <a:pt x="7440" y="9832"/>
                  </a:lnTo>
                  <a:lnTo>
                    <a:pt x="803" y="9832"/>
                  </a:lnTo>
                  <a:lnTo>
                    <a:pt x="803" y="786"/>
                  </a:lnTo>
                  <a:close/>
                  <a:moveTo>
                    <a:pt x="0" y="1"/>
                  </a:moveTo>
                  <a:lnTo>
                    <a:pt x="0" y="10617"/>
                  </a:lnTo>
                  <a:lnTo>
                    <a:pt x="8243" y="10617"/>
                  </a:lnTo>
                  <a:lnTo>
                    <a:pt x="8243" y="1"/>
                  </a:ln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044" name="Google Shape;2044;p37"/>
            <p:cNvSpPr/>
            <p:nvPr/>
          </p:nvSpPr>
          <p:spPr>
            <a:xfrm>
              <a:off x="4628300" y="2555725"/>
              <a:ext cx="56225" cy="13400"/>
            </a:xfrm>
            <a:custGeom>
              <a:rect b="b" l="l" r="r" t="t"/>
              <a:pathLst>
                <a:path extrusionOk="0" h="536" w="2249">
                  <a:moveTo>
                    <a:pt x="0" y="0"/>
                  </a:moveTo>
                  <a:lnTo>
                    <a:pt x="0" y="536"/>
                  </a:lnTo>
                  <a:lnTo>
                    <a:pt x="2249" y="536"/>
                  </a:lnTo>
                  <a:lnTo>
                    <a:pt x="2249" y="0"/>
                  </a:ln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045" name="Google Shape;2045;p37"/>
            <p:cNvSpPr/>
            <p:nvPr/>
          </p:nvSpPr>
          <p:spPr>
            <a:xfrm>
              <a:off x="4628300" y="2608800"/>
              <a:ext cx="56225" cy="13425"/>
            </a:xfrm>
            <a:custGeom>
              <a:rect b="b" l="l" r="r" t="t"/>
              <a:pathLst>
                <a:path extrusionOk="0" h="537" w="2249">
                  <a:moveTo>
                    <a:pt x="0" y="1"/>
                  </a:moveTo>
                  <a:lnTo>
                    <a:pt x="0" y="536"/>
                  </a:lnTo>
                  <a:lnTo>
                    <a:pt x="2249" y="536"/>
                  </a:lnTo>
                  <a:lnTo>
                    <a:pt x="2249" y="1"/>
                  </a:ln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046" name="Google Shape;2046;p37"/>
            <p:cNvSpPr/>
            <p:nvPr/>
          </p:nvSpPr>
          <p:spPr>
            <a:xfrm>
              <a:off x="4628300" y="2715425"/>
              <a:ext cx="56225" cy="13400"/>
            </a:xfrm>
            <a:custGeom>
              <a:rect b="b" l="l" r="r" t="t"/>
              <a:pathLst>
                <a:path extrusionOk="0" h="536" w="2249">
                  <a:moveTo>
                    <a:pt x="0" y="0"/>
                  </a:moveTo>
                  <a:lnTo>
                    <a:pt x="0" y="535"/>
                  </a:lnTo>
                  <a:lnTo>
                    <a:pt x="2249" y="535"/>
                  </a:lnTo>
                  <a:lnTo>
                    <a:pt x="2249" y="0"/>
                  </a:ln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047" name="Google Shape;2047;p37"/>
            <p:cNvSpPr/>
            <p:nvPr/>
          </p:nvSpPr>
          <p:spPr>
            <a:xfrm>
              <a:off x="4628300" y="2662325"/>
              <a:ext cx="56225" cy="12975"/>
            </a:xfrm>
            <a:custGeom>
              <a:rect b="b" l="l" r="r" t="t"/>
              <a:pathLst>
                <a:path extrusionOk="0" h="519" w="2249">
                  <a:moveTo>
                    <a:pt x="0" y="1"/>
                  </a:moveTo>
                  <a:lnTo>
                    <a:pt x="0" y="518"/>
                  </a:lnTo>
                  <a:lnTo>
                    <a:pt x="2249" y="518"/>
                  </a:lnTo>
                  <a:lnTo>
                    <a:pt x="2249" y="1"/>
                  </a:ln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048" name="Google Shape;2048;p37"/>
            <p:cNvSpPr/>
            <p:nvPr/>
          </p:nvSpPr>
          <p:spPr>
            <a:xfrm>
              <a:off x="4558275" y="2539225"/>
              <a:ext cx="49525" cy="40600"/>
            </a:xfrm>
            <a:custGeom>
              <a:rect b="b" l="l" r="r" t="t"/>
              <a:pathLst>
                <a:path extrusionOk="0" h="1624" w="1981">
                  <a:moveTo>
                    <a:pt x="1606" y="0"/>
                  </a:moveTo>
                  <a:lnTo>
                    <a:pt x="732" y="875"/>
                  </a:lnTo>
                  <a:lnTo>
                    <a:pt x="375" y="536"/>
                  </a:lnTo>
                  <a:lnTo>
                    <a:pt x="0" y="910"/>
                  </a:lnTo>
                  <a:lnTo>
                    <a:pt x="732" y="1624"/>
                  </a:lnTo>
                  <a:lnTo>
                    <a:pt x="1981" y="375"/>
                  </a:lnTo>
                  <a:lnTo>
                    <a:pt x="1606" y="0"/>
                  </a:ln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049" name="Google Shape;2049;p37"/>
            <p:cNvSpPr/>
            <p:nvPr/>
          </p:nvSpPr>
          <p:spPr>
            <a:xfrm>
              <a:off x="4558275" y="2592300"/>
              <a:ext cx="49525" cy="40625"/>
            </a:xfrm>
            <a:custGeom>
              <a:rect b="b" l="l" r="r" t="t"/>
              <a:pathLst>
                <a:path extrusionOk="0" h="1625" w="1981">
                  <a:moveTo>
                    <a:pt x="1606" y="1"/>
                  </a:moveTo>
                  <a:lnTo>
                    <a:pt x="732" y="893"/>
                  </a:lnTo>
                  <a:lnTo>
                    <a:pt x="375" y="536"/>
                  </a:lnTo>
                  <a:lnTo>
                    <a:pt x="0" y="911"/>
                  </a:lnTo>
                  <a:lnTo>
                    <a:pt x="732" y="1624"/>
                  </a:lnTo>
                  <a:lnTo>
                    <a:pt x="1981" y="375"/>
                  </a:lnTo>
                  <a:lnTo>
                    <a:pt x="1606" y="1"/>
                  </a:ln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050" name="Google Shape;2050;p37"/>
            <p:cNvSpPr/>
            <p:nvPr/>
          </p:nvSpPr>
          <p:spPr>
            <a:xfrm>
              <a:off x="4558275" y="2645375"/>
              <a:ext cx="49525" cy="41075"/>
            </a:xfrm>
            <a:custGeom>
              <a:rect b="b" l="l" r="r" t="t"/>
              <a:pathLst>
                <a:path extrusionOk="0" h="1643" w="1981">
                  <a:moveTo>
                    <a:pt x="1606" y="1"/>
                  </a:moveTo>
                  <a:lnTo>
                    <a:pt x="732" y="893"/>
                  </a:lnTo>
                  <a:lnTo>
                    <a:pt x="375" y="536"/>
                  </a:lnTo>
                  <a:lnTo>
                    <a:pt x="0" y="911"/>
                  </a:lnTo>
                  <a:lnTo>
                    <a:pt x="732" y="1642"/>
                  </a:lnTo>
                  <a:lnTo>
                    <a:pt x="1981" y="376"/>
                  </a:lnTo>
                  <a:lnTo>
                    <a:pt x="1606" y="1"/>
                  </a:ln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051" name="Google Shape;2051;p37"/>
            <p:cNvSpPr/>
            <p:nvPr/>
          </p:nvSpPr>
          <p:spPr>
            <a:xfrm>
              <a:off x="4558275" y="2698025"/>
              <a:ext cx="49525" cy="40600"/>
            </a:xfrm>
            <a:custGeom>
              <a:rect b="b" l="l" r="r" t="t"/>
              <a:pathLst>
                <a:path extrusionOk="0" h="1624" w="1981">
                  <a:moveTo>
                    <a:pt x="1606" y="0"/>
                  </a:moveTo>
                  <a:lnTo>
                    <a:pt x="732" y="875"/>
                  </a:lnTo>
                  <a:lnTo>
                    <a:pt x="375" y="536"/>
                  </a:lnTo>
                  <a:lnTo>
                    <a:pt x="0" y="910"/>
                  </a:lnTo>
                  <a:lnTo>
                    <a:pt x="732" y="1624"/>
                  </a:lnTo>
                  <a:lnTo>
                    <a:pt x="1981" y="375"/>
                  </a:lnTo>
                  <a:lnTo>
                    <a:pt x="1606" y="0"/>
                  </a:ln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2052" name="Google Shape;2052;p37"/>
          <p:cNvGrpSpPr/>
          <p:nvPr/>
        </p:nvGrpSpPr>
        <p:grpSpPr>
          <a:xfrm>
            <a:off x="4125077" y="2404742"/>
            <a:ext cx="299631" cy="308322"/>
            <a:chOff x="4164375" y="1677425"/>
            <a:chExt cx="226650" cy="226175"/>
          </a:xfrm>
        </p:grpSpPr>
        <p:sp>
          <p:nvSpPr>
            <p:cNvPr id="2053" name="Google Shape;2053;p37"/>
            <p:cNvSpPr/>
            <p:nvPr/>
          </p:nvSpPr>
          <p:spPr>
            <a:xfrm>
              <a:off x="4164375" y="1677425"/>
              <a:ext cx="226650" cy="226175"/>
            </a:xfrm>
            <a:custGeom>
              <a:rect b="b" l="l" r="r" t="t"/>
              <a:pathLst>
                <a:path extrusionOk="0" h="9047" w="9066">
                  <a:moveTo>
                    <a:pt x="1" y="0"/>
                  </a:moveTo>
                  <a:lnTo>
                    <a:pt x="1" y="9047"/>
                  </a:lnTo>
                  <a:lnTo>
                    <a:pt x="9065" y="9047"/>
                  </a:lnTo>
                  <a:lnTo>
                    <a:pt x="9065" y="8244"/>
                  </a:lnTo>
                  <a:lnTo>
                    <a:pt x="804" y="8244"/>
                  </a:lnTo>
                  <a:lnTo>
                    <a:pt x="804" y="0"/>
                  </a:ln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054" name="Google Shape;2054;p37"/>
            <p:cNvSpPr/>
            <p:nvPr/>
          </p:nvSpPr>
          <p:spPr>
            <a:xfrm>
              <a:off x="4204525" y="1747450"/>
              <a:ext cx="36600" cy="116450"/>
            </a:xfrm>
            <a:custGeom>
              <a:rect b="b" l="l" r="r" t="t"/>
              <a:pathLst>
                <a:path extrusionOk="0" h="4658" w="1464">
                  <a:moveTo>
                    <a:pt x="1" y="1"/>
                  </a:moveTo>
                  <a:lnTo>
                    <a:pt x="1" y="4658"/>
                  </a:lnTo>
                  <a:lnTo>
                    <a:pt x="1464" y="4658"/>
                  </a:lnTo>
                  <a:lnTo>
                    <a:pt x="1464" y="1"/>
                  </a:ln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055" name="Google Shape;2055;p37"/>
            <p:cNvSpPr/>
            <p:nvPr/>
          </p:nvSpPr>
          <p:spPr>
            <a:xfrm>
              <a:off x="4254500" y="1677425"/>
              <a:ext cx="36600" cy="186475"/>
            </a:xfrm>
            <a:custGeom>
              <a:rect b="b" l="l" r="r" t="t"/>
              <a:pathLst>
                <a:path extrusionOk="0" h="7459" w="1464">
                  <a:moveTo>
                    <a:pt x="0" y="0"/>
                  </a:moveTo>
                  <a:lnTo>
                    <a:pt x="0" y="7459"/>
                  </a:lnTo>
                  <a:lnTo>
                    <a:pt x="1463" y="7459"/>
                  </a:lnTo>
                  <a:lnTo>
                    <a:pt x="1463" y="0"/>
                  </a:ln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056" name="Google Shape;2056;p37"/>
            <p:cNvSpPr/>
            <p:nvPr/>
          </p:nvSpPr>
          <p:spPr>
            <a:xfrm>
              <a:off x="4304450" y="1747450"/>
              <a:ext cx="36600" cy="116450"/>
            </a:xfrm>
            <a:custGeom>
              <a:rect b="b" l="l" r="r" t="t"/>
              <a:pathLst>
                <a:path extrusionOk="0" h="4658" w="1464">
                  <a:moveTo>
                    <a:pt x="1" y="1"/>
                  </a:moveTo>
                  <a:lnTo>
                    <a:pt x="1" y="4658"/>
                  </a:lnTo>
                  <a:lnTo>
                    <a:pt x="1464" y="4658"/>
                  </a:lnTo>
                  <a:lnTo>
                    <a:pt x="1464" y="1"/>
                  </a:ln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057" name="Google Shape;2057;p37"/>
            <p:cNvSpPr/>
            <p:nvPr/>
          </p:nvSpPr>
          <p:spPr>
            <a:xfrm>
              <a:off x="4354400" y="1803650"/>
              <a:ext cx="36625" cy="60250"/>
            </a:xfrm>
            <a:custGeom>
              <a:rect b="b" l="l" r="r" t="t"/>
              <a:pathLst>
                <a:path extrusionOk="0" h="2410" w="1465">
                  <a:moveTo>
                    <a:pt x="1" y="1"/>
                  </a:moveTo>
                  <a:lnTo>
                    <a:pt x="1" y="2410"/>
                  </a:lnTo>
                  <a:lnTo>
                    <a:pt x="1464" y="2410"/>
                  </a:lnTo>
                  <a:lnTo>
                    <a:pt x="1464" y="1"/>
                  </a:ln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2058" name="Google Shape;2058;p37"/>
          <p:cNvGrpSpPr/>
          <p:nvPr/>
        </p:nvGrpSpPr>
        <p:grpSpPr>
          <a:xfrm>
            <a:off x="5179042" y="2395931"/>
            <a:ext cx="299003" cy="308322"/>
            <a:chOff x="5226025" y="1677425"/>
            <a:chExt cx="226175" cy="226175"/>
          </a:xfrm>
        </p:grpSpPr>
        <p:sp>
          <p:nvSpPr>
            <p:cNvPr id="2059" name="Google Shape;2059;p37"/>
            <p:cNvSpPr/>
            <p:nvPr/>
          </p:nvSpPr>
          <p:spPr>
            <a:xfrm>
              <a:off x="5226025" y="1677425"/>
              <a:ext cx="226175" cy="226175"/>
            </a:xfrm>
            <a:custGeom>
              <a:rect b="b" l="l" r="r" t="t"/>
              <a:pathLst>
                <a:path extrusionOk="0" h="9047" w="9047">
                  <a:moveTo>
                    <a:pt x="0" y="0"/>
                  </a:moveTo>
                  <a:lnTo>
                    <a:pt x="0" y="9047"/>
                  </a:lnTo>
                  <a:lnTo>
                    <a:pt x="9047" y="9047"/>
                  </a:lnTo>
                  <a:lnTo>
                    <a:pt x="9047" y="8244"/>
                  </a:lnTo>
                  <a:lnTo>
                    <a:pt x="803" y="8244"/>
                  </a:lnTo>
                  <a:lnTo>
                    <a:pt x="803" y="0"/>
                  </a:ln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060" name="Google Shape;2060;p37"/>
            <p:cNvSpPr/>
            <p:nvPr/>
          </p:nvSpPr>
          <p:spPr>
            <a:xfrm>
              <a:off x="5259025" y="1733625"/>
              <a:ext cx="193175" cy="113325"/>
            </a:xfrm>
            <a:custGeom>
              <a:rect b="b" l="l" r="r" t="t"/>
              <a:pathLst>
                <a:path extrusionOk="0" h="4533" w="7727">
                  <a:moveTo>
                    <a:pt x="554" y="1"/>
                  </a:moveTo>
                  <a:lnTo>
                    <a:pt x="1" y="571"/>
                  </a:lnTo>
                  <a:lnTo>
                    <a:pt x="2410" y="2980"/>
                  </a:lnTo>
                  <a:lnTo>
                    <a:pt x="3213" y="2177"/>
                  </a:lnTo>
                  <a:lnTo>
                    <a:pt x="4533" y="3516"/>
                  </a:lnTo>
                  <a:lnTo>
                    <a:pt x="5336" y="2713"/>
                  </a:lnTo>
                  <a:lnTo>
                    <a:pt x="6389" y="3765"/>
                  </a:lnTo>
                  <a:lnTo>
                    <a:pt x="5603" y="4533"/>
                  </a:lnTo>
                  <a:lnTo>
                    <a:pt x="7727" y="4533"/>
                  </a:lnTo>
                  <a:lnTo>
                    <a:pt x="7727" y="2409"/>
                  </a:lnTo>
                  <a:lnTo>
                    <a:pt x="6942" y="3194"/>
                  </a:lnTo>
                  <a:lnTo>
                    <a:pt x="5336" y="1589"/>
                  </a:lnTo>
                  <a:lnTo>
                    <a:pt x="4533" y="2391"/>
                  </a:lnTo>
                  <a:lnTo>
                    <a:pt x="3213" y="1053"/>
                  </a:lnTo>
                  <a:lnTo>
                    <a:pt x="2410" y="1856"/>
                  </a:lnTo>
                  <a:lnTo>
                    <a:pt x="554" y="1"/>
                  </a:ln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2061" name="Google Shape;2061;p37"/>
          <p:cNvGrpSpPr/>
          <p:nvPr/>
        </p:nvGrpSpPr>
        <p:grpSpPr>
          <a:xfrm>
            <a:off x="4652426" y="2396024"/>
            <a:ext cx="299003" cy="308322"/>
            <a:chOff x="4835275" y="1198350"/>
            <a:chExt cx="226175" cy="226175"/>
          </a:xfrm>
        </p:grpSpPr>
        <p:sp>
          <p:nvSpPr>
            <p:cNvPr id="2062" name="Google Shape;2062;p37"/>
            <p:cNvSpPr/>
            <p:nvPr/>
          </p:nvSpPr>
          <p:spPr>
            <a:xfrm>
              <a:off x="4835275" y="1198350"/>
              <a:ext cx="226175" cy="226175"/>
            </a:xfrm>
            <a:custGeom>
              <a:rect b="b" l="l" r="r" t="t"/>
              <a:pathLst>
                <a:path extrusionOk="0" h="9047" w="9047">
                  <a:moveTo>
                    <a:pt x="0" y="0"/>
                  </a:moveTo>
                  <a:lnTo>
                    <a:pt x="0" y="9047"/>
                  </a:lnTo>
                  <a:lnTo>
                    <a:pt x="9047" y="9047"/>
                  </a:lnTo>
                  <a:lnTo>
                    <a:pt x="9047" y="8244"/>
                  </a:lnTo>
                  <a:lnTo>
                    <a:pt x="803" y="8244"/>
                  </a:lnTo>
                  <a:lnTo>
                    <a:pt x="803" y="0"/>
                  </a:ln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063" name="Google Shape;2063;p37"/>
            <p:cNvSpPr/>
            <p:nvPr/>
          </p:nvSpPr>
          <p:spPr>
            <a:xfrm>
              <a:off x="4868275" y="1255000"/>
              <a:ext cx="193175" cy="113325"/>
            </a:xfrm>
            <a:custGeom>
              <a:rect b="b" l="l" r="r" t="t"/>
              <a:pathLst>
                <a:path extrusionOk="0" h="4533" w="7727">
                  <a:moveTo>
                    <a:pt x="5603" y="0"/>
                  </a:moveTo>
                  <a:lnTo>
                    <a:pt x="6388" y="785"/>
                  </a:lnTo>
                  <a:lnTo>
                    <a:pt x="5336" y="1838"/>
                  </a:lnTo>
                  <a:lnTo>
                    <a:pt x="4533" y="1035"/>
                  </a:lnTo>
                  <a:lnTo>
                    <a:pt x="3195" y="2356"/>
                  </a:lnTo>
                  <a:lnTo>
                    <a:pt x="2409" y="1571"/>
                  </a:lnTo>
                  <a:lnTo>
                    <a:pt x="1" y="3979"/>
                  </a:lnTo>
                  <a:lnTo>
                    <a:pt x="554" y="4532"/>
                  </a:lnTo>
                  <a:lnTo>
                    <a:pt x="2409" y="2695"/>
                  </a:lnTo>
                  <a:lnTo>
                    <a:pt x="3195" y="3480"/>
                  </a:lnTo>
                  <a:lnTo>
                    <a:pt x="4533" y="2159"/>
                  </a:lnTo>
                  <a:lnTo>
                    <a:pt x="5336" y="2962"/>
                  </a:lnTo>
                  <a:lnTo>
                    <a:pt x="6941" y="1339"/>
                  </a:lnTo>
                  <a:lnTo>
                    <a:pt x="7727" y="2124"/>
                  </a:lnTo>
                  <a:lnTo>
                    <a:pt x="7727" y="0"/>
                  </a:ln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2064" name="Google Shape;2064;p37"/>
          <p:cNvGrpSpPr/>
          <p:nvPr/>
        </p:nvGrpSpPr>
        <p:grpSpPr>
          <a:xfrm>
            <a:off x="6339271" y="2379923"/>
            <a:ext cx="347356" cy="358215"/>
            <a:chOff x="968775" y="1180050"/>
            <a:chExt cx="262750" cy="262775"/>
          </a:xfrm>
        </p:grpSpPr>
        <p:sp>
          <p:nvSpPr>
            <p:cNvPr id="2065" name="Google Shape;2065;p37"/>
            <p:cNvSpPr/>
            <p:nvPr/>
          </p:nvSpPr>
          <p:spPr>
            <a:xfrm>
              <a:off x="1061550" y="1180050"/>
              <a:ext cx="169975" cy="169550"/>
            </a:xfrm>
            <a:custGeom>
              <a:rect b="b" l="l" r="r" t="t"/>
              <a:pathLst>
                <a:path extrusionOk="0" h="6782" w="6799">
                  <a:moveTo>
                    <a:pt x="5478" y="1"/>
                  </a:moveTo>
                  <a:lnTo>
                    <a:pt x="4015" y="1464"/>
                  </a:lnTo>
                  <a:lnTo>
                    <a:pt x="4086" y="2160"/>
                  </a:lnTo>
                  <a:lnTo>
                    <a:pt x="1963" y="4283"/>
                  </a:lnTo>
                  <a:cubicBezTo>
                    <a:pt x="1785" y="4194"/>
                    <a:pt x="1571" y="4122"/>
                    <a:pt x="1339" y="4122"/>
                  </a:cubicBezTo>
                  <a:cubicBezTo>
                    <a:pt x="607" y="4122"/>
                    <a:pt x="1" y="4729"/>
                    <a:pt x="1" y="5461"/>
                  </a:cubicBezTo>
                  <a:cubicBezTo>
                    <a:pt x="1" y="6192"/>
                    <a:pt x="607" y="6781"/>
                    <a:pt x="1339" y="6781"/>
                  </a:cubicBezTo>
                  <a:cubicBezTo>
                    <a:pt x="2070" y="6781"/>
                    <a:pt x="2677" y="6192"/>
                    <a:pt x="2677" y="5461"/>
                  </a:cubicBezTo>
                  <a:cubicBezTo>
                    <a:pt x="2677" y="5229"/>
                    <a:pt x="2606" y="5032"/>
                    <a:pt x="2516" y="4854"/>
                  </a:cubicBezTo>
                  <a:lnTo>
                    <a:pt x="4657" y="2713"/>
                  </a:lnTo>
                  <a:lnTo>
                    <a:pt x="5335" y="2784"/>
                  </a:lnTo>
                  <a:lnTo>
                    <a:pt x="6799" y="1321"/>
                  </a:lnTo>
                  <a:lnTo>
                    <a:pt x="5603" y="1196"/>
                  </a:lnTo>
                  <a:lnTo>
                    <a:pt x="5478" y="1"/>
                  </a:ln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066" name="Google Shape;2066;p37"/>
            <p:cNvSpPr/>
            <p:nvPr/>
          </p:nvSpPr>
          <p:spPr>
            <a:xfrm>
              <a:off x="968775" y="1189875"/>
              <a:ext cx="252950" cy="252950"/>
            </a:xfrm>
            <a:custGeom>
              <a:rect b="b" l="l" r="r" t="t"/>
              <a:pathLst>
                <a:path extrusionOk="0" h="10118" w="10118">
                  <a:moveTo>
                    <a:pt x="5050" y="0"/>
                  </a:moveTo>
                  <a:cubicBezTo>
                    <a:pt x="2266" y="0"/>
                    <a:pt x="0" y="2266"/>
                    <a:pt x="0" y="5068"/>
                  </a:cubicBezTo>
                  <a:cubicBezTo>
                    <a:pt x="0" y="7851"/>
                    <a:pt x="2266" y="10117"/>
                    <a:pt x="5050" y="10117"/>
                  </a:cubicBezTo>
                  <a:cubicBezTo>
                    <a:pt x="7851" y="10117"/>
                    <a:pt x="10117" y="7851"/>
                    <a:pt x="10117" y="5068"/>
                  </a:cubicBezTo>
                  <a:cubicBezTo>
                    <a:pt x="10117" y="4193"/>
                    <a:pt x="9903" y="3390"/>
                    <a:pt x="9510" y="2695"/>
                  </a:cubicBezTo>
                  <a:lnTo>
                    <a:pt x="9421" y="2766"/>
                  </a:lnTo>
                  <a:lnTo>
                    <a:pt x="9243" y="2962"/>
                  </a:lnTo>
                  <a:lnTo>
                    <a:pt x="9011" y="2927"/>
                  </a:lnTo>
                  <a:lnTo>
                    <a:pt x="8725" y="2891"/>
                  </a:lnTo>
                  <a:lnTo>
                    <a:pt x="8725" y="2891"/>
                  </a:lnTo>
                  <a:cubicBezTo>
                    <a:pt x="9100" y="3533"/>
                    <a:pt x="9314" y="4265"/>
                    <a:pt x="9314" y="5068"/>
                  </a:cubicBezTo>
                  <a:cubicBezTo>
                    <a:pt x="9314" y="7405"/>
                    <a:pt x="7405" y="9314"/>
                    <a:pt x="5050" y="9314"/>
                  </a:cubicBezTo>
                  <a:cubicBezTo>
                    <a:pt x="2712" y="9314"/>
                    <a:pt x="803" y="7405"/>
                    <a:pt x="803" y="5068"/>
                  </a:cubicBezTo>
                  <a:cubicBezTo>
                    <a:pt x="803" y="2730"/>
                    <a:pt x="2712" y="803"/>
                    <a:pt x="5050" y="803"/>
                  </a:cubicBezTo>
                  <a:cubicBezTo>
                    <a:pt x="5853" y="803"/>
                    <a:pt x="6584" y="1017"/>
                    <a:pt x="7227" y="1392"/>
                  </a:cubicBezTo>
                  <a:lnTo>
                    <a:pt x="7209" y="1142"/>
                  </a:lnTo>
                  <a:lnTo>
                    <a:pt x="7155" y="875"/>
                  </a:lnTo>
                  <a:lnTo>
                    <a:pt x="7351" y="678"/>
                  </a:lnTo>
                  <a:lnTo>
                    <a:pt x="7441" y="589"/>
                  </a:lnTo>
                  <a:cubicBezTo>
                    <a:pt x="6727" y="214"/>
                    <a:pt x="5924" y="0"/>
                    <a:pt x="5050"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067" name="Google Shape;2067;p37"/>
            <p:cNvSpPr/>
            <p:nvPr/>
          </p:nvSpPr>
          <p:spPr>
            <a:xfrm>
              <a:off x="1015150" y="1236700"/>
              <a:ext cx="160175" cy="159725"/>
            </a:xfrm>
            <a:custGeom>
              <a:rect b="b" l="l" r="r" t="t"/>
              <a:pathLst>
                <a:path extrusionOk="0" h="6389" w="6407">
                  <a:moveTo>
                    <a:pt x="3195" y="1"/>
                  </a:moveTo>
                  <a:cubicBezTo>
                    <a:pt x="1446" y="1"/>
                    <a:pt x="1" y="1428"/>
                    <a:pt x="1" y="3195"/>
                  </a:cubicBezTo>
                  <a:cubicBezTo>
                    <a:pt x="1" y="4943"/>
                    <a:pt x="1446" y="6388"/>
                    <a:pt x="3195" y="6388"/>
                  </a:cubicBezTo>
                  <a:cubicBezTo>
                    <a:pt x="4961" y="6388"/>
                    <a:pt x="6406" y="4943"/>
                    <a:pt x="6406" y="3195"/>
                  </a:cubicBezTo>
                  <a:cubicBezTo>
                    <a:pt x="6406" y="2642"/>
                    <a:pt x="6264" y="2142"/>
                    <a:pt x="6032" y="1696"/>
                  </a:cubicBezTo>
                  <a:lnTo>
                    <a:pt x="5425" y="2285"/>
                  </a:lnTo>
                  <a:cubicBezTo>
                    <a:pt x="5550" y="2570"/>
                    <a:pt x="5603" y="2873"/>
                    <a:pt x="5603" y="3195"/>
                  </a:cubicBezTo>
                  <a:cubicBezTo>
                    <a:pt x="5603" y="4515"/>
                    <a:pt x="4533" y="5586"/>
                    <a:pt x="3195" y="5586"/>
                  </a:cubicBezTo>
                  <a:cubicBezTo>
                    <a:pt x="1892" y="5586"/>
                    <a:pt x="804" y="4515"/>
                    <a:pt x="804" y="3195"/>
                  </a:cubicBezTo>
                  <a:cubicBezTo>
                    <a:pt x="804" y="1874"/>
                    <a:pt x="1892" y="786"/>
                    <a:pt x="3195" y="786"/>
                  </a:cubicBezTo>
                  <a:cubicBezTo>
                    <a:pt x="3534" y="786"/>
                    <a:pt x="3837" y="857"/>
                    <a:pt x="4105" y="964"/>
                  </a:cubicBezTo>
                  <a:lnTo>
                    <a:pt x="4711" y="376"/>
                  </a:lnTo>
                  <a:cubicBezTo>
                    <a:pt x="4265" y="126"/>
                    <a:pt x="3748" y="1"/>
                    <a:pt x="3195" y="1"/>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2068" name="Google Shape;2068;p37"/>
          <p:cNvGrpSpPr/>
          <p:nvPr/>
        </p:nvGrpSpPr>
        <p:grpSpPr>
          <a:xfrm>
            <a:off x="5704170" y="2446992"/>
            <a:ext cx="386288" cy="224042"/>
            <a:chOff x="1678900" y="1231350"/>
            <a:chExt cx="292200" cy="164350"/>
          </a:xfrm>
        </p:grpSpPr>
        <p:sp>
          <p:nvSpPr>
            <p:cNvPr id="2069" name="Google Shape;2069;p37"/>
            <p:cNvSpPr/>
            <p:nvPr/>
          </p:nvSpPr>
          <p:spPr>
            <a:xfrm>
              <a:off x="1678900" y="1231350"/>
              <a:ext cx="233775" cy="159725"/>
            </a:xfrm>
            <a:custGeom>
              <a:rect b="b" l="l" r="r" t="t"/>
              <a:pathLst>
                <a:path extrusionOk="0" h="6389" w="9351">
                  <a:moveTo>
                    <a:pt x="5853" y="1"/>
                  </a:moveTo>
                  <a:cubicBezTo>
                    <a:pt x="2624" y="1"/>
                    <a:pt x="1" y="2641"/>
                    <a:pt x="1" y="5871"/>
                  </a:cubicBezTo>
                  <a:lnTo>
                    <a:pt x="1" y="6388"/>
                  </a:lnTo>
                  <a:lnTo>
                    <a:pt x="786" y="6388"/>
                  </a:lnTo>
                  <a:lnTo>
                    <a:pt x="786" y="5871"/>
                  </a:lnTo>
                  <a:cubicBezTo>
                    <a:pt x="786" y="5318"/>
                    <a:pt x="893" y="4783"/>
                    <a:pt x="1053" y="4301"/>
                  </a:cubicBezTo>
                  <a:lnTo>
                    <a:pt x="1535" y="4497"/>
                  </a:lnTo>
                  <a:cubicBezTo>
                    <a:pt x="1589" y="4319"/>
                    <a:pt x="1660" y="4158"/>
                    <a:pt x="1731" y="3997"/>
                  </a:cubicBezTo>
                  <a:lnTo>
                    <a:pt x="1232" y="3801"/>
                  </a:lnTo>
                  <a:cubicBezTo>
                    <a:pt x="1428" y="3355"/>
                    <a:pt x="1714" y="2927"/>
                    <a:pt x="2035" y="2570"/>
                  </a:cubicBezTo>
                  <a:lnTo>
                    <a:pt x="2410" y="2927"/>
                  </a:lnTo>
                  <a:cubicBezTo>
                    <a:pt x="2517" y="2802"/>
                    <a:pt x="2641" y="2677"/>
                    <a:pt x="2784" y="2552"/>
                  </a:cubicBezTo>
                  <a:lnTo>
                    <a:pt x="2410" y="2178"/>
                  </a:lnTo>
                  <a:cubicBezTo>
                    <a:pt x="2766" y="1839"/>
                    <a:pt x="3177" y="1553"/>
                    <a:pt x="3623" y="1321"/>
                  </a:cubicBezTo>
                  <a:lnTo>
                    <a:pt x="3819" y="1821"/>
                  </a:lnTo>
                  <a:cubicBezTo>
                    <a:pt x="3980" y="1731"/>
                    <a:pt x="4158" y="1678"/>
                    <a:pt x="4319" y="1607"/>
                  </a:cubicBezTo>
                  <a:lnTo>
                    <a:pt x="4122" y="1107"/>
                  </a:lnTo>
                  <a:cubicBezTo>
                    <a:pt x="4568" y="946"/>
                    <a:pt x="5068" y="839"/>
                    <a:pt x="5586" y="821"/>
                  </a:cubicBezTo>
                  <a:lnTo>
                    <a:pt x="5586" y="1357"/>
                  </a:lnTo>
                  <a:cubicBezTo>
                    <a:pt x="5675" y="1357"/>
                    <a:pt x="5746" y="1339"/>
                    <a:pt x="5853" y="1339"/>
                  </a:cubicBezTo>
                  <a:cubicBezTo>
                    <a:pt x="5942" y="1339"/>
                    <a:pt x="6014" y="1339"/>
                    <a:pt x="6103" y="1357"/>
                  </a:cubicBezTo>
                  <a:lnTo>
                    <a:pt x="6103" y="821"/>
                  </a:lnTo>
                  <a:cubicBezTo>
                    <a:pt x="6638" y="839"/>
                    <a:pt x="7120" y="964"/>
                    <a:pt x="7566" y="1125"/>
                  </a:cubicBezTo>
                  <a:lnTo>
                    <a:pt x="7370" y="1607"/>
                  </a:lnTo>
                  <a:cubicBezTo>
                    <a:pt x="7548" y="1678"/>
                    <a:pt x="7709" y="1731"/>
                    <a:pt x="7869" y="1821"/>
                  </a:cubicBezTo>
                  <a:lnTo>
                    <a:pt x="8066" y="1321"/>
                  </a:lnTo>
                  <a:cubicBezTo>
                    <a:pt x="8315" y="1446"/>
                    <a:pt x="8547" y="1589"/>
                    <a:pt x="8761" y="1749"/>
                  </a:cubicBezTo>
                  <a:lnTo>
                    <a:pt x="9350" y="1178"/>
                  </a:lnTo>
                  <a:cubicBezTo>
                    <a:pt x="8369" y="447"/>
                    <a:pt x="7173" y="1"/>
                    <a:pt x="5853" y="1"/>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070" name="Google Shape;2070;p37"/>
            <p:cNvSpPr/>
            <p:nvPr/>
          </p:nvSpPr>
          <p:spPr>
            <a:xfrm>
              <a:off x="1927800" y="1294250"/>
              <a:ext cx="43300" cy="96825"/>
            </a:xfrm>
            <a:custGeom>
              <a:rect b="b" l="l" r="r" t="t"/>
              <a:pathLst>
                <a:path extrusionOk="0" h="3873" w="1732">
                  <a:moveTo>
                    <a:pt x="697" y="1"/>
                  </a:moveTo>
                  <a:lnTo>
                    <a:pt x="126" y="571"/>
                  </a:lnTo>
                  <a:cubicBezTo>
                    <a:pt x="269" y="786"/>
                    <a:pt x="393" y="1035"/>
                    <a:pt x="501" y="1267"/>
                  </a:cubicBezTo>
                  <a:lnTo>
                    <a:pt x="1" y="1481"/>
                  </a:lnTo>
                  <a:cubicBezTo>
                    <a:pt x="72" y="1642"/>
                    <a:pt x="144" y="1820"/>
                    <a:pt x="197" y="1981"/>
                  </a:cubicBezTo>
                  <a:lnTo>
                    <a:pt x="697" y="1785"/>
                  </a:lnTo>
                  <a:cubicBezTo>
                    <a:pt x="840" y="2267"/>
                    <a:pt x="947" y="2802"/>
                    <a:pt x="947" y="3355"/>
                  </a:cubicBezTo>
                  <a:lnTo>
                    <a:pt x="947" y="3872"/>
                  </a:lnTo>
                  <a:lnTo>
                    <a:pt x="1732" y="3872"/>
                  </a:lnTo>
                  <a:lnTo>
                    <a:pt x="1732" y="3355"/>
                  </a:lnTo>
                  <a:cubicBezTo>
                    <a:pt x="1732" y="2106"/>
                    <a:pt x="1357" y="946"/>
                    <a:pt x="697" y="1"/>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071" name="Google Shape;2071;p37"/>
            <p:cNvSpPr/>
            <p:nvPr/>
          </p:nvSpPr>
          <p:spPr>
            <a:xfrm>
              <a:off x="1809600" y="1267925"/>
              <a:ext cx="128500" cy="127775"/>
            </a:xfrm>
            <a:custGeom>
              <a:rect b="b" l="l" r="r" t="t"/>
              <a:pathLst>
                <a:path extrusionOk="0" h="5111" w="5140">
                  <a:moveTo>
                    <a:pt x="5139" y="1"/>
                  </a:moveTo>
                  <a:lnTo>
                    <a:pt x="250" y="4158"/>
                  </a:lnTo>
                  <a:cubicBezTo>
                    <a:pt x="215" y="4176"/>
                    <a:pt x="215" y="4194"/>
                    <a:pt x="179" y="4230"/>
                  </a:cubicBezTo>
                  <a:cubicBezTo>
                    <a:pt x="1" y="4461"/>
                    <a:pt x="18" y="4783"/>
                    <a:pt x="250" y="4997"/>
                  </a:cubicBezTo>
                  <a:cubicBezTo>
                    <a:pt x="351" y="5074"/>
                    <a:pt x="468" y="5111"/>
                    <a:pt x="584" y="5111"/>
                  </a:cubicBezTo>
                  <a:cubicBezTo>
                    <a:pt x="737" y="5111"/>
                    <a:pt x="888" y="5047"/>
                    <a:pt x="1000" y="4925"/>
                  </a:cubicBezTo>
                  <a:lnTo>
                    <a:pt x="5139" y="1"/>
                  </a:ln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2072" name="Google Shape;2072;p37"/>
          <p:cNvSpPr/>
          <p:nvPr/>
        </p:nvSpPr>
        <p:spPr>
          <a:xfrm>
            <a:off x="7023159" y="2368888"/>
            <a:ext cx="245958" cy="363054"/>
          </a:xfrm>
          <a:custGeom>
            <a:rect b="b" l="l" r="r" t="t"/>
            <a:pathLst>
              <a:path extrusionOk="0" h="10653" w="7442">
                <a:moveTo>
                  <a:pt x="6299" y="803"/>
                </a:moveTo>
                <a:cubicBezTo>
                  <a:pt x="6156" y="2106"/>
                  <a:pt x="5389" y="3926"/>
                  <a:pt x="4479" y="4622"/>
                </a:cubicBezTo>
                <a:cubicBezTo>
                  <a:pt x="4247" y="4800"/>
                  <a:pt x="4122" y="5050"/>
                  <a:pt x="4122" y="5318"/>
                </a:cubicBezTo>
                <a:cubicBezTo>
                  <a:pt x="4122" y="5603"/>
                  <a:pt x="4247" y="5853"/>
                  <a:pt x="4479" y="6031"/>
                </a:cubicBezTo>
                <a:cubicBezTo>
                  <a:pt x="4925" y="6388"/>
                  <a:pt x="5354" y="7013"/>
                  <a:pt x="5675" y="7726"/>
                </a:cubicBezTo>
                <a:lnTo>
                  <a:pt x="1785" y="7726"/>
                </a:lnTo>
                <a:cubicBezTo>
                  <a:pt x="2124" y="7013"/>
                  <a:pt x="2534" y="6388"/>
                  <a:pt x="2980" y="6031"/>
                </a:cubicBezTo>
                <a:cubicBezTo>
                  <a:pt x="3195" y="5853"/>
                  <a:pt x="3319" y="5603"/>
                  <a:pt x="3319" y="5318"/>
                </a:cubicBezTo>
                <a:cubicBezTo>
                  <a:pt x="3319" y="5050"/>
                  <a:pt x="3195" y="4800"/>
                  <a:pt x="2980" y="4622"/>
                </a:cubicBezTo>
                <a:cubicBezTo>
                  <a:pt x="2071" y="3926"/>
                  <a:pt x="1303" y="2106"/>
                  <a:pt x="1161" y="803"/>
                </a:cubicBezTo>
                <a:close/>
                <a:moveTo>
                  <a:pt x="1" y="0"/>
                </a:moveTo>
                <a:lnTo>
                  <a:pt x="1" y="803"/>
                </a:lnTo>
                <a:lnTo>
                  <a:pt x="358" y="803"/>
                </a:lnTo>
                <a:cubicBezTo>
                  <a:pt x="500" y="2284"/>
                  <a:pt x="1339" y="4425"/>
                  <a:pt x="2588" y="5318"/>
                </a:cubicBezTo>
                <a:cubicBezTo>
                  <a:pt x="1339" y="6228"/>
                  <a:pt x="483" y="8369"/>
                  <a:pt x="358" y="9850"/>
                </a:cubicBezTo>
                <a:lnTo>
                  <a:pt x="1" y="9850"/>
                </a:lnTo>
                <a:lnTo>
                  <a:pt x="1" y="10652"/>
                </a:lnTo>
                <a:lnTo>
                  <a:pt x="7441" y="10652"/>
                </a:lnTo>
                <a:lnTo>
                  <a:pt x="7441" y="9850"/>
                </a:lnTo>
                <a:lnTo>
                  <a:pt x="7084" y="9850"/>
                </a:lnTo>
                <a:cubicBezTo>
                  <a:pt x="6959" y="8369"/>
                  <a:pt x="6085" y="6228"/>
                  <a:pt x="4854" y="5318"/>
                </a:cubicBezTo>
                <a:cubicBezTo>
                  <a:pt x="6085" y="4425"/>
                  <a:pt x="6959" y="2284"/>
                  <a:pt x="7084" y="803"/>
                </a:cubicBezTo>
                <a:lnTo>
                  <a:pt x="7441" y="803"/>
                </a:lnTo>
                <a:lnTo>
                  <a:pt x="7441" y="0"/>
                </a:ln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2073" name="Google Shape;2073;p37"/>
          <p:cNvGrpSpPr/>
          <p:nvPr/>
        </p:nvGrpSpPr>
        <p:grpSpPr>
          <a:xfrm>
            <a:off x="7467406" y="2373531"/>
            <a:ext cx="322006" cy="353205"/>
            <a:chOff x="2405550" y="1181850"/>
            <a:chExt cx="243575" cy="259100"/>
          </a:xfrm>
        </p:grpSpPr>
        <p:sp>
          <p:nvSpPr>
            <p:cNvPr id="2074" name="Google Shape;2074;p37"/>
            <p:cNvSpPr/>
            <p:nvPr/>
          </p:nvSpPr>
          <p:spPr>
            <a:xfrm>
              <a:off x="2517500" y="1255000"/>
              <a:ext cx="13425" cy="12950"/>
            </a:xfrm>
            <a:custGeom>
              <a:rect b="b" l="l" r="r" t="t"/>
              <a:pathLst>
                <a:path extrusionOk="0" h="518" w="537">
                  <a:moveTo>
                    <a:pt x="269" y="0"/>
                  </a:moveTo>
                  <a:cubicBezTo>
                    <a:pt x="126" y="0"/>
                    <a:pt x="1" y="125"/>
                    <a:pt x="1" y="268"/>
                  </a:cubicBezTo>
                  <a:cubicBezTo>
                    <a:pt x="1" y="411"/>
                    <a:pt x="126" y="518"/>
                    <a:pt x="269" y="518"/>
                  </a:cubicBezTo>
                  <a:cubicBezTo>
                    <a:pt x="429" y="518"/>
                    <a:pt x="536" y="411"/>
                    <a:pt x="536" y="268"/>
                  </a:cubicBezTo>
                  <a:cubicBezTo>
                    <a:pt x="536" y="125"/>
                    <a:pt x="429" y="0"/>
                    <a:pt x="269"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075" name="Google Shape;2075;p37"/>
            <p:cNvSpPr/>
            <p:nvPr/>
          </p:nvSpPr>
          <p:spPr>
            <a:xfrm>
              <a:off x="2517500" y="1387925"/>
              <a:ext cx="13425" cy="13400"/>
            </a:xfrm>
            <a:custGeom>
              <a:rect b="b" l="l" r="r" t="t"/>
              <a:pathLst>
                <a:path extrusionOk="0" h="536" w="537">
                  <a:moveTo>
                    <a:pt x="269" y="0"/>
                  </a:moveTo>
                  <a:cubicBezTo>
                    <a:pt x="126" y="0"/>
                    <a:pt x="1" y="125"/>
                    <a:pt x="1" y="268"/>
                  </a:cubicBezTo>
                  <a:cubicBezTo>
                    <a:pt x="1" y="411"/>
                    <a:pt x="126" y="536"/>
                    <a:pt x="269" y="536"/>
                  </a:cubicBezTo>
                  <a:cubicBezTo>
                    <a:pt x="429" y="536"/>
                    <a:pt x="536" y="411"/>
                    <a:pt x="536" y="268"/>
                  </a:cubicBezTo>
                  <a:cubicBezTo>
                    <a:pt x="536" y="125"/>
                    <a:pt x="429" y="0"/>
                    <a:pt x="269"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076" name="Google Shape;2076;p37"/>
            <p:cNvSpPr/>
            <p:nvPr/>
          </p:nvSpPr>
          <p:spPr>
            <a:xfrm>
              <a:off x="2584425" y="1317900"/>
              <a:ext cx="12950" cy="13400"/>
            </a:xfrm>
            <a:custGeom>
              <a:rect b="b" l="l" r="r" t="t"/>
              <a:pathLst>
                <a:path extrusionOk="0" h="536" w="518">
                  <a:moveTo>
                    <a:pt x="268" y="0"/>
                  </a:moveTo>
                  <a:cubicBezTo>
                    <a:pt x="125" y="0"/>
                    <a:pt x="0" y="125"/>
                    <a:pt x="0" y="268"/>
                  </a:cubicBezTo>
                  <a:cubicBezTo>
                    <a:pt x="0" y="428"/>
                    <a:pt x="125" y="535"/>
                    <a:pt x="268" y="535"/>
                  </a:cubicBezTo>
                  <a:cubicBezTo>
                    <a:pt x="411" y="535"/>
                    <a:pt x="518" y="428"/>
                    <a:pt x="518" y="268"/>
                  </a:cubicBezTo>
                  <a:cubicBezTo>
                    <a:pt x="518" y="125"/>
                    <a:pt x="411" y="0"/>
                    <a:pt x="268"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077" name="Google Shape;2077;p37"/>
            <p:cNvSpPr/>
            <p:nvPr/>
          </p:nvSpPr>
          <p:spPr>
            <a:xfrm>
              <a:off x="2451050" y="1317900"/>
              <a:ext cx="13400" cy="13400"/>
            </a:xfrm>
            <a:custGeom>
              <a:rect b="b" l="l" r="r" t="t"/>
              <a:pathLst>
                <a:path extrusionOk="0" h="536" w="536">
                  <a:moveTo>
                    <a:pt x="268" y="0"/>
                  </a:moveTo>
                  <a:cubicBezTo>
                    <a:pt x="125" y="0"/>
                    <a:pt x="0" y="125"/>
                    <a:pt x="0" y="268"/>
                  </a:cubicBezTo>
                  <a:cubicBezTo>
                    <a:pt x="0" y="428"/>
                    <a:pt x="125" y="535"/>
                    <a:pt x="268" y="535"/>
                  </a:cubicBezTo>
                  <a:cubicBezTo>
                    <a:pt x="429" y="535"/>
                    <a:pt x="536" y="428"/>
                    <a:pt x="536" y="268"/>
                  </a:cubicBezTo>
                  <a:cubicBezTo>
                    <a:pt x="536" y="125"/>
                    <a:pt x="429" y="0"/>
                    <a:pt x="268"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078" name="Google Shape;2078;p37"/>
            <p:cNvSpPr/>
            <p:nvPr/>
          </p:nvSpPr>
          <p:spPr>
            <a:xfrm>
              <a:off x="2517500" y="1278200"/>
              <a:ext cx="44650" cy="84325"/>
            </a:xfrm>
            <a:custGeom>
              <a:rect b="b" l="l" r="r" t="t"/>
              <a:pathLst>
                <a:path extrusionOk="0" h="3373" w="1786">
                  <a:moveTo>
                    <a:pt x="1" y="0"/>
                  </a:moveTo>
                  <a:lnTo>
                    <a:pt x="1" y="1856"/>
                  </a:lnTo>
                  <a:cubicBezTo>
                    <a:pt x="1" y="1927"/>
                    <a:pt x="37" y="1999"/>
                    <a:pt x="90" y="2052"/>
                  </a:cubicBezTo>
                  <a:lnTo>
                    <a:pt x="1411" y="3372"/>
                  </a:lnTo>
                  <a:lnTo>
                    <a:pt x="1785" y="2998"/>
                  </a:lnTo>
                  <a:lnTo>
                    <a:pt x="536" y="1767"/>
                  </a:lnTo>
                  <a:lnTo>
                    <a:pt x="536" y="0"/>
                  </a:ln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079" name="Google Shape;2079;p37"/>
            <p:cNvSpPr/>
            <p:nvPr/>
          </p:nvSpPr>
          <p:spPr>
            <a:xfrm>
              <a:off x="2405550" y="1181850"/>
              <a:ext cx="243575" cy="259100"/>
            </a:xfrm>
            <a:custGeom>
              <a:rect b="b" l="l" r="r" t="t"/>
              <a:pathLst>
                <a:path extrusionOk="0" h="10364" w="9743">
                  <a:moveTo>
                    <a:pt x="4747" y="2123"/>
                  </a:moveTo>
                  <a:cubicBezTo>
                    <a:pt x="6816" y="2123"/>
                    <a:pt x="8476" y="3783"/>
                    <a:pt x="8476" y="5853"/>
                  </a:cubicBezTo>
                  <a:cubicBezTo>
                    <a:pt x="8476" y="7904"/>
                    <a:pt x="6816" y="9564"/>
                    <a:pt x="4747" y="9564"/>
                  </a:cubicBezTo>
                  <a:cubicBezTo>
                    <a:pt x="2695" y="9564"/>
                    <a:pt x="1017" y="7904"/>
                    <a:pt x="1017" y="5853"/>
                  </a:cubicBezTo>
                  <a:cubicBezTo>
                    <a:pt x="1017" y="3783"/>
                    <a:pt x="2695" y="2123"/>
                    <a:pt x="4747" y="2123"/>
                  </a:cubicBezTo>
                  <a:close/>
                  <a:moveTo>
                    <a:pt x="3159" y="0"/>
                  </a:moveTo>
                  <a:lnTo>
                    <a:pt x="3159" y="785"/>
                  </a:lnTo>
                  <a:lnTo>
                    <a:pt x="4354" y="785"/>
                  </a:lnTo>
                  <a:lnTo>
                    <a:pt x="4354" y="1338"/>
                  </a:lnTo>
                  <a:cubicBezTo>
                    <a:pt x="2249" y="1517"/>
                    <a:pt x="536" y="3158"/>
                    <a:pt x="268" y="5282"/>
                  </a:cubicBezTo>
                  <a:cubicBezTo>
                    <a:pt x="0" y="7387"/>
                    <a:pt x="1249" y="9403"/>
                    <a:pt x="3248" y="10099"/>
                  </a:cubicBezTo>
                  <a:cubicBezTo>
                    <a:pt x="3752" y="10278"/>
                    <a:pt x="4268" y="10363"/>
                    <a:pt x="4777" y="10363"/>
                  </a:cubicBezTo>
                  <a:cubicBezTo>
                    <a:pt x="6303" y="10363"/>
                    <a:pt x="7762" y="9591"/>
                    <a:pt x="8618" y="8226"/>
                  </a:cubicBezTo>
                  <a:cubicBezTo>
                    <a:pt x="9743" y="6424"/>
                    <a:pt x="9421" y="4086"/>
                    <a:pt x="7923" y="2605"/>
                  </a:cubicBezTo>
                  <a:lnTo>
                    <a:pt x="8315" y="2213"/>
                  </a:lnTo>
                  <a:cubicBezTo>
                    <a:pt x="8458" y="2052"/>
                    <a:pt x="8458" y="1802"/>
                    <a:pt x="8297" y="1642"/>
                  </a:cubicBezTo>
                  <a:cubicBezTo>
                    <a:pt x="8221" y="1566"/>
                    <a:pt x="8115" y="1525"/>
                    <a:pt x="8009" y="1525"/>
                  </a:cubicBezTo>
                  <a:cubicBezTo>
                    <a:pt x="7914" y="1525"/>
                    <a:pt x="7819" y="1557"/>
                    <a:pt x="7744" y="1624"/>
                  </a:cubicBezTo>
                  <a:lnTo>
                    <a:pt x="7280" y="2088"/>
                  </a:lnTo>
                  <a:cubicBezTo>
                    <a:pt x="6656" y="1677"/>
                    <a:pt x="5924" y="1410"/>
                    <a:pt x="5157" y="1356"/>
                  </a:cubicBezTo>
                  <a:lnTo>
                    <a:pt x="5157" y="785"/>
                  </a:lnTo>
                  <a:lnTo>
                    <a:pt x="6352" y="785"/>
                  </a:lnTo>
                  <a:lnTo>
                    <a:pt x="6352" y="0"/>
                  </a:ln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2080" name="Google Shape;2080;p37"/>
          <p:cNvSpPr/>
          <p:nvPr/>
        </p:nvSpPr>
        <p:spPr>
          <a:xfrm>
            <a:off x="8075550" y="2396514"/>
            <a:ext cx="299003" cy="308322"/>
          </a:xfrm>
          <a:custGeom>
            <a:rect b="b" l="l" r="r" t="t"/>
            <a:pathLst>
              <a:path extrusionOk="0" h="9047" w="9047">
                <a:moveTo>
                  <a:pt x="4514" y="2927"/>
                </a:moveTo>
                <a:cubicBezTo>
                  <a:pt x="5389" y="2927"/>
                  <a:pt x="6102" y="3640"/>
                  <a:pt x="6102" y="4515"/>
                </a:cubicBezTo>
                <a:cubicBezTo>
                  <a:pt x="6102" y="5407"/>
                  <a:pt x="5389" y="6120"/>
                  <a:pt x="4514" y="6120"/>
                </a:cubicBezTo>
                <a:cubicBezTo>
                  <a:pt x="3640" y="6120"/>
                  <a:pt x="2926" y="5407"/>
                  <a:pt x="2926" y="4515"/>
                </a:cubicBezTo>
                <a:cubicBezTo>
                  <a:pt x="2926" y="3640"/>
                  <a:pt x="3640" y="2927"/>
                  <a:pt x="4514" y="2927"/>
                </a:cubicBezTo>
                <a:close/>
                <a:moveTo>
                  <a:pt x="3979" y="0"/>
                </a:moveTo>
                <a:lnTo>
                  <a:pt x="3515" y="928"/>
                </a:lnTo>
                <a:cubicBezTo>
                  <a:pt x="3230" y="1017"/>
                  <a:pt x="2944" y="1124"/>
                  <a:pt x="2695" y="1285"/>
                </a:cubicBezTo>
                <a:lnTo>
                  <a:pt x="1695" y="946"/>
                </a:lnTo>
                <a:lnTo>
                  <a:pt x="946" y="1695"/>
                </a:lnTo>
                <a:lnTo>
                  <a:pt x="1267" y="2695"/>
                </a:lnTo>
                <a:cubicBezTo>
                  <a:pt x="1124" y="2962"/>
                  <a:pt x="999" y="3248"/>
                  <a:pt x="928" y="3533"/>
                </a:cubicBezTo>
                <a:lnTo>
                  <a:pt x="0" y="3997"/>
                </a:lnTo>
                <a:lnTo>
                  <a:pt x="0" y="5050"/>
                </a:lnTo>
                <a:lnTo>
                  <a:pt x="928" y="5514"/>
                </a:lnTo>
                <a:cubicBezTo>
                  <a:pt x="999" y="5817"/>
                  <a:pt x="1124" y="6085"/>
                  <a:pt x="1267" y="6352"/>
                </a:cubicBezTo>
                <a:lnTo>
                  <a:pt x="946" y="7352"/>
                </a:lnTo>
                <a:lnTo>
                  <a:pt x="1695" y="8101"/>
                </a:lnTo>
                <a:lnTo>
                  <a:pt x="2695" y="7780"/>
                </a:lnTo>
                <a:cubicBezTo>
                  <a:pt x="2962" y="7922"/>
                  <a:pt x="3248" y="8047"/>
                  <a:pt x="3533" y="8119"/>
                </a:cubicBezTo>
                <a:lnTo>
                  <a:pt x="3997" y="9047"/>
                </a:lnTo>
                <a:lnTo>
                  <a:pt x="5068" y="9047"/>
                </a:lnTo>
                <a:lnTo>
                  <a:pt x="5532" y="8119"/>
                </a:lnTo>
                <a:cubicBezTo>
                  <a:pt x="5817" y="8047"/>
                  <a:pt x="6102" y="7922"/>
                  <a:pt x="6352" y="7780"/>
                </a:cubicBezTo>
                <a:lnTo>
                  <a:pt x="7351" y="8101"/>
                </a:lnTo>
                <a:lnTo>
                  <a:pt x="8101" y="7352"/>
                </a:lnTo>
                <a:lnTo>
                  <a:pt x="7762" y="6352"/>
                </a:lnTo>
                <a:cubicBezTo>
                  <a:pt x="7922" y="6085"/>
                  <a:pt x="8029" y="5799"/>
                  <a:pt x="8119" y="5514"/>
                </a:cubicBezTo>
                <a:lnTo>
                  <a:pt x="9047" y="5050"/>
                </a:lnTo>
                <a:lnTo>
                  <a:pt x="9047" y="3979"/>
                </a:lnTo>
                <a:lnTo>
                  <a:pt x="8101" y="3515"/>
                </a:lnTo>
                <a:cubicBezTo>
                  <a:pt x="8029" y="3230"/>
                  <a:pt x="7905" y="2962"/>
                  <a:pt x="7762" y="2695"/>
                </a:cubicBezTo>
                <a:lnTo>
                  <a:pt x="8101" y="1695"/>
                </a:lnTo>
                <a:lnTo>
                  <a:pt x="7334" y="946"/>
                </a:lnTo>
                <a:lnTo>
                  <a:pt x="6334" y="1285"/>
                </a:lnTo>
                <a:cubicBezTo>
                  <a:pt x="6085" y="1124"/>
                  <a:pt x="5799" y="1017"/>
                  <a:pt x="5496" y="928"/>
                </a:cubicBezTo>
                <a:lnTo>
                  <a:pt x="5050" y="0"/>
                </a:ln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2081" name="Google Shape;2081;p37"/>
          <p:cNvGrpSpPr/>
          <p:nvPr/>
        </p:nvGrpSpPr>
        <p:grpSpPr>
          <a:xfrm>
            <a:off x="8500593" y="2371333"/>
            <a:ext cx="286610" cy="357601"/>
            <a:chOff x="3086700" y="1180050"/>
            <a:chExt cx="216800" cy="262325"/>
          </a:xfrm>
        </p:grpSpPr>
        <p:sp>
          <p:nvSpPr>
            <p:cNvPr id="2082" name="Google Shape;2082;p37"/>
            <p:cNvSpPr/>
            <p:nvPr/>
          </p:nvSpPr>
          <p:spPr>
            <a:xfrm>
              <a:off x="3161625" y="1180050"/>
              <a:ext cx="141875" cy="141425"/>
            </a:xfrm>
            <a:custGeom>
              <a:rect b="b" l="l" r="r" t="t"/>
              <a:pathLst>
                <a:path extrusionOk="0" h="5657" w="5675">
                  <a:moveTo>
                    <a:pt x="2838" y="1839"/>
                  </a:moveTo>
                  <a:cubicBezTo>
                    <a:pt x="3391" y="1839"/>
                    <a:pt x="3837" y="2285"/>
                    <a:pt x="3837" y="2838"/>
                  </a:cubicBezTo>
                  <a:cubicBezTo>
                    <a:pt x="3837" y="3373"/>
                    <a:pt x="3391" y="3837"/>
                    <a:pt x="2838" y="3837"/>
                  </a:cubicBezTo>
                  <a:cubicBezTo>
                    <a:pt x="2285" y="3837"/>
                    <a:pt x="1839" y="3373"/>
                    <a:pt x="1839" y="2838"/>
                  </a:cubicBezTo>
                  <a:cubicBezTo>
                    <a:pt x="1839" y="2285"/>
                    <a:pt x="2302" y="1839"/>
                    <a:pt x="2838" y="1839"/>
                  </a:cubicBezTo>
                  <a:close/>
                  <a:moveTo>
                    <a:pt x="2499" y="1"/>
                  </a:moveTo>
                  <a:lnTo>
                    <a:pt x="2213" y="590"/>
                  </a:lnTo>
                  <a:cubicBezTo>
                    <a:pt x="2035" y="643"/>
                    <a:pt x="1856" y="697"/>
                    <a:pt x="1696" y="804"/>
                  </a:cubicBezTo>
                  <a:lnTo>
                    <a:pt x="1071" y="590"/>
                  </a:lnTo>
                  <a:lnTo>
                    <a:pt x="590" y="1054"/>
                  </a:lnTo>
                  <a:lnTo>
                    <a:pt x="804" y="1696"/>
                  </a:lnTo>
                  <a:cubicBezTo>
                    <a:pt x="714" y="1856"/>
                    <a:pt x="643" y="2035"/>
                    <a:pt x="590" y="2213"/>
                  </a:cubicBezTo>
                  <a:lnTo>
                    <a:pt x="1" y="2499"/>
                  </a:lnTo>
                  <a:lnTo>
                    <a:pt x="1" y="3159"/>
                  </a:lnTo>
                  <a:lnTo>
                    <a:pt x="590" y="3462"/>
                  </a:lnTo>
                  <a:cubicBezTo>
                    <a:pt x="643" y="3641"/>
                    <a:pt x="714" y="3819"/>
                    <a:pt x="804" y="3980"/>
                  </a:cubicBezTo>
                  <a:lnTo>
                    <a:pt x="590" y="4604"/>
                  </a:lnTo>
                  <a:lnTo>
                    <a:pt x="1053" y="5068"/>
                  </a:lnTo>
                  <a:lnTo>
                    <a:pt x="1678" y="4854"/>
                  </a:lnTo>
                  <a:cubicBezTo>
                    <a:pt x="1839" y="4961"/>
                    <a:pt x="2017" y="5015"/>
                    <a:pt x="2195" y="5068"/>
                  </a:cubicBezTo>
                  <a:lnTo>
                    <a:pt x="2499" y="5657"/>
                  </a:lnTo>
                  <a:lnTo>
                    <a:pt x="3159" y="5657"/>
                  </a:lnTo>
                  <a:lnTo>
                    <a:pt x="3462" y="5068"/>
                  </a:lnTo>
                  <a:cubicBezTo>
                    <a:pt x="3641" y="5015"/>
                    <a:pt x="3819" y="4961"/>
                    <a:pt x="3962" y="4854"/>
                  </a:cubicBezTo>
                  <a:lnTo>
                    <a:pt x="4586" y="5068"/>
                  </a:lnTo>
                  <a:lnTo>
                    <a:pt x="5068" y="4604"/>
                  </a:lnTo>
                  <a:lnTo>
                    <a:pt x="4854" y="3980"/>
                  </a:lnTo>
                  <a:cubicBezTo>
                    <a:pt x="4961" y="3819"/>
                    <a:pt x="5032" y="3623"/>
                    <a:pt x="5086" y="3462"/>
                  </a:cubicBezTo>
                  <a:lnTo>
                    <a:pt x="5675" y="3159"/>
                  </a:lnTo>
                  <a:lnTo>
                    <a:pt x="5675" y="2499"/>
                  </a:lnTo>
                  <a:lnTo>
                    <a:pt x="5086" y="2213"/>
                  </a:lnTo>
                  <a:cubicBezTo>
                    <a:pt x="5032" y="2035"/>
                    <a:pt x="4961" y="1856"/>
                    <a:pt x="4872" y="1696"/>
                  </a:cubicBezTo>
                  <a:lnTo>
                    <a:pt x="5086" y="1054"/>
                  </a:lnTo>
                  <a:lnTo>
                    <a:pt x="4604" y="590"/>
                  </a:lnTo>
                  <a:lnTo>
                    <a:pt x="3980" y="804"/>
                  </a:lnTo>
                  <a:cubicBezTo>
                    <a:pt x="3819" y="697"/>
                    <a:pt x="3658" y="643"/>
                    <a:pt x="3462" y="590"/>
                  </a:cubicBezTo>
                  <a:lnTo>
                    <a:pt x="3177" y="1"/>
                  </a:ln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083" name="Google Shape;2083;p37"/>
            <p:cNvSpPr/>
            <p:nvPr/>
          </p:nvSpPr>
          <p:spPr>
            <a:xfrm>
              <a:off x="3086700" y="1301400"/>
              <a:ext cx="141425" cy="140975"/>
            </a:xfrm>
            <a:custGeom>
              <a:rect b="b" l="l" r="r" t="t"/>
              <a:pathLst>
                <a:path extrusionOk="0" h="5639" w="5657">
                  <a:moveTo>
                    <a:pt x="2837" y="1838"/>
                  </a:moveTo>
                  <a:cubicBezTo>
                    <a:pt x="3390" y="1838"/>
                    <a:pt x="3836" y="2284"/>
                    <a:pt x="3836" y="2819"/>
                  </a:cubicBezTo>
                  <a:cubicBezTo>
                    <a:pt x="3836" y="3372"/>
                    <a:pt x="3390" y="3818"/>
                    <a:pt x="2837" y="3818"/>
                  </a:cubicBezTo>
                  <a:cubicBezTo>
                    <a:pt x="2266" y="3818"/>
                    <a:pt x="1838" y="3372"/>
                    <a:pt x="1838" y="2819"/>
                  </a:cubicBezTo>
                  <a:cubicBezTo>
                    <a:pt x="1838" y="2266"/>
                    <a:pt x="2284" y="1838"/>
                    <a:pt x="2837" y="1838"/>
                  </a:cubicBezTo>
                  <a:close/>
                  <a:moveTo>
                    <a:pt x="2498" y="0"/>
                  </a:moveTo>
                  <a:lnTo>
                    <a:pt x="2195" y="571"/>
                  </a:lnTo>
                  <a:cubicBezTo>
                    <a:pt x="2016" y="624"/>
                    <a:pt x="1838" y="696"/>
                    <a:pt x="1677" y="785"/>
                  </a:cubicBezTo>
                  <a:lnTo>
                    <a:pt x="1053" y="571"/>
                  </a:lnTo>
                  <a:lnTo>
                    <a:pt x="589" y="1035"/>
                  </a:lnTo>
                  <a:lnTo>
                    <a:pt x="785" y="1659"/>
                  </a:lnTo>
                  <a:cubicBezTo>
                    <a:pt x="696" y="1838"/>
                    <a:pt x="642" y="2016"/>
                    <a:pt x="571" y="2195"/>
                  </a:cubicBezTo>
                  <a:lnTo>
                    <a:pt x="0" y="2480"/>
                  </a:lnTo>
                  <a:lnTo>
                    <a:pt x="0" y="3140"/>
                  </a:lnTo>
                  <a:lnTo>
                    <a:pt x="571" y="3426"/>
                  </a:lnTo>
                  <a:cubicBezTo>
                    <a:pt x="642" y="3622"/>
                    <a:pt x="696" y="3800"/>
                    <a:pt x="785" y="3961"/>
                  </a:cubicBezTo>
                  <a:lnTo>
                    <a:pt x="589" y="4586"/>
                  </a:lnTo>
                  <a:lnTo>
                    <a:pt x="1053" y="5049"/>
                  </a:lnTo>
                  <a:lnTo>
                    <a:pt x="1677" y="4853"/>
                  </a:lnTo>
                  <a:cubicBezTo>
                    <a:pt x="1838" y="4942"/>
                    <a:pt x="2016" y="5014"/>
                    <a:pt x="2195" y="5049"/>
                  </a:cubicBezTo>
                  <a:lnTo>
                    <a:pt x="2498" y="5638"/>
                  </a:lnTo>
                  <a:lnTo>
                    <a:pt x="3158" y="5638"/>
                  </a:lnTo>
                  <a:lnTo>
                    <a:pt x="3462" y="5049"/>
                  </a:lnTo>
                  <a:cubicBezTo>
                    <a:pt x="3640" y="5014"/>
                    <a:pt x="3818" y="4942"/>
                    <a:pt x="3979" y="4853"/>
                  </a:cubicBezTo>
                  <a:lnTo>
                    <a:pt x="4604" y="5049"/>
                  </a:lnTo>
                  <a:lnTo>
                    <a:pt x="5067" y="4586"/>
                  </a:lnTo>
                  <a:lnTo>
                    <a:pt x="4853" y="3961"/>
                  </a:lnTo>
                  <a:cubicBezTo>
                    <a:pt x="4960" y="3800"/>
                    <a:pt x="5032" y="3640"/>
                    <a:pt x="5085" y="3444"/>
                  </a:cubicBezTo>
                  <a:lnTo>
                    <a:pt x="5656" y="3158"/>
                  </a:lnTo>
                  <a:lnTo>
                    <a:pt x="5656" y="2498"/>
                  </a:lnTo>
                  <a:lnTo>
                    <a:pt x="5085" y="2195"/>
                  </a:lnTo>
                  <a:cubicBezTo>
                    <a:pt x="5032" y="2016"/>
                    <a:pt x="4960" y="1838"/>
                    <a:pt x="4853" y="1677"/>
                  </a:cubicBezTo>
                  <a:lnTo>
                    <a:pt x="5085" y="1053"/>
                  </a:lnTo>
                  <a:lnTo>
                    <a:pt x="4604" y="571"/>
                  </a:lnTo>
                  <a:lnTo>
                    <a:pt x="3979" y="785"/>
                  </a:lnTo>
                  <a:cubicBezTo>
                    <a:pt x="3818" y="696"/>
                    <a:pt x="3622" y="624"/>
                    <a:pt x="3462" y="571"/>
                  </a:cubicBezTo>
                  <a:lnTo>
                    <a:pt x="3158" y="0"/>
                  </a:ln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2084" name="Google Shape;2084;p37"/>
          <p:cNvGrpSpPr/>
          <p:nvPr/>
        </p:nvGrpSpPr>
        <p:grpSpPr>
          <a:xfrm>
            <a:off x="9007187" y="2359473"/>
            <a:ext cx="228243" cy="381321"/>
            <a:chOff x="3741075" y="1171575"/>
            <a:chExt cx="172650" cy="279725"/>
          </a:xfrm>
        </p:grpSpPr>
        <p:sp>
          <p:nvSpPr>
            <p:cNvPr id="2085" name="Google Shape;2085;p37"/>
            <p:cNvSpPr/>
            <p:nvPr/>
          </p:nvSpPr>
          <p:spPr>
            <a:xfrm>
              <a:off x="3784350" y="1364725"/>
              <a:ext cx="86100" cy="19650"/>
            </a:xfrm>
            <a:custGeom>
              <a:rect b="b" l="l" r="r" t="t"/>
              <a:pathLst>
                <a:path extrusionOk="0" h="786" w="3444">
                  <a:moveTo>
                    <a:pt x="393" y="1"/>
                  </a:moveTo>
                  <a:cubicBezTo>
                    <a:pt x="161" y="1"/>
                    <a:pt x="0" y="161"/>
                    <a:pt x="0" y="393"/>
                  </a:cubicBezTo>
                  <a:cubicBezTo>
                    <a:pt x="0" y="625"/>
                    <a:pt x="161" y="786"/>
                    <a:pt x="393" y="786"/>
                  </a:cubicBezTo>
                  <a:lnTo>
                    <a:pt x="3051" y="786"/>
                  </a:lnTo>
                  <a:cubicBezTo>
                    <a:pt x="3283" y="786"/>
                    <a:pt x="3444" y="625"/>
                    <a:pt x="3444" y="393"/>
                  </a:cubicBezTo>
                  <a:cubicBezTo>
                    <a:pt x="3444" y="161"/>
                    <a:pt x="3283" y="1"/>
                    <a:pt x="3051" y="1"/>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086" name="Google Shape;2086;p37"/>
            <p:cNvSpPr/>
            <p:nvPr/>
          </p:nvSpPr>
          <p:spPr>
            <a:xfrm>
              <a:off x="3784350" y="1397750"/>
              <a:ext cx="86100" cy="20075"/>
            </a:xfrm>
            <a:custGeom>
              <a:rect b="b" l="l" r="r" t="t"/>
              <a:pathLst>
                <a:path extrusionOk="0" h="803" w="3444">
                  <a:moveTo>
                    <a:pt x="393" y="0"/>
                  </a:moveTo>
                  <a:cubicBezTo>
                    <a:pt x="161" y="0"/>
                    <a:pt x="0" y="178"/>
                    <a:pt x="0" y="410"/>
                  </a:cubicBezTo>
                  <a:cubicBezTo>
                    <a:pt x="0" y="642"/>
                    <a:pt x="161" y="803"/>
                    <a:pt x="393" y="803"/>
                  </a:cubicBezTo>
                  <a:lnTo>
                    <a:pt x="3051" y="803"/>
                  </a:lnTo>
                  <a:cubicBezTo>
                    <a:pt x="3283" y="803"/>
                    <a:pt x="3444" y="642"/>
                    <a:pt x="3444" y="410"/>
                  </a:cubicBezTo>
                  <a:cubicBezTo>
                    <a:pt x="3444" y="178"/>
                    <a:pt x="3283" y="0"/>
                    <a:pt x="3051"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087" name="Google Shape;2087;p37"/>
            <p:cNvSpPr/>
            <p:nvPr/>
          </p:nvSpPr>
          <p:spPr>
            <a:xfrm>
              <a:off x="3805750" y="1431200"/>
              <a:ext cx="43300" cy="20100"/>
            </a:xfrm>
            <a:custGeom>
              <a:rect b="b" l="l" r="r" t="t"/>
              <a:pathLst>
                <a:path extrusionOk="0" h="804" w="1732">
                  <a:moveTo>
                    <a:pt x="1" y="0"/>
                  </a:moveTo>
                  <a:cubicBezTo>
                    <a:pt x="36" y="446"/>
                    <a:pt x="411" y="803"/>
                    <a:pt x="857" y="803"/>
                  </a:cubicBezTo>
                  <a:cubicBezTo>
                    <a:pt x="1321" y="803"/>
                    <a:pt x="1696" y="446"/>
                    <a:pt x="1731"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088" name="Google Shape;2088;p37"/>
            <p:cNvSpPr/>
            <p:nvPr/>
          </p:nvSpPr>
          <p:spPr>
            <a:xfrm>
              <a:off x="3741075" y="1171575"/>
              <a:ext cx="172650" cy="179800"/>
            </a:xfrm>
            <a:custGeom>
              <a:rect b="b" l="l" r="r" t="t"/>
              <a:pathLst>
                <a:path extrusionOk="0" h="7192" w="6906">
                  <a:moveTo>
                    <a:pt x="3462" y="786"/>
                  </a:moveTo>
                  <a:cubicBezTo>
                    <a:pt x="4907" y="804"/>
                    <a:pt x="6103" y="1963"/>
                    <a:pt x="6120" y="3427"/>
                  </a:cubicBezTo>
                  <a:lnTo>
                    <a:pt x="6120" y="3534"/>
                  </a:lnTo>
                  <a:lnTo>
                    <a:pt x="6103" y="3534"/>
                  </a:lnTo>
                  <a:cubicBezTo>
                    <a:pt x="6103" y="3855"/>
                    <a:pt x="6031" y="4176"/>
                    <a:pt x="5924" y="4461"/>
                  </a:cubicBezTo>
                  <a:cubicBezTo>
                    <a:pt x="5817" y="4729"/>
                    <a:pt x="5674" y="4979"/>
                    <a:pt x="5478" y="5193"/>
                  </a:cubicBezTo>
                  <a:cubicBezTo>
                    <a:pt x="5175" y="5568"/>
                    <a:pt x="4907" y="5960"/>
                    <a:pt x="4711" y="6388"/>
                  </a:cubicBezTo>
                  <a:lnTo>
                    <a:pt x="2213" y="6388"/>
                  </a:lnTo>
                  <a:cubicBezTo>
                    <a:pt x="1999" y="5960"/>
                    <a:pt x="1731" y="5568"/>
                    <a:pt x="1446" y="5193"/>
                  </a:cubicBezTo>
                  <a:cubicBezTo>
                    <a:pt x="1249" y="4979"/>
                    <a:pt x="1107" y="4729"/>
                    <a:pt x="1000" y="4461"/>
                  </a:cubicBezTo>
                  <a:cubicBezTo>
                    <a:pt x="875" y="4176"/>
                    <a:pt x="821" y="3855"/>
                    <a:pt x="803" y="3534"/>
                  </a:cubicBezTo>
                  <a:lnTo>
                    <a:pt x="803" y="3427"/>
                  </a:lnTo>
                  <a:cubicBezTo>
                    <a:pt x="839" y="1981"/>
                    <a:pt x="2017" y="804"/>
                    <a:pt x="3462" y="786"/>
                  </a:cubicBezTo>
                  <a:close/>
                  <a:moveTo>
                    <a:pt x="3444" y="1"/>
                  </a:moveTo>
                  <a:cubicBezTo>
                    <a:pt x="1570" y="19"/>
                    <a:pt x="36" y="1535"/>
                    <a:pt x="0" y="3427"/>
                  </a:cubicBezTo>
                  <a:lnTo>
                    <a:pt x="0" y="3551"/>
                  </a:lnTo>
                  <a:cubicBezTo>
                    <a:pt x="18" y="3962"/>
                    <a:pt x="90" y="4354"/>
                    <a:pt x="232" y="4747"/>
                  </a:cubicBezTo>
                  <a:cubicBezTo>
                    <a:pt x="393" y="5104"/>
                    <a:pt x="589" y="5443"/>
                    <a:pt x="839" y="5728"/>
                  </a:cubicBezTo>
                  <a:cubicBezTo>
                    <a:pt x="1160" y="6067"/>
                    <a:pt x="1499" y="6763"/>
                    <a:pt x="1642" y="7049"/>
                  </a:cubicBezTo>
                  <a:cubicBezTo>
                    <a:pt x="1695" y="7138"/>
                    <a:pt x="1785" y="7191"/>
                    <a:pt x="1892" y="7191"/>
                  </a:cubicBezTo>
                  <a:lnTo>
                    <a:pt x="5014" y="7191"/>
                  </a:lnTo>
                  <a:cubicBezTo>
                    <a:pt x="5121" y="7191"/>
                    <a:pt x="5228" y="7138"/>
                    <a:pt x="5264" y="7049"/>
                  </a:cubicBezTo>
                  <a:cubicBezTo>
                    <a:pt x="5407" y="6763"/>
                    <a:pt x="5746" y="6067"/>
                    <a:pt x="6085" y="5728"/>
                  </a:cubicBezTo>
                  <a:cubicBezTo>
                    <a:pt x="6317" y="5443"/>
                    <a:pt x="6549" y="5104"/>
                    <a:pt x="6673" y="4747"/>
                  </a:cubicBezTo>
                  <a:cubicBezTo>
                    <a:pt x="6816" y="4354"/>
                    <a:pt x="6905" y="3962"/>
                    <a:pt x="6905" y="3551"/>
                  </a:cubicBezTo>
                  <a:lnTo>
                    <a:pt x="6905" y="3427"/>
                  </a:lnTo>
                  <a:cubicBezTo>
                    <a:pt x="6870" y="1535"/>
                    <a:pt x="5353" y="19"/>
                    <a:pt x="3444" y="1"/>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2089" name="Google Shape;2089;p37"/>
          <p:cNvSpPr/>
          <p:nvPr/>
        </p:nvSpPr>
        <p:spPr>
          <a:xfrm>
            <a:off x="9465599" y="2371870"/>
            <a:ext cx="350330" cy="358181"/>
          </a:xfrm>
          <a:custGeom>
            <a:rect b="b" l="l" r="r" t="t"/>
            <a:pathLst>
              <a:path extrusionOk="0" h="10510" w="10600">
                <a:moveTo>
                  <a:pt x="3979" y="786"/>
                </a:moveTo>
                <a:cubicBezTo>
                  <a:pt x="5746" y="786"/>
                  <a:pt x="7173" y="2213"/>
                  <a:pt x="7173" y="3980"/>
                </a:cubicBezTo>
                <a:cubicBezTo>
                  <a:pt x="7173" y="5728"/>
                  <a:pt x="5746" y="7173"/>
                  <a:pt x="3979" y="7173"/>
                </a:cubicBezTo>
                <a:cubicBezTo>
                  <a:pt x="2231" y="7173"/>
                  <a:pt x="786" y="5728"/>
                  <a:pt x="786" y="3980"/>
                </a:cubicBezTo>
                <a:cubicBezTo>
                  <a:pt x="786" y="2213"/>
                  <a:pt x="2231" y="786"/>
                  <a:pt x="3979" y="786"/>
                </a:cubicBezTo>
                <a:close/>
                <a:moveTo>
                  <a:pt x="3997" y="1"/>
                </a:moveTo>
                <a:cubicBezTo>
                  <a:pt x="1803" y="1"/>
                  <a:pt x="1" y="1785"/>
                  <a:pt x="1" y="3980"/>
                </a:cubicBezTo>
                <a:cubicBezTo>
                  <a:pt x="1" y="6192"/>
                  <a:pt x="1803" y="7976"/>
                  <a:pt x="3997" y="7976"/>
                </a:cubicBezTo>
                <a:cubicBezTo>
                  <a:pt x="4907" y="7976"/>
                  <a:pt x="5746" y="7673"/>
                  <a:pt x="6424" y="7156"/>
                </a:cubicBezTo>
                <a:lnTo>
                  <a:pt x="7013" y="7744"/>
                </a:lnTo>
                <a:cubicBezTo>
                  <a:pt x="6959" y="8030"/>
                  <a:pt x="7031" y="8333"/>
                  <a:pt x="7263" y="8565"/>
                </a:cubicBezTo>
                <a:lnTo>
                  <a:pt x="8922" y="10224"/>
                </a:lnTo>
                <a:cubicBezTo>
                  <a:pt x="9100" y="10421"/>
                  <a:pt x="9350" y="10510"/>
                  <a:pt x="9582" y="10510"/>
                </a:cubicBezTo>
                <a:cubicBezTo>
                  <a:pt x="9832" y="10510"/>
                  <a:pt x="10082" y="10421"/>
                  <a:pt x="10260" y="10224"/>
                </a:cubicBezTo>
                <a:cubicBezTo>
                  <a:pt x="10599" y="9868"/>
                  <a:pt x="10599" y="9261"/>
                  <a:pt x="10242" y="8904"/>
                </a:cubicBezTo>
                <a:lnTo>
                  <a:pt x="8583" y="7245"/>
                </a:lnTo>
                <a:cubicBezTo>
                  <a:pt x="8395" y="7071"/>
                  <a:pt x="8160" y="6980"/>
                  <a:pt x="7916" y="6980"/>
                </a:cubicBezTo>
                <a:cubicBezTo>
                  <a:pt x="7859" y="6980"/>
                  <a:pt x="7802" y="6985"/>
                  <a:pt x="7744" y="6995"/>
                </a:cubicBezTo>
                <a:lnTo>
                  <a:pt x="7173" y="6406"/>
                </a:lnTo>
                <a:cubicBezTo>
                  <a:pt x="7691" y="5746"/>
                  <a:pt x="7994" y="4890"/>
                  <a:pt x="7994" y="3980"/>
                </a:cubicBezTo>
                <a:cubicBezTo>
                  <a:pt x="7994" y="1785"/>
                  <a:pt x="6192" y="1"/>
                  <a:pt x="3997" y="1"/>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2090" name="Google Shape;2090;p37"/>
          <p:cNvGrpSpPr/>
          <p:nvPr/>
        </p:nvGrpSpPr>
        <p:grpSpPr>
          <a:xfrm>
            <a:off x="2528682" y="3103577"/>
            <a:ext cx="351520" cy="253623"/>
            <a:chOff x="952700" y="1101100"/>
            <a:chExt cx="265900" cy="186050"/>
          </a:xfrm>
        </p:grpSpPr>
        <p:sp>
          <p:nvSpPr>
            <p:cNvPr id="2091" name="Google Shape;2091;p37"/>
            <p:cNvSpPr/>
            <p:nvPr/>
          </p:nvSpPr>
          <p:spPr>
            <a:xfrm>
              <a:off x="952700" y="1101100"/>
              <a:ext cx="265900" cy="186050"/>
            </a:xfrm>
            <a:custGeom>
              <a:rect b="b" l="l" r="r" t="t"/>
              <a:pathLst>
                <a:path extrusionOk="0" h="7442" w="10636">
                  <a:moveTo>
                    <a:pt x="9832" y="786"/>
                  </a:moveTo>
                  <a:lnTo>
                    <a:pt x="9832" y="2927"/>
                  </a:lnTo>
                  <a:lnTo>
                    <a:pt x="804" y="2927"/>
                  </a:lnTo>
                  <a:lnTo>
                    <a:pt x="804" y="786"/>
                  </a:lnTo>
                  <a:close/>
                  <a:moveTo>
                    <a:pt x="9832" y="4515"/>
                  </a:moveTo>
                  <a:lnTo>
                    <a:pt x="9832" y="6638"/>
                  </a:lnTo>
                  <a:lnTo>
                    <a:pt x="804" y="6638"/>
                  </a:lnTo>
                  <a:lnTo>
                    <a:pt x="804" y="4515"/>
                  </a:lnTo>
                  <a:close/>
                  <a:moveTo>
                    <a:pt x="536" y="1"/>
                  </a:moveTo>
                  <a:cubicBezTo>
                    <a:pt x="251" y="1"/>
                    <a:pt x="1" y="233"/>
                    <a:pt x="1" y="518"/>
                  </a:cubicBezTo>
                  <a:lnTo>
                    <a:pt x="1" y="6906"/>
                  </a:lnTo>
                  <a:cubicBezTo>
                    <a:pt x="1" y="7209"/>
                    <a:pt x="251" y="7441"/>
                    <a:pt x="536" y="7441"/>
                  </a:cubicBezTo>
                  <a:lnTo>
                    <a:pt x="10100" y="7441"/>
                  </a:lnTo>
                  <a:cubicBezTo>
                    <a:pt x="10403" y="7441"/>
                    <a:pt x="10635" y="7209"/>
                    <a:pt x="10635" y="6906"/>
                  </a:cubicBezTo>
                  <a:lnTo>
                    <a:pt x="10635" y="518"/>
                  </a:lnTo>
                  <a:cubicBezTo>
                    <a:pt x="10635" y="233"/>
                    <a:pt x="10403" y="1"/>
                    <a:pt x="10100" y="1"/>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092" name="Google Shape;2092;p37"/>
            <p:cNvSpPr/>
            <p:nvPr/>
          </p:nvSpPr>
          <p:spPr>
            <a:xfrm>
              <a:off x="992850" y="1234025"/>
              <a:ext cx="53125" cy="13425"/>
            </a:xfrm>
            <a:custGeom>
              <a:rect b="b" l="l" r="r" t="t"/>
              <a:pathLst>
                <a:path extrusionOk="0" h="537" w="2125">
                  <a:moveTo>
                    <a:pt x="1" y="1"/>
                  </a:moveTo>
                  <a:lnTo>
                    <a:pt x="1" y="536"/>
                  </a:lnTo>
                  <a:lnTo>
                    <a:pt x="2124" y="536"/>
                  </a:lnTo>
                  <a:lnTo>
                    <a:pt x="2124" y="1"/>
                  </a:ln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093" name="Google Shape;2093;p37"/>
            <p:cNvSpPr/>
            <p:nvPr/>
          </p:nvSpPr>
          <p:spPr>
            <a:xfrm>
              <a:off x="1059325" y="1234025"/>
              <a:ext cx="26350" cy="13425"/>
            </a:xfrm>
            <a:custGeom>
              <a:rect b="b" l="l" r="r" t="t"/>
              <a:pathLst>
                <a:path extrusionOk="0" h="537" w="1054">
                  <a:moveTo>
                    <a:pt x="0" y="1"/>
                  </a:moveTo>
                  <a:lnTo>
                    <a:pt x="0" y="536"/>
                  </a:lnTo>
                  <a:lnTo>
                    <a:pt x="1053" y="536"/>
                  </a:lnTo>
                  <a:lnTo>
                    <a:pt x="1053" y="1"/>
                  </a:ln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2094" name="Google Shape;2094;p37"/>
          <p:cNvSpPr/>
          <p:nvPr/>
        </p:nvSpPr>
        <p:spPr>
          <a:xfrm>
            <a:off x="3055153" y="3020420"/>
            <a:ext cx="246520" cy="362475"/>
          </a:xfrm>
          <a:custGeom>
            <a:rect b="b" l="l" r="r" t="t"/>
            <a:pathLst>
              <a:path extrusionOk="0" h="10636" w="7459">
                <a:moveTo>
                  <a:pt x="6120" y="1321"/>
                </a:moveTo>
                <a:lnTo>
                  <a:pt x="6120" y="3462"/>
                </a:lnTo>
                <a:lnTo>
                  <a:pt x="1339" y="3462"/>
                </a:lnTo>
                <a:lnTo>
                  <a:pt x="1339" y="1321"/>
                </a:lnTo>
                <a:close/>
                <a:moveTo>
                  <a:pt x="2141" y="4515"/>
                </a:moveTo>
                <a:lnTo>
                  <a:pt x="2141" y="5318"/>
                </a:lnTo>
                <a:lnTo>
                  <a:pt x="1339" y="5318"/>
                </a:lnTo>
                <a:lnTo>
                  <a:pt x="1339" y="4515"/>
                </a:lnTo>
                <a:close/>
                <a:moveTo>
                  <a:pt x="3462" y="4515"/>
                </a:moveTo>
                <a:lnTo>
                  <a:pt x="3462" y="5318"/>
                </a:lnTo>
                <a:lnTo>
                  <a:pt x="2659" y="5318"/>
                </a:lnTo>
                <a:lnTo>
                  <a:pt x="2659" y="4515"/>
                </a:lnTo>
                <a:close/>
                <a:moveTo>
                  <a:pt x="4800" y="4515"/>
                </a:moveTo>
                <a:lnTo>
                  <a:pt x="4800" y="5318"/>
                </a:lnTo>
                <a:lnTo>
                  <a:pt x="3997" y="5318"/>
                </a:lnTo>
                <a:lnTo>
                  <a:pt x="3997" y="4515"/>
                </a:lnTo>
                <a:close/>
                <a:moveTo>
                  <a:pt x="6120" y="4515"/>
                </a:moveTo>
                <a:lnTo>
                  <a:pt x="6120" y="5318"/>
                </a:lnTo>
                <a:lnTo>
                  <a:pt x="5317" y="5318"/>
                </a:lnTo>
                <a:lnTo>
                  <a:pt x="5317" y="4515"/>
                </a:lnTo>
                <a:close/>
                <a:moveTo>
                  <a:pt x="2141" y="5853"/>
                </a:moveTo>
                <a:lnTo>
                  <a:pt x="2141" y="6638"/>
                </a:lnTo>
                <a:lnTo>
                  <a:pt x="1339" y="6638"/>
                </a:lnTo>
                <a:lnTo>
                  <a:pt x="1339" y="5853"/>
                </a:lnTo>
                <a:close/>
                <a:moveTo>
                  <a:pt x="3462" y="5853"/>
                </a:moveTo>
                <a:lnTo>
                  <a:pt x="3462" y="6638"/>
                </a:lnTo>
                <a:lnTo>
                  <a:pt x="2659" y="6638"/>
                </a:lnTo>
                <a:lnTo>
                  <a:pt x="2659" y="5853"/>
                </a:lnTo>
                <a:close/>
                <a:moveTo>
                  <a:pt x="4800" y="5853"/>
                </a:moveTo>
                <a:lnTo>
                  <a:pt x="4800" y="6638"/>
                </a:lnTo>
                <a:lnTo>
                  <a:pt x="3997" y="6638"/>
                </a:lnTo>
                <a:lnTo>
                  <a:pt x="3997" y="5853"/>
                </a:lnTo>
                <a:close/>
                <a:moveTo>
                  <a:pt x="6120" y="5853"/>
                </a:moveTo>
                <a:lnTo>
                  <a:pt x="6120" y="6638"/>
                </a:lnTo>
                <a:lnTo>
                  <a:pt x="5317" y="6638"/>
                </a:lnTo>
                <a:lnTo>
                  <a:pt x="5317" y="5853"/>
                </a:lnTo>
                <a:close/>
                <a:moveTo>
                  <a:pt x="2141" y="7174"/>
                </a:moveTo>
                <a:lnTo>
                  <a:pt x="2141" y="7977"/>
                </a:lnTo>
                <a:lnTo>
                  <a:pt x="1339" y="7977"/>
                </a:lnTo>
                <a:lnTo>
                  <a:pt x="1339" y="7174"/>
                </a:lnTo>
                <a:close/>
                <a:moveTo>
                  <a:pt x="3462" y="7174"/>
                </a:moveTo>
                <a:lnTo>
                  <a:pt x="3462" y="7977"/>
                </a:lnTo>
                <a:lnTo>
                  <a:pt x="2659" y="7977"/>
                </a:lnTo>
                <a:lnTo>
                  <a:pt x="2659" y="7174"/>
                </a:lnTo>
                <a:close/>
                <a:moveTo>
                  <a:pt x="4800" y="7174"/>
                </a:moveTo>
                <a:lnTo>
                  <a:pt x="4800" y="7977"/>
                </a:lnTo>
                <a:lnTo>
                  <a:pt x="3997" y="7977"/>
                </a:lnTo>
                <a:lnTo>
                  <a:pt x="3997" y="7174"/>
                </a:lnTo>
                <a:close/>
                <a:moveTo>
                  <a:pt x="6120" y="7174"/>
                </a:moveTo>
                <a:lnTo>
                  <a:pt x="6120" y="7977"/>
                </a:lnTo>
                <a:lnTo>
                  <a:pt x="5317" y="7977"/>
                </a:lnTo>
                <a:lnTo>
                  <a:pt x="5317" y="7174"/>
                </a:lnTo>
                <a:close/>
                <a:moveTo>
                  <a:pt x="3462" y="8512"/>
                </a:moveTo>
                <a:lnTo>
                  <a:pt x="3462" y="9297"/>
                </a:lnTo>
                <a:lnTo>
                  <a:pt x="1339" y="9297"/>
                </a:lnTo>
                <a:lnTo>
                  <a:pt x="1339" y="8512"/>
                </a:lnTo>
                <a:close/>
                <a:moveTo>
                  <a:pt x="4800" y="8512"/>
                </a:moveTo>
                <a:lnTo>
                  <a:pt x="4800" y="9297"/>
                </a:lnTo>
                <a:lnTo>
                  <a:pt x="3997" y="9297"/>
                </a:lnTo>
                <a:lnTo>
                  <a:pt x="3997" y="8512"/>
                </a:lnTo>
                <a:close/>
                <a:moveTo>
                  <a:pt x="6120" y="8512"/>
                </a:moveTo>
                <a:lnTo>
                  <a:pt x="6120" y="9297"/>
                </a:lnTo>
                <a:lnTo>
                  <a:pt x="5317" y="9297"/>
                </a:lnTo>
                <a:lnTo>
                  <a:pt x="5317" y="8512"/>
                </a:lnTo>
                <a:close/>
                <a:moveTo>
                  <a:pt x="536" y="1"/>
                </a:moveTo>
                <a:cubicBezTo>
                  <a:pt x="250" y="1"/>
                  <a:pt x="0" y="233"/>
                  <a:pt x="0" y="536"/>
                </a:cubicBezTo>
                <a:lnTo>
                  <a:pt x="0" y="10100"/>
                </a:lnTo>
                <a:cubicBezTo>
                  <a:pt x="0" y="10403"/>
                  <a:pt x="250" y="10635"/>
                  <a:pt x="536" y="10635"/>
                </a:cubicBezTo>
                <a:lnTo>
                  <a:pt x="6923" y="10635"/>
                </a:lnTo>
                <a:cubicBezTo>
                  <a:pt x="7227" y="10635"/>
                  <a:pt x="7459" y="10403"/>
                  <a:pt x="7459" y="10100"/>
                </a:cubicBezTo>
                <a:lnTo>
                  <a:pt x="7459" y="536"/>
                </a:lnTo>
                <a:cubicBezTo>
                  <a:pt x="7459" y="233"/>
                  <a:pt x="7227" y="1"/>
                  <a:pt x="6923" y="1"/>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095" name="Google Shape;2095;p37"/>
          <p:cNvSpPr/>
          <p:nvPr/>
        </p:nvSpPr>
        <p:spPr>
          <a:xfrm>
            <a:off x="3477015" y="3047825"/>
            <a:ext cx="396303" cy="399281"/>
          </a:xfrm>
          <a:custGeom>
            <a:rect b="b" l="l" r="r" t="t"/>
            <a:pathLst>
              <a:path extrusionOk="0" h="11716" w="11991">
                <a:moveTo>
                  <a:pt x="9819" y="1"/>
                </a:moveTo>
                <a:cubicBezTo>
                  <a:pt x="9326" y="1"/>
                  <a:pt x="8840" y="179"/>
                  <a:pt x="8458" y="525"/>
                </a:cubicBezTo>
                <a:cubicBezTo>
                  <a:pt x="7887" y="1043"/>
                  <a:pt x="7655" y="1828"/>
                  <a:pt x="7851" y="2560"/>
                </a:cubicBezTo>
                <a:lnTo>
                  <a:pt x="2694" y="7716"/>
                </a:lnTo>
                <a:cubicBezTo>
                  <a:pt x="2522" y="7670"/>
                  <a:pt x="2346" y="7647"/>
                  <a:pt x="2172" y="7647"/>
                </a:cubicBezTo>
                <a:cubicBezTo>
                  <a:pt x="1608" y="7647"/>
                  <a:pt x="1060" y="7882"/>
                  <a:pt x="678" y="8305"/>
                </a:cubicBezTo>
                <a:cubicBezTo>
                  <a:pt x="179" y="8876"/>
                  <a:pt x="0" y="9679"/>
                  <a:pt x="268" y="10392"/>
                </a:cubicBezTo>
                <a:lnTo>
                  <a:pt x="1463" y="9197"/>
                </a:lnTo>
                <a:lnTo>
                  <a:pt x="2409" y="9447"/>
                </a:lnTo>
                <a:lnTo>
                  <a:pt x="2659" y="10392"/>
                </a:lnTo>
                <a:lnTo>
                  <a:pt x="1463" y="11588"/>
                </a:lnTo>
                <a:cubicBezTo>
                  <a:pt x="1692" y="11674"/>
                  <a:pt x="1931" y="11716"/>
                  <a:pt x="2168" y="11716"/>
                </a:cubicBezTo>
                <a:cubicBezTo>
                  <a:pt x="2669" y="11716"/>
                  <a:pt x="3163" y="11529"/>
                  <a:pt x="3551" y="11178"/>
                </a:cubicBezTo>
                <a:cubicBezTo>
                  <a:pt x="4104" y="10678"/>
                  <a:pt x="4354" y="9875"/>
                  <a:pt x="4140" y="9143"/>
                </a:cubicBezTo>
                <a:lnTo>
                  <a:pt x="9296" y="3987"/>
                </a:lnTo>
                <a:cubicBezTo>
                  <a:pt x="9469" y="4033"/>
                  <a:pt x="9645" y="4056"/>
                  <a:pt x="9819" y="4056"/>
                </a:cubicBezTo>
                <a:cubicBezTo>
                  <a:pt x="10383" y="4056"/>
                  <a:pt x="10931" y="3821"/>
                  <a:pt x="11312" y="3398"/>
                </a:cubicBezTo>
                <a:cubicBezTo>
                  <a:pt x="11830" y="2845"/>
                  <a:pt x="11990" y="2042"/>
                  <a:pt x="11723" y="1328"/>
                </a:cubicBezTo>
                <a:lnTo>
                  <a:pt x="11723" y="1328"/>
                </a:lnTo>
                <a:lnTo>
                  <a:pt x="10545" y="2524"/>
                </a:lnTo>
                <a:lnTo>
                  <a:pt x="9582" y="2274"/>
                </a:lnTo>
                <a:lnTo>
                  <a:pt x="9332" y="1328"/>
                </a:lnTo>
                <a:lnTo>
                  <a:pt x="10545" y="133"/>
                </a:lnTo>
                <a:cubicBezTo>
                  <a:pt x="10309" y="44"/>
                  <a:pt x="10063" y="1"/>
                  <a:pt x="9819" y="1"/>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096" name="Google Shape;2096;p37"/>
          <p:cNvSpPr/>
          <p:nvPr/>
        </p:nvSpPr>
        <p:spPr>
          <a:xfrm>
            <a:off x="4048633" y="3047893"/>
            <a:ext cx="360939" cy="301063"/>
          </a:xfrm>
          <a:custGeom>
            <a:rect b="b" l="l" r="r" t="t"/>
            <a:pathLst>
              <a:path extrusionOk="0" h="8834" w="10921">
                <a:moveTo>
                  <a:pt x="5460" y="804"/>
                </a:moveTo>
                <a:cubicBezTo>
                  <a:pt x="5478" y="804"/>
                  <a:pt x="5532" y="804"/>
                  <a:pt x="5550" y="840"/>
                </a:cubicBezTo>
                <a:lnTo>
                  <a:pt x="7298" y="2570"/>
                </a:lnTo>
                <a:lnTo>
                  <a:pt x="3623" y="2570"/>
                </a:lnTo>
                <a:lnTo>
                  <a:pt x="5371" y="840"/>
                </a:lnTo>
                <a:cubicBezTo>
                  <a:pt x="5407" y="804"/>
                  <a:pt x="5442" y="804"/>
                  <a:pt x="5460" y="804"/>
                </a:cubicBezTo>
                <a:close/>
                <a:moveTo>
                  <a:pt x="2802" y="3373"/>
                </a:moveTo>
                <a:lnTo>
                  <a:pt x="2909" y="4569"/>
                </a:lnTo>
                <a:lnTo>
                  <a:pt x="1142" y="4569"/>
                </a:lnTo>
                <a:lnTo>
                  <a:pt x="946" y="3373"/>
                </a:lnTo>
                <a:close/>
                <a:moveTo>
                  <a:pt x="5193" y="3373"/>
                </a:moveTo>
                <a:lnTo>
                  <a:pt x="5193" y="4569"/>
                </a:lnTo>
                <a:lnTo>
                  <a:pt x="3444" y="4569"/>
                </a:lnTo>
                <a:lnTo>
                  <a:pt x="3319" y="3373"/>
                </a:lnTo>
                <a:close/>
                <a:moveTo>
                  <a:pt x="7584" y="3373"/>
                </a:moveTo>
                <a:lnTo>
                  <a:pt x="7494" y="4569"/>
                </a:lnTo>
                <a:lnTo>
                  <a:pt x="5728" y="4569"/>
                </a:lnTo>
                <a:lnTo>
                  <a:pt x="5728" y="3373"/>
                </a:lnTo>
                <a:close/>
                <a:moveTo>
                  <a:pt x="9975" y="3373"/>
                </a:moveTo>
                <a:lnTo>
                  <a:pt x="9778" y="4569"/>
                </a:lnTo>
                <a:lnTo>
                  <a:pt x="8030" y="4569"/>
                </a:lnTo>
                <a:lnTo>
                  <a:pt x="8137" y="3373"/>
                </a:lnTo>
                <a:close/>
                <a:moveTo>
                  <a:pt x="2945" y="5104"/>
                </a:moveTo>
                <a:lnTo>
                  <a:pt x="3034" y="6299"/>
                </a:lnTo>
                <a:lnTo>
                  <a:pt x="1446" y="6299"/>
                </a:lnTo>
                <a:lnTo>
                  <a:pt x="1232" y="5104"/>
                </a:lnTo>
                <a:close/>
                <a:moveTo>
                  <a:pt x="5193" y="5104"/>
                </a:moveTo>
                <a:lnTo>
                  <a:pt x="5193" y="6299"/>
                </a:lnTo>
                <a:lnTo>
                  <a:pt x="3569" y="6299"/>
                </a:lnTo>
                <a:lnTo>
                  <a:pt x="3480" y="5104"/>
                </a:lnTo>
                <a:close/>
                <a:moveTo>
                  <a:pt x="7441" y="5104"/>
                </a:moveTo>
                <a:lnTo>
                  <a:pt x="7334" y="6299"/>
                </a:lnTo>
                <a:lnTo>
                  <a:pt x="5728" y="6299"/>
                </a:lnTo>
                <a:lnTo>
                  <a:pt x="5728" y="5104"/>
                </a:lnTo>
                <a:close/>
                <a:moveTo>
                  <a:pt x="9689" y="5104"/>
                </a:moveTo>
                <a:lnTo>
                  <a:pt x="9493" y="6299"/>
                </a:lnTo>
                <a:lnTo>
                  <a:pt x="7887" y="6299"/>
                </a:lnTo>
                <a:lnTo>
                  <a:pt x="7976" y="5104"/>
                </a:lnTo>
                <a:close/>
                <a:moveTo>
                  <a:pt x="3069" y="6835"/>
                </a:moveTo>
                <a:lnTo>
                  <a:pt x="3194" y="8030"/>
                </a:lnTo>
                <a:lnTo>
                  <a:pt x="1749" y="8030"/>
                </a:lnTo>
                <a:lnTo>
                  <a:pt x="1535" y="6835"/>
                </a:lnTo>
                <a:close/>
                <a:moveTo>
                  <a:pt x="5193" y="6835"/>
                </a:moveTo>
                <a:lnTo>
                  <a:pt x="5193" y="8030"/>
                </a:lnTo>
                <a:lnTo>
                  <a:pt x="3712" y="8030"/>
                </a:lnTo>
                <a:lnTo>
                  <a:pt x="3605" y="6835"/>
                </a:lnTo>
                <a:close/>
                <a:moveTo>
                  <a:pt x="7298" y="6835"/>
                </a:moveTo>
                <a:lnTo>
                  <a:pt x="7191" y="8030"/>
                </a:lnTo>
                <a:lnTo>
                  <a:pt x="5728" y="8030"/>
                </a:lnTo>
                <a:lnTo>
                  <a:pt x="5728" y="6835"/>
                </a:lnTo>
                <a:close/>
                <a:moveTo>
                  <a:pt x="9386" y="6835"/>
                </a:moveTo>
                <a:lnTo>
                  <a:pt x="9189" y="8030"/>
                </a:lnTo>
                <a:lnTo>
                  <a:pt x="7744" y="8030"/>
                </a:lnTo>
                <a:lnTo>
                  <a:pt x="7851" y="6835"/>
                </a:lnTo>
                <a:close/>
                <a:moveTo>
                  <a:pt x="5460" y="1"/>
                </a:moveTo>
                <a:cubicBezTo>
                  <a:pt x="5211" y="1"/>
                  <a:pt x="4979" y="90"/>
                  <a:pt x="4800" y="286"/>
                </a:cubicBezTo>
                <a:lnTo>
                  <a:pt x="2516" y="2570"/>
                </a:lnTo>
                <a:lnTo>
                  <a:pt x="2498" y="2588"/>
                </a:lnTo>
                <a:lnTo>
                  <a:pt x="0" y="2588"/>
                </a:lnTo>
                <a:lnTo>
                  <a:pt x="982" y="8387"/>
                </a:lnTo>
                <a:cubicBezTo>
                  <a:pt x="1035" y="8637"/>
                  <a:pt x="1249" y="8833"/>
                  <a:pt x="1499" y="8833"/>
                </a:cubicBezTo>
                <a:lnTo>
                  <a:pt x="9386" y="8833"/>
                </a:lnTo>
                <a:cubicBezTo>
                  <a:pt x="9636" y="8833"/>
                  <a:pt x="9867" y="8637"/>
                  <a:pt x="9903" y="8387"/>
                </a:cubicBezTo>
                <a:lnTo>
                  <a:pt x="10920" y="2588"/>
                </a:lnTo>
                <a:lnTo>
                  <a:pt x="8422" y="2588"/>
                </a:lnTo>
                <a:lnTo>
                  <a:pt x="6121" y="286"/>
                </a:lnTo>
                <a:cubicBezTo>
                  <a:pt x="5960" y="108"/>
                  <a:pt x="5710" y="1"/>
                  <a:pt x="5460" y="1"/>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097" name="Google Shape;2097;p37"/>
          <p:cNvSpPr/>
          <p:nvPr/>
        </p:nvSpPr>
        <p:spPr>
          <a:xfrm>
            <a:off x="4658000" y="3086034"/>
            <a:ext cx="311397" cy="336915"/>
          </a:xfrm>
          <a:custGeom>
            <a:rect b="b" l="l" r="r" t="t"/>
            <a:pathLst>
              <a:path extrusionOk="0" h="9886" w="9422">
                <a:moveTo>
                  <a:pt x="2927" y="2730"/>
                </a:moveTo>
                <a:cubicBezTo>
                  <a:pt x="3070" y="2837"/>
                  <a:pt x="3195" y="2998"/>
                  <a:pt x="3195" y="3194"/>
                </a:cubicBezTo>
                <a:cubicBezTo>
                  <a:pt x="3195" y="3497"/>
                  <a:pt x="2963" y="3729"/>
                  <a:pt x="2659" y="3729"/>
                </a:cubicBezTo>
                <a:cubicBezTo>
                  <a:pt x="2374" y="3729"/>
                  <a:pt x="2124" y="3497"/>
                  <a:pt x="2124" y="3194"/>
                </a:cubicBezTo>
                <a:cubicBezTo>
                  <a:pt x="2124" y="3016"/>
                  <a:pt x="2231" y="2837"/>
                  <a:pt x="2392" y="2748"/>
                </a:cubicBezTo>
                <a:cubicBezTo>
                  <a:pt x="2392" y="2837"/>
                  <a:pt x="2392" y="2944"/>
                  <a:pt x="2392" y="3069"/>
                </a:cubicBezTo>
                <a:cubicBezTo>
                  <a:pt x="2392" y="3212"/>
                  <a:pt x="2517" y="3319"/>
                  <a:pt x="2659" y="3319"/>
                </a:cubicBezTo>
                <a:cubicBezTo>
                  <a:pt x="2802" y="3319"/>
                  <a:pt x="2927" y="3212"/>
                  <a:pt x="2927" y="3069"/>
                </a:cubicBezTo>
                <a:cubicBezTo>
                  <a:pt x="2927" y="2944"/>
                  <a:pt x="2927" y="2837"/>
                  <a:pt x="2927" y="2730"/>
                </a:cubicBezTo>
                <a:close/>
                <a:moveTo>
                  <a:pt x="268" y="0"/>
                </a:moveTo>
                <a:cubicBezTo>
                  <a:pt x="126" y="0"/>
                  <a:pt x="1" y="125"/>
                  <a:pt x="1" y="268"/>
                </a:cubicBezTo>
                <a:cubicBezTo>
                  <a:pt x="1" y="1517"/>
                  <a:pt x="500" y="1660"/>
                  <a:pt x="1375" y="1784"/>
                </a:cubicBezTo>
                <a:cubicBezTo>
                  <a:pt x="1500" y="1820"/>
                  <a:pt x="1660" y="1838"/>
                  <a:pt x="1821" y="1874"/>
                </a:cubicBezTo>
                <a:cubicBezTo>
                  <a:pt x="1999" y="1909"/>
                  <a:pt x="2195" y="1927"/>
                  <a:pt x="2303" y="2213"/>
                </a:cubicBezTo>
                <a:cubicBezTo>
                  <a:pt x="1892" y="2373"/>
                  <a:pt x="1607" y="2766"/>
                  <a:pt x="1607" y="3212"/>
                </a:cubicBezTo>
                <a:lnTo>
                  <a:pt x="1607" y="5638"/>
                </a:lnTo>
                <a:cubicBezTo>
                  <a:pt x="1607" y="5781"/>
                  <a:pt x="1660" y="5924"/>
                  <a:pt x="1767" y="6013"/>
                </a:cubicBezTo>
                <a:lnTo>
                  <a:pt x="5496" y="9742"/>
                </a:lnTo>
                <a:cubicBezTo>
                  <a:pt x="5586" y="9831"/>
                  <a:pt x="5728" y="9885"/>
                  <a:pt x="5853" y="9885"/>
                </a:cubicBezTo>
                <a:cubicBezTo>
                  <a:pt x="5996" y="9885"/>
                  <a:pt x="6121" y="9831"/>
                  <a:pt x="6228" y="9724"/>
                </a:cubicBezTo>
                <a:lnTo>
                  <a:pt x="9208" y="6763"/>
                </a:lnTo>
                <a:cubicBezTo>
                  <a:pt x="9422" y="6566"/>
                  <a:pt x="9422" y="6209"/>
                  <a:pt x="9225" y="6013"/>
                </a:cubicBezTo>
                <a:lnTo>
                  <a:pt x="5496" y="2302"/>
                </a:lnTo>
                <a:cubicBezTo>
                  <a:pt x="5389" y="2195"/>
                  <a:pt x="5247" y="2123"/>
                  <a:pt x="5122" y="2123"/>
                </a:cubicBezTo>
                <a:lnTo>
                  <a:pt x="2820" y="2123"/>
                </a:lnTo>
                <a:cubicBezTo>
                  <a:pt x="2677" y="1660"/>
                  <a:pt x="2392" y="1428"/>
                  <a:pt x="1928" y="1338"/>
                </a:cubicBezTo>
                <a:cubicBezTo>
                  <a:pt x="1749" y="1303"/>
                  <a:pt x="1589" y="1285"/>
                  <a:pt x="1446" y="1267"/>
                </a:cubicBezTo>
                <a:cubicBezTo>
                  <a:pt x="697" y="1160"/>
                  <a:pt x="536" y="1124"/>
                  <a:pt x="536" y="268"/>
                </a:cubicBezTo>
                <a:cubicBezTo>
                  <a:pt x="536" y="125"/>
                  <a:pt x="411" y="0"/>
                  <a:pt x="268"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2098" name="Google Shape;2098;p37"/>
          <p:cNvGrpSpPr/>
          <p:nvPr/>
        </p:nvGrpSpPr>
        <p:grpSpPr>
          <a:xfrm>
            <a:off x="5219949" y="3082177"/>
            <a:ext cx="317875" cy="344208"/>
            <a:chOff x="5583325" y="1073450"/>
            <a:chExt cx="240450" cy="252500"/>
          </a:xfrm>
        </p:grpSpPr>
        <p:sp>
          <p:nvSpPr>
            <p:cNvPr id="2099" name="Google Shape;2099;p37"/>
            <p:cNvSpPr/>
            <p:nvPr/>
          </p:nvSpPr>
          <p:spPr>
            <a:xfrm>
              <a:off x="5613200" y="1229575"/>
              <a:ext cx="96375" cy="96375"/>
            </a:xfrm>
            <a:custGeom>
              <a:rect b="b" l="l" r="r" t="t"/>
              <a:pathLst>
                <a:path extrusionOk="0" h="3855" w="3855">
                  <a:moveTo>
                    <a:pt x="1928" y="1267"/>
                  </a:moveTo>
                  <a:cubicBezTo>
                    <a:pt x="2303" y="1267"/>
                    <a:pt x="2588" y="1553"/>
                    <a:pt x="2588" y="1927"/>
                  </a:cubicBezTo>
                  <a:cubicBezTo>
                    <a:pt x="2588" y="2302"/>
                    <a:pt x="2285" y="2588"/>
                    <a:pt x="1928" y="2588"/>
                  </a:cubicBezTo>
                  <a:cubicBezTo>
                    <a:pt x="1553" y="2588"/>
                    <a:pt x="1268" y="2302"/>
                    <a:pt x="1268" y="1927"/>
                  </a:cubicBezTo>
                  <a:cubicBezTo>
                    <a:pt x="1268" y="1553"/>
                    <a:pt x="1553" y="1267"/>
                    <a:pt x="1928" y="1267"/>
                  </a:cubicBezTo>
                  <a:close/>
                  <a:moveTo>
                    <a:pt x="1928" y="0"/>
                  </a:moveTo>
                  <a:cubicBezTo>
                    <a:pt x="857" y="0"/>
                    <a:pt x="1" y="857"/>
                    <a:pt x="1" y="1927"/>
                  </a:cubicBezTo>
                  <a:cubicBezTo>
                    <a:pt x="1" y="2998"/>
                    <a:pt x="857" y="3854"/>
                    <a:pt x="1928" y="3854"/>
                  </a:cubicBezTo>
                  <a:cubicBezTo>
                    <a:pt x="2998" y="3854"/>
                    <a:pt x="3855" y="2998"/>
                    <a:pt x="3855" y="1927"/>
                  </a:cubicBezTo>
                  <a:cubicBezTo>
                    <a:pt x="3855" y="857"/>
                    <a:pt x="2998" y="0"/>
                    <a:pt x="1928"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100" name="Google Shape;2100;p37"/>
            <p:cNvSpPr/>
            <p:nvPr/>
          </p:nvSpPr>
          <p:spPr>
            <a:xfrm>
              <a:off x="5689050" y="1144825"/>
              <a:ext cx="134725" cy="122250"/>
            </a:xfrm>
            <a:custGeom>
              <a:rect b="b" l="l" r="r" t="t"/>
              <a:pathLst>
                <a:path extrusionOk="0" h="4890" w="5389">
                  <a:moveTo>
                    <a:pt x="4050" y="0"/>
                  </a:moveTo>
                  <a:lnTo>
                    <a:pt x="0" y="1695"/>
                  </a:lnTo>
                  <a:lnTo>
                    <a:pt x="1321" y="4889"/>
                  </a:lnTo>
                  <a:lnTo>
                    <a:pt x="5389" y="3212"/>
                  </a:lnTo>
                  <a:lnTo>
                    <a:pt x="4050" y="0"/>
                  </a:ln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101" name="Google Shape;2101;p37"/>
            <p:cNvSpPr/>
            <p:nvPr/>
          </p:nvSpPr>
          <p:spPr>
            <a:xfrm>
              <a:off x="5583325" y="1073450"/>
              <a:ext cx="106175" cy="150350"/>
            </a:xfrm>
            <a:custGeom>
              <a:rect b="b" l="l" r="r" t="t"/>
              <a:pathLst>
                <a:path extrusionOk="0" h="6014" w="4247">
                  <a:moveTo>
                    <a:pt x="1820" y="0"/>
                  </a:moveTo>
                  <a:lnTo>
                    <a:pt x="1071" y="304"/>
                  </a:lnTo>
                  <a:cubicBezTo>
                    <a:pt x="1071" y="322"/>
                    <a:pt x="1089" y="339"/>
                    <a:pt x="1089" y="357"/>
                  </a:cubicBezTo>
                  <a:lnTo>
                    <a:pt x="1392" y="1107"/>
                  </a:lnTo>
                  <a:lnTo>
                    <a:pt x="304" y="1553"/>
                  </a:lnTo>
                  <a:cubicBezTo>
                    <a:pt x="108" y="1642"/>
                    <a:pt x="0" y="1892"/>
                    <a:pt x="90" y="2088"/>
                  </a:cubicBezTo>
                  <a:cubicBezTo>
                    <a:pt x="143" y="2249"/>
                    <a:pt x="304" y="2338"/>
                    <a:pt x="464" y="2338"/>
                  </a:cubicBezTo>
                  <a:cubicBezTo>
                    <a:pt x="518" y="2338"/>
                    <a:pt x="571" y="2320"/>
                    <a:pt x="607" y="2302"/>
                  </a:cubicBezTo>
                  <a:lnTo>
                    <a:pt x="1696" y="1856"/>
                  </a:lnTo>
                  <a:lnTo>
                    <a:pt x="3284" y="5728"/>
                  </a:lnTo>
                  <a:cubicBezTo>
                    <a:pt x="3623" y="5746"/>
                    <a:pt x="3962" y="5835"/>
                    <a:pt x="4247" y="6013"/>
                  </a:cubicBezTo>
                  <a:lnTo>
                    <a:pt x="1838" y="54"/>
                  </a:lnTo>
                  <a:cubicBezTo>
                    <a:pt x="1838" y="36"/>
                    <a:pt x="1820" y="18"/>
                    <a:pt x="1820"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102" name="Google Shape;2102;p37"/>
            <p:cNvSpPr/>
            <p:nvPr/>
          </p:nvSpPr>
          <p:spPr>
            <a:xfrm>
              <a:off x="5716250" y="1252775"/>
              <a:ext cx="88350" cy="53100"/>
            </a:xfrm>
            <a:custGeom>
              <a:rect b="b" l="l" r="r" t="t"/>
              <a:pathLst>
                <a:path extrusionOk="0" h="2124" w="3534">
                  <a:moveTo>
                    <a:pt x="3123" y="0"/>
                  </a:moveTo>
                  <a:cubicBezTo>
                    <a:pt x="3087" y="0"/>
                    <a:pt x="3016" y="0"/>
                    <a:pt x="2962" y="18"/>
                  </a:cubicBezTo>
                  <a:lnTo>
                    <a:pt x="268" y="1124"/>
                  </a:lnTo>
                  <a:cubicBezTo>
                    <a:pt x="250" y="1481"/>
                    <a:pt x="161" y="1820"/>
                    <a:pt x="1" y="2106"/>
                  </a:cubicBezTo>
                  <a:lnTo>
                    <a:pt x="1" y="2123"/>
                  </a:lnTo>
                  <a:lnTo>
                    <a:pt x="3248" y="767"/>
                  </a:lnTo>
                  <a:cubicBezTo>
                    <a:pt x="3409" y="714"/>
                    <a:pt x="3533" y="571"/>
                    <a:pt x="3533" y="393"/>
                  </a:cubicBezTo>
                  <a:cubicBezTo>
                    <a:pt x="3533" y="179"/>
                    <a:pt x="3337" y="0"/>
                    <a:pt x="3123"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2103" name="Google Shape;2103;p37"/>
          <p:cNvGrpSpPr/>
          <p:nvPr/>
        </p:nvGrpSpPr>
        <p:grpSpPr>
          <a:xfrm>
            <a:off x="5703822" y="3071928"/>
            <a:ext cx="386850" cy="294962"/>
            <a:chOff x="1502275" y="3638775"/>
            <a:chExt cx="292625" cy="216375"/>
          </a:xfrm>
        </p:grpSpPr>
        <p:sp>
          <p:nvSpPr>
            <p:cNvPr id="2104" name="Google Shape;2104;p37"/>
            <p:cNvSpPr/>
            <p:nvPr/>
          </p:nvSpPr>
          <p:spPr>
            <a:xfrm>
              <a:off x="1502275" y="3658850"/>
              <a:ext cx="292625" cy="196300"/>
            </a:xfrm>
            <a:custGeom>
              <a:rect b="b" l="l" r="r" t="t"/>
              <a:pathLst>
                <a:path extrusionOk="0" h="7852" w="11705">
                  <a:moveTo>
                    <a:pt x="0" y="0"/>
                  </a:moveTo>
                  <a:lnTo>
                    <a:pt x="0" y="7441"/>
                  </a:lnTo>
                  <a:lnTo>
                    <a:pt x="4657" y="7441"/>
                  </a:lnTo>
                  <a:cubicBezTo>
                    <a:pt x="4657" y="7673"/>
                    <a:pt x="4835" y="7851"/>
                    <a:pt x="5050" y="7851"/>
                  </a:cubicBezTo>
                  <a:lnTo>
                    <a:pt x="6655" y="7851"/>
                  </a:lnTo>
                  <a:cubicBezTo>
                    <a:pt x="6887" y="7851"/>
                    <a:pt x="7048" y="7673"/>
                    <a:pt x="7048" y="7441"/>
                  </a:cubicBezTo>
                  <a:lnTo>
                    <a:pt x="11705" y="7441"/>
                  </a:lnTo>
                  <a:lnTo>
                    <a:pt x="11705" y="0"/>
                  </a:lnTo>
                  <a:lnTo>
                    <a:pt x="10902" y="0"/>
                  </a:lnTo>
                  <a:lnTo>
                    <a:pt x="10902" y="6513"/>
                  </a:lnTo>
                  <a:lnTo>
                    <a:pt x="785" y="6513"/>
                  </a:lnTo>
                  <a:lnTo>
                    <a:pt x="785" y="0"/>
                  </a:ln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105" name="Google Shape;2105;p37"/>
            <p:cNvSpPr/>
            <p:nvPr/>
          </p:nvSpPr>
          <p:spPr>
            <a:xfrm>
              <a:off x="1535275" y="3638775"/>
              <a:ext cx="226625" cy="169525"/>
            </a:xfrm>
            <a:custGeom>
              <a:rect b="b" l="l" r="r" t="t"/>
              <a:pathLst>
                <a:path extrusionOk="0" h="6781" w="9065">
                  <a:moveTo>
                    <a:pt x="4265" y="803"/>
                  </a:moveTo>
                  <a:lnTo>
                    <a:pt x="4265" y="5978"/>
                  </a:lnTo>
                  <a:lnTo>
                    <a:pt x="803" y="5978"/>
                  </a:lnTo>
                  <a:lnTo>
                    <a:pt x="803" y="803"/>
                  </a:lnTo>
                  <a:close/>
                  <a:moveTo>
                    <a:pt x="8262" y="803"/>
                  </a:moveTo>
                  <a:lnTo>
                    <a:pt x="8262" y="5978"/>
                  </a:lnTo>
                  <a:lnTo>
                    <a:pt x="4800" y="5978"/>
                  </a:lnTo>
                  <a:lnTo>
                    <a:pt x="4800" y="803"/>
                  </a:lnTo>
                  <a:close/>
                  <a:moveTo>
                    <a:pt x="0" y="0"/>
                  </a:moveTo>
                  <a:lnTo>
                    <a:pt x="0" y="6781"/>
                  </a:lnTo>
                  <a:lnTo>
                    <a:pt x="9064" y="6781"/>
                  </a:lnTo>
                  <a:lnTo>
                    <a:pt x="9064" y="0"/>
                  </a:ln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106" name="Google Shape;2106;p37"/>
            <p:cNvSpPr/>
            <p:nvPr/>
          </p:nvSpPr>
          <p:spPr>
            <a:xfrm>
              <a:off x="1675350" y="3691850"/>
              <a:ext cx="46400" cy="10300"/>
            </a:xfrm>
            <a:custGeom>
              <a:rect b="b" l="l" r="r" t="t"/>
              <a:pathLst>
                <a:path extrusionOk="0" h="412" w="1856">
                  <a:moveTo>
                    <a:pt x="0" y="1"/>
                  </a:moveTo>
                  <a:lnTo>
                    <a:pt x="0" y="411"/>
                  </a:lnTo>
                  <a:lnTo>
                    <a:pt x="1856" y="411"/>
                  </a:lnTo>
                  <a:lnTo>
                    <a:pt x="1856" y="1"/>
                  </a:ln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107" name="Google Shape;2107;p37"/>
            <p:cNvSpPr/>
            <p:nvPr/>
          </p:nvSpPr>
          <p:spPr>
            <a:xfrm>
              <a:off x="1675350" y="3711925"/>
              <a:ext cx="46400" cy="9850"/>
            </a:xfrm>
            <a:custGeom>
              <a:rect b="b" l="l" r="r" t="t"/>
              <a:pathLst>
                <a:path extrusionOk="0" h="394" w="1856">
                  <a:moveTo>
                    <a:pt x="0" y="1"/>
                  </a:moveTo>
                  <a:lnTo>
                    <a:pt x="0" y="393"/>
                  </a:lnTo>
                  <a:lnTo>
                    <a:pt x="1856" y="393"/>
                  </a:lnTo>
                  <a:lnTo>
                    <a:pt x="1856" y="1"/>
                  </a:ln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108" name="Google Shape;2108;p37"/>
            <p:cNvSpPr/>
            <p:nvPr/>
          </p:nvSpPr>
          <p:spPr>
            <a:xfrm>
              <a:off x="1675350" y="3732000"/>
              <a:ext cx="32125" cy="9825"/>
            </a:xfrm>
            <a:custGeom>
              <a:rect b="b" l="l" r="r" t="t"/>
              <a:pathLst>
                <a:path extrusionOk="0" h="393" w="1285">
                  <a:moveTo>
                    <a:pt x="0" y="0"/>
                  </a:moveTo>
                  <a:lnTo>
                    <a:pt x="0" y="393"/>
                  </a:lnTo>
                  <a:lnTo>
                    <a:pt x="1285" y="393"/>
                  </a:lnTo>
                  <a:lnTo>
                    <a:pt x="1285" y="0"/>
                  </a:ln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2109" name="Google Shape;2109;p37"/>
          <p:cNvGrpSpPr/>
          <p:nvPr/>
        </p:nvGrpSpPr>
        <p:grpSpPr>
          <a:xfrm>
            <a:off x="6258857" y="3016414"/>
            <a:ext cx="354428" cy="362441"/>
            <a:chOff x="3171000" y="4021950"/>
            <a:chExt cx="268100" cy="265875"/>
          </a:xfrm>
        </p:grpSpPr>
        <p:sp>
          <p:nvSpPr>
            <p:cNvPr id="2110" name="Google Shape;2110;p37"/>
            <p:cNvSpPr/>
            <p:nvPr/>
          </p:nvSpPr>
          <p:spPr>
            <a:xfrm>
              <a:off x="3171000" y="4058525"/>
              <a:ext cx="230200" cy="229300"/>
            </a:xfrm>
            <a:custGeom>
              <a:rect b="b" l="l" r="r" t="t"/>
              <a:pathLst>
                <a:path extrusionOk="0" h="9172" w="9208">
                  <a:moveTo>
                    <a:pt x="1782" y="6720"/>
                  </a:moveTo>
                  <a:cubicBezTo>
                    <a:pt x="1957" y="6720"/>
                    <a:pt x="2130" y="6787"/>
                    <a:pt x="2266" y="6923"/>
                  </a:cubicBezTo>
                  <a:cubicBezTo>
                    <a:pt x="2534" y="7191"/>
                    <a:pt x="2534" y="7619"/>
                    <a:pt x="2266" y="7869"/>
                  </a:cubicBezTo>
                  <a:lnTo>
                    <a:pt x="1142" y="8244"/>
                  </a:lnTo>
                  <a:lnTo>
                    <a:pt x="928" y="8047"/>
                  </a:lnTo>
                  <a:lnTo>
                    <a:pt x="1303" y="6905"/>
                  </a:lnTo>
                  <a:cubicBezTo>
                    <a:pt x="1443" y="6783"/>
                    <a:pt x="1614" y="6720"/>
                    <a:pt x="1782" y="6720"/>
                  </a:cubicBezTo>
                  <a:close/>
                  <a:moveTo>
                    <a:pt x="7494" y="0"/>
                  </a:moveTo>
                  <a:lnTo>
                    <a:pt x="839" y="6656"/>
                  </a:lnTo>
                  <a:lnTo>
                    <a:pt x="0" y="9171"/>
                  </a:lnTo>
                  <a:lnTo>
                    <a:pt x="2552" y="8333"/>
                  </a:lnTo>
                  <a:lnTo>
                    <a:pt x="9207" y="1695"/>
                  </a:lnTo>
                  <a:lnTo>
                    <a:pt x="7494" y="0"/>
                  </a:ln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111" name="Google Shape;2111;p37"/>
            <p:cNvSpPr/>
            <p:nvPr/>
          </p:nvSpPr>
          <p:spPr>
            <a:xfrm>
              <a:off x="3367725" y="4021950"/>
              <a:ext cx="71375" cy="69150"/>
            </a:xfrm>
            <a:custGeom>
              <a:rect b="b" l="l" r="r" t="t"/>
              <a:pathLst>
                <a:path extrusionOk="0" h="2766" w="2855">
                  <a:moveTo>
                    <a:pt x="1320" y="0"/>
                  </a:moveTo>
                  <a:cubicBezTo>
                    <a:pt x="1187" y="0"/>
                    <a:pt x="1053" y="54"/>
                    <a:pt x="946" y="161"/>
                  </a:cubicBezTo>
                  <a:lnTo>
                    <a:pt x="0" y="1089"/>
                  </a:lnTo>
                  <a:lnTo>
                    <a:pt x="1695" y="2766"/>
                  </a:lnTo>
                  <a:lnTo>
                    <a:pt x="2623" y="1838"/>
                  </a:lnTo>
                  <a:cubicBezTo>
                    <a:pt x="2855" y="1642"/>
                    <a:pt x="2855" y="1303"/>
                    <a:pt x="2641" y="1106"/>
                  </a:cubicBezTo>
                  <a:lnTo>
                    <a:pt x="1695" y="161"/>
                  </a:lnTo>
                  <a:cubicBezTo>
                    <a:pt x="1588" y="54"/>
                    <a:pt x="1454" y="0"/>
                    <a:pt x="1320"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2112" name="Google Shape;2112;p37"/>
          <p:cNvSpPr/>
          <p:nvPr/>
        </p:nvSpPr>
        <p:spPr>
          <a:xfrm>
            <a:off x="6779633" y="3050756"/>
            <a:ext cx="394518" cy="407460"/>
          </a:xfrm>
          <a:custGeom>
            <a:rect b="b" l="l" r="r" t="t"/>
            <a:pathLst>
              <a:path extrusionOk="0" h="11956" w="11937">
                <a:moveTo>
                  <a:pt x="9225" y="1125"/>
                </a:moveTo>
                <a:lnTo>
                  <a:pt x="10831" y="2730"/>
                </a:lnTo>
                <a:lnTo>
                  <a:pt x="9814" y="3747"/>
                </a:lnTo>
                <a:lnTo>
                  <a:pt x="8975" y="2927"/>
                </a:lnTo>
                <a:lnTo>
                  <a:pt x="8583" y="3301"/>
                </a:lnTo>
                <a:lnTo>
                  <a:pt x="9421" y="4140"/>
                </a:lnTo>
                <a:lnTo>
                  <a:pt x="8368" y="5175"/>
                </a:lnTo>
                <a:lnTo>
                  <a:pt x="7548" y="4354"/>
                </a:lnTo>
                <a:lnTo>
                  <a:pt x="7173" y="4729"/>
                </a:lnTo>
                <a:lnTo>
                  <a:pt x="8012" y="5550"/>
                </a:lnTo>
                <a:lnTo>
                  <a:pt x="6977" y="6584"/>
                </a:lnTo>
                <a:lnTo>
                  <a:pt x="6138" y="5764"/>
                </a:lnTo>
                <a:lnTo>
                  <a:pt x="5763" y="6138"/>
                </a:lnTo>
                <a:lnTo>
                  <a:pt x="6602" y="6959"/>
                </a:lnTo>
                <a:lnTo>
                  <a:pt x="5549" y="7994"/>
                </a:lnTo>
                <a:lnTo>
                  <a:pt x="4728" y="7173"/>
                </a:lnTo>
                <a:lnTo>
                  <a:pt x="4354" y="7548"/>
                </a:lnTo>
                <a:lnTo>
                  <a:pt x="5175" y="8369"/>
                </a:lnTo>
                <a:lnTo>
                  <a:pt x="4140" y="9404"/>
                </a:lnTo>
                <a:lnTo>
                  <a:pt x="3319" y="8583"/>
                </a:lnTo>
                <a:lnTo>
                  <a:pt x="2944" y="8958"/>
                </a:lnTo>
                <a:lnTo>
                  <a:pt x="3765" y="9778"/>
                </a:lnTo>
                <a:lnTo>
                  <a:pt x="2748" y="10795"/>
                </a:lnTo>
                <a:lnTo>
                  <a:pt x="1160" y="9207"/>
                </a:lnTo>
                <a:lnTo>
                  <a:pt x="9225" y="1125"/>
                </a:lnTo>
                <a:close/>
                <a:moveTo>
                  <a:pt x="9225" y="1"/>
                </a:moveTo>
                <a:lnTo>
                  <a:pt x="0" y="9225"/>
                </a:lnTo>
                <a:lnTo>
                  <a:pt x="2730" y="11955"/>
                </a:lnTo>
                <a:lnTo>
                  <a:pt x="11937" y="2748"/>
                </a:lnTo>
                <a:lnTo>
                  <a:pt x="9225" y="1"/>
                </a:ln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113" name="Google Shape;2113;p37"/>
          <p:cNvSpPr/>
          <p:nvPr/>
        </p:nvSpPr>
        <p:spPr>
          <a:xfrm>
            <a:off x="7334021" y="3035213"/>
            <a:ext cx="352082" cy="363191"/>
          </a:xfrm>
          <a:custGeom>
            <a:rect b="b" l="l" r="r" t="t"/>
            <a:pathLst>
              <a:path extrusionOk="0" h="10657" w="10653">
                <a:moveTo>
                  <a:pt x="6254" y="823"/>
                </a:moveTo>
                <a:cubicBezTo>
                  <a:pt x="6352" y="823"/>
                  <a:pt x="6452" y="841"/>
                  <a:pt x="6549" y="879"/>
                </a:cubicBezTo>
                <a:cubicBezTo>
                  <a:pt x="6959" y="1040"/>
                  <a:pt x="7155" y="1504"/>
                  <a:pt x="6977" y="1914"/>
                </a:cubicBezTo>
                <a:cubicBezTo>
                  <a:pt x="6867" y="2217"/>
                  <a:pt x="6554" y="2414"/>
                  <a:pt x="6237" y="2414"/>
                </a:cubicBezTo>
                <a:cubicBezTo>
                  <a:pt x="6143" y="2414"/>
                  <a:pt x="6049" y="2397"/>
                  <a:pt x="5960" y="2360"/>
                </a:cubicBezTo>
                <a:cubicBezTo>
                  <a:pt x="5532" y="2200"/>
                  <a:pt x="5353" y="1736"/>
                  <a:pt x="5514" y="1325"/>
                </a:cubicBezTo>
                <a:cubicBezTo>
                  <a:pt x="5636" y="1012"/>
                  <a:pt x="5936" y="823"/>
                  <a:pt x="6254" y="823"/>
                </a:cubicBezTo>
                <a:close/>
                <a:moveTo>
                  <a:pt x="9047" y="3609"/>
                </a:moveTo>
                <a:cubicBezTo>
                  <a:pt x="9493" y="3609"/>
                  <a:pt x="9849" y="3966"/>
                  <a:pt x="9849" y="4394"/>
                </a:cubicBezTo>
                <a:cubicBezTo>
                  <a:pt x="9849" y="4840"/>
                  <a:pt x="9493" y="5197"/>
                  <a:pt x="9047" y="5197"/>
                </a:cubicBezTo>
                <a:cubicBezTo>
                  <a:pt x="8618" y="5197"/>
                  <a:pt x="8244" y="4840"/>
                  <a:pt x="8244" y="4394"/>
                </a:cubicBezTo>
                <a:cubicBezTo>
                  <a:pt x="8244" y="3966"/>
                  <a:pt x="8618" y="3609"/>
                  <a:pt x="9047" y="3609"/>
                </a:cubicBezTo>
                <a:close/>
                <a:moveTo>
                  <a:pt x="5585" y="4662"/>
                </a:moveTo>
                <a:cubicBezTo>
                  <a:pt x="5817" y="4662"/>
                  <a:pt x="5978" y="4840"/>
                  <a:pt x="5978" y="5072"/>
                </a:cubicBezTo>
                <a:cubicBezTo>
                  <a:pt x="5978" y="5304"/>
                  <a:pt x="5817" y="5465"/>
                  <a:pt x="5585" y="5465"/>
                </a:cubicBezTo>
                <a:cubicBezTo>
                  <a:pt x="5371" y="5465"/>
                  <a:pt x="5193" y="5304"/>
                  <a:pt x="5193" y="5072"/>
                </a:cubicBezTo>
                <a:cubicBezTo>
                  <a:pt x="5193" y="4840"/>
                  <a:pt x="5371" y="4662"/>
                  <a:pt x="5585" y="4662"/>
                </a:cubicBezTo>
                <a:close/>
                <a:moveTo>
                  <a:pt x="6272" y="0"/>
                </a:moveTo>
                <a:cubicBezTo>
                  <a:pt x="5644" y="0"/>
                  <a:pt x="5041" y="377"/>
                  <a:pt x="4782" y="1004"/>
                </a:cubicBezTo>
                <a:cubicBezTo>
                  <a:pt x="4443" y="1807"/>
                  <a:pt x="4853" y="2735"/>
                  <a:pt x="5656" y="3074"/>
                </a:cubicBezTo>
                <a:cubicBezTo>
                  <a:pt x="5817" y="3145"/>
                  <a:pt x="5978" y="3163"/>
                  <a:pt x="6138" y="3181"/>
                </a:cubicBezTo>
                <a:lnTo>
                  <a:pt x="4943" y="4376"/>
                </a:lnTo>
                <a:lnTo>
                  <a:pt x="4639" y="5036"/>
                </a:lnTo>
                <a:lnTo>
                  <a:pt x="803" y="7195"/>
                </a:lnTo>
                <a:lnTo>
                  <a:pt x="0" y="8534"/>
                </a:lnTo>
                <a:lnTo>
                  <a:pt x="3854" y="6803"/>
                </a:lnTo>
                <a:lnTo>
                  <a:pt x="2124" y="10657"/>
                </a:lnTo>
                <a:lnTo>
                  <a:pt x="2124" y="10657"/>
                </a:lnTo>
                <a:lnTo>
                  <a:pt x="3462" y="9854"/>
                </a:lnTo>
                <a:lnTo>
                  <a:pt x="5603" y="6036"/>
                </a:lnTo>
                <a:lnTo>
                  <a:pt x="6245" y="5732"/>
                </a:lnTo>
                <a:lnTo>
                  <a:pt x="7459" y="4537"/>
                </a:lnTo>
                <a:cubicBezTo>
                  <a:pt x="7512" y="5376"/>
                  <a:pt x="8208" y="6000"/>
                  <a:pt x="9047" y="6000"/>
                </a:cubicBezTo>
                <a:cubicBezTo>
                  <a:pt x="9939" y="6000"/>
                  <a:pt x="10652" y="5286"/>
                  <a:pt x="10652" y="4394"/>
                </a:cubicBezTo>
                <a:cubicBezTo>
                  <a:pt x="10652" y="3520"/>
                  <a:pt x="9939" y="2806"/>
                  <a:pt x="9047" y="2806"/>
                </a:cubicBezTo>
                <a:cubicBezTo>
                  <a:pt x="8708" y="2806"/>
                  <a:pt x="8386" y="2913"/>
                  <a:pt x="8119" y="3109"/>
                </a:cubicBezTo>
                <a:lnTo>
                  <a:pt x="6834" y="3823"/>
                </a:lnTo>
                <a:lnTo>
                  <a:pt x="7548" y="2539"/>
                </a:lnTo>
                <a:cubicBezTo>
                  <a:pt x="7619" y="2431"/>
                  <a:pt x="7690" y="2307"/>
                  <a:pt x="7726" y="2200"/>
                </a:cubicBezTo>
                <a:cubicBezTo>
                  <a:pt x="8065" y="1379"/>
                  <a:pt x="7673" y="451"/>
                  <a:pt x="6852" y="112"/>
                </a:cubicBezTo>
                <a:cubicBezTo>
                  <a:pt x="6662" y="36"/>
                  <a:pt x="6466" y="0"/>
                  <a:pt x="6272"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2114" name="Google Shape;2114;p37"/>
          <p:cNvGrpSpPr/>
          <p:nvPr/>
        </p:nvGrpSpPr>
        <p:grpSpPr>
          <a:xfrm>
            <a:off x="7848132" y="3068067"/>
            <a:ext cx="334400" cy="344821"/>
            <a:chOff x="5684575" y="4038000"/>
            <a:chExt cx="252950" cy="252950"/>
          </a:xfrm>
        </p:grpSpPr>
        <p:sp>
          <p:nvSpPr>
            <p:cNvPr id="2115" name="Google Shape;2115;p37"/>
            <p:cNvSpPr/>
            <p:nvPr/>
          </p:nvSpPr>
          <p:spPr>
            <a:xfrm>
              <a:off x="5684575" y="4038000"/>
              <a:ext cx="252950" cy="252950"/>
            </a:xfrm>
            <a:custGeom>
              <a:rect b="b" l="l" r="r" t="t"/>
              <a:pathLst>
                <a:path extrusionOk="0" h="10118" w="10118">
                  <a:moveTo>
                    <a:pt x="5068" y="803"/>
                  </a:moveTo>
                  <a:cubicBezTo>
                    <a:pt x="7405" y="803"/>
                    <a:pt x="9332" y="2730"/>
                    <a:pt x="9332" y="5068"/>
                  </a:cubicBezTo>
                  <a:cubicBezTo>
                    <a:pt x="9332" y="7405"/>
                    <a:pt x="7405" y="9314"/>
                    <a:pt x="5068" y="9314"/>
                  </a:cubicBezTo>
                  <a:cubicBezTo>
                    <a:pt x="2731" y="9314"/>
                    <a:pt x="804" y="7405"/>
                    <a:pt x="804" y="5068"/>
                  </a:cubicBezTo>
                  <a:cubicBezTo>
                    <a:pt x="804" y="2730"/>
                    <a:pt x="2731" y="803"/>
                    <a:pt x="5068" y="803"/>
                  </a:cubicBezTo>
                  <a:close/>
                  <a:moveTo>
                    <a:pt x="5068" y="1"/>
                  </a:moveTo>
                  <a:cubicBezTo>
                    <a:pt x="2267" y="1"/>
                    <a:pt x="1" y="2267"/>
                    <a:pt x="1" y="5068"/>
                  </a:cubicBezTo>
                  <a:cubicBezTo>
                    <a:pt x="1" y="7851"/>
                    <a:pt x="2267" y="10117"/>
                    <a:pt x="5068" y="10117"/>
                  </a:cubicBezTo>
                  <a:cubicBezTo>
                    <a:pt x="7851" y="10117"/>
                    <a:pt x="10118" y="7851"/>
                    <a:pt x="10118" y="5068"/>
                  </a:cubicBezTo>
                  <a:cubicBezTo>
                    <a:pt x="10118" y="2267"/>
                    <a:pt x="7851" y="1"/>
                    <a:pt x="5068" y="1"/>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116" name="Google Shape;2116;p37"/>
            <p:cNvSpPr/>
            <p:nvPr/>
          </p:nvSpPr>
          <p:spPr>
            <a:xfrm>
              <a:off x="5804575" y="4097775"/>
              <a:ext cx="58000" cy="118225"/>
            </a:xfrm>
            <a:custGeom>
              <a:rect b="b" l="l" r="r" t="t"/>
              <a:pathLst>
                <a:path extrusionOk="0" h="4729" w="2320">
                  <a:moveTo>
                    <a:pt x="0" y="0"/>
                  </a:moveTo>
                  <a:lnTo>
                    <a:pt x="0" y="2677"/>
                  </a:lnTo>
                  <a:cubicBezTo>
                    <a:pt x="0" y="2748"/>
                    <a:pt x="36" y="2820"/>
                    <a:pt x="90" y="2855"/>
                  </a:cubicBezTo>
                  <a:lnTo>
                    <a:pt x="1963" y="4729"/>
                  </a:lnTo>
                  <a:lnTo>
                    <a:pt x="2320" y="4372"/>
                  </a:lnTo>
                  <a:lnTo>
                    <a:pt x="536" y="2570"/>
                  </a:lnTo>
                  <a:lnTo>
                    <a:pt x="536" y="0"/>
                  </a:ln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117" name="Google Shape;2117;p37"/>
            <p:cNvSpPr/>
            <p:nvPr/>
          </p:nvSpPr>
          <p:spPr>
            <a:xfrm>
              <a:off x="5804575" y="4071450"/>
              <a:ext cx="13400" cy="13400"/>
            </a:xfrm>
            <a:custGeom>
              <a:rect b="b" l="l" r="r" t="t"/>
              <a:pathLst>
                <a:path extrusionOk="0" h="536" w="536">
                  <a:moveTo>
                    <a:pt x="268" y="1"/>
                  </a:moveTo>
                  <a:cubicBezTo>
                    <a:pt x="125" y="1"/>
                    <a:pt x="0" y="126"/>
                    <a:pt x="0" y="268"/>
                  </a:cubicBezTo>
                  <a:cubicBezTo>
                    <a:pt x="0" y="411"/>
                    <a:pt x="125" y="536"/>
                    <a:pt x="268" y="536"/>
                  </a:cubicBezTo>
                  <a:cubicBezTo>
                    <a:pt x="411" y="536"/>
                    <a:pt x="536" y="411"/>
                    <a:pt x="536" y="268"/>
                  </a:cubicBezTo>
                  <a:cubicBezTo>
                    <a:pt x="536" y="126"/>
                    <a:pt x="411" y="1"/>
                    <a:pt x="268" y="1"/>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118" name="Google Shape;2118;p37"/>
            <p:cNvSpPr/>
            <p:nvPr/>
          </p:nvSpPr>
          <p:spPr>
            <a:xfrm>
              <a:off x="5804575" y="4244525"/>
              <a:ext cx="13400" cy="12975"/>
            </a:xfrm>
            <a:custGeom>
              <a:rect b="b" l="l" r="r" t="t"/>
              <a:pathLst>
                <a:path extrusionOk="0" h="519" w="536">
                  <a:moveTo>
                    <a:pt x="268" y="1"/>
                  </a:moveTo>
                  <a:cubicBezTo>
                    <a:pt x="125" y="1"/>
                    <a:pt x="0" y="126"/>
                    <a:pt x="0" y="268"/>
                  </a:cubicBezTo>
                  <a:cubicBezTo>
                    <a:pt x="0" y="411"/>
                    <a:pt x="125" y="518"/>
                    <a:pt x="268" y="518"/>
                  </a:cubicBezTo>
                  <a:cubicBezTo>
                    <a:pt x="411" y="518"/>
                    <a:pt x="536" y="411"/>
                    <a:pt x="536" y="268"/>
                  </a:cubicBezTo>
                  <a:cubicBezTo>
                    <a:pt x="536" y="126"/>
                    <a:pt x="411" y="1"/>
                    <a:pt x="268" y="1"/>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119" name="Google Shape;2119;p37"/>
            <p:cNvSpPr/>
            <p:nvPr/>
          </p:nvSpPr>
          <p:spPr>
            <a:xfrm>
              <a:off x="5718025" y="4158000"/>
              <a:ext cx="13425" cy="13400"/>
            </a:xfrm>
            <a:custGeom>
              <a:rect b="b" l="l" r="r" t="t"/>
              <a:pathLst>
                <a:path extrusionOk="0" h="536" w="537">
                  <a:moveTo>
                    <a:pt x="269" y="0"/>
                  </a:moveTo>
                  <a:cubicBezTo>
                    <a:pt x="126" y="0"/>
                    <a:pt x="1" y="125"/>
                    <a:pt x="1" y="268"/>
                  </a:cubicBezTo>
                  <a:cubicBezTo>
                    <a:pt x="1" y="411"/>
                    <a:pt x="126" y="535"/>
                    <a:pt x="269" y="535"/>
                  </a:cubicBezTo>
                  <a:cubicBezTo>
                    <a:pt x="411" y="535"/>
                    <a:pt x="536" y="411"/>
                    <a:pt x="536" y="268"/>
                  </a:cubicBezTo>
                  <a:cubicBezTo>
                    <a:pt x="536" y="125"/>
                    <a:pt x="411" y="0"/>
                    <a:pt x="269"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120" name="Google Shape;2120;p37"/>
            <p:cNvSpPr/>
            <p:nvPr/>
          </p:nvSpPr>
          <p:spPr>
            <a:xfrm>
              <a:off x="5891100" y="4158000"/>
              <a:ext cx="13425" cy="13400"/>
            </a:xfrm>
            <a:custGeom>
              <a:rect b="b" l="l" r="r" t="t"/>
              <a:pathLst>
                <a:path extrusionOk="0" h="536" w="537">
                  <a:moveTo>
                    <a:pt x="269" y="0"/>
                  </a:moveTo>
                  <a:cubicBezTo>
                    <a:pt x="126" y="0"/>
                    <a:pt x="1" y="125"/>
                    <a:pt x="1" y="268"/>
                  </a:cubicBezTo>
                  <a:cubicBezTo>
                    <a:pt x="1" y="411"/>
                    <a:pt x="126" y="535"/>
                    <a:pt x="269" y="535"/>
                  </a:cubicBezTo>
                  <a:cubicBezTo>
                    <a:pt x="411" y="535"/>
                    <a:pt x="536" y="411"/>
                    <a:pt x="536" y="268"/>
                  </a:cubicBezTo>
                  <a:cubicBezTo>
                    <a:pt x="536" y="125"/>
                    <a:pt x="411" y="0"/>
                    <a:pt x="269"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2121" name="Google Shape;2121;p37"/>
          <p:cNvGrpSpPr/>
          <p:nvPr/>
        </p:nvGrpSpPr>
        <p:grpSpPr>
          <a:xfrm>
            <a:off x="8441727" y="3026501"/>
            <a:ext cx="247115" cy="399520"/>
            <a:chOff x="1982675" y="3599525"/>
            <a:chExt cx="186925" cy="293075"/>
          </a:xfrm>
        </p:grpSpPr>
        <p:sp>
          <p:nvSpPr>
            <p:cNvPr id="2122" name="Google Shape;2122;p37"/>
            <p:cNvSpPr/>
            <p:nvPr/>
          </p:nvSpPr>
          <p:spPr>
            <a:xfrm>
              <a:off x="2029075" y="3639675"/>
              <a:ext cx="40175" cy="39725"/>
            </a:xfrm>
            <a:custGeom>
              <a:rect b="b" l="l" r="r" t="t"/>
              <a:pathLst>
                <a:path extrusionOk="0" h="1589" w="1607">
                  <a:moveTo>
                    <a:pt x="803" y="0"/>
                  </a:moveTo>
                  <a:cubicBezTo>
                    <a:pt x="357" y="0"/>
                    <a:pt x="0" y="357"/>
                    <a:pt x="0" y="803"/>
                  </a:cubicBezTo>
                  <a:cubicBezTo>
                    <a:pt x="0" y="1231"/>
                    <a:pt x="357" y="1588"/>
                    <a:pt x="803" y="1588"/>
                  </a:cubicBezTo>
                  <a:cubicBezTo>
                    <a:pt x="1249" y="1588"/>
                    <a:pt x="1606" y="1231"/>
                    <a:pt x="1606" y="803"/>
                  </a:cubicBezTo>
                  <a:cubicBezTo>
                    <a:pt x="1606" y="357"/>
                    <a:pt x="1249" y="0"/>
                    <a:pt x="803"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123" name="Google Shape;2123;p37"/>
            <p:cNvSpPr/>
            <p:nvPr/>
          </p:nvSpPr>
          <p:spPr>
            <a:xfrm>
              <a:off x="2029075" y="3599525"/>
              <a:ext cx="20100" cy="20100"/>
            </a:xfrm>
            <a:custGeom>
              <a:rect b="b" l="l" r="r" t="t"/>
              <a:pathLst>
                <a:path extrusionOk="0" h="804" w="804">
                  <a:moveTo>
                    <a:pt x="411" y="0"/>
                  </a:moveTo>
                  <a:cubicBezTo>
                    <a:pt x="197" y="0"/>
                    <a:pt x="0" y="196"/>
                    <a:pt x="0" y="411"/>
                  </a:cubicBezTo>
                  <a:cubicBezTo>
                    <a:pt x="0" y="625"/>
                    <a:pt x="197" y="803"/>
                    <a:pt x="411" y="803"/>
                  </a:cubicBezTo>
                  <a:cubicBezTo>
                    <a:pt x="625" y="803"/>
                    <a:pt x="803" y="625"/>
                    <a:pt x="803" y="411"/>
                  </a:cubicBezTo>
                  <a:cubicBezTo>
                    <a:pt x="803" y="196"/>
                    <a:pt x="625" y="0"/>
                    <a:pt x="411"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124" name="Google Shape;2124;p37"/>
            <p:cNvSpPr/>
            <p:nvPr/>
          </p:nvSpPr>
          <p:spPr>
            <a:xfrm>
              <a:off x="2085725" y="3659725"/>
              <a:ext cx="20100" cy="19675"/>
            </a:xfrm>
            <a:custGeom>
              <a:rect b="b" l="l" r="r" t="t"/>
              <a:pathLst>
                <a:path extrusionOk="0" h="787" w="804">
                  <a:moveTo>
                    <a:pt x="393" y="1"/>
                  </a:moveTo>
                  <a:cubicBezTo>
                    <a:pt x="179" y="1"/>
                    <a:pt x="0" y="179"/>
                    <a:pt x="0" y="394"/>
                  </a:cubicBezTo>
                  <a:cubicBezTo>
                    <a:pt x="0" y="625"/>
                    <a:pt x="179" y="786"/>
                    <a:pt x="393" y="786"/>
                  </a:cubicBezTo>
                  <a:cubicBezTo>
                    <a:pt x="625" y="786"/>
                    <a:pt x="803" y="625"/>
                    <a:pt x="803" y="394"/>
                  </a:cubicBezTo>
                  <a:cubicBezTo>
                    <a:pt x="803" y="179"/>
                    <a:pt x="625" y="1"/>
                    <a:pt x="393" y="1"/>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125" name="Google Shape;2125;p37"/>
            <p:cNvSpPr/>
            <p:nvPr/>
          </p:nvSpPr>
          <p:spPr>
            <a:xfrm>
              <a:off x="2088850" y="3612900"/>
              <a:ext cx="26775" cy="26800"/>
            </a:xfrm>
            <a:custGeom>
              <a:rect b="b" l="l" r="r" t="t"/>
              <a:pathLst>
                <a:path extrusionOk="0" h="1072" w="1071">
                  <a:moveTo>
                    <a:pt x="535" y="0"/>
                  </a:moveTo>
                  <a:cubicBezTo>
                    <a:pt x="250" y="0"/>
                    <a:pt x="0" y="250"/>
                    <a:pt x="0" y="536"/>
                  </a:cubicBezTo>
                  <a:cubicBezTo>
                    <a:pt x="0" y="839"/>
                    <a:pt x="250" y="1071"/>
                    <a:pt x="535" y="1071"/>
                  </a:cubicBezTo>
                  <a:cubicBezTo>
                    <a:pt x="839" y="1071"/>
                    <a:pt x="1071" y="839"/>
                    <a:pt x="1071" y="536"/>
                  </a:cubicBezTo>
                  <a:cubicBezTo>
                    <a:pt x="1071" y="250"/>
                    <a:pt x="839" y="0"/>
                    <a:pt x="535"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126" name="Google Shape;2126;p37"/>
            <p:cNvSpPr/>
            <p:nvPr/>
          </p:nvSpPr>
          <p:spPr>
            <a:xfrm>
              <a:off x="1982675" y="3689625"/>
              <a:ext cx="186925" cy="202975"/>
            </a:xfrm>
            <a:custGeom>
              <a:rect b="b" l="l" r="r" t="t"/>
              <a:pathLst>
                <a:path extrusionOk="0" h="8119" w="7477">
                  <a:moveTo>
                    <a:pt x="6549" y="536"/>
                  </a:moveTo>
                  <a:cubicBezTo>
                    <a:pt x="6460" y="696"/>
                    <a:pt x="6388" y="928"/>
                    <a:pt x="6388" y="1196"/>
                  </a:cubicBezTo>
                  <a:lnTo>
                    <a:pt x="6388" y="1446"/>
                  </a:lnTo>
                  <a:cubicBezTo>
                    <a:pt x="5978" y="1285"/>
                    <a:pt x="5318" y="1053"/>
                    <a:pt x="4658" y="1053"/>
                  </a:cubicBezTo>
                  <a:cubicBezTo>
                    <a:pt x="3944" y="1053"/>
                    <a:pt x="3498" y="1178"/>
                    <a:pt x="3052" y="1303"/>
                  </a:cubicBezTo>
                  <a:cubicBezTo>
                    <a:pt x="2552" y="1428"/>
                    <a:pt x="2035" y="1571"/>
                    <a:pt x="1071" y="1588"/>
                  </a:cubicBezTo>
                  <a:lnTo>
                    <a:pt x="1071" y="1196"/>
                  </a:lnTo>
                  <a:cubicBezTo>
                    <a:pt x="1071" y="928"/>
                    <a:pt x="982" y="696"/>
                    <a:pt x="893" y="536"/>
                  </a:cubicBezTo>
                  <a:close/>
                  <a:moveTo>
                    <a:pt x="5585" y="2249"/>
                  </a:moveTo>
                  <a:lnTo>
                    <a:pt x="5585" y="2784"/>
                  </a:lnTo>
                  <a:lnTo>
                    <a:pt x="3997" y="2784"/>
                  </a:lnTo>
                  <a:lnTo>
                    <a:pt x="3997" y="2249"/>
                  </a:lnTo>
                  <a:close/>
                  <a:moveTo>
                    <a:pt x="5585" y="3319"/>
                  </a:moveTo>
                  <a:lnTo>
                    <a:pt x="5585" y="3854"/>
                  </a:lnTo>
                  <a:lnTo>
                    <a:pt x="3997" y="3854"/>
                  </a:lnTo>
                  <a:lnTo>
                    <a:pt x="3997" y="3319"/>
                  </a:lnTo>
                  <a:close/>
                  <a:moveTo>
                    <a:pt x="5585" y="4390"/>
                  </a:moveTo>
                  <a:lnTo>
                    <a:pt x="5585" y="4925"/>
                  </a:lnTo>
                  <a:lnTo>
                    <a:pt x="3997" y="4925"/>
                  </a:lnTo>
                  <a:lnTo>
                    <a:pt x="3997" y="4390"/>
                  </a:lnTo>
                  <a:close/>
                  <a:moveTo>
                    <a:pt x="5585" y="5442"/>
                  </a:moveTo>
                  <a:lnTo>
                    <a:pt x="5585" y="5978"/>
                  </a:lnTo>
                  <a:lnTo>
                    <a:pt x="3997" y="5978"/>
                  </a:lnTo>
                  <a:lnTo>
                    <a:pt x="3997" y="5442"/>
                  </a:lnTo>
                  <a:close/>
                  <a:moveTo>
                    <a:pt x="5585" y="6513"/>
                  </a:moveTo>
                  <a:lnTo>
                    <a:pt x="5585" y="7048"/>
                  </a:lnTo>
                  <a:lnTo>
                    <a:pt x="3997" y="7048"/>
                  </a:lnTo>
                  <a:lnTo>
                    <a:pt x="3997" y="6513"/>
                  </a:lnTo>
                  <a:close/>
                  <a:moveTo>
                    <a:pt x="268" y="0"/>
                  </a:moveTo>
                  <a:cubicBezTo>
                    <a:pt x="143" y="0"/>
                    <a:pt x="36" y="72"/>
                    <a:pt x="18" y="197"/>
                  </a:cubicBezTo>
                  <a:cubicBezTo>
                    <a:pt x="1" y="322"/>
                    <a:pt x="36" y="429"/>
                    <a:pt x="143" y="500"/>
                  </a:cubicBezTo>
                  <a:cubicBezTo>
                    <a:pt x="143" y="500"/>
                    <a:pt x="554" y="714"/>
                    <a:pt x="554" y="1196"/>
                  </a:cubicBezTo>
                  <a:lnTo>
                    <a:pt x="554" y="7316"/>
                  </a:lnTo>
                  <a:cubicBezTo>
                    <a:pt x="554" y="7762"/>
                    <a:pt x="911" y="8119"/>
                    <a:pt x="1339" y="8119"/>
                  </a:cubicBezTo>
                  <a:lnTo>
                    <a:pt x="6138" y="8119"/>
                  </a:lnTo>
                  <a:cubicBezTo>
                    <a:pt x="6567" y="8119"/>
                    <a:pt x="6924" y="7762"/>
                    <a:pt x="6924" y="7316"/>
                  </a:cubicBezTo>
                  <a:lnTo>
                    <a:pt x="6924" y="1196"/>
                  </a:lnTo>
                  <a:cubicBezTo>
                    <a:pt x="6924" y="714"/>
                    <a:pt x="7298" y="500"/>
                    <a:pt x="7316" y="500"/>
                  </a:cubicBezTo>
                  <a:cubicBezTo>
                    <a:pt x="7405" y="429"/>
                    <a:pt x="7477" y="322"/>
                    <a:pt x="7441" y="197"/>
                  </a:cubicBezTo>
                  <a:cubicBezTo>
                    <a:pt x="7405" y="72"/>
                    <a:pt x="7298" y="0"/>
                    <a:pt x="7173"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2127" name="Google Shape;2127;p37"/>
          <p:cNvGrpSpPr/>
          <p:nvPr/>
        </p:nvGrpSpPr>
        <p:grpSpPr>
          <a:xfrm>
            <a:off x="8947735" y="3026500"/>
            <a:ext cx="178106" cy="398940"/>
            <a:chOff x="2397075" y="3602200"/>
            <a:chExt cx="134725" cy="292650"/>
          </a:xfrm>
        </p:grpSpPr>
        <p:sp>
          <p:nvSpPr>
            <p:cNvPr id="2128" name="Google Shape;2128;p37"/>
            <p:cNvSpPr/>
            <p:nvPr/>
          </p:nvSpPr>
          <p:spPr>
            <a:xfrm>
              <a:off x="2460850" y="3602200"/>
              <a:ext cx="20100" cy="20100"/>
            </a:xfrm>
            <a:custGeom>
              <a:rect b="b" l="l" r="r" t="t"/>
              <a:pathLst>
                <a:path extrusionOk="0" h="804" w="804">
                  <a:moveTo>
                    <a:pt x="411" y="0"/>
                  </a:moveTo>
                  <a:cubicBezTo>
                    <a:pt x="197" y="0"/>
                    <a:pt x="1" y="197"/>
                    <a:pt x="1" y="411"/>
                  </a:cubicBezTo>
                  <a:cubicBezTo>
                    <a:pt x="1" y="625"/>
                    <a:pt x="197" y="803"/>
                    <a:pt x="411" y="803"/>
                  </a:cubicBezTo>
                  <a:cubicBezTo>
                    <a:pt x="625" y="803"/>
                    <a:pt x="804" y="625"/>
                    <a:pt x="804" y="411"/>
                  </a:cubicBezTo>
                  <a:cubicBezTo>
                    <a:pt x="804" y="197"/>
                    <a:pt x="625" y="0"/>
                    <a:pt x="411"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129" name="Google Shape;2129;p37"/>
            <p:cNvSpPr/>
            <p:nvPr/>
          </p:nvSpPr>
          <p:spPr>
            <a:xfrm>
              <a:off x="2477800" y="3632075"/>
              <a:ext cx="19675" cy="20100"/>
            </a:xfrm>
            <a:custGeom>
              <a:rect b="b" l="l" r="r" t="t"/>
              <a:pathLst>
                <a:path extrusionOk="0" h="804" w="787">
                  <a:moveTo>
                    <a:pt x="393" y="1"/>
                  </a:moveTo>
                  <a:cubicBezTo>
                    <a:pt x="179" y="1"/>
                    <a:pt x="1" y="197"/>
                    <a:pt x="1" y="411"/>
                  </a:cubicBezTo>
                  <a:cubicBezTo>
                    <a:pt x="1" y="625"/>
                    <a:pt x="179" y="804"/>
                    <a:pt x="393" y="804"/>
                  </a:cubicBezTo>
                  <a:cubicBezTo>
                    <a:pt x="625" y="804"/>
                    <a:pt x="786" y="625"/>
                    <a:pt x="786" y="411"/>
                  </a:cubicBezTo>
                  <a:cubicBezTo>
                    <a:pt x="786" y="197"/>
                    <a:pt x="625" y="1"/>
                    <a:pt x="393" y="1"/>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130" name="Google Shape;2130;p37"/>
            <p:cNvSpPr/>
            <p:nvPr/>
          </p:nvSpPr>
          <p:spPr>
            <a:xfrm>
              <a:off x="2441225" y="3625400"/>
              <a:ext cx="19650" cy="20075"/>
            </a:xfrm>
            <a:custGeom>
              <a:rect b="b" l="l" r="r" t="t"/>
              <a:pathLst>
                <a:path extrusionOk="0" h="803" w="786">
                  <a:moveTo>
                    <a:pt x="393" y="0"/>
                  </a:moveTo>
                  <a:cubicBezTo>
                    <a:pt x="179" y="0"/>
                    <a:pt x="1" y="196"/>
                    <a:pt x="1" y="410"/>
                  </a:cubicBezTo>
                  <a:cubicBezTo>
                    <a:pt x="1" y="625"/>
                    <a:pt x="179" y="803"/>
                    <a:pt x="393" y="803"/>
                  </a:cubicBezTo>
                  <a:cubicBezTo>
                    <a:pt x="625" y="803"/>
                    <a:pt x="786" y="625"/>
                    <a:pt x="786" y="410"/>
                  </a:cubicBezTo>
                  <a:cubicBezTo>
                    <a:pt x="786" y="196"/>
                    <a:pt x="625" y="0"/>
                    <a:pt x="393"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131" name="Google Shape;2131;p37"/>
            <p:cNvSpPr/>
            <p:nvPr/>
          </p:nvSpPr>
          <p:spPr>
            <a:xfrm>
              <a:off x="2444350" y="3658850"/>
              <a:ext cx="26800" cy="26325"/>
            </a:xfrm>
            <a:custGeom>
              <a:rect b="b" l="l" r="r" t="t"/>
              <a:pathLst>
                <a:path extrusionOk="0" h="1053" w="1072">
                  <a:moveTo>
                    <a:pt x="536" y="0"/>
                  </a:moveTo>
                  <a:cubicBezTo>
                    <a:pt x="251" y="0"/>
                    <a:pt x="1" y="232"/>
                    <a:pt x="1" y="536"/>
                  </a:cubicBezTo>
                  <a:cubicBezTo>
                    <a:pt x="1" y="821"/>
                    <a:pt x="251" y="1053"/>
                    <a:pt x="536" y="1053"/>
                  </a:cubicBezTo>
                  <a:cubicBezTo>
                    <a:pt x="839" y="1053"/>
                    <a:pt x="1071" y="821"/>
                    <a:pt x="1071" y="536"/>
                  </a:cubicBezTo>
                  <a:cubicBezTo>
                    <a:pt x="1071" y="232"/>
                    <a:pt x="839" y="0"/>
                    <a:pt x="536"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132" name="Google Shape;2132;p37"/>
            <p:cNvSpPr/>
            <p:nvPr/>
          </p:nvSpPr>
          <p:spPr>
            <a:xfrm>
              <a:off x="2397075" y="3691850"/>
              <a:ext cx="134725" cy="203000"/>
            </a:xfrm>
            <a:custGeom>
              <a:rect b="b" l="l" r="r" t="t"/>
              <a:pathLst>
                <a:path extrusionOk="0" h="8120" w="5389">
                  <a:moveTo>
                    <a:pt x="3408" y="536"/>
                  </a:moveTo>
                  <a:cubicBezTo>
                    <a:pt x="3301" y="714"/>
                    <a:pt x="3230" y="928"/>
                    <a:pt x="3230" y="1196"/>
                  </a:cubicBezTo>
                  <a:lnTo>
                    <a:pt x="3230" y="1731"/>
                  </a:lnTo>
                  <a:lnTo>
                    <a:pt x="2159" y="1731"/>
                  </a:lnTo>
                  <a:lnTo>
                    <a:pt x="2159" y="1196"/>
                  </a:lnTo>
                  <a:cubicBezTo>
                    <a:pt x="2159" y="928"/>
                    <a:pt x="2088" y="714"/>
                    <a:pt x="1999" y="536"/>
                  </a:cubicBezTo>
                  <a:close/>
                  <a:moveTo>
                    <a:pt x="1356" y="1"/>
                  </a:moveTo>
                  <a:cubicBezTo>
                    <a:pt x="1267" y="1"/>
                    <a:pt x="1160" y="72"/>
                    <a:pt x="1107" y="161"/>
                  </a:cubicBezTo>
                  <a:cubicBezTo>
                    <a:pt x="1053" y="286"/>
                    <a:pt x="1089" y="447"/>
                    <a:pt x="1232" y="518"/>
                  </a:cubicBezTo>
                  <a:cubicBezTo>
                    <a:pt x="1232" y="518"/>
                    <a:pt x="1624" y="732"/>
                    <a:pt x="1624" y="1196"/>
                  </a:cubicBezTo>
                  <a:lnTo>
                    <a:pt x="1624" y="3551"/>
                  </a:lnTo>
                  <a:lnTo>
                    <a:pt x="107" y="6995"/>
                  </a:lnTo>
                  <a:cubicBezTo>
                    <a:pt x="0" y="7245"/>
                    <a:pt x="18" y="7530"/>
                    <a:pt x="161" y="7762"/>
                  </a:cubicBezTo>
                  <a:cubicBezTo>
                    <a:pt x="322" y="7976"/>
                    <a:pt x="571" y="8119"/>
                    <a:pt x="821" y="8119"/>
                  </a:cubicBezTo>
                  <a:lnTo>
                    <a:pt x="4550" y="8119"/>
                  </a:lnTo>
                  <a:cubicBezTo>
                    <a:pt x="4818" y="8119"/>
                    <a:pt x="5068" y="7976"/>
                    <a:pt x="5210" y="7762"/>
                  </a:cubicBezTo>
                  <a:cubicBezTo>
                    <a:pt x="5371" y="7530"/>
                    <a:pt x="5389" y="7245"/>
                    <a:pt x="5282" y="6995"/>
                  </a:cubicBezTo>
                  <a:lnTo>
                    <a:pt x="3747" y="3551"/>
                  </a:lnTo>
                  <a:lnTo>
                    <a:pt x="3747" y="1196"/>
                  </a:lnTo>
                  <a:cubicBezTo>
                    <a:pt x="3747" y="732"/>
                    <a:pt x="4140" y="536"/>
                    <a:pt x="4158" y="518"/>
                  </a:cubicBezTo>
                  <a:cubicBezTo>
                    <a:pt x="4283" y="447"/>
                    <a:pt x="4336" y="286"/>
                    <a:pt x="4283" y="161"/>
                  </a:cubicBezTo>
                  <a:cubicBezTo>
                    <a:pt x="4211" y="72"/>
                    <a:pt x="4122" y="1"/>
                    <a:pt x="4015" y="1"/>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2133" name="Google Shape;2133;p37"/>
          <p:cNvGrpSpPr/>
          <p:nvPr/>
        </p:nvGrpSpPr>
        <p:grpSpPr>
          <a:xfrm>
            <a:off x="2581850" y="3710924"/>
            <a:ext cx="246520" cy="383741"/>
            <a:chOff x="2717350" y="3603525"/>
            <a:chExt cx="186475" cy="281500"/>
          </a:xfrm>
        </p:grpSpPr>
        <p:sp>
          <p:nvSpPr>
            <p:cNvPr id="2134" name="Google Shape;2134;p37"/>
            <p:cNvSpPr/>
            <p:nvPr/>
          </p:nvSpPr>
          <p:spPr>
            <a:xfrm>
              <a:off x="2741875" y="3786425"/>
              <a:ext cx="60250" cy="35250"/>
            </a:xfrm>
            <a:custGeom>
              <a:rect b="b" l="l" r="r" t="t"/>
              <a:pathLst>
                <a:path extrusionOk="0" h="1410" w="2410">
                  <a:moveTo>
                    <a:pt x="197" y="0"/>
                  </a:moveTo>
                  <a:lnTo>
                    <a:pt x="1" y="500"/>
                  </a:lnTo>
                  <a:lnTo>
                    <a:pt x="2213" y="1410"/>
                  </a:lnTo>
                  <a:lnTo>
                    <a:pt x="2410" y="910"/>
                  </a:lnTo>
                  <a:lnTo>
                    <a:pt x="197" y="0"/>
                  </a:ln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135" name="Google Shape;2135;p37"/>
            <p:cNvSpPr/>
            <p:nvPr/>
          </p:nvSpPr>
          <p:spPr>
            <a:xfrm>
              <a:off x="2820400" y="3718625"/>
              <a:ext cx="26775" cy="26775"/>
            </a:xfrm>
            <a:custGeom>
              <a:rect b="b" l="l" r="r" t="t"/>
              <a:pathLst>
                <a:path extrusionOk="0" h="1071" w="1071">
                  <a:moveTo>
                    <a:pt x="535" y="0"/>
                  </a:moveTo>
                  <a:cubicBezTo>
                    <a:pt x="250" y="0"/>
                    <a:pt x="0" y="250"/>
                    <a:pt x="0" y="535"/>
                  </a:cubicBezTo>
                  <a:cubicBezTo>
                    <a:pt x="0" y="839"/>
                    <a:pt x="250" y="1071"/>
                    <a:pt x="535" y="1071"/>
                  </a:cubicBezTo>
                  <a:cubicBezTo>
                    <a:pt x="839" y="1071"/>
                    <a:pt x="1071" y="839"/>
                    <a:pt x="1071" y="535"/>
                  </a:cubicBezTo>
                  <a:cubicBezTo>
                    <a:pt x="1071" y="250"/>
                    <a:pt x="839" y="0"/>
                    <a:pt x="535"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136" name="Google Shape;2136;p37"/>
            <p:cNvSpPr/>
            <p:nvPr/>
          </p:nvSpPr>
          <p:spPr>
            <a:xfrm>
              <a:off x="2820400" y="3718625"/>
              <a:ext cx="26775" cy="26775"/>
            </a:xfrm>
            <a:custGeom>
              <a:rect b="b" l="l" r="r" t="t"/>
              <a:pathLst>
                <a:path extrusionOk="0" h="1071" w="1071">
                  <a:moveTo>
                    <a:pt x="535" y="0"/>
                  </a:moveTo>
                  <a:cubicBezTo>
                    <a:pt x="250" y="0"/>
                    <a:pt x="0" y="250"/>
                    <a:pt x="0" y="535"/>
                  </a:cubicBezTo>
                  <a:cubicBezTo>
                    <a:pt x="0" y="839"/>
                    <a:pt x="250" y="1071"/>
                    <a:pt x="535" y="1071"/>
                  </a:cubicBezTo>
                  <a:cubicBezTo>
                    <a:pt x="839" y="1071"/>
                    <a:pt x="1071" y="839"/>
                    <a:pt x="1071" y="535"/>
                  </a:cubicBezTo>
                  <a:cubicBezTo>
                    <a:pt x="1071" y="250"/>
                    <a:pt x="839" y="0"/>
                    <a:pt x="535"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137" name="Google Shape;2137;p37"/>
            <p:cNvSpPr/>
            <p:nvPr/>
          </p:nvSpPr>
          <p:spPr>
            <a:xfrm>
              <a:off x="2717350" y="3603525"/>
              <a:ext cx="186475" cy="281500"/>
            </a:xfrm>
            <a:custGeom>
              <a:rect b="b" l="l" r="r" t="t"/>
              <a:pathLst>
                <a:path extrusionOk="0" h="11260" w="7459">
                  <a:moveTo>
                    <a:pt x="4657" y="4337"/>
                  </a:moveTo>
                  <a:cubicBezTo>
                    <a:pt x="5103" y="4337"/>
                    <a:pt x="5460" y="4711"/>
                    <a:pt x="5460" y="5139"/>
                  </a:cubicBezTo>
                  <a:cubicBezTo>
                    <a:pt x="5460" y="5586"/>
                    <a:pt x="5103" y="5942"/>
                    <a:pt x="4657" y="5942"/>
                  </a:cubicBezTo>
                  <a:cubicBezTo>
                    <a:pt x="4229" y="5942"/>
                    <a:pt x="3854" y="5586"/>
                    <a:pt x="3854" y="5139"/>
                  </a:cubicBezTo>
                  <a:cubicBezTo>
                    <a:pt x="3854" y="4711"/>
                    <a:pt x="4229" y="4337"/>
                    <a:pt x="4657" y="4337"/>
                  </a:cubicBezTo>
                  <a:close/>
                  <a:moveTo>
                    <a:pt x="5086" y="1"/>
                  </a:moveTo>
                  <a:lnTo>
                    <a:pt x="4800" y="715"/>
                  </a:lnTo>
                  <a:lnTo>
                    <a:pt x="4425" y="554"/>
                  </a:lnTo>
                  <a:lnTo>
                    <a:pt x="2177" y="5978"/>
                  </a:lnTo>
                  <a:cubicBezTo>
                    <a:pt x="2070" y="6246"/>
                    <a:pt x="2106" y="6531"/>
                    <a:pt x="2284" y="6745"/>
                  </a:cubicBezTo>
                  <a:lnTo>
                    <a:pt x="2142" y="7102"/>
                  </a:lnTo>
                  <a:lnTo>
                    <a:pt x="2873" y="7405"/>
                  </a:lnTo>
                  <a:lnTo>
                    <a:pt x="3016" y="7066"/>
                  </a:lnTo>
                  <a:cubicBezTo>
                    <a:pt x="3301" y="7013"/>
                    <a:pt x="3533" y="6852"/>
                    <a:pt x="3658" y="6585"/>
                  </a:cubicBezTo>
                  <a:lnTo>
                    <a:pt x="3801" y="6210"/>
                  </a:lnTo>
                  <a:lnTo>
                    <a:pt x="5621" y="6210"/>
                  </a:lnTo>
                  <a:cubicBezTo>
                    <a:pt x="5692" y="6460"/>
                    <a:pt x="5728" y="6727"/>
                    <a:pt x="5728" y="6995"/>
                  </a:cubicBezTo>
                  <a:cubicBezTo>
                    <a:pt x="5728" y="8762"/>
                    <a:pt x="4301" y="10189"/>
                    <a:pt x="2534" y="10189"/>
                  </a:cubicBezTo>
                  <a:lnTo>
                    <a:pt x="0" y="10189"/>
                  </a:lnTo>
                  <a:lnTo>
                    <a:pt x="0" y="10992"/>
                  </a:lnTo>
                  <a:lnTo>
                    <a:pt x="0" y="11259"/>
                  </a:lnTo>
                  <a:lnTo>
                    <a:pt x="7459" y="11259"/>
                  </a:lnTo>
                  <a:lnTo>
                    <a:pt x="7459" y="10992"/>
                  </a:lnTo>
                  <a:lnTo>
                    <a:pt x="7459" y="10189"/>
                  </a:lnTo>
                  <a:lnTo>
                    <a:pt x="4925" y="10189"/>
                  </a:lnTo>
                  <a:cubicBezTo>
                    <a:pt x="5889" y="9457"/>
                    <a:pt x="6513" y="8298"/>
                    <a:pt x="6513" y="6995"/>
                  </a:cubicBezTo>
                  <a:cubicBezTo>
                    <a:pt x="6513" y="5657"/>
                    <a:pt x="5853" y="4461"/>
                    <a:pt x="4818" y="3748"/>
                  </a:cubicBezTo>
                  <a:lnTo>
                    <a:pt x="5889" y="1161"/>
                  </a:lnTo>
                  <a:lnTo>
                    <a:pt x="5532" y="1018"/>
                  </a:lnTo>
                  <a:lnTo>
                    <a:pt x="5817" y="286"/>
                  </a:lnTo>
                  <a:lnTo>
                    <a:pt x="5086" y="1"/>
                  </a:ln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2138" name="Google Shape;2138;p37"/>
          <p:cNvSpPr/>
          <p:nvPr/>
        </p:nvSpPr>
        <p:spPr>
          <a:xfrm>
            <a:off x="9383691" y="3050995"/>
            <a:ext cx="387478" cy="335143"/>
          </a:xfrm>
          <a:custGeom>
            <a:rect b="b" l="l" r="r" t="t"/>
            <a:pathLst>
              <a:path extrusionOk="0" h="9834" w="11724">
                <a:moveTo>
                  <a:pt x="3515" y="520"/>
                </a:moveTo>
                <a:cubicBezTo>
                  <a:pt x="3480" y="627"/>
                  <a:pt x="3462" y="769"/>
                  <a:pt x="3462" y="930"/>
                </a:cubicBezTo>
                <a:lnTo>
                  <a:pt x="3462" y="2125"/>
                </a:lnTo>
                <a:cubicBezTo>
                  <a:pt x="3462" y="2125"/>
                  <a:pt x="3194" y="1983"/>
                  <a:pt x="2927" y="1983"/>
                </a:cubicBezTo>
                <a:cubicBezTo>
                  <a:pt x="2677" y="1983"/>
                  <a:pt x="2409" y="2125"/>
                  <a:pt x="2409" y="2125"/>
                </a:cubicBezTo>
                <a:lnTo>
                  <a:pt x="2409" y="930"/>
                </a:lnTo>
                <a:cubicBezTo>
                  <a:pt x="2409" y="769"/>
                  <a:pt x="2391" y="627"/>
                  <a:pt x="2374" y="520"/>
                </a:cubicBezTo>
                <a:close/>
                <a:moveTo>
                  <a:pt x="6442" y="520"/>
                </a:moveTo>
                <a:cubicBezTo>
                  <a:pt x="6406" y="627"/>
                  <a:pt x="6388" y="769"/>
                  <a:pt x="6388" y="930"/>
                </a:cubicBezTo>
                <a:lnTo>
                  <a:pt x="6388" y="2125"/>
                </a:lnTo>
                <a:cubicBezTo>
                  <a:pt x="6388" y="2125"/>
                  <a:pt x="6138" y="1983"/>
                  <a:pt x="5871" y="1983"/>
                </a:cubicBezTo>
                <a:cubicBezTo>
                  <a:pt x="5603" y="1983"/>
                  <a:pt x="5335" y="2125"/>
                  <a:pt x="5335" y="2125"/>
                </a:cubicBezTo>
                <a:lnTo>
                  <a:pt x="5335" y="930"/>
                </a:lnTo>
                <a:cubicBezTo>
                  <a:pt x="5335" y="769"/>
                  <a:pt x="5318" y="627"/>
                  <a:pt x="5300" y="520"/>
                </a:cubicBezTo>
                <a:close/>
                <a:moveTo>
                  <a:pt x="9368" y="520"/>
                </a:moveTo>
                <a:cubicBezTo>
                  <a:pt x="9350" y="627"/>
                  <a:pt x="9332" y="769"/>
                  <a:pt x="9332" y="930"/>
                </a:cubicBezTo>
                <a:lnTo>
                  <a:pt x="9332" y="2125"/>
                </a:lnTo>
                <a:cubicBezTo>
                  <a:pt x="9332" y="2125"/>
                  <a:pt x="9065" y="1983"/>
                  <a:pt x="8797" y="1983"/>
                </a:cubicBezTo>
                <a:cubicBezTo>
                  <a:pt x="8529" y="1983"/>
                  <a:pt x="8262" y="2125"/>
                  <a:pt x="8262" y="2125"/>
                </a:cubicBezTo>
                <a:lnTo>
                  <a:pt x="8262" y="930"/>
                </a:lnTo>
                <a:cubicBezTo>
                  <a:pt x="8262" y="769"/>
                  <a:pt x="8244" y="627"/>
                  <a:pt x="8226" y="520"/>
                </a:cubicBezTo>
                <a:close/>
                <a:moveTo>
                  <a:pt x="10653" y="3321"/>
                </a:moveTo>
                <a:lnTo>
                  <a:pt x="10653" y="9048"/>
                </a:lnTo>
                <a:lnTo>
                  <a:pt x="1071" y="9048"/>
                </a:lnTo>
                <a:lnTo>
                  <a:pt x="1071" y="3321"/>
                </a:lnTo>
                <a:lnTo>
                  <a:pt x="1874" y="3321"/>
                </a:lnTo>
                <a:lnTo>
                  <a:pt x="1874" y="7443"/>
                </a:lnTo>
                <a:cubicBezTo>
                  <a:pt x="1874" y="8031"/>
                  <a:pt x="2356" y="8513"/>
                  <a:pt x="2927" y="8513"/>
                </a:cubicBezTo>
                <a:cubicBezTo>
                  <a:pt x="3533" y="8513"/>
                  <a:pt x="3997" y="8031"/>
                  <a:pt x="3997" y="7443"/>
                </a:cubicBezTo>
                <a:lnTo>
                  <a:pt x="3997" y="3321"/>
                </a:lnTo>
                <a:lnTo>
                  <a:pt x="4800" y="3321"/>
                </a:lnTo>
                <a:lnTo>
                  <a:pt x="4800" y="7443"/>
                </a:lnTo>
                <a:cubicBezTo>
                  <a:pt x="4800" y="8031"/>
                  <a:pt x="5282" y="8513"/>
                  <a:pt x="5871" y="8513"/>
                </a:cubicBezTo>
                <a:cubicBezTo>
                  <a:pt x="6459" y="8513"/>
                  <a:pt x="6923" y="8031"/>
                  <a:pt x="6923" y="7443"/>
                </a:cubicBezTo>
                <a:lnTo>
                  <a:pt x="6923" y="3321"/>
                </a:lnTo>
                <a:lnTo>
                  <a:pt x="7726" y="3321"/>
                </a:lnTo>
                <a:lnTo>
                  <a:pt x="7726" y="7443"/>
                </a:lnTo>
                <a:cubicBezTo>
                  <a:pt x="7726" y="8031"/>
                  <a:pt x="8208" y="8513"/>
                  <a:pt x="8797" y="8513"/>
                </a:cubicBezTo>
                <a:cubicBezTo>
                  <a:pt x="9386" y="8513"/>
                  <a:pt x="9850" y="8031"/>
                  <a:pt x="9850" y="7443"/>
                </a:cubicBezTo>
                <a:lnTo>
                  <a:pt x="9850" y="3321"/>
                </a:lnTo>
                <a:close/>
                <a:moveTo>
                  <a:pt x="1861" y="0"/>
                </a:moveTo>
                <a:cubicBezTo>
                  <a:pt x="1718" y="0"/>
                  <a:pt x="1623" y="118"/>
                  <a:pt x="1606" y="252"/>
                </a:cubicBezTo>
                <a:cubicBezTo>
                  <a:pt x="1606" y="359"/>
                  <a:pt x="1695" y="484"/>
                  <a:pt x="1803" y="520"/>
                </a:cubicBezTo>
                <a:cubicBezTo>
                  <a:pt x="1820" y="537"/>
                  <a:pt x="1874" y="645"/>
                  <a:pt x="1874" y="930"/>
                </a:cubicBezTo>
                <a:lnTo>
                  <a:pt x="1874" y="2786"/>
                </a:lnTo>
                <a:lnTo>
                  <a:pt x="1071" y="2786"/>
                </a:lnTo>
                <a:lnTo>
                  <a:pt x="1071" y="1590"/>
                </a:lnTo>
                <a:lnTo>
                  <a:pt x="536" y="1590"/>
                </a:lnTo>
                <a:lnTo>
                  <a:pt x="536" y="9048"/>
                </a:lnTo>
                <a:lnTo>
                  <a:pt x="0" y="9048"/>
                </a:lnTo>
                <a:lnTo>
                  <a:pt x="0" y="9833"/>
                </a:lnTo>
                <a:lnTo>
                  <a:pt x="11723" y="9833"/>
                </a:lnTo>
                <a:lnTo>
                  <a:pt x="11723" y="9048"/>
                </a:lnTo>
                <a:lnTo>
                  <a:pt x="11188" y="9048"/>
                </a:lnTo>
                <a:lnTo>
                  <a:pt x="11188" y="1590"/>
                </a:lnTo>
                <a:lnTo>
                  <a:pt x="10653" y="1590"/>
                </a:lnTo>
                <a:lnTo>
                  <a:pt x="10653" y="2786"/>
                </a:lnTo>
                <a:lnTo>
                  <a:pt x="9850" y="2786"/>
                </a:lnTo>
                <a:lnTo>
                  <a:pt x="9850" y="930"/>
                </a:lnTo>
                <a:cubicBezTo>
                  <a:pt x="9850" y="645"/>
                  <a:pt x="9921" y="537"/>
                  <a:pt x="9921" y="520"/>
                </a:cubicBezTo>
                <a:cubicBezTo>
                  <a:pt x="10046" y="484"/>
                  <a:pt x="10117" y="377"/>
                  <a:pt x="10117" y="252"/>
                </a:cubicBezTo>
                <a:cubicBezTo>
                  <a:pt x="10117" y="118"/>
                  <a:pt x="10024" y="0"/>
                  <a:pt x="9880" y="0"/>
                </a:cubicBezTo>
                <a:cubicBezTo>
                  <a:pt x="9870" y="0"/>
                  <a:pt x="9860" y="1"/>
                  <a:pt x="9850" y="2"/>
                </a:cubicBezTo>
                <a:lnTo>
                  <a:pt x="7744" y="2"/>
                </a:lnTo>
                <a:cubicBezTo>
                  <a:pt x="7735" y="1"/>
                  <a:pt x="7726" y="0"/>
                  <a:pt x="7717" y="0"/>
                </a:cubicBezTo>
                <a:cubicBezTo>
                  <a:pt x="7586" y="0"/>
                  <a:pt x="7475" y="118"/>
                  <a:pt x="7459" y="252"/>
                </a:cubicBezTo>
                <a:cubicBezTo>
                  <a:pt x="7459" y="359"/>
                  <a:pt x="7548" y="484"/>
                  <a:pt x="7655" y="520"/>
                </a:cubicBezTo>
                <a:cubicBezTo>
                  <a:pt x="7673" y="537"/>
                  <a:pt x="7726" y="645"/>
                  <a:pt x="7726" y="930"/>
                </a:cubicBezTo>
                <a:lnTo>
                  <a:pt x="7726" y="2786"/>
                </a:lnTo>
                <a:lnTo>
                  <a:pt x="6923" y="2786"/>
                </a:lnTo>
                <a:lnTo>
                  <a:pt x="6923" y="930"/>
                </a:lnTo>
                <a:cubicBezTo>
                  <a:pt x="6923" y="645"/>
                  <a:pt x="6995" y="537"/>
                  <a:pt x="6995" y="520"/>
                </a:cubicBezTo>
                <a:cubicBezTo>
                  <a:pt x="7120" y="484"/>
                  <a:pt x="7191" y="377"/>
                  <a:pt x="7191" y="252"/>
                </a:cubicBezTo>
                <a:cubicBezTo>
                  <a:pt x="7191" y="118"/>
                  <a:pt x="7097" y="0"/>
                  <a:pt x="6954" y="0"/>
                </a:cubicBezTo>
                <a:cubicBezTo>
                  <a:pt x="6944" y="0"/>
                  <a:pt x="6934" y="1"/>
                  <a:pt x="6923" y="2"/>
                </a:cubicBezTo>
                <a:lnTo>
                  <a:pt x="4818" y="2"/>
                </a:lnTo>
                <a:cubicBezTo>
                  <a:pt x="4808" y="1"/>
                  <a:pt x="4798" y="0"/>
                  <a:pt x="4788" y="0"/>
                </a:cubicBezTo>
                <a:cubicBezTo>
                  <a:pt x="4644" y="0"/>
                  <a:pt x="4549" y="118"/>
                  <a:pt x="4532" y="252"/>
                </a:cubicBezTo>
                <a:cubicBezTo>
                  <a:pt x="4532" y="359"/>
                  <a:pt x="4622" y="484"/>
                  <a:pt x="4729" y="520"/>
                </a:cubicBezTo>
                <a:cubicBezTo>
                  <a:pt x="4747" y="537"/>
                  <a:pt x="4800" y="645"/>
                  <a:pt x="4800" y="930"/>
                </a:cubicBezTo>
                <a:lnTo>
                  <a:pt x="4800" y="2786"/>
                </a:lnTo>
                <a:lnTo>
                  <a:pt x="3997" y="2786"/>
                </a:lnTo>
                <a:lnTo>
                  <a:pt x="3997" y="930"/>
                </a:lnTo>
                <a:cubicBezTo>
                  <a:pt x="3997" y="645"/>
                  <a:pt x="4051" y="537"/>
                  <a:pt x="4069" y="520"/>
                </a:cubicBezTo>
                <a:cubicBezTo>
                  <a:pt x="4193" y="484"/>
                  <a:pt x="4265" y="377"/>
                  <a:pt x="4265" y="252"/>
                </a:cubicBezTo>
                <a:cubicBezTo>
                  <a:pt x="4265" y="118"/>
                  <a:pt x="4171" y="0"/>
                  <a:pt x="4028" y="0"/>
                </a:cubicBezTo>
                <a:cubicBezTo>
                  <a:pt x="4018" y="0"/>
                  <a:pt x="4008" y="1"/>
                  <a:pt x="3997" y="2"/>
                </a:cubicBezTo>
                <a:lnTo>
                  <a:pt x="1892" y="2"/>
                </a:lnTo>
                <a:cubicBezTo>
                  <a:pt x="1881" y="1"/>
                  <a:pt x="1871" y="0"/>
                  <a:pt x="1861"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2139" name="Google Shape;2139;p37"/>
          <p:cNvGrpSpPr/>
          <p:nvPr/>
        </p:nvGrpSpPr>
        <p:grpSpPr>
          <a:xfrm>
            <a:off x="3024770" y="3721267"/>
            <a:ext cx="332053" cy="363054"/>
            <a:chOff x="3927075" y="3612900"/>
            <a:chExt cx="251175" cy="266325"/>
          </a:xfrm>
        </p:grpSpPr>
        <p:sp>
          <p:nvSpPr>
            <p:cNvPr id="2140" name="Google Shape;2140;p37"/>
            <p:cNvSpPr/>
            <p:nvPr/>
          </p:nvSpPr>
          <p:spPr>
            <a:xfrm>
              <a:off x="4031450" y="3726200"/>
              <a:ext cx="40175" cy="39725"/>
            </a:xfrm>
            <a:custGeom>
              <a:rect b="b" l="l" r="r" t="t"/>
              <a:pathLst>
                <a:path extrusionOk="0" h="1589" w="1607">
                  <a:moveTo>
                    <a:pt x="804" y="1"/>
                  </a:moveTo>
                  <a:cubicBezTo>
                    <a:pt x="358" y="1"/>
                    <a:pt x="1" y="357"/>
                    <a:pt x="1" y="786"/>
                  </a:cubicBezTo>
                  <a:cubicBezTo>
                    <a:pt x="1" y="1232"/>
                    <a:pt x="358" y="1589"/>
                    <a:pt x="804" y="1589"/>
                  </a:cubicBezTo>
                  <a:cubicBezTo>
                    <a:pt x="1250" y="1589"/>
                    <a:pt x="1607" y="1232"/>
                    <a:pt x="1607" y="786"/>
                  </a:cubicBezTo>
                  <a:cubicBezTo>
                    <a:pt x="1607" y="357"/>
                    <a:pt x="1250" y="1"/>
                    <a:pt x="804" y="1"/>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141" name="Google Shape;2141;p37"/>
            <p:cNvSpPr/>
            <p:nvPr/>
          </p:nvSpPr>
          <p:spPr>
            <a:xfrm>
              <a:off x="3927075" y="3612900"/>
              <a:ext cx="251175" cy="266325"/>
            </a:xfrm>
            <a:custGeom>
              <a:rect b="b" l="l" r="r" t="t"/>
              <a:pathLst>
                <a:path extrusionOk="0" h="10653" w="10047">
                  <a:moveTo>
                    <a:pt x="4979" y="536"/>
                  </a:moveTo>
                  <a:cubicBezTo>
                    <a:pt x="5389" y="536"/>
                    <a:pt x="5889" y="1249"/>
                    <a:pt x="6228" y="2463"/>
                  </a:cubicBezTo>
                  <a:cubicBezTo>
                    <a:pt x="5853" y="2606"/>
                    <a:pt x="5425" y="2766"/>
                    <a:pt x="5014" y="2945"/>
                  </a:cubicBezTo>
                  <a:cubicBezTo>
                    <a:pt x="4586" y="2748"/>
                    <a:pt x="4158" y="2570"/>
                    <a:pt x="3748" y="2445"/>
                  </a:cubicBezTo>
                  <a:cubicBezTo>
                    <a:pt x="4069" y="1232"/>
                    <a:pt x="4586" y="536"/>
                    <a:pt x="4979" y="536"/>
                  </a:cubicBezTo>
                  <a:close/>
                  <a:moveTo>
                    <a:pt x="6353" y="2980"/>
                  </a:moveTo>
                  <a:cubicBezTo>
                    <a:pt x="6406" y="3230"/>
                    <a:pt x="6442" y="3480"/>
                    <a:pt x="6478" y="3747"/>
                  </a:cubicBezTo>
                  <a:cubicBezTo>
                    <a:pt x="6335" y="3658"/>
                    <a:pt x="6210" y="3569"/>
                    <a:pt x="6049" y="3480"/>
                  </a:cubicBezTo>
                  <a:cubicBezTo>
                    <a:pt x="5907" y="3408"/>
                    <a:pt x="5782" y="3337"/>
                    <a:pt x="5639" y="3248"/>
                  </a:cubicBezTo>
                  <a:cubicBezTo>
                    <a:pt x="5871" y="3141"/>
                    <a:pt x="6121" y="3069"/>
                    <a:pt x="6353" y="2980"/>
                  </a:cubicBezTo>
                  <a:close/>
                  <a:moveTo>
                    <a:pt x="3605" y="2962"/>
                  </a:moveTo>
                  <a:cubicBezTo>
                    <a:pt x="3855" y="3034"/>
                    <a:pt x="4122" y="3141"/>
                    <a:pt x="4390" y="3248"/>
                  </a:cubicBezTo>
                  <a:cubicBezTo>
                    <a:pt x="4265" y="3319"/>
                    <a:pt x="4122" y="3391"/>
                    <a:pt x="3980" y="3480"/>
                  </a:cubicBezTo>
                  <a:cubicBezTo>
                    <a:pt x="3819" y="3587"/>
                    <a:pt x="3658" y="3694"/>
                    <a:pt x="3480" y="3801"/>
                  </a:cubicBezTo>
                  <a:cubicBezTo>
                    <a:pt x="3516" y="3498"/>
                    <a:pt x="3551" y="3230"/>
                    <a:pt x="3605" y="2962"/>
                  </a:cubicBezTo>
                  <a:close/>
                  <a:moveTo>
                    <a:pt x="1785" y="2623"/>
                  </a:moveTo>
                  <a:cubicBezTo>
                    <a:pt x="2178" y="2623"/>
                    <a:pt x="2606" y="2695"/>
                    <a:pt x="3087" y="2820"/>
                  </a:cubicBezTo>
                  <a:cubicBezTo>
                    <a:pt x="2998" y="3230"/>
                    <a:pt x="2927" y="3712"/>
                    <a:pt x="2891" y="4194"/>
                  </a:cubicBezTo>
                  <a:cubicBezTo>
                    <a:pt x="2517" y="4461"/>
                    <a:pt x="2178" y="4711"/>
                    <a:pt x="1892" y="4996"/>
                  </a:cubicBezTo>
                  <a:cubicBezTo>
                    <a:pt x="1000" y="4086"/>
                    <a:pt x="625" y="3284"/>
                    <a:pt x="821" y="2927"/>
                  </a:cubicBezTo>
                  <a:cubicBezTo>
                    <a:pt x="946" y="2730"/>
                    <a:pt x="1285" y="2623"/>
                    <a:pt x="1785" y="2623"/>
                  </a:cubicBezTo>
                  <a:close/>
                  <a:moveTo>
                    <a:pt x="8244" y="2623"/>
                  </a:moveTo>
                  <a:cubicBezTo>
                    <a:pt x="8726" y="2623"/>
                    <a:pt x="9083" y="2748"/>
                    <a:pt x="9208" y="2927"/>
                  </a:cubicBezTo>
                  <a:cubicBezTo>
                    <a:pt x="9404" y="3284"/>
                    <a:pt x="9047" y="4086"/>
                    <a:pt x="8137" y="4996"/>
                  </a:cubicBezTo>
                  <a:cubicBezTo>
                    <a:pt x="7816" y="4693"/>
                    <a:pt x="7459" y="4408"/>
                    <a:pt x="7049" y="4122"/>
                  </a:cubicBezTo>
                  <a:cubicBezTo>
                    <a:pt x="7013" y="3676"/>
                    <a:pt x="6941" y="3230"/>
                    <a:pt x="6852" y="2837"/>
                  </a:cubicBezTo>
                  <a:cubicBezTo>
                    <a:pt x="7352" y="2695"/>
                    <a:pt x="7851" y="2623"/>
                    <a:pt x="8244" y="2623"/>
                  </a:cubicBezTo>
                  <a:close/>
                  <a:moveTo>
                    <a:pt x="2856" y="4872"/>
                  </a:moveTo>
                  <a:cubicBezTo>
                    <a:pt x="2856" y="5032"/>
                    <a:pt x="2856" y="5175"/>
                    <a:pt x="2856" y="5318"/>
                  </a:cubicBezTo>
                  <a:cubicBezTo>
                    <a:pt x="2856" y="5496"/>
                    <a:pt x="2856" y="5674"/>
                    <a:pt x="2856" y="5835"/>
                  </a:cubicBezTo>
                  <a:cubicBezTo>
                    <a:pt x="2659" y="5674"/>
                    <a:pt x="2463" y="5514"/>
                    <a:pt x="2285" y="5353"/>
                  </a:cubicBezTo>
                  <a:cubicBezTo>
                    <a:pt x="2463" y="5193"/>
                    <a:pt x="2659" y="5032"/>
                    <a:pt x="2856" y="4872"/>
                  </a:cubicBezTo>
                  <a:close/>
                  <a:moveTo>
                    <a:pt x="7102" y="4818"/>
                  </a:moveTo>
                  <a:cubicBezTo>
                    <a:pt x="7334" y="5014"/>
                    <a:pt x="7548" y="5193"/>
                    <a:pt x="7744" y="5371"/>
                  </a:cubicBezTo>
                  <a:cubicBezTo>
                    <a:pt x="7548" y="5550"/>
                    <a:pt x="7334" y="5728"/>
                    <a:pt x="7102" y="5906"/>
                  </a:cubicBezTo>
                  <a:cubicBezTo>
                    <a:pt x="7102" y="5710"/>
                    <a:pt x="7102" y="5532"/>
                    <a:pt x="7102" y="5335"/>
                  </a:cubicBezTo>
                  <a:cubicBezTo>
                    <a:pt x="7102" y="5157"/>
                    <a:pt x="7102" y="4979"/>
                    <a:pt x="7102" y="4818"/>
                  </a:cubicBezTo>
                  <a:close/>
                  <a:moveTo>
                    <a:pt x="5014" y="3551"/>
                  </a:moveTo>
                  <a:cubicBezTo>
                    <a:pt x="5264" y="3658"/>
                    <a:pt x="5514" y="3801"/>
                    <a:pt x="5782" y="3944"/>
                  </a:cubicBezTo>
                  <a:cubicBezTo>
                    <a:pt x="6049" y="4104"/>
                    <a:pt x="6317" y="4265"/>
                    <a:pt x="6549" y="4425"/>
                  </a:cubicBezTo>
                  <a:cubicBezTo>
                    <a:pt x="6585" y="4711"/>
                    <a:pt x="6585" y="5014"/>
                    <a:pt x="6585" y="5318"/>
                  </a:cubicBezTo>
                  <a:cubicBezTo>
                    <a:pt x="6585" y="5657"/>
                    <a:pt x="6567" y="5978"/>
                    <a:pt x="6531" y="6299"/>
                  </a:cubicBezTo>
                  <a:cubicBezTo>
                    <a:pt x="6317" y="6424"/>
                    <a:pt x="6103" y="6567"/>
                    <a:pt x="5853" y="6709"/>
                  </a:cubicBezTo>
                  <a:cubicBezTo>
                    <a:pt x="5585" y="6870"/>
                    <a:pt x="5300" y="7030"/>
                    <a:pt x="5014" y="7155"/>
                  </a:cubicBezTo>
                  <a:cubicBezTo>
                    <a:pt x="4747" y="7030"/>
                    <a:pt x="4461" y="6870"/>
                    <a:pt x="4176" y="6709"/>
                  </a:cubicBezTo>
                  <a:cubicBezTo>
                    <a:pt x="3908" y="6549"/>
                    <a:pt x="3658" y="6388"/>
                    <a:pt x="3409" y="6228"/>
                  </a:cubicBezTo>
                  <a:cubicBezTo>
                    <a:pt x="3391" y="5942"/>
                    <a:pt x="3391" y="5657"/>
                    <a:pt x="3391" y="5318"/>
                  </a:cubicBezTo>
                  <a:cubicBezTo>
                    <a:pt x="3391" y="5032"/>
                    <a:pt x="3391" y="4764"/>
                    <a:pt x="3409" y="4479"/>
                  </a:cubicBezTo>
                  <a:cubicBezTo>
                    <a:pt x="3676" y="4301"/>
                    <a:pt x="3944" y="4122"/>
                    <a:pt x="4265" y="3944"/>
                  </a:cubicBezTo>
                  <a:cubicBezTo>
                    <a:pt x="4515" y="3801"/>
                    <a:pt x="4765" y="3658"/>
                    <a:pt x="5014" y="3551"/>
                  </a:cubicBezTo>
                  <a:close/>
                  <a:moveTo>
                    <a:pt x="6478" y="6959"/>
                  </a:moveTo>
                  <a:cubicBezTo>
                    <a:pt x="6424" y="7227"/>
                    <a:pt x="6388" y="7477"/>
                    <a:pt x="6353" y="7691"/>
                  </a:cubicBezTo>
                  <a:cubicBezTo>
                    <a:pt x="6121" y="7619"/>
                    <a:pt x="5871" y="7530"/>
                    <a:pt x="5639" y="7423"/>
                  </a:cubicBezTo>
                  <a:cubicBezTo>
                    <a:pt x="5800" y="7352"/>
                    <a:pt x="5960" y="7262"/>
                    <a:pt x="6121" y="7155"/>
                  </a:cubicBezTo>
                  <a:cubicBezTo>
                    <a:pt x="6246" y="7102"/>
                    <a:pt x="6371" y="7030"/>
                    <a:pt x="6478" y="6959"/>
                  </a:cubicBezTo>
                  <a:close/>
                  <a:moveTo>
                    <a:pt x="3480" y="6906"/>
                  </a:moveTo>
                  <a:lnTo>
                    <a:pt x="3480" y="6906"/>
                  </a:lnTo>
                  <a:cubicBezTo>
                    <a:pt x="3641" y="7013"/>
                    <a:pt x="3766" y="7084"/>
                    <a:pt x="3926" y="7173"/>
                  </a:cubicBezTo>
                  <a:cubicBezTo>
                    <a:pt x="4069" y="7262"/>
                    <a:pt x="4229" y="7352"/>
                    <a:pt x="4390" y="7423"/>
                  </a:cubicBezTo>
                  <a:cubicBezTo>
                    <a:pt x="4122" y="7530"/>
                    <a:pt x="3873" y="7637"/>
                    <a:pt x="3623" y="7709"/>
                  </a:cubicBezTo>
                  <a:cubicBezTo>
                    <a:pt x="3569" y="7459"/>
                    <a:pt x="3534" y="7191"/>
                    <a:pt x="3480" y="6906"/>
                  </a:cubicBezTo>
                  <a:close/>
                  <a:moveTo>
                    <a:pt x="1910" y="5728"/>
                  </a:moveTo>
                  <a:cubicBezTo>
                    <a:pt x="2213" y="5996"/>
                    <a:pt x="2552" y="6263"/>
                    <a:pt x="2909" y="6531"/>
                  </a:cubicBezTo>
                  <a:cubicBezTo>
                    <a:pt x="2945" y="6995"/>
                    <a:pt x="3016" y="7441"/>
                    <a:pt x="3105" y="7851"/>
                  </a:cubicBezTo>
                  <a:cubicBezTo>
                    <a:pt x="2659" y="7976"/>
                    <a:pt x="2231" y="8030"/>
                    <a:pt x="1856" y="8030"/>
                  </a:cubicBezTo>
                  <a:cubicBezTo>
                    <a:pt x="1375" y="8030"/>
                    <a:pt x="1018" y="7905"/>
                    <a:pt x="911" y="7726"/>
                  </a:cubicBezTo>
                  <a:cubicBezTo>
                    <a:pt x="697" y="7387"/>
                    <a:pt x="1053" y="6602"/>
                    <a:pt x="1910" y="5728"/>
                  </a:cubicBezTo>
                  <a:close/>
                  <a:moveTo>
                    <a:pt x="8137" y="5728"/>
                  </a:moveTo>
                  <a:cubicBezTo>
                    <a:pt x="8976" y="6602"/>
                    <a:pt x="9332" y="7387"/>
                    <a:pt x="9136" y="7726"/>
                  </a:cubicBezTo>
                  <a:cubicBezTo>
                    <a:pt x="9011" y="7923"/>
                    <a:pt x="8672" y="8030"/>
                    <a:pt x="8173" y="8030"/>
                  </a:cubicBezTo>
                  <a:cubicBezTo>
                    <a:pt x="7780" y="8030"/>
                    <a:pt x="7334" y="7958"/>
                    <a:pt x="6870" y="7851"/>
                  </a:cubicBezTo>
                  <a:cubicBezTo>
                    <a:pt x="6941" y="7441"/>
                    <a:pt x="7013" y="7030"/>
                    <a:pt x="7049" y="6584"/>
                  </a:cubicBezTo>
                  <a:cubicBezTo>
                    <a:pt x="7459" y="6299"/>
                    <a:pt x="7816" y="6031"/>
                    <a:pt x="8137" y="5728"/>
                  </a:cubicBezTo>
                  <a:close/>
                  <a:moveTo>
                    <a:pt x="5014" y="7744"/>
                  </a:moveTo>
                  <a:cubicBezTo>
                    <a:pt x="5425" y="7923"/>
                    <a:pt x="5835" y="8083"/>
                    <a:pt x="6210" y="8208"/>
                  </a:cubicBezTo>
                  <a:cubicBezTo>
                    <a:pt x="5871" y="9421"/>
                    <a:pt x="5389" y="10117"/>
                    <a:pt x="4979" y="10117"/>
                  </a:cubicBezTo>
                  <a:cubicBezTo>
                    <a:pt x="4586" y="10117"/>
                    <a:pt x="4069" y="9421"/>
                    <a:pt x="3748" y="8226"/>
                  </a:cubicBezTo>
                  <a:cubicBezTo>
                    <a:pt x="4158" y="8101"/>
                    <a:pt x="4586" y="7940"/>
                    <a:pt x="5014" y="7744"/>
                  </a:cubicBezTo>
                  <a:close/>
                  <a:moveTo>
                    <a:pt x="4979" y="0"/>
                  </a:moveTo>
                  <a:cubicBezTo>
                    <a:pt x="4265" y="0"/>
                    <a:pt x="3605" y="910"/>
                    <a:pt x="3230" y="2302"/>
                  </a:cubicBezTo>
                  <a:cubicBezTo>
                    <a:pt x="2695" y="2159"/>
                    <a:pt x="2213" y="2088"/>
                    <a:pt x="1803" y="2088"/>
                  </a:cubicBezTo>
                  <a:cubicBezTo>
                    <a:pt x="1107" y="2088"/>
                    <a:pt x="590" y="2267"/>
                    <a:pt x="375" y="2659"/>
                  </a:cubicBezTo>
                  <a:cubicBezTo>
                    <a:pt x="1" y="3301"/>
                    <a:pt x="482" y="4318"/>
                    <a:pt x="1517" y="5353"/>
                  </a:cubicBezTo>
                  <a:cubicBezTo>
                    <a:pt x="536" y="6370"/>
                    <a:pt x="72" y="7352"/>
                    <a:pt x="447" y="7976"/>
                  </a:cubicBezTo>
                  <a:cubicBezTo>
                    <a:pt x="661" y="8369"/>
                    <a:pt x="1178" y="8547"/>
                    <a:pt x="1856" y="8547"/>
                  </a:cubicBezTo>
                  <a:cubicBezTo>
                    <a:pt x="2267" y="8547"/>
                    <a:pt x="2731" y="8494"/>
                    <a:pt x="3230" y="8369"/>
                  </a:cubicBezTo>
                  <a:cubicBezTo>
                    <a:pt x="3623" y="9743"/>
                    <a:pt x="4265" y="10653"/>
                    <a:pt x="4979" y="10653"/>
                  </a:cubicBezTo>
                  <a:cubicBezTo>
                    <a:pt x="5693" y="10653"/>
                    <a:pt x="6353" y="9743"/>
                    <a:pt x="6727" y="8369"/>
                  </a:cubicBezTo>
                  <a:cubicBezTo>
                    <a:pt x="7245" y="8494"/>
                    <a:pt x="7727" y="8583"/>
                    <a:pt x="8155" y="8583"/>
                  </a:cubicBezTo>
                  <a:cubicBezTo>
                    <a:pt x="8851" y="8583"/>
                    <a:pt x="9350" y="8387"/>
                    <a:pt x="9582" y="8012"/>
                  </a:cubicBezTo>
                  <a:cubicBezTo>
                    <a:pt x="9939" y="7387"/>
                    <a:pt x="9493" y="6388"/>
                    <a:pt x="8512" y="5389"/>
                  </a:cubicBezTo>
                  <a:cubicBezTo>
                    <a:pt x="9564" y="4336"/>
                    <a:pt x="10046" y="3301"/>
                    <a:pt x="9671" y="2659"/>
                  </a:cubicBezTo>
                  <a:cubicBezTo>
                    <a:pt x="9439" y="2284"/>
                    <a:pt x="8940" y="2106"/>
                    <a:pt x="8244" y="2106"/>
                  </a:cubicBezTo>
                  <a:cubicBezTo>
                    <a:pt x="7798" y="2106"/>
                    <a:pt x="7298" y="2177"/>
                    <a:pt x="6745" y="2320"/>
                  </a:cubicBezTo>
                  <a:cubicBezTo>
                    <a:pt x="6353" y="928"/>
                    <a:pt x="5710" y="0"/>
                    <a:pt x="4979"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2142" name="Google Shape;2142;p37"/>
          <p:cNvGrpSpPr/>
          <p:nvPr/>
        </p:nvGrpSpPr>
        <p:grpSpPr>
          <a:xfrm>
            <a:off x="3552875" y="3780864"/>
            <a:ext cx="336152" cy="347241"/>
            <a:chOff x="4324975" y="3617800"/>
            <a:chExt cx="254275" cy="254725"/>
          </a:xfrm>
        </p:grpSpPr>
        <p:sp>
          <p:nvSpPr>
            <p:cNvPr id="2143" name="Google Shape;2143;p37"/>
            <p:cNvSpPr/>
            <p:nvPr/>
          </p:nvSpPr>
          <p:spPr>
            <a:xfrm>
              <a:off x="4347275" y="3641900"/>
              <a:ext cx="186025" cy="230625"/>
            </a:xfrm>
            <a:custGeom>
              <a:rect b="b" l="l" r="r" t="t"/>
              <a:pathLst>
                <a:path extrusionOk="0" h="9225" w="7441">
                  <a:moveTo>
                    <a:pt x="3819" y="3747"/>
                  </a:moveTo>
                  <a:lnTo>
                    <a:pt x="3819" y="5228"/>
                  </a:lnTo>
                  <a:lnTo>
                    <a:pt x="3212" y="5228"/>
                  </a:lnTo>
                  <a:lnTo>
                    <a:pt x="3819" y="3747"/>
                  </a:lnTo>
                  <a:close/>
                  <a:moveTo>
                    <a:pt x="4354" y="3747"/>
                  </a:moveTo>
                  <a:lnTo>
                    <a:pt x="4979" y="5228"/>
                  </a:lnTo>
                  <a:lnTo>
                    <a:pt x="4354" y="5228"/>
                  </a:lnTo>
                  <a:lnTo>
                    <a:pt x="4354" y="3747"/>
                  </a:lnTo>
                  <a:close/>
                  <a:moveTo>
                    <a:pt x="6923" y="0"/>
                  </a:moveTo>
                  <a:lnTo>
                    <a:pt x="0" y="2873"/>
                  </a:lnTo>
                  <a:lnTo>
                    <a:pt x="500" y="4104"/>
                  </a:lnTo>
                  <a:lnTo>
                    <a:pt x="3623" y="2802"/>
                  </a:lnTo>
                  <a:lnTo>
                    <a:pt x="1339" y="8315"/>
                  </a:lnTo>
                  <a:cubicBezTo>
                    <a:pt x="1303" y="8458"/>
                    <a:pt x="1357" y="8618"/>
                    <a:pt x="1499" y="8672"/>
                  </a:cubicBezTo>
                  <a:cubicBezTo>
                    <a:pt x="1535" y="8690"/>
                    <a:pt x="1571" y="8690"/>
                    <a:pt x="1588" y="8690"/>
                  </a:cubicBezTo>
                  <a:cubicBezTo>
                    <a:pt x="1696" y="8690"/>
                    <a:pt x="1803" y="8618"/>
                    <a:pt x="1838" y="8529"/>
                  </a:cubicBezTo>
                  <a:lnTo>
                    <a:pt x="2980" y="5763"/>
                  </a:lnTo>
                  <a:lnTo>
                    <a:pt x="3819" y="5763"/>
                  </a:lnTo>
                  <a:lnTo>
                    <a:pt x="3819" y="8957"/>
                  </a:lnTo>
                  <a:cubicBezTo>
                    <a:pt x="3819" y="9100"/>
                    <a:pt x="3944" y="9225"/>
                    <a:pt x="4086" y="9225"/>
                  </a:cubicBezTo>
                  <a:cubicBezTo>
                    <a:pt x="4229" y="9225"/>
                    <a:pt x="4354" y="9100"/>
                    <a:pt x="4354" y="8957"/>
                  </a:cubicBezTo>
                  <a:lnTo>
                    <a:pt x="4354" y="5763"/>
                  </a:lnTo>
                  <a:lnTo>
                    <a:pt x="5193" y="5763"/>
                  </a:lnTo>
                  <a:lnTo>
                    <a:pt x="6335" y="8529"/>
                  </a:lnTo>
                  <a:cubicBezTo>
                    <a:pt x="6370" y="8636"/>
                    <a:pt x="6477" y="8690"/>
                    <a:pt x="6567" y="8690"/>
                  </a:cubicBezTo>
                  <a:cubicBezTo>
                    <a:pt x="6620" y="8690"/>
                    <a:pt x="6638" y="8690"/>
                    <a:pt x="6674" y="8672"/>
                  </a:cubicBezTo>
                  <a:cubicBezTo>
                    <a:pt x="6816" y="8618"/>
                    <a:pt x="6888" y="8458"/>
                    <a:pt x="6816" y="8315"/>
                  </a:cubicBezTo>
                  <a:lnTo>
                    <a:pt x="4425" y="2498"/>
                  </a:lnTo>
                  <a:lnTo>
                    <a:pt x="7441" y="1231"/>
                  </a:lnTo>
                  <a:lnTo>
                    <a:pt x="6923" y="0"/>
                  </a:ln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144" name="Google Shape;2144;p37"/>
            <p:cNvSpPr/>
            <p:nvPr/>
          </p:nvSpPr>
          <p:spPr>
            <a:xfrm>
              <a:off x="4324975" y="3727975"/>
              <a:ext cx="18750" cy="17875"/>
            </a:xfrm>
            <a:custGeom>
              <a:rect b="b" l="l" r="r" t="t"/>
              <a:pathLst>
                <a:path extrusionOk="0" h="715" w="750">
                  <a:moveTo>
                    <a:pt x="536" y="1"/>
                  </a:moveTo>
                  <a:lnTo>
                    <a:pt x="0" y="233"/>
                  </a:lnTo>
                  <a:lnTo>
                    <a:pt x="197" y="715"/>
                  </a:lnTo>
                  <a:lnTo>
                    <a:pt x="750" y="500"/>
                  </a:lnTo>
                  <a:lnTo>
                    <a:pt x="536" y="1"/>
                  </a:ln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145" name="Google Shape;2145;p37"/>
            <p:cNvSpPr/>
            <p:nvPr/>
          </p:nvSpPr>
          <p:spPr>
            <a:xfrm>
              <a:off x="4529725" y="3617800"/>
              <a:ext cx="49525" cy="55800"/>
            </a:xfrm>
            <a:custGeom>
              <a:rect b="b" l="l" r="r" t="t"/>
              <a:pathLst>
                <a:path extrusionOk="0" h="2232" w="1981">
                  <a:moveTo>
                    <a:pt x="1267" y="1"/>
                  </a:moveTo>
                  <a:lnTo>
                    <a:pt x="0" y="500"/>
                  </a:lnTo>
                  <a:lnTo>
                    <a:pt x="714" y="2231"/>
                  </a:lnTo>
                  <a:lnTo>
                    <a:pt x="1981" y="1731"/>
                  </a:lnTo>
                  <a:lnTo>
                    <a:pt x="1267" y="1"/>
                  </a:ln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2146" name="Google Shape;2146;p37"/>
          <p:cNvGrpSpPr/>
          <p:nvPr/>
        </p:nvGrpSpPr>
        <p:grpSpPr>
          <a:xfrm>
            <a:off x="4086534" y="3846536"/>
            <a:ext cx="399872" cy="217737"/>
            <a:chOff x="4728650" y="3665975"/>
            <a:chExt cx="302475" cy="159725"/>
          </a:xfrm>
        </p:grpSpPr>
        <p:sp>
          <p:nvSpPr>
            <p:cNvPr id="2147" name="Google Shape;2147;p37"/>
            <p:cNvSpPr/>
            <p:nvPr/>
          </p:nvSpPr>
          <p:spPr>
            <a:xfrm>
              <a:off x="4728650" y="3665975"/>
              <a:ext cx="302475" cy="147225"/>
            </a:xfrm>
            <a:custGeom>
              <a:rect b="b" l="l" r="r" t="t"/>
              <a:pathLst>
                <a:path extrusionOk="0" h="5889" w="12099">
                  <a:moveTo>
                    <a:pt x="10403" y="1482"/>
                  </a:moveTo>
                  <a:lnTo>
                    <a:pt x="10403" y="1482"/>
                  </a:lnTo>
                  <a:cubicBezTo>
                    <a:pt x="10082" y="1696"/>
                    <a:pt x="9529" y="1963"/>
                    <a:pt x="9047" y="2231"/>
                  </a:cubicBezTo>
                  <a:cubicBezTo>
                    <a:pt x="8994" y="2088"/>
                    <a:pt x="8958" y="1963"/>
                    <a:pt x="8887" y="1821"/>
                  </a:cubicBezTo>
                  <a:cubicBezTo>
                    <a:pt x="9404" y="1678"/>
                    <a:pt x="10011" y="1535"/>
                    <a:pt x="10403" y="1482"/>
                  </a:cubicBezTo>
                  <a:close/>
                  <a:moveTo>
                    <a:pt x="2981" y="4247"/>
                  </a:moveTo>
                  <a:cubicBezTo>
                    <a:pt x="3034" y="4390"/>
                    <a:pt x="3088" y="4533"/>
                    <a:pt x="3177" y="4658"/>
                  </a:cubicBezTo>
                  <a:cubicBezTo>
                    <a:pt x="2606" y="4836"/>
                    <a:pt x="2124" y="4925"/>
                    <a:pt x="1732" y="5015"/>
                  </a:cubicBezTo>
                  <a:cubicBezTo>
                    <a:pt x="2053" y="4783"/>
                    <a:pt x="2481" y="4533"/>
                    <a:pt x="2981" y="4247"/>
                  </a:cubicBezTo>
                  <a:close/>
                  <a:moveTo>
                    <a:pt x="5996" y="1"/>
                  </a:moveTo>
                  <a:cubicBezTo>
                    <a:pt x="4230" y="1"/>
                    <a:pt x="2820" y="1446"/>
                    <a:pt x="2820" y="3195"/>
                  </a:cubicBezTo>
                  <a:cubicBezTo>
                    <a:pt x="2820" y="3284"/>
                    <a:pt x="2820" y="3355"/>
                    <a:pt x="2820" y="3427"/>
                  </a:cubicBezTo>
                  <a:cubicBezTo>
                    <a:pt x="1089" y="4354"/>
                    <a:pt x="1" y="5229"/>
                    <a:pt x="179" y="5657"/>
                  </a:cubicBezTo>
                  <a:cubicBezTo>
                    <a:pt x="251" y="5817"/>
                    <a:pt x="501" y="5889"/>
                    <a:pt x="893" y="5889"/>
                  </a:cubicBezTo>
                  <a:cubicBezTo>
                    <a:pt x="1981" y="5889"/>
                    <a:pt x="4105" y="5318"/>
                    <a:pt x="6442" y="4372"/>
                  </a:cubicBezTo>
                  <a:cubicBezTo>
                    <a:pt x="9636" y="3052"/>
                    <a:pt x="12098" y="1428"/>
                    <a:pt x="11848" y="804"/>
                  </a:cubicBezTo>
                  <a:cubicBezTo>
                    <a:pt x="11777" y="643"/>
                    <a:pt x="11456" y="625"/>
                    <a:pt x="11063" y="625"/>
                  </a:cubicBezTo>
                  <a:cubicBezTo>
                    <a:pt x="10457" y="625"/>
                    <a:pt x="9529" y="804"/>
                    <a:pt x="8423" y="1125"/>
                  </a:cubicBezTo>
                  <a:cubicBezTo>
                    <a:pt x="7834" y="447"/>
                    <a:pt x="6977" y="1"/>
                    <a:pt x="5996" y="1"/>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148" name="Google Shape;2148;p37"/>
            <p:cNvSpPr/>
            <p:nvPr/>
          </p:nvSpPr>
          <p:spPr>
            <a:xfrm>
              <a:off x="4831700" y="3757875"/>
              <a:ext cx="125825" cy="67825"/>
            </a:xfrm>
            <a:custGeom>
              <a:rect b="b" l="l" r="r" t="t"/>
              <a:pathLst>
                <a:path extrusionOk="0" h="2713" w="5033">
                  <a:moveTo>
                    <a:pt x="5032" y="0"/>
                  </a:moveTo>
                  <a:cubicBezTo>
                    <a:pt x="4265" y="411"/>
                    <a:pt x="3426" y="803"/>
                    <a:pt x="2516" y="1178"/>
                  </a:cubicBezTo>
                  <a:cubicBezTo>
                    <a:pt x="1642" y="1535"/>
                    <a:pt x="786" y="1856"/>
                    <a:pt x="1" y="2088"/>
                  </a:cubicBezTo>
                  <a:cubicBezTo>
                    <a:pt x="536" y="2480"/>
                    <a:pt x="1178" y="2712"/>
                    <a:pt x="1874" y="2712"/>
                  </a:cubicBezTo>
                  <a:cubicBezTo>
                    <a:pt x="3480" y="2712"/>
                    <a:pt x="4800" y="1553"/>
                    <a:pt x="5032"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2149" name="Google Shape;2149;p37"/>
          <p:cNvGrpSpPr/>
          <p:nvPr/>
        </p:nvGrpSpPr>
        <p:grpSpPr>
          <a:xfrm>
            <a:off x="4613200" y="3803696"/>
            <a:ext cx="382719" cy="282796"/>
            <a:chOff x="5164925" y="3642775"/>
            <a:chExt cx="289500" cy="207450"/>
          </a:xfrm>
        </p:grpSpPr>
        <p:sp>
          <p:nvSpPr>
            <p:cNvPr id="2150" name="Google Shape;2150;p37"/>
            <p:cNvSpPr/>
            <p:nvPr/>
          </p:nvSpPr>
          <p:spPr>
            <a:xfrm>
              <a:off x="5271975" y="3690075"/>
              <a:ext cx="79875" cy="79875"/>
            </a:xfrm>
            <a:custGeom>
              <a:rect b="b" l="l" r="r" t="t"/>
              <a:pathLst>
                <a:path extrusionOk="0" h="3195" w="3195">
                  <a:moveTo>
                    <a:pt x="1606" y="0"/>
                  </a:moveTo>
                  <a:cubicBezTo>
                    <a:pt x="714" y="0"/>
                    <a:pt x="0" y="714"/>
                    <a:pt x="0" y="1588"/>
                  </a:cubicBezTo>
                  <a:cubicBezTo>
                    <a:pt x="0" y="2480"/>
                    <a:pt x="714" y="3194"/>
                    <a:pt x="1606" y="3194"/>
                  </a:cubicBezTo>
                  <a:cubicBezTo>
                    <a:pt x="2480" y="3194"/>
                    <a:pt x="3194" y="2480"/>
                    <a:pt x="3194" y="1588"/>
                  </a:cubicBezTo>
                  <a:cubicBezTo>
                    <a:pt x="3194" y="714"/>
                    <a:pt x="2480" y="0"/>
                    <a:pt x="1606"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151" name="Google Shape;2151;p37"/>
            <p:cNvSpPr/>
            <p:nvPr/>
          </p:nvSpPr>
          <p:spPr>
            <a:xfrm>
              <a:off x="5368325" y="3670900"/>
              <a:ext cx="26775" cy="26325"/>
            </a:xfrm>
            <a:custGeom>
              <a:rect b="b" l="l" r="r" t="t"/>
              <a:pathLst>
                <a:path extrusionOk="0" h="1053" w="1071">
                  <a:moveTo>
                    <a:pt x="536" y="0"/>
                  </a:moveTo>
                  <a:cubicBezTo>
                    <a:pt x="250" y="0"/>
                    <a:pt x="0" y="232"/>
                    <a:pt x="0" y="535"/>
                  </a:cubicBezTo>
                  <a:cubicBezTo>
                    <a:pt x="0" y="821"/>
                    <a:pt x="250" y="1053"/>
                    <a:pt x="536" y="1053"/>
                  </a:cubicBezTo>
                  <a:cubicBezTo>
                    <a:pt x="839" y="1053"/>
                    <a:pt x="1071" y="821"/>
                    <a:pt x="1071" y="535"/>
                  </a:cubicBezTo>
                  <a:cubicBezTo>
                    <a:pt x="1071" y="232"/>
                    <a:pt x="839" y="0"/>
                    <a:pt x="536"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152" name="Google Shape;2152;p37"/>
            <p:cNvSpPr/>
            <p:nvPr/>
          </p:nvSpPr>
          <p:spPr>
            <a:xfrm>
              <a:off x="5222000" y="3823900"/>
              <a:ext cx="26800" cy="26325"/>
            </a:xfrm>
            <a:custGeom>
              <a:rect b="b" l="l" r="r" t="t"/>
              <a:pathLst>
                <a:path extrusionOk="0" h="1053" w="1072">
                  <a:moveTo>
                    <a:pt x="536" y="0"/>
                  </a:moveTo>
                  <a:cubicBezTo>
                    <a:pt x="251" y="0"/>
                    <a:pt x="1" y="232"/>
                    <a:pt x="1" y="535"/>
                  </a:cubicBezTo>
                  <a:cubicBezTo>
                    <a:pt x="1" y="821"/>
                    <a:pt x="251" y="1053"/>
                    <a:pt x="536" y="1053"/>
                  </a:cubicBezTo>
                  <a:cubicBezTo>
                    <a:pt x="840" y="1053"/>
                    <a:pt x="1071" y="821"/>
                    <a:pt x="1071" y="535"/>
                  </a:cubicBezTo>
                  <a:cubicBezTo>
                    <a:pt x="1071" y="232"/>
                    <a:pt x="840" y="0"/>
                    <a:pt x="536"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153" name="Google Shape;2153;p37"/>
            <p:cNvSpPr/>
            <p:nvPr/>
          </p:nvSpPr>
          <p:spPr>
            <a:xfrm>
              <a:off x="5164925" y="3642775"/>
              <a:ext cx="289500" cy="202100"/>
            </a:xfrm>
            <a:custGeom>
              <a:rect b="b" l="l" r="r" t="t"/>
              <a:pathLst>
                <a:path extrusionOk="0" h="8084" w="11580">
                  <a:moveTo>
                    <a:pt x="8440" y="1"/>
                  </a:moveTo>
                  <a:cubicBezTo>
                    <a:pt x="7191" y="1"/>
                    <a:pt x="5763" y="393"/>
                    <a:pt x="4425" y="1143"/>
                  </a:cubicBezTo>
                  <a:cubicBezTo>
                    <a:pt x="1552" y="2695"/>
                    <a:pt x="0" y="5211"/>
                    <a:pt x="892" y="6853"/>
                  </a:cubicBezTo>
                  <a:cubicBezTo>
                    <a:pt x="1088" y="7209"/>
                    <a:pt x="1410" y="7513"/>
                    <a:pt x="1784" y="7709"/>
                  </a:cubicBezTo>
                  <a:cubicBezTo>
                    <a:pt x="1802" y="7513"/>
                    <a:pt x="1838" y="7334"/>
                    <a:pt x="1945" y="7209"/>
                  </a:cubicBezTo>
                  <a:cubicBezTo>
                    <a:pt x="1695" y="7049"/>
                    <a:pt x="1499" y="6853"/>
                    <a:pt x="1356" y="6603"/>
                  </a:cubicBezTo>
                  <a:cubicBezTo>
                    <a:pt x="625" y="5265"/>
                    <a:pt x="2159" y="2981"/>
                    <a:pt x="4693" y="1589"/>
                  </a:cubicBezTo>
                  <a:cubicBezTo>
                    <a:pt x="5959" y="911"/>
                    <a:pt x="7316" y="518"/>
                    <a:pt x="8457" y="518"/>
                  </a:cubicBezTo>
                  <a:cubicBezTo>
                    <a:pt x="9564" y="518"/>
                    <a:pt x="10367" y="857"/>
                    <a:pt x="10706" y="1482"/>
                  </a:cubicBezTo>
                  <a:cubicBezTo>
                    <a:pt x="11062" y="2124"/>
                    <a:pt x="10902" y="2981"/>
                    <a:pt x="10331" y="3891"/>
                  </a:cubicBezTo>
                  <a:cubicBezTo>
                    <a:pt x="9706" y="4872"/>
                    <a:pt x="8654" y="5782"/>
                    <a:pt x="7387" y="6496"/>
                  </a:cubicBezTo>
                  <a:cubicBezTo>
                    <a:pt x="6209" y="7138"/>
                    <a:pt x="4996" y="7513"/>
                    <a:pt x="3908" y="7566"/>
                  </a:cubicBezTo>
                  <a:cubicBezTo>
                    <a:pt x="3925" y="7620"/>
                    <a:pt x="3925" y="7691"/>
                    <a:pt x="3925" y="7780"/>
                  </a:cubicBezTo>
                  <a:cubicBezTo>
                    <a:pt x="3925" y="7870"/>
                    <a:pt x="3908" y="7977"/>
                    <a:pt x="3872" y="8084"/>
                  </a:cubicBezTo>
                  <a:cubicBezTo>
                    <a:pt x="5067" y="8048"/>
                    <a:pt x="6388" y="7655"/>
                    <a:pt x="7655" y="6960"/>
                  </a:cubicBezTo>
                  <a:cubicBezTo>
                    <a:pt x="8993" y="6228"/>
                    <a:pt x="10117" y="5247"/>
                    <a:pt x="10795" y="4194"/>
                  </a:cubicBezTo>
                  <a:cubicBezTo>
                    <a:pt x="11437" y="3106"/>
                    <a:pt x="11580" y="2053"/>
                    <a:pt x="11152" y="1250"/>
                  </a:cubicBezTo>
                  <a:cubicBezTo>
                    <a:pt x="10706" y="447"/>
                    <a:pt x="9742" y="1"/>
                    <a:pt x="8440" y="1"/>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154" name="Google Shape;2154;p37"/>
            <p:cNvSpPr/>
            <p:nvPr/>
          </p:nvSpPr>
          <p:spPr>
            <a:xfrm>
              <a:off x="5226475" y="3704350"/>
              <a:ext cx="182450" cy="104850"/>
            </a:xfrm>
            <a:custGeom>
              <a:rect b="b" l="l" r="r" t="t"/>
              <a:pathLst>
                <a:path extrusionOk="0" h="4194" w="7298">
                  <a:moveTo>
                    <a:pt x="6905" y="0"/>
                  </a:moveTo>
                  <a:cubicBezTo>
                    <a:pt x="6781" y="125"/>
                    <a:pt x="6602" y="196"/>
                    <a:pt x="6424" y="232"/>
                  </a:cubicBezTo>
                  <a:cubicBezTo>
                    <a:pt x="6638" y="1017"/>
                    <a:pt x="5746" y="2248"/>
                    <a:pt x="4336" y="3016"/>
                  </a:cubicBezTo>
                  <a:cubicBezTo>
                    <a:pt x="3569" y="3444"/>
                    <a:pt x="2748" y="3676"/>
                    <a:pt x="2070" y="3676"/>
                  </a:cubicBezTo>
                  <a:cubicBezTo>
                    <a:pt x="1410" y="3676"/>
                    <a:pt x="964" y="3480"/>
                    <a:pt x="768" y="3123"/>
                  </a:cubicBezTo>
                  <a:cubicBezTo>
                    <a:pt x="571" y="2784"/>
                    <a:pt x="643" y="2320"/>
                    <a:pt x="928" y="1838"/>
                  </a:cubicBezTo>
                  <a:cubicBezTo>
                    <a:pt x="892" y="1535"/>
                    <a:pt x="892" y="1214"/>
                    <a:pt x="964" y="910"/>
                  </a:cubicBezTo>
                  <a:lnTo>
                    <a:pt x="964" y="910"/>
                  </a:lnTo>
                  <a:cubicBezTo>
                    <a:pt x="821" y="1053"/>
                    <a:pt x="661" y="1249"/>
                    <a:pt x="553" y="1428"/>
                  </a:cubicBezTo>
                  <a:cubicBezTo>
                    <a:pt x="90" y="2159"/>
                    <a:pt x="0" y="2837"/>
                    <a:pt x="304" y="3372"/>
                  </a:cubicBezTo>
                  <a:cubicBezTo>
                    <a:pt x="589" y="3890"/>
                    <a:pt x="1214" y="4193"/>
                    <a:pt x="2070" y="4193"/>
                  </a:cubicBezTo>
                  <a:cubicBezTo>
                    <a:pt x="2855" y="4193"/>
                    <a:pt x="3747" y="3943"/>
                    <a:pt x="4586" y="3480"/>
                  </a:cubicBezTo>
                  <a:cubicBezTo>
                    <a:pt x="6317" y="2534"/>
                    <a:pt x="7298" y="1053"/>
                    <a:pt x="6905"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2155" name="Google Shape;2155;p37"/>
          <p:cNvSpPr/>
          <p:nvPr/>
        </p:nvSpPr>
        <p:spPr>
          <a:xfrm>
            <a:off x="5213990" y="3717422"/>
            <a:ext cx="360939" cy="372154"/>
          </a:xfrm>
          <a:custGeom>
            <a:rect b="b" l="l" r="r" t="t"/>
            <a:pathLst>
              <a:path extrusionOk="0" h="10920" w="10921">
                <a:moveTo>
                  <a:pt x="3051" y="536"/>
                </a:moveTo>
                <a:lnTo>
                  <a:pt x="3444" y="910"/>
                </a:lnTo>
                <a:lnTo>
                  <a:pt x="2409" y="1945"/>
                </a:lnTo>
                <a:lnTo>
                  <a:pt x="2034" y="1570"/>
                </a:lnTo>
                <a:lnTo>
                  <a:pt x="3051" y="536"/>
                </a:lnTo>
                <a:close/>
                <a:moveTo>
                  <a:pt x="3819" y="1285"/>
                </a:moveTo>
                <a:lnTo>
                  <a:pt x="4193" y="1660"/>
                </a:lnTo>
                <a:lnTo>
                  <a:pt x="3158" y="2694"/>
                </a:lnTo>
                <a:lnTo>
                  <a:pt x="2784" y="2320"/>
                </a:lnTo>
                <a:lnTo>
                  <a:pt x="3819" y="1285"/>
                </a:lnTo>
                <a:close/>
                <a:moveTo>
                  <a:pt x="1660" y="1945"/>
                </a:moveTo>
                <a:lnTo>
                  <a:pt x="2017" y="2320"/>
                </a:lnTo>
                <a:lnTo>
                  <a:pt x="892" y="3444"/>
                </a:lnTo>
                <a:lnTo>
                  <a:pt x="518" y="3069"/>
                </a:lnTo>
                <a:lnTo>
                  <a:pt x="1660" y="1945"/>
                </a:lnTo>
                <a:close/>
                <a:moveTo>
                  <a:pt x="4586" y="2034"/>
                </a:moveTo>
                <a:lnTo>
                  <a:pt x="4943" y="2409"/>
                </a:lnTo>
                <a:lnTo>
                  <a:pt x="3908" y="3444"/>
                </a:lnTo>
                <a:lnTo>
                  <a:pt x="3533" y="3069"/>
                </a:lnTo>
                <a:lnTo>
                  <a:pt x="4586" y="2034"/>
                </a:lnTo>
                <a:close/>
                <a:moveTo>
                  <a:pt x="2409" y="2694"/>
                </a:moveTo>
                <a:lnTo>
                  <a:pt x="2784" y="3069"/>
                </a:lnTo>
                <a:lnTo>
                  <a:pt x="1660" y="4211"/>
                </a:lnTo>
                <a:lnTo>
                  <a:pt x="1285" y="3836"/>
                </a:lnTo>
                <a:lnTo>
                  <a:pt x="2409" y="2694"/>
                </a:lnTo>
                <a:close/>
                <a:moveTo>
                  <a:pt x="3176" y="3444"/>
                </a:moveTo>
                <a:lnTo>
                  <a:pt x="3533" y="3819"/>
                </a:lnTo>
                <a:lnTo>
                  <a:pt x="2409" y="4961"/>
                </a:lnTo>
                <a:lnTo>
                  <a:pt x="2034" y="4586"/>
                </a:lnTo>
                <a:lnTo>
                  <a:pt x="3176" y="3444"/>
                </a:lnTo>
                <a:close/>
                <a:moveTo>
                  <a:pt x="8529" y="5978"/>
                </a:moveTo>
                <a:lnTo>
                  <a:pt x="8904" y="6352"/>
                </a:lnTo>
                <a:lnTo>
                  <a:pt x="7869" y="7405"/>
                </a:lnTo>
                <a:lnTo>
                  <a:pt x="7494" y="7030"/>
                </a:lnTo>
                <a:lnTo>
                  <a:pt x="8529" y="5978"/>
                </a:lnTo>
                <a:close/>
                <a:moveTo>
                  <a:pt x="9261" y="6727"/>
                </a:moveTo>
                <a:lnTo>
                  <a:pt x="9635" y="7102"/>
                </a:lnTo>
                <a:lnTo>
                  <a:pt x="8600" y="8154"/>
                </a:lnTo>
                <a:lnTo>
                  <a:pt x="8244" y="7780"/>
                </a:lnTo>
                <a:lnTo>
                  <a:pt x="9261" y="6727"/>
                </a:lnTo>
                <a:close/>
                <a:moveTo>
                  <a:pt x="7102" y="7405"/>
                </a:moveTo>
                <a:lnTo>
                  <a:pt x="7476" y="7780"/>
                </a:lnTo>
                <a:lnTo>
                  <a:pt x="6334" y="8904"/>
                </a:lnTo>
                <a:lnTo>
                  <a:pt x="5978" y="8529"/>
                </a:lnTo>
                <a:lnTo>
                  <a:pt x="7102" y="7405"/>
                </a:lnTo>
                <a:close/>
                <a:moveTo>
                  <a:pt x="10028" y="7494"/>
                </a:moveTo>
                <a:lnTo>
                  <a:pt x="10403" y="7869"/>
                </a:lnTo>
                <a:lnTo>
                  <a:pt x="9368" y="8904"/>
                </a:lnTo>
                <a:lnTo>
                  <a:pt x="8993" y="8529"/>
                </a:lnTo>
                <a:lnTo>
                  <a:pt x="10028" y="7494"/>
                </a:lnTo>
                <a:close/>
                <a:moveTo>
                  <a:pt x="1356" y="8029"/>
                </a:moveTo>
                <a:lnTo>
                  <a:pt x="1945" y="8618"/>
                </a:lnTo>
                <a:lnTo>
                  <a:pt x="1356" y="9207"/>
                </a:lnTo>
                <a:lnTo>
                  <a:pt x="1356" y="8029"/>
                </a:lnTo>
                <a:close/>
                <a:moveTo>
                  <a:pt x="2320" y="8993"/>
                </a:moveTo>
                <a:lnTo>
                  <a:pt x="2891" y="9564"/>
                </a:lnTo>
                <a:lnTo>
                  <a:pt x="1749" y="9564"/>
                </a:lnTo>
                <a:lnTo>
                  <a:pt x="2320" y="8993"/>
                </a:lnTo>
                <a:close/>
                <a:moveTo>
                  <a:pt x="7869" y="8154"/>
                </a:moveTo>
                <a:lnTo>
                  <a:pt x="8244" y="8529"/>
                </a:lnTo>
                <a:lnTo>
                  <a:pt x="7102" y="9653"/>
                </a:lnTo>
                <a:lnTo>
                  <a:pt x="6727" y="9278"/>
                </a:lnTo>
                <a:lnTo>
                  <a:pt x="7869" y="8154"/>
                </a:lnTo>
                <a:close/>
                <a:moveTo>
                  <a:pt x="8618" y="8904"/>
                </a:moveTo>
                <a:lnTo>
                  <a:pt x="8993" y="9278"/>
                </a:lnTo>
                <a:lnTo>
                  <a:pt x="7869" y="10403"/>
                </a:lnTo>
                <a:lnTo>
                  <a:pt x="7494" y="10028"/>
                </a:lnTo>
                <a:lnTo>
                  <a:pt x="8618" y="8904"/>
                </a:lnTo>
                <a:close/>
                <a:moveTo>
                  <a:pt x="3051" y="0"/>
                </a:moveTo>
                <a:cubicBezTo>
                  <a:pt x="2927" y="0"/>
                  <a:pt x="2784" y="54"/>
                  <a:pt x="2695" y="161"/>
                </a:cubicBezTo>
                <a:lnTo>
                  <a:pt x="161" y="2694"/>
                </a:lnTo>
                <a:cubicBezTo>
                  <a:pt x="54" y="2784"/>
                  <a:pt x="0" y="2926"/>
                  <a:pt x="0" y="3069"/>
                </a:cubicBezTo>
                <a:cubicBezTo>
                  <a:pt x="0" y="3230"/>
                  <a:pt x="54" y="3355"/>
                  <a:pt x="161" y="3444"/>
                </a:cubicBezTo>
                <a:lnTo>
                  <a:pt x="2034" y="5317"/>
                </a:lnTo>
                <a:cubicBezTo>
                  <a:pt x="2141" y="5424"/>
                  <a:pt x="2284" y="5478"/>
                  <a:pt x="2409" y="5478"/>
                </a:cubicBezTo>
                <a:cubicBezTo>
                  <a:pt x="2552" y="5478"/>
                  <a:pt x="2695" y="5424"/>
                  <a:pt x="2784" y="5317"/>
                </a:cubicBezTo>
                <a:lnTo>
                  <a:pt x="3908" y="4193"/>
                </a:lnTo>
                <a:lnTo>
                  <a:pt x="4283" y="4568"/>
                </a:lnTo>
                <a:lnTo>
                  <a:pt x="2962" y="5888"/>
                </a:lnTo>
                <a:cubicBezTo>
                  <a:pt x="2855" y="5978"/>
                  <a:pt x="2802" y="6120"/>
                  <a:pt x="2802" y="6245"/>
                </a:cubicBezTo>
                <a:cubicBezTo>
                  <a:pt x="2802" y="6406"/>
                  <a:pt x="2855" y="6531"/>
                  <a:pt x="2962" y="6620"/>
                </a:cubicBezTo>
                <a:lnTo>
                  <a:pt x="3355" y="6995"/>
                </a:lnTo>
                <a:lnTo>
                  <a:pt x="2944" y="7405"/>
                </a:lnTo>
                <a:cubicBezTo>
                  <a:pt x="2429" y="6984"/>
                  <a:pt x="1846" y="6756"/>
                  <a:pt x="1337" y="6756"/>
                </a:cubicBezTo>
                <a:cubicBezTo>
                  <a:pt x="982" y="6756"/>
                  <a:pt x="663" y="6867"/>
                  <a:pt x="429" y="7102"/>
                </a:cubicBezTo>
                <a:lnTo>
                  <a:pt x="821" y="7494"/>
                </a:lnTo>
                <a:lnTo>
                  <a:pt x="821" y="9493"/>
                </a:lnTo>
                <a:cubicBezTo>
                  <a:pt x="553" y="9528"/>
                  <a:pt x="357" y="9760"/>
                  <a:pt x="357" y="10046"/>
                </a:cubicBezTo>
                <a:cubicBezTo>
                  <a:pt x="375" y="10331"/>
                  <a:pt x="607" y="10545"/>
                  <a:pt x="875" y="10545"/>
                </a:cubicBezTo>
                <a:cubicBezTo>
                  <a:pt x="1160" y="10545"/>
                  <a:pt x="1392" y="10349"/>
                  <a:pt x="1428" y="10081"/>
                </a:cubicBezTo>
                <a:lnTo>
                  <a:pt x="3408" y="10081"/>
                </a:lnTo>
                <a:lnTo>
                  <a:pt x="3819" y="10492"/>
                </a:lnTo>
                <a:cubicBezTo>
                  <a:pt x="4372" y="9921"/>
                  <a:pt x="4229" y="8850"/>
                  <a:pt x="3533" y="7958"/>
                </a:cubicBezTo>
                <a:lnTo>
                  <a:pt x="3926" y="7548"/>
                </a:lnTo>
                <a:lnTo>
                  <a:pt x="4283" y="7958"/>
                </a:lnTo>
                <a:cubicBezTo>
                  <a:pt x="4390" y="8065"/>
                  <a:pt x="4515" y="8119"/>
                  <a:pt x="4657" y="8119"/>
                </a:cubicBezTo>
                <a:cubicBezTo>
                  <a:pt x="4800" y="8119"/>
                  <a:pt x="4943" y="8065"/>
                  <a:pt x="5032" y="7958"/>
                </a:cubicBezTo>
                <a:lnTo>
                  <a:pt x="6334" y="6638"/>
                </a:lnTo>
                <a:lnTo>
                  <a:pt x="6709" y="7012"/>
                </a:lnTo>
                <a:lnTo>
                  <a:pt x="5585" y="8154"/>
                </a:lnTo>
                <a:cubicBezTo>
                  <a:pt x="5478" y="8244"/>
                  <a:pt x="5424" y="8386"/>
                  <a:pt x="5424" y="8511"/>
                </a:cubicBezTo>
                <a:cubicBezTo>
                  <a:pt x="5424" y="8654"/>
                  <a:pt x="5478" y="8797"/>
                  <a:pt x="5585" y="8886"/>
                </a:cubicBezTo>
                <a:lnTo>
                  <a:pt x="7476" y="10759"/>
                </a:lnTo>
                <a:cubicBezTo>
                  <a:pt x="7583" y="10866"/>
                  <a:pt x="7708" y="10920"/>
                  <a:pt x="7851" y="10920"/>
                </a:cubicBezTo>
                <a:cubicBezTo>
                  <a:pt x="7994" y="10920"/>
                  <a:pt x="8119" y="10866"/>
                  <a:pt x="8226" y="10759"/>
                </a:cubicBezTo>
                <a:lnTo>
                  <a:pt x="10777" y="8244"/>
                </a:lnTo>
                <a:cubicBezTo>
                  <a:pt x="10884" y="8154"/>
                  <a:pt x="10920" y="8012"/>
                  <a:pt x="10920" y="7887"/>
                </a:cubicBezTo>
                <a:cubicBezTo>
                  <a:pt x="10920" y="7726"/>
                  <a:pt x="10884" y="7601"/>
                  <a:pt x="10777" y="7494"/>
                </a:cubicBezTo>
                <a:lnTo>
                  <a:pt x="8904" y="5621"/>
                </a:lnTo>
                <a:cubicBezTo>
                  <a:pt x="8797" y="5514"/>
                  <a:pt x="8654" y="5460"/>
                  <a:pt x="8529" y="5460"/>
                </a:cubicBezTo>
                <a:cubicBezTo>
                  <a:pt x="8386" y="5460"/>
                  <a:pt x="8244" y="5514"/>
                  <a:pt x="8154" y="5621"/>
                </a:cubicBezTo>
                <a:lnTo>
                  <a:pt x="7102" y="6656"/>
                </a:lnTo>
                <a:lnTo>
                  <a:pt x="6727" y="6281"/>
                </a:lnTo>
                <a:lnTo>
                  <a:pt x="8047" y="4961"/>
                </a:lnTo>
                <a:cubicBezTo>
                  <a:pt x="8154" y="4853"/>
                  <a:pt x="8208" y="4729"/>
                  <a:pt x="8208" y="4586"/>
                </a:cubicBezTo>
                <a:cubicBezTo>
                  <a:pt x="8208" y="4443"/>
                  <a:pt x="8154" y="4318"/>
                  <a:pt x="8047" y="4229"/>
                </a:cubicBezTo>
                <a:lnTo>
                  <a:pt x="7833" y="3997"/>
                </a:lnTo>
                <a:lnTo>
                  <a:pt x="8333" y="3729"/>
                </a:lnTo>
                <a:lnTo>
                  <a:pt x="7209" y="2605"/>
                </a:lnTo>
                <a:lnTo>
                  <a:pt x="6941" y="3105"/>
                </a:lnTo>
                <a:lnTo>
                  <a:pt x="6727" y="2891"/>
                </a:lnTo>
                <a:cubicBezTo>
                  <a:pt x="6620" y="2784"/>
                  <a:pt x="6495" y="2730"/>
                  <a:pt x="6352" y="2730"/>
                </a:cubicBezTo>
                <a:cubicBezTo>
                  <a:pt x="6210" y="2730"/>
                  <a:pt x="6067" y="2784"/>
                  <a:pt x="5978" y="2891"/>
                </a:cubicBezTo>
                <a:lnTo>
                  <a:pt x="4675" y="4211"/>
                </a:lnTo>
                <a:lnTo>
                  <a:pt x="4283" y="3836"/>
                </a:lnTo>
                <a:lnTo>
                  <a:pt x="5317" y="2784"/>
                </a:lnTo>
                <a:cubicBezTo>
                  <a:pt x="5424" y="2694"/>
                  <a:pt x="5478" y="2552"/>
                  <a:pt x="5478" y="2427"/>
                </a:cubicBezTo>
                <a:cubicBezTo>
                  <a:pt x="5478" y="2266"/>
                  <a:pt x="5424" y="2141"/>
                  <a:pt x="5317" y="2052"/>
                </a:cubicBezTo>
                <a:lnTo>
                  <a:pt x="3444" y="161"/>
                </a:lnTo>
                <a:cubicBezTo>
                  <a:pt x="3337" y="54"/>
                  <a:pt x="3212" y="0"/>
                  <a:pt x="3051"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156" name="Google Shape;2156;p37"/>
          <p:cNvSpPr/>
          <p:nvPr/>
        </p:nvSpPr>
        <p:spPr>
          <a:xfrm>
            <a:off x="5717809" y="3749343"/>
            <a:ext cx="334367" cy="308322"/>
          </a:xfrm>
          <a:custGeom>
            <a:rect b="b" l="l" r="r" t="t"/>
            <a:pathLst>
              <a:path extrusionOk="0" h="9047" w="10117">
                <a:moveTo>
                  <a:pt x="5085" y="1856"/>
                </a:moveTo>
                <a:cubicBezTo>
                  <a:pt x="5371" y="1856"/>
                  <a:pt x="5621" y="2017"/>
                  <a:pt x="5781" y="2285"/>
                </a:cubicBezTo>
                <a:lnTo>
                  <a:pt x="6441" y="3462"/>
                </a:lnTo>
                <a:lnTo>
                  <a:pt x="6905" y="3212"/>
                </a:lnTo>
                <a:lnTo>
                  <a:pt x="6620" y="4301"/>
                </a:lnTo>
                <a:lnTo>
                  <a:pt x="5513" y="3998"/>
                </a:lnTo>
                <a:lnTo>
                  <a:pt x="5977" y="3730"/>
                </a:lnTo>
                <a:lnTo>
                  <a:pt x="5299" y="2534"/>
                </a:lnTo>
                <a:cubicBezTo>
                  <a:pt x="5246" y="2427"/>
                  <a:pt x="5174" y="2392"/>
                  <a:pt x="5085" y="2392"/>
                </a:cubicBezTo>
                <a:cubicBezTo>
                  <a:pt x="4996" y="2392"/>
                  <a:pt x="4907" y="2427"/>
                  <a:pt x="4853" y="2517"/>
                </a:cubicBezTo>
                <a:lnTo>
                  <a:pt x="4443" y="3230"/>
                </a:lnTo>
                <a:lnTo>
                  <a:pt x="3979" y="2963"/>
                </a:lnTo>
                <a:lnTo>
                  <a:pt x="4389" y="2267"/>
                </a:lnTo>
                <a:cubicBezTo>
                  <a:pt x="4532" y="2017"/>
                  <a:pt x="4800" y="1856"/>
                  <a:pt x="5085" y="1856"/>
                </a:cubicBezTo>
                <a:close/>
                <a:moveTo>
                  <a:pt x="3801" y="3730"/>
                </a:moveTo>
                <a:lnTo>
                  <a:pt x="4086" y="4818"/>
                </a:lnTo>
                <a:lnTo>
                  <a:pt x="3622" y="4533"/>
                </a:lnTo>
                <a:lnTo>
                  <a:pt x="2962" y="5710"/>
                </a:lnTo>
                <a:cubicBezTo>
                  <a:pt x="2891" y="5817"/>
                  <a:pt x="2873" y="5907"/>
                  <a:pt x="2926" y="5978"/>
                </a:cubicBezTo>
                <a:cubicBezTo>
                  <a:pt x="2980" y="6067"/>
                  <a:pt x="3069" y="6121"/>
                  <a:pt x="3176" y="6121"/>
                </a:cubicBezTo>
                <a:lnTo>
                  <a:pt x="3979" y="6121"/>
                </a:lnTo>
                <a:lnTo>
                  <a:pt x="3979" y="6656"/>
                </a:lnTo>
                <a:lnTo>
                  <a:pt x="3176" y="6656"/>
                </a:lnTo>
                <a:cubicBezTo>
                  <a:pt x="2891" y="6656"/>
                  <a:pt x="2605" y="6495"/>
                  <a:pt x="2462" y="6246"/>
                </a:cubicBezTo>
                <a:cubicBezTo>
                  <a:pt x="2320" y="5978"/>
                  <a:pt x="2320" y="5710"/>
                  <a:pt x="2480" y="5443"/>
                </a:cubicBezTo>
                <a:lnTo>
                  <a:pt x="3158" y="4265"/>
                </a:lnTo>
                <a:lnTo>
                  <a:pt x="2712" y="4015"/>
                </a:lnTo>
                <a:lnTo>
                  <a:pt x="3801" y="3730"/>
                </a:lnTo>
                <a:close/>
                <a:moveTo>
                  <a:pt x="7226" y="4783"/>
                </a:moveTo>
                <a:lnTo>
                  <a:pt x="7619" y="5478"/>
                </a:lnTo>
                <a:cubicBezTo>
                  <a:pt x="7655" y="5550"/>
                  <a:pt x="7690" y="5603"/>
                  <a:pt x="7708" y="5675"/>
                </a:cubicBezTo>
                <a:lnTo>
                  <a:pt x="7762" y="5693"/>
                </a:lnTo>
                <a:lnTo>
                  <a:pt x="7708" y="5710"/>
                </a:lnTo>
                <a:cubicBezTo>
                  <a:pt x="7762" y="5907"/>
                  <a:pt x="7744" y="6121"/>
                  <a:pt x="7637" y="6299"/>
                </a:cubicBezTo>
                <a:cubicBezTo>
                  <a:pt x="7494" y="6531"/>
                  <a:pt x="7244" y="6674"/>
                  <a:pt x="6959" y="6674"/>
                </a:cubicBezTo>
                <a:lnTo>
                  <a:pt x="5567" y="6674"/>
                </a:lnTo>
                <a:lnTo>
                  <a:pt x="5567" y="7174"/>
                </a:lnTo>
                <a:lnTo>
                  <a:pt x="4782" y="6388"/>
                </a:lnTo>
                <a:lnTo>
                  <a:pt x="5567" y="5586"/>
                </a:lnTo>
                <a:lnTo>
                  <a:pt x="5567" y="6139"/>
                </a:lnTo>
                <a:lnTo>
                  <a:pt x="6923" y="6139"/>
                </a:lnTo>
                <a:cubicBezTo>
                  <a:pt x="7048" y="6139"/>
                  <a:pt x="7137" y="6085"/>
                  <a:pt x="7173" y="6032"/>
                </a:cubicBezTo>
                <a:cubicBezTo>
                  <a:pt x="7226" y="5942"/>
                  <a:pt x="7209" y="5835"/>
                  <a:pt x="7155" y="5746"/>
                </a:cubicBezTo>
                <a:lnTo>
                  <a:pt x="6762" y="5050"/>
                </a:lnTo>
                <a:lnTo>
                  <a:pt x="7226" y="4783"/>
                </a:lnTo>
                <a:close/>
                <a:moveTo>
                  <a:pt x="518" y="1"/>
                </a:moveTo>
                <a:cubicBezTo>
                  <a:pt x="232" y="1"/>
                  <a:pt x="0" y="233"/>
                  <a:pt x="0" y="536"/>
                </a:cubicBezTo>
                <a:cubicBezTo>
                  <a:pt x="0" y="822"/>
                  <a:pt x="232" y="1053"/>
                  <a:pt x="518" y="1053"/>
                </a:cubicBezTo>
                <a:lnTo>
                  <a:pt x="732" y="1053"/>
                </a:lnTo>
                <a:lnTo>
                  <a:pt x="1981" y="8619"/>
                </a:lnTo>
                <a:cubicBezTo>
                  <a:pt x="2052" y="8886"/>
                  <a:pt x="2248" y="9047"/>
                  <a:pt x="2516" y="9047"/>
                </a:cubicBezTo>
                <a:lnTo>
                  <a:pt x="7565" y="9047"/>
                </a:lnTo>
                <a:cubicBezTo>
                  <a:pt x="7815" y="9047"/>
                  <a:pt x="8047" y="8869"/>
                  <a:pt x="8083" y="8619"/>
                </a:cubicBezTo>
                <a:lnTo>
                  <a:pt x="9367" y="1053"/>
                </a:lnTo>
                <a:lnTo>
                  <a:pt x="9582" y="1053"/>
                </a:lnTo>
                <a:cubicBezTo>
                  <a:pt x="9867" y="1053"/>
                  <a:pt x="10117" y="822"/>
                  <a:pt x="10117" y="536"/>
                </a:cubicBezTo>
                <a:cubicBezTo>
                  <a:pt x="10117" y="233"/>
                  <a:pt x="9867" y="1"/>
                  <a:pt x="9582" y="1"/>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157" name="Google Shape;2157;p37"/>
          <p:cNvSpPr/>
          <p:nvPr/>
        </p:nvSpPr>
        <p:spPr>
          <a:xfrm>
            <a:off x="6195030" y="3738589"/>
            <a:ext cx="318470" cy="329826"/>
          </a:xfrm>
          <a:custGeom>
            <a:rect b="b" l="l" r="r" t="t"/>
            <a:pathLst>
              <a:path extrusionOk="0" h="9678" w="9636">
                <a:moveTo>
                  <a:pt x="9636" y="0"/>
                </a:moveTo>
                <a:lnTo>
                  <a:pt x="2588" y="1642"/>
                </a:lnTo>
                <a:lnTo>
                  <a:pt x="2588" y="7351"/>
                </a:lnTo>
                <a:cubicBezTo>
                  <a:pt x="2460" y="7320"/>
                  <a:pt x="2326" y="7304"/>
                  <a:pt x="2188" y="7304"/>
                </a:cubicBezTo>
                <a:cubicBezTo>
                  <a:pt x="1938" y="7304"/>
                  <a:pt x="1674" y="7355"/>
                  <a:pt x="1410" y="7458"/>
                </a:cubicBezTo>
                <a:cubicBezTo>
                  <a:pt x="536" y="7762"/>
                  <a:pt x="1" y="8493"/>
                  <a:pt x="215" y="9064"/>
                </a:cubicBezTo>
                <a:cubicBezTo>
                  <a:pt x="361" y="9454"/>
                  <a:pt x="816" y="9678"/>
                  <a:pt x="1362" y="9678"/>
                </a:cubicBezTo>
                <a:cubicBezTo>
                  <a:pt x="1615" y="9678"/>
                  <a:pt x="1888" y="9630"/>
                  <a:pt x="2160" y="9528"/>
                </a:cubicBezTo>
                <a:cubicBezTo>
                  <a:pt x="2945" y="9261"/>
                  <a:pt x="3444" y="8636"/>
                  <a:pt x="3391" y="8101"/>
                </a:cubicBezTo>
                <a:lnTo>
                  <a:pt x="3391" y="2552"/>
                </a:lnTo>
                <a:lnTo>
                  <a:pt x="8851" y="1285"/>
                </a:lnTo>
                <a:lnTo>
                  <a:pt x="8851" y="6138"/>
                </a:lnTo>
                <a:cubicBezTo>
                  <a:pt x="8723" y="6106"/>
                  <a:pt x="8587" y="6090"/>
                  <a:pt x="8444" y="6090"/>
                </a:cubicBezTo>
                <a:cubicBezTo>
                  <a:pt x="8188" y="6090"/>
                  <a:pt x="7913" y="6142"/>
                  <a:pt x="7637" y="6245"/>
                </a:cubicBezTo>
                <a:cubicBezTo>
                  <a:pt x="6781" y="6566"/>
                  <a:pt x="6246" y="7280"/>
                  <a:pt x="6460" y="7851"/>
                </a:cubicBezTo>
                <a:cubicBezTo>
                  <a:pt x="6608" y="8246"/>
                  <a:pt x="7064" y="8470"/>
                  <a:pt x="7621" y="8470"/>
                </a:cubicBezTo>
                <a:cubicBezTo>
                  <a:pt x="7868" y="8470"/>
                  <a:pt x="8135" y="8426"/>
                  <a:pt x="8405" y="8333"/>
                </a:cubicBezTo>
                <a:cubicBezTo>
                  <a:pt x="9118" y="8065"/>
                  <a:pt x="9600" y="7530"/>
                  <a:pt x="9636" y="7030"/>
                </a:cubicBezTo>
                <a:lnTo>
                  <a:pt x="9636" y="0"/>
                </a:ln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158" name="Google Shape;2158;p37"/>
          <p:cNvSpPr/>
          <p:nvPr/>
        </p:nvSpPr>
        <p:spPr>
          <a:xfrm>
            <a:off x="6776032" y="3664863"/>
            <a:ext cx="351487" cy="362475"/>
          </a:xfrm>
          <a:custGeom>
            <a:rect b="b" l="l" r="r" t="t"/>
            <a:pathLst>
              <a:path extrusionOk="0" h="10636" w="10635">
                <a:moveTo>
                  <a:pt x="4622" y="1"/>
                </a:moveTo>
                <a:lnTo>
                  <a:pt x="3088" y="1518"/>
                </a:lnTo>
                <a:cubicBezTo>
                  <a:pt x="2736" y="1869"/>
                  <a:pt x="3337" y="2464"/>
                  <a:pt x="3833" y="2464"/>
                </a:cubicBezTo>
                <a:cubicBezTo>
                  <a:pt x="3840" y="2464"/>
                  <a:pt x="3848" y="2463"/>
                  <a:pt x="3855" y="2463"/>
                </a:cubicBezTo>
                <a:cubicBezTo>
                  <a:pt x="3868" y="2463"/>
                  <a:pt x="3881" y="2462"/>
                  <a:pt x="3895" y="2462"/>
                </a:cubicBezTo>
                <a:cubicBezTo>
                  <a:pt x="4739" y="2462"/>
                  <a:pt x="5041" y="3580"/>
                  <a:pt x="4426" y="4230"/>
                </a:cubicBezTo>
                <a:lnTo>
                  <a:pt x="4336" y="4319"/>
                </a:lnTo>
                <a:cubicBezTo>
                  <a:pt x="4098" y="4545"/>
                  <a:pt x="3794" y="4649"/>
                  <a:pt x="3504" y="4649"/>
                </a:cubicBezTo>
                <a:cubicBezTo>
                  <a:pt x="2994" y="4649"/>
                  <a:pt x="2529" y="4324"/>
                  <a:pt x="2552" y="3766"/>
                </a:cubicBezTo>
                <a:cubicBezTo>
                  <a:pt x="2566" y="3371"/>
                  <a:pt x="2190" y="2909"/>
                  <a:pt x="1856" y="2909"/>
                </a:cubicBezTo>
                <a:cubicBezTo>
                  <a:pt x="1767" y="2909"/>
                  <a:pt x="1681" y="2942"/>
                  <a:pt x="1607" y="3016"/>
                </a:cubicBezTo>
                <a:lnTo>
                  <a:pt x="1" y="4622"/>
                </a:lnTo>
                <a:lnTo>
                  <a:pt x="2249" y="6888"/>
                </a:lnTo>
                <a:cubicBezTo>
                  <a:pt x="2624" y="7245"/>
                  <a:pt x="1999" y="7834"/>
                  <a:pt x="1500" y="7834"/>
                </a:cubicBezTo>
                <a:cubicBezTo>
                  <a:pt x="1493" y="7834"/>
                  <a:pt x="1486" y="7834"/>
                  <a:pt x="1479" y="7834"/>
                </a:cubicBezTo>
                <a:cubicBezTo>
                  <a:pt x="621" y="7834"/>
                  <a:pt x="327" y="8963"/>
                  <a:pt x="964" y="9618"/>
                </a:cubicBezTo>
                <a:lnTo>
                  <a:pt x="1053" y="9707"/>
                </a:lnTo>
                <a:cubicBezTo>
                  <a:pt x="1282" y="9930"/>
                  <a:pt x="1573" y="10032"/>
                  <a:pt x="1851" y="10032"/>
                </a:cubicBezTo>
                <a:cubicBezTo>
                  <a:pt x="2352" y="10032"/>
                  <a:pt x="2814" y="9699"/>
                  <a:pt x="2802" y="9136"/>
                </a:cubicBezTo>
                <a:cubicBezTo>
                  <a:pt x="2788" y="8740"/>
                  <a:pt x="3168" y="8264"/>
                  <a:pt x="3503" y="8264"/>
                </a:cubicBezTo>
                <a:cubicBezTo>
                  <a:pt x="3590" y="8264"/>
                  <a:pt x="3674" y="8296"/>
                  <a:pt x="3748" y="8369"/>
                </a:cubicBezTo>
                <a:lnTo>
                  <a:pt x="6014" y="10635"/>
                </a:lnTo>
                <a:lnTo>
                  <a:pt x="7637" y="9011"/>
                </a:lnTo>
                <a:cubicBezTo>
                  <a:pt x="7994" y="8655"/>
                  <a:pt x="7388" y="8066"/>
                  <a:pt x="6870" y="8066"/>
                </a:cubicBezTo>
                <a:cubicBezTo>
                  <a:pt x="6857" y="8066"/>
                  <a:pt x="6843" y="8067"/>
                  <a:pt x="6830" y="8067"/>
                </a:cubicBezTo>
                <a:cubicBezTo>
                  <a:pt x="5986" y="8067"/>
                  <a:pt x="5684" y="6967"/>
                  <a:pt x="6299" y="6317"/>
                </a:cubicBezTo>
                <a:lnTo>
                  <a:pt x="6388" y="6228"/>
                </a:lnTo>
                <a:cubicBezTo>
                  <a:pt x="6624" y="5999"/>
                  <a:pt x="6932" y="5892"/>
                  <a:pt x="7225" y="5892"/>
                </a:cubicBezTo>
                <a:cubicBezTo>
                  <a:pt x="7732" y="5892"/>
                  <a:pt x="8195" y="6210"/>
                  <a:pt x="8173" y="6763"/>
                </a:cubicBezTo>
                <a:cubicBezTo>
                  <a:pt x="8159" y="7173"/>
                  <a:pt x="8535" y="7638"/>
                  <a:pt x="8870" y="7638"/>
                </a:cubicBezTo>
                <a:cubicBezTo>
                  <a:pt x="8958" y="7638"/>
                  <a:pt x="9044" y="7605"/>
                  <a:pt x="9118" y="7531"/>
                </a:cubicBezTo>
                <a:lnTo>
                  <a:pt x="10635" y="6014"/>
                </a:lnTo>
                <a:lnTo>
                  <a:pt x="8369" y="3748"/>
                </a:lnTo>
                <a:cubicBezTo>
                  <a:pt x="8017" y="3396"/>
                  <a:pt x="8601" y="2802"/>
                  <a:pt x="9114" y="2802"/>
                </a:cubicBezTo>
                <a:cubicBezTo>
                  <a:pt x="9121" y="2802"/>
                  <a:pt x="9129" y="2802"/>
                  <a:pt x="9136" y="2802"/>
                </a:cubicBezTo>
                <a:cubicBezTo>
                  <a:pt x="9149" y="2803"/>
                  <a:pt x="9162" y="2803"/>
                  <a:pt x="9175" y="2803"/>
                </a:cubicBezTo>
                <a:cubicBezTo>
                  <a:pt x="10019" y="2803"/>
                  <a:pt x="10287" y="1668"/>
                  <a:pt x="9671" y="1036"/>
                </a:cubicBezTo>
                <a:lnTo>
                  <a:pt x="9582" y="929"/>
                </a:lnTo>
                <a:cubicBezTo>
                  <a:pt x="9353" y="706"/>
                  <a:pt x="9061" y="604"/>
                  <a:pt x="8781" y="604"/>
                </a:cubicBezTo>
                <a:cubicBezTo>
                  <a:pt x="8275" y="604"/>
                  <a:pt x="7811" y="937"/>
                  <a:pt x="7834" y="1500"/>
                </a:cubicBezTo>
                <a:cubicBezTo>
                  <a:pt x="7834" y="1909"/>
                  <a:pt x="7465" y="2374"/>
                  <a:pt x="7135" y="2374"/>
                </a:cubicBezTo>
                <a:cubicBezTo>
                  <a:pt x="7047" y="2374"/>
                  <a:pt x="6963" y="2342"/>
                  <a:pt x="6888" y="2267"/>
                </a:cubicBezTo>
                <a:lnTo>
                  <a:pt x="4622" y="1"/>
                </a:ln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159" name="Google Shape;2159;p37"/>
          <p:cNvSpPr/>
          <p:nvPr/>
        </p:nvSpPr>
        <p:spPr>
          <a:xfrm>
            <a:off x="7285385" y="3664574"/>
            <a:ext cx="351487" cy="363054"/>
          </a:xfrm>
          <a:custGeom>
            <a:rect b="b" l="l" r="r" t="t"/>
            <a:pathLst>
              <a:path extrusionOk="0" h="10653" w="10635">
                <a:moveTo>
                  <a:pt x="5318" y="0"/>
                </a:moveTo>
                <a:lnTo>
                  <a:pt x="3980" y="3997"/>
                </a:lnTo>
                <a:lnTo>
                  <a:pt x="1" y="3997"/>
                </a:lnTo>
                <a:lnTo>
                  <a:pt x="3052" y="6655"/>
                </a:lnTo>
                <a:lnTo>
                  <a:pt x="1856" y="10652"/>
                </a:lnTo>
                <a:lnTo>
                  <a:pt x="5318" y="8261"/>
                </a:lnTo>
                <a:lnTo>
                  <a:pt x="8779" y="10652"/>
                </a:lnTo>
                <a:lnTo>
                  <a:pt x="7584" y="6655"/>
                </a:lnTo>
                <a:lnTo>
                  <a:pt x="10635" y="3997"/>
                </a:lnTo>
                <a:lnTo>
                  <a:pt x="6656" y="3997"/>
                </a:lnTo>
                <a:lnTo>
                  <a:pt x="5318" y="0"/>
                </a:ln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160" name="Google Shape;2160;p37"/>
          <p:cNvSpPr/>
          <p:nvPr/>
        </p:nvSpPr>
        <p:spPr>
          <a:xfrm>
            <a:off x="7794738" y="3657024"/>
            <a:ext cx="340283" cy="420206"/>
          </a:xfrm>
          <a:custGeom>
            <a:rect b="b" l="l" r="r" t="t"/>
            <a:pathLst>
              <a:path extrusionOk="0" h="12330" w="10296">
                <a:moveTo>
                  <a:pt x="8993" y="3622"/>
                </a:moveTo>
                <a:cubicBezTo>
                  <a:pt x="7798" y="2320"/>
                  <a:pt x="6513" y="3212"/>
                  <a:pt x="5532" y="3444"/>
                </a:cubicBezTo>
                <a:cubicBezTo>
                  <a:pt x="5514" y="3123"/>
                  <a:pt x="5425" y="2819"/>
                  <a:pt x="5335" y="2552"/>
                </a:cubicBezTo>
                <a:cubicBezTo>
                  <a:pt x="5746" y="2516"/>
                  <a:pt x="6352" y="2373"/>
                  <a:pt x="6781" y="1927"/>
                </a:cubicBezTo>
                <a:cubicBezTo>
                  <a:pt x="7476" y="1249"/>
                  <a:pt x="7405" y="72"/>
                  <a:pt x="7405" y="72"/>
                </a:cubicBezTo>
                <a:cubicBezTo>
                  <a:pt x="7405" y="72"/>
                  <a:pt x="6228" y="0"/>
                  <a:pt x="5549" y="696"/>
                </a:cubicBezTo>
                <a:cubicBezTo>
                  <a:pt x="5228" y="1017"/>
                  <a:pt x="5068" y="1446"/>
                  <a:pt x="4996" y="1820"/>
                </a:cubicBezTo>
                <a:cubicBezTo>
                  <a:pt x="4408" y="821"/>
                  <a:pt x="3551" y="321"/>
                  <a:pt x="3498" y="268"/>
                </a:cubicBezTo>
                <a:lnTo>
                  <a:pt x="3087" y="946"/>
                </a:lnTo>
                <a:cubicBezTo>
                  <a:pt x="3105" y="964"/>
                  <a:pt x="4532" y="1856"/>
                  <a:pt x="4747" y="3426"/>
                </a:cubicBezTo>
                <a:cubicBezTo>
                  <a:pt x="3765" y="3176"/>
                  <a:pt x="2463" y="2320"/>
                  <a:pt x="1285" y="3622"/>
                </a:cubicBezTo>
                <a:cubicBezTo>
                  <a:pt x="0" y="5032"/>
                  <a:pt x="1107" y="12330"/>
                  <a:pt x="5157" y="10313"/>
                </a:cubicBezTo>
                <a:cubicBezTo>
                  <a:pt x="9207" y="12330"/>
                  <a:pt x="10296" y="5050"/>
                  <a:pt x="8993" y="3622"/>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161" name="Google Shape;2161;p37"/>
          <p:cNvSpPr/>
          <p:nvPr/>
        </p:nvSpPr>
        <p:spPr>
          <a:xfrm>
            <a:off x="8408731" y="3713485"/>
            <a:ext cx="298441" cy="344344"/>
          </a:xfrm>
          <a:custGeom>
            <a:rect b="b" l="l" r="r" t="t"/>
            <a:pathLst>
              <a:path extrusionOk="0" h="10104" w="9030">
                <a:moveTo>
                  <a:pt x="3676" y="0"/>
                </a:moveTo>
                <a:cubicBezTo>
                  <a:pt x="5264" y="1392"/>
                  <a:pt x="5871" y="3693"/>
                  <a:pt x="5032" y="5763"/>
                </a:cubicBezTo>
                <a:cubicBezTo>
                  <a:pt x="4223" y="7720"/>
                  <a:pt x="2328" y="8879"/>
                  <a:pt x="345" y="8879"/>
                </a:cubicBezTo>
                <a:cubicBezTo>
                  <a:pt x="230" y="8879"/>
                  <a:pt x="116" y="8876"/>
                  <a:pt x="1" y="8868"/>
                </a:cubicBezTo>
                <a:lnTo>
                  <a:pt x="1" y="8868"/>
                </a:lnTo>
                <a:cubicBezTo>
                  <a:pt x="393" y="9207"/>
                  <a:pt x="857" y="9510"/>
                  <a:pt x="1357" y="9724"/>
                </a:cubicBezTo>
                <a:cubicBezTo>
                  <a:pt x="1988" y="9981"/>
                  <a:pt x="2642" y="10103"/>
                  <a:pt x="3284" y="10103"/>
                </a:cubicBezTo>
                <a:cubicBezTo>
                  <a:pt x="5276" y="10103"/>
                  <a:pt x="7163" y="8932"/>
                  <a:pt x="7959" y="6977"/>
                </a:cubicBezTo>
                <a:cubicBezTo>
                  <a:pt x="9029" y="4407"/>
                  <a:pt x="7816" y="1463"/>
                  <a:pt x="5229" y="375"/>
                </a:cubicBezTo>
                <a:cubicBezTo>
                  <a:pt x="4711" y="178"/>
                  <a:pt x="4194" y="54"/>
                  <a:pt x="3676"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2162" name="Google Shape;2162;p37"/>
          <p:cNvGrpSpPr/>
          <p:nvPr/>
        </p:nvGrpSpPr>
        <p:grpSpPr>
          <a:xfrm>
            <a:off x="8933824" y="3717916"/>
            <a:ext cx="327294" cy="334632"/>
            <a:chOff x="5717150" y="2098500"/>
            <a:chExt cx="247575" cy="245475"/>
          </a:xfrm>
        </p:grpSpPr>
        <p:sp>
          <p:nvSpPr>
            <p:cNvPr id="2163" name="Google Shape;2163;p37"/>
            <p:cNvSpPr/>
            <p:nvPr/>
          </p:nvSpPr>
          <p:spPr>
            <a:xfrm>
              <a:off x="5717150" y="2098500"/>
              <a:ext cx="135175" cy="132800"/>
            </a:xfrm>
            <a:custGeom>
              <a:rect b="b" l="l" r="r" t="t"/>
              <a:pathLst>
                <a:path extrusionOk="0" h="5312" w="5407">
                  <a:moveTo>
                    <a:pt x="2694" y="1"/>
                  </a:moveTo>
                  <a:cubicBezTo>
                    <a:pt x="2534" y="1"/>
                    <a:pt x="2409" y="108"/>
                    <a:pt x="2355" y="251"/>
                  </a:cubicBezTo>
                  <a:lnTo>
                    <a:pt x="1963" y="1428"/>
                  </a:lnTo>
                  <a:cubicBezTo>
                    <a:pt x="1909" y="1589"/>
                    <a:pt x="1785" y="1696"/>
                    <a:pt x="1624" y="1696"/>
                  </a:cubicBezTo>
                  <a:lnTo>
                    <a:pt x="393" y="1696"/>
                  </a:lnTo>
                  <a:cubicBezTo>
                    <a:pt x="250" y="1696"/>
                    <a:pt x="89" y="1785"/>
                    <a:pt x="54" y="1928"/>
                  </a:cubicBezTo>
                  <a:cubicBezTo>
                    <a:pt x="0" y="2071"/>
                    <a:pt x="36" y="2231"/>
                    <a:pt x="161" y="2338"/>
                  </a:cubicBezTo>
                  <a:lnTo>
                    <a:pt x="589" y="2713"/>
                  </a:lnTo>
                  <a:lnTo>
                    <a:pt x="1124" y="3195"/>
                  </a:lnTo>
                  <a:cubicBezTo>
                    <a:pt x="1178" y="3248"/>
                    <a:pt x="1214" y="3302"/>
                    <a:pt x="1231" y="3373"/>
                  </a:cubicBezTo>
                  <a:cubicBezTo>
                    <a:pt x="1249" y="3444"/>
                    <a:pt x="1249" y="3516"/>
                    <a:pt x="1231" y="3587"/>
                  </a:cubicBezTo>
                  <a:lnTo>
                    <a:pt x="857" y="4836"/>
                  </a:lnTo>
                  <a:cubicBezTo>
                    <a:pt x="803" y="4979"/>
                    <a:pt x="857" y="5139"/>
                    <a:pt x="999" y="5229"/>
                  </a:cubicBezTo>
                  <a:cubicBezTo>
                    <a:pt x="1055" y="5285"/>
                    <a:pt x="1131" y="5311"/>
                    <a:pt x="1211" y="5311"/>
                  </a:cubicBezTo>
                  <a:cubicBezTo>
                    <a:pt x="1283" y="5311"/>
                    <a:pt x="1360" y="5289"/>
                    <a:pt x="1428" y="5247"/>
                  </a:cubicBezTo>
                  <a:lnTo>
                    <a:pt x="2480" y="4497"/>
                  </a:lnTo>
                  <a:cubicBezTo>
                    <a:pt x="2543" y="4453"/>
                    <a:pt x="2619" y="4430"/>
                    <a:pt x="2692" y="4430"/>
                  </a:cubicBezTo>
                  <a:cubicBezTo>
                    <a:pt x="2766" y="4430"/>
                    <a:pt x="2837" y="4453"/>
                    <a:pt x="2891" y="4497"/>
                  </a:cubicBezTo>
                  <a:lnTo>
                    <a:pt x="3961" y="5247"/>
                  </a:lnTo>
                  <a:cubicBezTo>
                    <a:pt x="4021" y="5289"/>
                    <a:pt x="4093" y="5311"/>
                    <a:pt x="4165" y="5311"/>
                  </a:cubicBezTo>
                  <a:cubicBezTo>
                    <a:pt x="4244" y="5311"/>
                    <a:pt x="4324" y="5285"/>
                    <a:pt x="4390" y="5229"/>
                  </a:cubicBezTo>
                  <a:cubicBezTo>
                    <a:pt x="4514" y="5139"/>
                    <a:pt x="4550" y="4979"/>
                    <a:pt x="4532" y="4836"/>
                  </a:cubicBezTo>
                  <a:lnTo>
                    <a:pt x="4158" y="3587"/>
                  </a:lnTo>
                  <a:cubicBezTo>
                    <a:pt x="4122" y="3444"/>
                    <a:pt x="4158" y="3302"/>
                    <a:pt x="4265" y="3195"/>
                  </a:cubicBezTo>
                  <a:lnTo>
                    <a:pt x="5246" y="2338"/>
                  </a:lnTo>
                  <a:cubicBezTo>
                    <a:pt x="5353" y="2231"/>
                    <a:pt x="5407" y="2071"/>
                    <a:pt x="5353" y="1928"/>
                  </a:cubicBezTo>
                  <a:cubicBezTo>
                    <a:pt x="5282" y="1785"/>
                    <a:pt x="5157" y="1696"/>
                    <a:pt x="4996" y="1696"/>
                  </a:cubicBezTo>
                  <a:lnTo>
                    <a:pt x="3783" y="1696"/>
                  </a:lnTo>
                  <a:cubicBezTo>
                    <a:pt x="3622" y="1696"/>
                    <a:pt x="3480" y="1589"/>
                    <a:pt x="3426" y="1428"/>
                  </a:cubicBezTo>
                  <a:lnTo>
                    <a:pt x="3051" y="251"/>
                  </a:lnTo>
                  <a:cubicBezTo>
                    <a:pt x="2998" y="108"/>
                    <a:pt x="2855" y="1"/>
                    <a:pt x="2694" y="1"/>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164" name="Google Shape;2164;p37"/>
            <p:cNvSpPr/>
            <p:nvPr/>
          </p:nvSpPr>
          <p:spPr>
            <a:xfrm>
              <a:off x="5857650" y="2158275"/>
              <a:ext cx="107075" cy="106075"/>
            </a:xfrm>
            <a:custGeom>
              <a:rect b="b" l="l" r="r" t="t"/>
              <a:pathLst>
                <a:path extrusionOk="0" h="4243" w="4283">
                  <a:moveTo>
                    <a:pt x="2124" y="1"/>
                  </a:moveTo>
                  <a:cubicBezTo>
                    <a:pt x="2017" y="1"/>
                    <a:pt x="1892" y="72"/>
                    <a:pt x="1856" y="197"/>
                  </a:cubicBezTo>
                  <a:lnTo>
                    <a:pt x="1553" y="1160"/>
                  </a:lnTo>
                  <a:cubicBezTo>
                    <a:pt x="1499" y="1268"/>
                    <a:pt x="1392" y="1357"/>
                    <a:pt x="1268" y="1357"/>
                  </a:cubicBezTo>
                  <a:lnTo>
                    <a:pt x="304" y="1357"/>
                  </a:lnTo>
                  <a:cubicBezTo>
                    <a:pt x="179" y="1357"/>
                    <a:pt x="72" y="1428"/>
                    <a:pt x="36" y="1553"/>
                  </a:cubicBezTo>
                  <a:cubicBezTo>
                    <a:pt x="1" y="1678"/>
                    <a:pt x="19" y="1785"/>
                    <a:pt x="108" y="1874"/>
                  </a:cubicBezTo>
                  <a:lnTo>
                    <a:pt x="465" y="2177"/>
                  </a:lnTo>
                  <a:lnTo>
                    <a:pt x="893" y="2570"/>
                  </a:lnTo>
                  <a:cubicBezTo>
                    <a:pt x="928" y="2606"/>
                    <a:pt x="964" y="2659"/>
                    <a:pt x="1000" y="2713"/>
                  </a:cubicBezTo>
                  <a:cubicBezTo>
                    <a:pt x="1000" y="2766"/>
                    <a:pt x="1000" y="2820"/>
                    <a:pt x="1000" y="2891"/>
                  </a:cubicBezTo>
                  <a:lnTo>
                    <a:pt x="661" y="3873"/>
                  </a:lnTo>
                  <a:cubicBezTo>
                    <a:pt x="643" y="3980"/>
                    <a:pt x="661" y="4122"/>
                    <a:pt x="768" y="4176"/>
                  </a:cubicBezTo>
                  <a:cubicBezTo>
                    <a:pt x="830" y="4220"/>
                    <a:pt x="893" y="4243"/>
                    <a:pt x="951" y="4243"/>
                  </a:cubicBezTo>
                  <a:cubicBezTo>
                    <a:pt x="1009" y="4243"/>
                    <a:pt x="1062" y="4220"/>
                    <a:pt x="1107" y="4176"/>
                  </a:cubicBezTo>
                  <a:lnTo>
                    <a:pt x="1963" y="3587"/>
                  </a:lnTo>
                  <a:cubicBezTo>
                    <a:pt x="2008" y="3551"/>
                    <a:pt x="2066" y="3534"/>
                    <a:pt x="2126" y="3534"/>
                  </a:cubicBezTo>
                  <a:cubicBezTo>
                    <a:pt x="2186" y="3534"/>
                    <a:pt x="2249" y="3551"/>
                    <a:pt x="2302" y="3587"/>
                  </a:cubicBezTo>
                  <a:lnTo>
                    <a:pt x="3141" y="4176"/>
                  </a:lnTo>
                  <a:cubicBezTo>
                    <a:pt x="3195" y="4220"/>
                    <a:pt x="3257" y="4243"/>
                    <a:pt x="3319" y="4243"/>
                  </a:cubicBezTo>
                  <a:cubicBezTo>
                    <a:pt x="3382" y="4243"/>
                    <a:pt x="3444" y="4220"/>
                    <a:pt x="3498" y="4176"/>
                  </a:cubicBezTo>
                  <a:cubicBezTo>
                    <a:pt x="3605" y="4104"/>
                    <a:pt x="3641" y="3980"/>
                    <a:pt x="3605" y="3855"/>
                  </a:cubicBezTo>
                  <a:lnTo>
                    <a:pt x="3302" y="2856"/>
                  </a:lnTo>
                  <a:cubicBezTo>
                    <a:pt x="3284" y="2748"/>
                    <a:pt x="3302" y="2624"/>
                    <a:pt x="3391" y="2552"/>
                  </a:cubicBezTo>
                  <a:lnTo>
                    <a:pt x="4158" y="1874"/>
                  </a:lnTo>
                  <a:cubicBezTo>
                    <a:pt x="4247" y="1785"/>
                    <a:pt x="4283" y="1660"/>
                    <a:pt x="4229" y="1553"/>
                  </a:cubicBezTo>
                  <a:cubicBezTo>
                    <a:pt x="4194" y="1428"/>
                    <a:pt x="4104" y="1375"/>
                    <a:pt x="3980" y="1357"/>
                  </a:cubicBezTo>
                  <a:lnTo>
                    <a:pt x="2998" y="1357"/>
                  </a:lnTo>
                  <a:cubicBezTo>
                    <a:pt x="2873" y="1357"/>
                    <a:pt x="2766" y="1268"/>
                    <a:pt x="2731" y="1160"/>
                  </a:cubicBezTo>
                  <a:lnTo>
                    <a:pt x="2409" y="197"/>
                  </a:lnTo>
                  <a:cubicBezTo>
                    <a:pt x="2374" y="72"/>
                    <a:pt x="2267" y="1"/>
                    <a:pt x="2124" y="1"/>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165" name="Google Shape;2165;p37"/>
            <p:cNvSpPr/>
            <p:nvPr/>
          </p:nvSpPr>
          <p:spPr>
            <a:xfrm>
              <a:off x="5790750" y="2264450"/>
              <a:ext cx="80750" cy="79525"/>
            </a:xfrm>
            <a:custGeom>
              <a:rect b="b" l="l" r="r" t="t"/>
              <a:pathLst>
                <a:path extrusionOk="0" h="3181" w="3230">
                  <a:moveTo>
                    <a:pt x="1606" y="0"/>
                  </a:moveTo>
                  <a:cubicBezTo>
                    <a:pt x="1517" y="0"/>
                    <a:pt x="1446" y="72"/>
                    <a:pt x="1410" y="143"/>
                  </a:cubicBezTo>
                  <a:lnTo>
                    <a:pt x="1160" y="857"/>
                  </a:lnTo>
                  <a:cubicBezTo>
                    <a:pt x="1142" y="964"/>
                    <a:pt x="1053" y="1017"/>
                    <a:pt x="964" y="1017"/>
                  </a:cubicBezTo>
                  <a:lnTo>
                    <a:pt x="232" y="1017"/>
                  </a:lnTo>
                  <a:cubicBezTo>
                    <a:pt x="143" y="1017"/>
                    <a:pt x="54" y="1071"/>
                    <a:pt x="36" y="1160"/>
                  </a:cubicBezTo>
                  <a:cubicBezTo>
                    <a:pt x="0" y="1231"/>
                    <a:pt x="36" y="1338"/>
                    <a:pt x="107" y="1392"/>
                  </a:cubicBezTo>
                  <a:lnTo>
                    <a:pt x="357" y="1624"/>
                  </a:lnTo>
                  <a:lnTo>
                    <a:pt x="678" y="1927"/>
                  </a:lnTo>
                  <a:cubicBezTo>
                    <a:pt x="696" y="1945"/>
                    <a:pt x="732" y="1981"/>
                    <a:pt x="732" y="2034"/>
                  </a:cubicBezTo>
                  <a:cubicBezTo>
                    <a:pt x="750" y="2070"/>
                    <a:pt x="750" y="2106"/>
                    <a:pt x="732" y="2141"/>
                  </a:cubicBezTo>
                  <a:lnTo>
                    <a:pt x="518" y="2909"/>
                  </a:lnTo>
                  <a:cubicBezTo>
                    <a:pt x="482" y="2998"/>
                    <a:pt x="518" y="3087"/>
                    <a:pt x="589" y="3141"/>
                  </a:cubicBezTo>
                  <a:cubicBezTo>
                    <a:pt x="634" y="3167"/>
                    <a:pt x="678" y="3181"/>
                    <a:pt x="723" y="3181"/>
                  </a:cubicBezTo>
                  <a:cubicBezTo>
                    <a:pt x="768" y="3181"/>
                    <a:pt x="812" y="3167"/>
                    <a:pt x="857" y="3141"/>
                  </a:cubicBezTo>
                  <a:lnTo>
                    <a:pt x="1481" y="2694"/>
                  </a:lnTo>
                  <a:cubicBezTo>
                    <a:pt x="1526" y="2668"/>
                    <a:pt x="1570" y="2654"/>
                    <a:pt x="1613" y="2654"/>
                  </a:cubicBezTo>
                  <a:cubicBezTo>
                    <a:pt x="1655" y="2654"/>
                    <a:pt x="1695" y="2668"/>
                    <a:pt x="1731" y="2694"/>
                  </a:cubicBezTo>
                  <a:lnTo>
                    <a:pt x="2373" y="3141"/>
                  </a:lnTo>
                  <a:cubicBezTo>
                    <a:pt x="2418" y="3167"/>
                    <a:pt x="2463" y="3181"/>
                    <a:pt x="2505" y="3181"/>
                  </a:cubicBezTo>
                  <a:cubicBezTo>
                    <a:pt x="2547" y="3181"/>
                    <a:pt x="2587" y="3167"/>
                    <a:pt x="2623" y="3141"/>
                  </a:cubicBezTo>
                  <a:cubicBezTo>
                    <a:pt x="2712" y="3087"/>
                    <a:pt x="2730" y="2980"/>
                    <a:pt x="2712" y="2909"/>
                  </a:cubicBezTo>
                  <a:lnTo>
                    <a:pt x="2480" y="2141"/>
                  </a:lnTo>
                  <a:cubicBezTo>
                    <a:pt x="2463" y="2070"/>
                    <a:pt x="2480" y="1963"/>
                    <a:pt x="2552" y="1927"/>
                  </a:cubicBezTo>
                  <a:lnTo>
                    <a:pt x="3141" y="1410"/>
                  </a:lnTo>
                  <a:cubicBezTo>
                    <a:pt x="3194" y="1338"/>
                    <a:pt x="3230" y="1249"/>
                    <a:pt x="3194" y="1178"/>
                  </a:cubicBezTo>
                  <a:cubicBezTo>
                    <a:pt x="3176" y="1106"/>
                    <a:pt x="3069" y="1035"/>
                    <a:pt x="2998" y="1035"/>
                  </a:cubicBezTo>
                  <a:lnTo>
                    <a:pt x="2266" y="1035"/>
                  </a:lnTo>
                  <a:cubicBezTo>
                    <a:pt x="2177" y="1035"/>
                    <a:pt x="2088" y="964"/>
                    <a:pt x="2070" y="875"/>
                  </a:cubicBezTo>
                  <a:lnTo>
                    <a:pt x="1838" y="161"/>
                  </a:lnTo>
                  <a:cubicBezTo>
                    <a:pt x="1785" y="72"/>
                    <a:pt x="1713" y="0"/>
                    <a:pt x="1606"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2166" name="Google Shape;2166;p37"/>
          <p:cNvSpPr/>
          <p:nvPr/>
        </p:nvSpPr>
        <p:spPr>
          <a:xfrm>
            <a:off x="9483441" y="3650888"/>
            <a:ext cx="283106" cy="390420"/>
          </a:xfrm>
          <a:custGeom>
            <a:rect b="b" l="l" r="r" t="t"/>
            <a:pathLst>
              <a:path extrusionOk="0" h="11456" w="8566">
                <a:moveTo>
                  <a:pt x="3819" y="1"/>
                </a:moveTo>
                <a:cubicBezTo>
                  <a:pt x="4800" y="1838"/>
                  <a:pt x="3301" y="3533"/>
                  <a:pt x="2463" y="4229"/>
                </a:cubicBezTo>
                <a:cubicBezTo>
                  <a:pt x="1606" y="4943"/>
                  <a:pt x="1035" y="5675"/>
                  <a:pt x="857" y="6103"/>
                </a:cubicBezTo>
                <a:cubicBezTo>
                  <a:pt x="1" y="8208"/>
                  <a:pt x="1285" y="10224"/>
                  <a:pt x="2160" y="10688"/>
                </a:cubicBezTo>
                <a:cubicBezTo>
                  <a:pt x="1767" y="9778"/>
                  <a:pt x="1392" y="8048"/>
                  <a:pt x="2962" y="6424"/>
                </a:cubicBezTo>
                <a:lnTo>
                  <a:pt x="2962" y="6424"/>
                </a:lnTo>
                <a:cubicBezTo>
                  <a:pt x="2962" y="6424"/>
                  <a:pt x="2516" y="8155"/>
                  <a:pt x="3498" y="9368"/>
                </a:cubicBezTo>
                <a:cubicBezTo>
                  <a:pt x="4479" y="10563"/>
                  <a:pt x="4461" y="11456"/>
                  <a:pt x="4461" y="11456"/>
                </a:cubicBezTo>
                <a:cubicBezTo>
                  <a:pt x="5996" y="11456"/>
                  <a:pt x="7441" y="10528"/>
                  <a:pt x="8065" y="9029"/>
                </a:cubicBezTo>
                <a:cubicBezTo>
                  <a:pt x="8529" y="8137"/>
                  <a:pt x="8565" y="6727"/>
                  <a:pt x="7941" y="5906"/>
                </a:cubicBezTo>
                <a:lnTo>
                  <a:pt x="7941" y="5906"/>
                </a:lnTo>
                <a:cubicBezTo>
                  <a:pt x="8135" y="6713"/>
                  <a:pt x="7478" y="7520"/>
                  <a:pt x="6673" y="7520"/>
                </a:cubicBezTo>
                <a:cubicBezTo>
                  <a:pt x="6516" y="7520"/>
                  <a:pt x="6354" y="7490"/>
                  <a:pt x="6192" y="7423"/>
                </a:cubicBezTo>
                <a:cubicBezTo>
                  <a:pt x="5371" y="7138"/>
                  <a:pt x="5050" y="6192"/>
                  <a:pt x="5621" y="5353"/>
                </a:cubicBezTo>
                <a:cubicBezTo>
                  <a:pt x="6924" y="3640"/>
                  <a:pt x="5960" y="928"/>
                  <a:pt x="3819" y="1"/>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167" name="Google Shape;2167;p37"/>
          <p:cNvSpPr/>
          <p:nvPr/>
        </p:nvSpPr>
        <p:spPr>
          <a:xfrm>
            <a:off x="2519500" y="4449599"/>
            <a:ext cx="369169" cy="253623"/>
          </a:xfrm>
          <a:custGeom>
            <a:rect b="b" l="l" r="r" t="t"/>
            <a:pathLst>
              <a:path extrusionOk="0" h="7442" w="11170">
                <a:moveTo>
                  <a:pt x="6240" y="0"/>
                </a:moveTo>
                <a:cubicBezTo>
                  <a:pt x="6189" y="0"/>
                  <a:pt x="6136" y="6"/>
                  <a:pt x="6085" y="19"/>
                </a:cubicBezTo>
                <a:lnTo>
                  <a:pt x="2498" y="822"/>
                </a:lnTo>
                <a:cubicBezTo>
                  <a:pt x="2373" y="858"/>
                  <a:pt x="2231" y="929"/>
                  <a:pt x="2124" y="1072"/>
                </a:cubicBezTo>
                <a:lnTo>
                  <a:pt x="999" y="2535"/>
                </a:lnTo>
                <a:lnTo>
                  <a:pt x="0" y="2535"/>
                </a:lnTo>
                <a:lnTo>
                  <a:pt x="0" y="6371"/>
                </a:lnTo>
                <a:lnTo>
                  <a:pt x="660" y="6371"/>
                </a:lnTo>
                <a:cubicBezTo>
                  <a:pt x="1606" y="6371"/>
                  <a:pt x="1677" y="7442"/>
                  <a:pt x="3462" y="7442"/>
                </a:cubicBezTo>
                <a:lnTo>
                  <a:pt x="5853" y="7442"/>
                </a:lnTo>
                <a:cubicBezTo>
                  <a:pt x="6281" y="7442"/>
                  <a:pt x="6638" y="7085"/>
                  <a:pt x="6638" y="6639"/>
                </a:cubicBezTo>
                <a:cubicBezTo>
                  <a:pt x="6638" y="6443"/>
                  <a:pt x="6566" y="6247"/>
                  <a:pt x="6441" y="6122"/>
                </a:cubicBezTo>
                <a:lnTo>
                  <a:pt x="6513" y="6122"/>
                </a:lnTo>
                <a:cubicBezTo>
                  <a:pt x="6959" y="6122"/>
                  <a:pt x="7316" y="5765"/>
                  <a:pt x="7316" y="5319"/>
                </a:cubicBezTo>
                <a:cubicBezTo>
                  <a:pt x="7316" y="5105"/>
                  <a:pt x="7227" y="4908"/>
                  <a:pt x="7084" y="4766"/>
                </a:cubicBezTo>
                <a:cubicBezTo>
                  <a:pt x="7441" y="4694"/>
                  <a:pt x="7708" y="4355"/>
                  <a:pt x="7708" y="3981"/>
                </a:cubicBezTo>
                <a:cubicBezTo>
                  <a:pt x="7708" y="3552"/>
                  <a:pt x="7351" y="3195"/>
                  <a:pt x="6905" y="3195"/>
                </a:cubicBezTo>
                <a:lnTo>
                  <a:pt x="10492" y="3195"/>
                </a:lnTo>
                <a:cubicBezTo>
                  <a:pt x="10866" y="3195"/>
                  <a:pt x="11170" y="2892"/>
                  <a:pt x="11170" y="2535"/>
                </a:cubicBezTo>
                <a:cubicBezTo>
                  <a:pt x="11170" y="2161"/>
                  <a:pt x="10866" y="1857"/>
                  <a:pt x="10492" y="1857"/>
                </a:cubicBezTo>
                <a:lnTo>
                  <a:pt x="3926" y="1857"/>
                </a:lnTo>
                <a:lnTo>
                  <a:pt x="6388" y="1322"/>
                </a:lnTo>
                <a:cubicBezTo>
                  <a:pt x="6745" y="1233"/>
                  <a:pt x="6977" y="876"/>
                  <a:pt x="6888" y="519"/>
                </a:cubicBezTo>
                <a:cubicBezTo>
                  <a:pt x="6827" y="214"/>
                  <a:pt x="6544" y="0"/>
                  <a:pt x="6240"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168" name="Google Shape;2168;p37"/>
          <p:cNvSpPr/>
          <p:nvPr/>
        </p:nvSpPr>
        <p:spPr>
          <a:xfrm>
            <a:off x="3039790" y="4430444"/>
            <a:ext cx="299036" cy="291929"/>
          </a:xfrm>
          <a:custGeom>
            <a:rect b="b" l="l" r="r" t="t"/>
            <a:pathLst>
              <a:path extrusionOk="0" h="8566" w="9048">
                <a:moveTo>
                  <a:pt x="2265" y="0"/>
                </a:moveTo>
                <a:cubicBezTo>
                  <a:pt x="1059" y="0"/>
                  <a:pt x="1" y="1180"/>
                  <a:pt x="1" y="2321"/>
                </a:cubicBezTo>
                <a:cubicBezTo>
                  <a:pt x="1" y="5104"/>
                  <a:pt x="4533" y="8566"/>
                  <a:pt x="4533" y="8566"/>
                </a:cubicBezTo>
                <a:cubicBezTo>
                  <a:pt x="4533" y="8566"/>
                  <a:pt x="9047" y="5104"/>
                  <a:pt x="9047" y="2321"/>
                </a:cubicBezTo>
                <a:cubicBezTo>
                  <a:pt x="9047" y="1180"/>
                  <a:pt x="7996" y="0"/>
                  <a:pt x="6794" y="0"/>
                </a:cubicBezTo>
                <a:cubicBezTo>
                  <a:pt x="6023" y="0"/>
                  <a:pt x="5189" y="487"/>
                  <a:pt x="4533" y="1786"/>
                </a:cubicBezTo>
                <a:cubicBezTo>
                  <a:pt x="3877" y="487"/>
                  <a:pt x="3040" y="0"/>
                  <a:pt x="2265"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2169" name="Google Shape;2169;p37"/>
          <p:cNvGrpSpPr/>
          <p:nvPr/>
        </p:nvGrpSpPr>
        <p:grpSpPr>
          <a:xfrm>
            <a:off x="3511298" y="4358842"/>
            <a:ext cx="352082" cy="317455"/>
            <a:chOff x="6435300" y="2742175"/>
            <a:chExt cx="266325" cy="232875"/>
          </a:xfrm>
        </p:grpSpPr>
        <p:sp>
          <p:nvSpPr>
            <p:cNvPr id="2170" name="Google Shape;2170;p37"/>
            <p:cNvSpPr/>
            <p:nvPr/>
          </p:nvSpPr>
          <p:spPr>
            <a:xfrm>
              <a:off x="6518275" y="2742175"/>
              <a:ext cx="183350" cy="232875"/>
            </a:xfrm>
            <a:custGeom>
              <a:rect b="b" l="l" r="r" t="t"/>
              <a:pathLst>
                <a:path extrusionOk="0" h="9315" w="7334">
                  <a:moveTo>
                    <a:pt x="3194" y="1"/>
                  </a:moveTo>
                  <a:cubicBezTo>
                    <a:pt x="2766" y="1"/>
                    <a:pt x="2392" y="375"/>
                    <a:pt x="2392" y="804"/>
                  </a:cubicBezTo>
                  <a:cubicBezTo>
                    <a:pt x="2392" y="2838"/>
                    <a:pt x="54" y="3962"/>
                    <a:pt x="1" y="3997"/>
                  </a:cubicBezTo>
                  <a:lnTo>
                    <a:pt x="1" y="8244"/>
                  </a:lnTo>
                  <a:cubicBezTo>
                    <a:pt x="946" y="8244"/>
                    <a:pt x="1018" y="9315"/>
                    <a:pt x="2802" y="9315"/>
                  </a:cubicBezTo>
                  <a:lnTo>
                    <a:pt x="5193" y="9315"/>
                  </a:lnTo>
                  <a:cubicBezTo>
                    <a:pt x="5639" y="9315"/>
                    <a:pt x="5996" y="8958"/>
                    <a:pt x="5996" y="8512"/>
                  </a:cubicBezTo>
                  <a:cubicBezTo>
                    <a:pt x="5996" y="8315"/>
                    <a:pt x="5924" y="8119"/>
                    <a:pt x="5782" y="7976"/>
                  </a:cubicBezTo>
                  <a:lnTo>
                    <a:pt x="5853" y="7976"/>
                  </a:lnTo>
                  <a:cubicBezTo>
                    <a:pt x="6299" y="7976"/>
                    <a:pt x="6656" y="7619"/>
                    <a:pt x="6656" y="7191"/>
                  </a:cubicBezTo>
                  <a:cubicBezTo>
                    <a:pt x="6656" y="6977"/>
                    <a:pt x="6585" y="6781"/>
                    <a:pt x="6442" y="6638"/>
                  </a:cubicBezTo>
                  <a:cubicBezTo>
                    <a:pt x="6799" y="6549"/>
                    <a:pt x="7066" y="6228"/>
                    <a:pt x="7066" y="5853"/>
                  </a:cubicBezTo>
                  <a:cubicBezTo>
                    <a:pt x="7066" y="5639"/>
                    <a:pt x="6959" y="5425"/>
                    <a:pt x="6817" y="5282"/>
                  </a:cubicBezTo>
                  <a:cubicBezTo>
                    <a:pt x="7120" y="5157"/>
                    <a:pt x="7334" y="4872"/>
                    <a:pt x="7334" y="4533"/>
                  </a:cubicBezTo>
                  <a:cubicBezTo>
                    <a:pt x="7334" y="4087"/>
                    <a:pt x="6959" y="3730"/>
                    <a:pt x="6531" y="3730"/>
                  </a:cubicBezTo>
                  <a:lnTo>
                    <a:pt x="3997" y="3730"/>
                  </a:lnTo>
                  <a:cubicBezTo>
                    <a:pt x="3783" y="3730"/>
                    <a:pt x="3623" y="3569"/>
                    <a:pt x="3605" y="3337"/>
                  </a:cubicBezTo>
                  <a:cubicBezTo>
                    <a:pt x="3623" y="3105"/>
                    <a:pt x="3997" y="2624"/>
                    <a:pt x="3997" y="804"/>
                  </a:cubicBezTo>
                  <a:cubicBezTo>
                    <a:pt x="3997" y="375"/>
                    <a:pt x="3641" y="1"/>
                    <a:pt x="3194" y="1"/>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171" name="Google Shape;2171;p37"/>
            <p:cNvSpPr/>
            <p:nvPr/>
          </p:nvSpPr>
          <p:spPr>
            <a:xfrm>
              <a:off x="6435300" y="2825150"/>
              <a:ext cx="62925" cy="140075"/>
            </a:xfrm>
            <a:custGeom>
              <a:rect b="b" l="l" r="r" t="t"/>
              <a:pathLst>
                <a:path extrusionOk="0" h="5603" w="2517">
                  <a:moveTo>
                    <a:pt x="1" y="0"/>
                  </a:moveTo>
                  <a:lnTo>
                    <a:pt x="1" y="5603"/>
                  </a:lnTo>
                  <a:lnTo>
                    <a:pt x="1999" y="5603"/>
                  </a:lnTo>
                  <a:cubicBezTo>
                    <a:pt x="2285" y="5603"/>
                    <a:pt x="2517" y="5371"/>
                    <a:pt x="2517" y="5068"/>
                  </a:cubicBezTo>
                  <a:lnTo>
                    <a:pt x="2517" y="536"/>
                  </a:lnTo>
                  <a:cubicBezTo>
                    <a:pt x="2517" y="250"/>
                    <a:pt x="2285" y="0"/>
                    <a:pt x="1999"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2172" name="Google Shape;2172;p37"/>
          <p:cNvGrpSpPr/>
          <p:nvPr/>
        </p:nvGrpSpPr>
        <p:grpSpPr>
          <a:xfrm>
            <a:off x="4558258" y="4437967"/>
            <a:ext cx="333805" cy="344208"/>
            <a:chOff x="674800" y="2146225"/>
            <a:chExt cx="252500" cy="252500"/>
          </a:xfrm>
        </p:grpSpPr>
        <p:sp>
          <p:nvSpPr>
            <p:cNvPr id="2173" name="Google Shape;2173;p37"/>
            <p:cNvSpPr/>
            <p:nvPr/>
          </p:nvSpPr>
          <p:spPr>
            <a:xfrm>
              <a:off x="727900" y="2232775"/>
              <a:ext cx="40175" cy="39725"/>
            </a:xfrm>
            <a:custGeom>
              <a:rect b="b" l="l" r="r" t="t"/>
              <a:pathLst>
                <a:path extrusionOk="0" h="1589" w="1607">
                  <a:moveTo>
                    <a:pt x="803" y="0"/>
                  </a:moveTo>
                  <a:cubicBezTo>
                    <a:pt x="357" y="0"/>
                    <a:pt x="0" y="357"/>
                    <a:pt x="0" y="803"/>
                  </a:cubicBezTo>
                  <a:cubicBezTo>
                    <a:pt x="0" y="1232"/>
                    <a:pt x="357" y="1588"/>
                    <a:pt x="803" y="1588"/>
                  </a:cubicBezTo>
                  <a:cubicBezTo>
                    <a:pt x="1249" y="1588"/>
                    <a:pt x="1606" y="1232"/>
                    <a:pt x="1606" y="803"/>
                  </a:cubicBezTo>
                  <a:cubicBezTo>
                    <a:pt x="1606" y="357"/>
                    <a:pt x="1249" y="0"/>
                    <a:pt x="803"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174" name="Google Shape;2174;p37"/>
            <p:cNvSpPr/>
            <p:nvPr/>
          </p:nvSpPr>
          <p:spPr>
            <a:xfrm>
              <a:off x="834500" y="2232775"/>
              <a:ext cx="39725" cy="39725"/>
            </a:xfrm>
            <a:custGeom>
              <a:rect b="b" l="l" r="r" t="t"/>
              <a:pathLst>
                <a:path extrusionOk="0" h="1589" w="1589">
                  <a:moveTo>
                    <a:pt x="786" y="0"/>
                  </a:moveTo>
                  <a:cubicBezTo>
                    <a:pt x="357" y="0"/>
                    <a:pt x="1" y="357"/>
                    <a:pt x="1" y="803"/>
                  </a:cubicBezTo>
                  <a:cubicBezTo>
                    <a:pt x="1" y="1232"/>
                    <a:pt x="357" y="1588"/>
                    <a:pt x="786" y="1588"/>
                  </a:cubicBezTo>
                  <a:cubicBezTo>
                    <a:pt x="1232" y="1588"/>
                    <a:pt x="1589" y="1232"/>
                    <a:pt x="1589" y="803"/>
                  </a:cubicBezTo>
                  <a:cubicBezTo>
                    <a:pt x="1589" y="357"/>
                    <a:pt x="1232" y="0"/>
                    <a:pt x="786"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175" name="Google Shape;2175;p37"/>
            <p:cNvSpPr/>
            <p:nvPr/>
          </p:nvSpPr>
          <p:spPr>
            <a:xfrm>
              <a:off x="734150" y="2315750"/>
              <a:ext cx="134275" cy="43275"/>
            </a:xfrm>
            <a:custGeom>
              <a:rect b="b" l="l" r="r" t="t"/>
              <a:pathLst>
                <a:path extrusionOk="0" h="1731" w="5371">
                  <a:moveTo>
                    <a:pt x="268" y="0"/>
                  </a:moveTo>
                  <a:cubicBezTo>
                    <a:pt x="125" y="0"/>
                    <a:pt x="0" y="125"/>
                    <a:pt x="0" y="268"/>
                  </a:cubicBezTo>
                  <a:cubicBezTo>
                    <a:pt x="0" y="321"/>
                    <a:pt x="18" y="375"/>
                    <a:pt x="54" y="428"/>
                  </a:cubicBezTo>
                  <a:cubicBezTo>
                    <a:pt x="660" y="1231"/>
                    <a:pt x="1606" y="1731"/>
                    <a:pt x="2676" y="1731"/>
                  </a:cubicBezTo>
                  <a:cubicBezTo>
                    <a:pt x="3765" y="1731"/>
                    <a:pt x="4710" y="1231"/>
                    <a:pt x="5317" y="428"/>
                  </a:cubicBezTo>
                  <a:cubicBezTo>
                    <a:pt x="5335" y="393"/>
                    <a:pt x="5371" y="339"/>
                    <a:pt x="5371" y="268"/>
                  </a:cubicBezTo>
                  <a:cubicBezTo>
                    <a:pt x="5371" y="125"/>
                    <a:pt x="5246" y="0"/>
                    <a:pt x="5103" y="0"/>
                  </a:cubicBezTo>
                  <a:cubicBezTo>
                    <a:pt x="4996" y="0"/>
                    <a:pt x="4925" y="36"/>
                    <a:pt x="4889" y="107"/>
                  </a:cubicBezTo>
                  <a:cubicBezTo>
                    <a:pt x="4389" y="767"/>
                    <a:pt x="3586" y="1196"/>
                    <a:pt x="2676" y="1196"/>
                  </a:cubicBezTo>
                  <a:cubicBezTo>
                    <a:pt x="1784" y="1196"/>
                    <a:pt x="999" y="767"/>
                    <a:pt x="482" y="107"/>
                  </a:cubicBezTo>
                  <a:cubicBezTo>
                    <a:pt x="410" y="36"/>
                    <a:pt x="339" y="0"/>
                    <a:pt x="268"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176" name="Google Shape;2176;p37"/>
            <p:cNvSpPr/>
            <p:nvPr/>
          </p:nvSpPr>
          <p:spPr>
            <a:xfrm>
              <a:off x="674800" y="2146225"/>
              <a:ext cx="252500" cy="252500"/>
            </a:xfrm>
            <a:custGeom>
              <a:rect b="b" l="l" r="r" t="t"/>
              <a:pathLst>
                <a:path extrusionOk="0" h="10100" w="10100">
                  <a:moveTo>
                    <a:pt x="5050" y="536"/>
                  </a:moveTo>
                  <a:cubicBezTo>
                    <a:pt x="7548" y="536"/>
                    <a:pt x="9565" y="2570"/>
                    <a:pt x="9565" y="5050"/>
                  </a:cubicBezTo>
                  <a:cubicBezTo>
                    <a:pt x="9565" y="7548"/>
                    <a:pt x="7548" y="9565"/>
                    <a:pt x="5050" y="9565"/>
                  </a:cubicBezTo>
                  <a:cubicBezTo>
                    <a:pt x="2570" y="9565"/>
                    <a:pt x="536" y="7548"/>
                    <a:pt x="536" y="5050"/>
                  </a:cubicBezTo>
                  <a:cubicBezTo>
                    <a:pt x="536" y="2570"/>
                    <a:pt x="2570" y="536"/>
                    <a:pt x="5050" y="536"/>
                  </a:cubicBezTo>
                  <a:close/>
                  <a:moveTo>
                    <a:pt x="5050" y="1"/>
                  </a:moveTo>
                  <a:cubicBezTo>
                    <a:pt x="2267" y="1"/>
                    <a:pt x="1" y="2267"/>
                    <a:pt x="1" y="5050"/>
                  </a:cubicBezTo>
                  <a:cubicBezTo>
                    <a:pt x="1" y="7852"/>
                    <a:pt x="2267" y="10100"/>
                    <a:pt x="5050" y="10100"/>
                  </a:cubicBezTo>
                  <a:cubicBezTo>
                    <a:pt x="7834" y="10100"/>
                    <a:pt x="10100" y="7852"/>
                    <a:pt x="10100" y="5050"/>
                  </a:cubicBezTo>
                  <a:cubicBezTo>
                    <a:pt x="10100" y="2267"/>
                    <a:pt x="7834" y="1"/>
                    <a:pt x="5050" y="1"/>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2177" name="Google Shape;2177;p37"/>
          <p:cNvGrpSpPr/>
          <p:nvPr/>
        </p:nvGrpSpPr>
        <p:grpSpPr>
          <a:xfrm>
            <a:off x="5085306" y="4449453"/>
            <a:ext cx="333805" cy="344208"/>
            <a:chOff x="2164225" y="2146225"/>
            <a:chExt cx="252500" cy="252500"/>
          </a:xfrm>
        </p:grpSpPr>
        <p:sp>
          <p:nvSpPr>
            <p:cNvPr id="2178" name="Google Shape;2178;p37"/>
            <p:cNvSpPr/>
            <p:nvPr/>
          </p:nvSpPr>
          <p:spPr>
            <a:xfrm>
              <a:off x="2223100" y="2305925"/>
              <a:ext cx="134750" cy="43300"/>
            </a:xfrm>
            <a:custGeom>
              <a:rect b="b" l="l" r="r" t="t"/>
              <a:pathLst>
                <a:path extrusionOk="0" h="1732" w="5390">
                  <a:moveTo>
                    <a:pt x="2695" y="1"/>
                  </a:moveTo>
                  <a:cubicBezTo>
                    <a:pt x="1624" y="1"/>
                    <a:pt x="679" y="518"/>
                    <a:pt x="72" y="1303"/>
                  </a:cubicBezTo>
                  <a:cubicBezTo>
                    <a:pt x="36" y="1339"/>
                    <a:pt x="1" y="1392"/>
                    <a:pt x="1" y="1464"/>
                  </a:cubicBezTo>
                  <a:cubicBezTo>
                    <a:pt x="1" y="1606"/>
                    <a:pt x="126" y="1731"/>
                    <a:pt x="268" y="1731"/>
                  </a:cubicBezTo>
                  <a:cubicBezTo>
                    <a:pt x="358" y="1731"/>
                    <a:pt x="447" y="1696"/>
                    <a:pt x="483" y="1624"/>
                  </a:cubicBezTo>
                  <a:cubicBezTo>
                    <a:pt x="1000" y="964"/>
                    <a:pt x="1785" y="536"/>
                    <a:pt x="2695" y="536"/>
                  </a:cubicBezTo>
                  <a:cubicBezTo>
                    <a:pt x="3587" y="536"/>
                    <a:pt x="4390" y="964"/>
                    <a:pt x="4908" y="1624"/>
                  </a:cubicBezTo>
                  <a:cubicBezTo>
                    <a:pt x="4943" y="1696"/>
                    <a:pt x="5032" y="1731"/>
                    <a:pt x="5122" y="1731"/>
                  </a:cubicBezTo>
                  <a:cubicBezTo>
                    <a:pt x="5264" y="1731"/>
                    <a:pt x="5389" y="1606"/>
                    <a:pt x="5389" y="1464"/>
                  </a:cubicBezTo>
                  <a:cubicBezTo>
                    <a:pt x="5389" y="1410"/>
                    <a:pt x="5371" y="1357"/>
                    <a:pt x="5318" y="1303"/>
                  </a:cubicBezTo>
                  <a:cubicBezTo>
                    <a:pt x="4711" y="518"/>
                    <a:pt x="3766" y="1"/>
                    <a:pt x="2695" y="1"/>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179" name="Google Shape;2179;p37"/>
            <p:cNvSpPr/>
            <p:nvPr/>
          </p:nvSpPr>
          <p:spPr>
            <a:xfrm>
              <a:off x="2323475" y="2232775"/>
              <a:ext cx="40175" cy="39725"/>
            </a:xfrm>
            <a:custGeom>
              <a:rect b="b" l="l" r="r" t="t"/>
              <a:pathLst>
                <a:path extrusionOk="0" h="1589" w="1607">
                  <a:moveTo>
                    <a:pt x="803" y="0"/>
                  </a:moveTo>
                  <a:cubicBezTo>
                    <a:pt x="357" y="0"/>
                    <a:pt x="0" y="357"/>
                    <a:pt x="0" y="803"/>
                  </a:cubicBezTo>
                  <a:cubicBezTo>
                    <a:pt x="0" y="1232"/>
                    <a:pt x="357" y="1588"/>
                    <a:pt x="803" y="1588"/>
                  </a:cubicBezTo>
                  <a:cubicBezTo>
                    <a:pt x="1249" y="1588"/>
                    <a:pt x="1606" y="1232"/>
                    <a:pt x="1606" y="803"/>
                  </a:cubicBezTo>
                  <a:cubicBezTo>
                    <a:pt x="1606" y="357"/>
                    <a:pt x="1249" y="0"/>
                    <a:pt x="803"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180" name="Google Shape;2180;p37"/>
            <p:cNvSpPr/>
            <p:nvPr/>
          </p:nvSpPr>
          <p:spPr>
            <a:xfrm>
              <a:off x="2217300" y="2232775"/>
              <a:ext cx="39725" cy="39725"/>
            </a:xfrm>
            <a:custGeom>
              <a:rect b="b" l="l" r="r" t="t"/>
              <a:pathLst>
                <a:path extrusionOk="0" h="1589" w="1589">
                  <a:moveTo>
                    <a:pt x="804" y="0"/>
                  </a:moveTo>
                  <a:cubicBezTo>
                    <a:pt x="358" y="0"/>
                    <a:pt x="1" y="357"/>
                    <a:pt x="1" y="803"/>
                  </a:cubicBezTo>
                  <a:cubicBezTo>
                    <a:pt x="1" y="1232"/>
                    <a:pt x="358" y="1588"/>
                    <a:pt x="804" y="1588"/>
                  </a:cubicBezTo>
                  <a:cubicBezTo>
                    <a:pt x="1232" y="1588"/>
                    <a:pt x="1589" y="1232"/>
                    <a:pt x="1589" y="803"/>
                  </a:cubicBezTo>
                  <a:cubicBezTo>
                    <a:pt x="1589" y="357"/>
                    <a:pt x="1232" y="0"/>
                    <a:pt x="804"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181" name="Google Shape;2181;p37"/>
            <p:cNvSpPr/>
            <p:nvPr/>
          </p:nvSpPr>
          <p:spPr>
            <a:xfrm>
              <a:off x="2164225" y="2146225"/>
              <a:ext cx="252500" cy="252500"/>
            </a:xfrm>
            <a:custGeom>
              <a:rect b="b" l="l" r="r" t="t"/>
              <a:pathLst>
                <a:path extrusionOk="0" h="10100" w="10100">
                  <a:moveTo>
                    <a:pt x="5050" y="536"/>
                  </a:moveTo>
                  <a:cubicBezTo>
                    <a:pt x="7530" y="536"/>
                    <a:pt x="9564" y="2570"/>
                    <a:pt x="9564" y="5050"/>
                  </a:cubicBezTo>
                  <a:cubicBezTo>
                    <a:pt x="9564" y="7548"/>
                    <a:pt x="7530" y="9565"/>
                    <a:pt x="5050" y="9565"/>
                  </a:cubicBezTo>
                  <a:cubicBezTo>
                    <a:pt x="2552" y="9565"/>
                    <a:pt x="518" y="7548"/>
                    <a:pt x="518" y="5050"/>
                  </a:cubicBezTo>
                  <a:cubicBezTo>
                    <a:pt x="518" y="2570"/>
                    <a:pt x="2552" y="536"/>
                    <a:pt x="5050" y="536"/>
                  </a:cubicBezTo>
                  <a:close/>
                  <a:moveTo>
                    <a:pt x="5050" y="1"/>
                  </a:moveTo>
                  <a:cubicBezTo>
                    <a:pt x="2249" y="1"/>
                    <a:pt x="1" y="2267"/>
                    <a:pt x="1" y="5050"/>
                  </a:cubicBezTo>
                  <a:cubicBezTo>
                    <a:pt x="1" y="7852"/>
                    <a:pt x="2249" y="10100"/>
                    <a:pt x="5050" y="10100"/>
                  </a:cubicBezTo>
                  <a:cubicBezTo>
                    <a:pt x="7833" y="10100"/>
                    <a:pt x="10099" y="7852"/>
                    <a:pt x="10099" y="5050"/>
                  </a:cubicBezTo>
                  <a:cubicBezTo>
                    <a:pt x="10099" y="2267"/>
                    <a:pt x="7833" y="1"/>
                    <a:pt x="5050" y="1"/>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2182" name="Google Shape;2182;p37"/>
          <p:cNvGrpSpPr/>
          <p:nvPr/>
        </p:nvGrpSpPr>
        <p:grpSpPr>
          <a:xfrm>
            <a:off x="4031217" y="4449226"/>
            <a:ext cx="334400" cy="344821"/>
            <a:chOff x="689975" y="1737200"/>
            <a:chExt cx="252950" cy="252950"/>
          </a:xfrm>
        </p:grpSpPr>
        <p:sp>
          <p:nvSpPr>
            <p:cNvPr id="2183" name="Google Shape;2183;p37"/>
            <p:cNvSpPr/>
            <p:nvPr/>
          </p:nvSpPr>
          <p:spPr>
            <a:xfrm>
              <a:off x="779200" y="1907050"/>
              <a:ext cx="79850" cy="26875"/>
            </a:xfrm>
            <a:custGeom>
              <a:rect b="b" l="l" r="r" t="t"/>
              <a:pathLst>
                <a:path extrusionOk="0" h="1075" w="3194">
                  <a:moveTo>
                    <a:pt x="2060" y="0"/>
                  </a:moveTo>
                  <a:cubicBezTo>
                    <a:pt x="898" y="0"/>
                    <a:pt x="168" y="564"/>
                    <a:pt x="125" y="593"/>
                  </a:cubicBezTo>
                  <a:cubicBezTo>
                    <a:pt x="0" y="700"/>
                    <a:pt x="0" y="861"/>
                    <a:pt x="72" y="968"/>
                  </a:cubicBezTo>
                  <a:cubicBezTo>
                    <a:pt x="125" y="1039"/>
                    <a:pt x="196" y="1075"/>
                    <a:pt x="286" y="1075"/>
                  </a:cubicBezTo>
                  <a:cubicBezTo>
                    <a:pt x="339" y="1075"/>
                    <a:pt x="393" y="1057"/>
                    <a:pt x="446" y="1021"/>
                  </a:cubicBezTo>
                  <a:cubicBezTo>
                    <a:pt x="461" y="1007"/>
                    <a:pt x="1070" y="538"/>
                    <a:pt x="2057" y="538"/>
                  </a:cubicBezTo>
                  <a:cubicBezTo>
                    <a:pt x="2291" y="538"/>
                    <a:pt x="2546" y="564"/>
                    <a:pt x="2819" y="629"/>
                  </a:cubicBezTo>
                  <a:cubicBezTo>
                    <a:pt x="2843" y="634"/>
                    <a:pt x="2867" y="637"/>
                    <a:pt x="2890" y="637"/>
                  </a:cubicBezTo>
                  <a:cubicBezTo>
                    <a:pt x="3020" y="637"/>
                    <a:pt x="3125" y="554"/>
                    <a:pt x="3140" y="433"/>
                  </a:cubicBezTo>
                  <a:cubicBezTo>
                    <a:pt x="3194" y="272"/>
                    <a:pt x="3105" y="129"/>
                    <a:pt x="2962" y="111"/>
                  </a:cubicBezTo>
                  <a:cubicBezTo>
                    <a:pt x="2639" y="32"/>
                    <a:pt x="2337" y="0"/>
                    <a:pt x="2060"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184" name="Google Shape;2184;p37"/>
            <p:cNvSpPr/>
            <p:nvPr/>
          </p:nvSpPr>
          <p:spPr>
            <a:xfrm>
              <a:off x="743050" y="1833100"/>
              <a:ext cx="40175" cy="39725"/>
            </a:xfrm>
            <a:custGeom>
              <a:rect b="b" l="l" r="r" t="t"/>
              <a:pathLst>
                <a:path extrusionOk="0" h="1589" w="1607">
                  <a:moveTo>
                    <a:pt x="804" y="0"/>
                  </a:moveTo>
                  <a:cubicBezTo>
                    <a:pt x="358" y="0"/>
                    <a:pt x="1" y="357"/>
                    <a:pt x="1" y="785"/>
                  </a:cubicBezTo>
                  <a:cubicBezTo>
                    <a:pt x="1" y="1232"/>
                    <a:pt x="358" y="1588"/>
                    <a:pt x="804" y="1588"/>
                  </a:cubicBezTo>
                  <a:cubicBezTo>
                    <a:pt x="1250" y="1588"/>
                    <a:pt x="1607" y="1232"/>
                    <a:pt x="1607" y="785"/>
                  </a:cubicBezTo>
                  <a:cubicBezTo>
                    <a:pt x="1607" y="357"/>
                    <a:pt x="1250" y="0"/>
                    <a:pt x="804"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185" name="Google Shape;2185;p37"/>
            <p:cNvSpPr/>
            <p:nvPr/>
          </p:nvSpPr>
          <p:spPr>
            <a:xfrm>
              <a:off x="739925" y="1799600"/>
              <a:ext cx="46875" cy="16575"/>
            </a:xfrm>
            <a:custGeom>
              <a:rect b="b" l="l" r="r" t="t"/>
              <a:pathLst>
                <a:path extrusionOk="0" h="663" w="1875">
                  <a:moveTo>
                    <a:pt x="1602" y="0"/>
                  </a:moveTo>
                  <a:cubicBezTo>
                    <a:pt x="1592" y="0"/>
                    <a:pt x="1582" y="1"/>
                    <a:pt x="1571" y="2"/>
                  </a:cubicBezTo>
                  <a:lnTo>
                    <a:pt x="233" y="145"/>
                  </a:lnTo>
                  <a:cubicBezTo>
                    <a:pt x="108" y="145"/>
                    <a:pt x="1" y="270"/>
                    <a:pt x="1" y="430"/>
                  </a:cubicBezTo>
                  <a:cubicBezTo>
                    <a:pt x="19" y="555"/>
                    <a:pt x="126" y="662"/>
                    <a:pt x="269" y="662"/>
                  </a:cubicBezTo>
                  <a:lnTo>
                    <a:pt x="304" y="662"/>
                  </a:lnTo>
                  <a:lnTo>
                    <a:pt x="1625" y="537"/>
                  </a:lnTo>
                  <a:cubicBezTo>
                    <a:pt x="1767" y="520"/>
                    <a:pt x="1874" y="377"/>
                    <a:pt x="1857" y="234"/>
                  </a:cubicBezTo>
                  <a:cubicBezTo>
                    <a:pt x="1857" y="102"/>
                    <a:pt x="1734" y="0"/>
                    <a:pt x="1602"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186" name="Google Shape;2186;p37"/>
            <p:cNvSpPr/>
            <p:nvPr/>
          </p:nvSpPr>
          <p:spPr>
            <a:xfrm>
              <a:off x="849675" y="1833100"/>
              <a:ext cx="40175" cy="39725"/>
            </a:xfrm>
            <a:custGeom>
              <a:rect b="b" l="l" r="r" t="t"/>
              <a:pathLst>
                <a:path extrusionOk="0" h="1589" w="1607">
                  <a:moveTo>
                    <a:pt x="803" y="0"/>
                  </a:moveTo>
                  <a:cubicBezTo>
                    <a:pt x="357" y="0"/>
                    <a:pt x="0" y="357"/>
                    <a:pt x="0" y="785"/>
                  </a:cubicBezTo>
                  <a:cubicBezTo>
                    <a:pt x="0" y="1232"/>
                    <a:pt x="357" y="1588"/>
                    <a:pt x="803" y="1588"/>
                  </a:cubicBezTo>
                  <a:cubicBezTo>
                    <a:pt x="1249" y="1588"/>
                    <a:pt x="1606" y="1232"/>
                    <a:pt x="1606" y="785"/>
                  </a:cubicBezTo>
                  <a:cubicBezTo>
                    <a:pt x="1606" y="357"/>
                    <a:pt x="1249" y="0"/>
                    <a:pt x="803"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187" name="Google Shape;2187;p37"/>
            <p:cNvSpPr/>
            <p:nvPr/>
          </p:nvSpPr>
          <p:spPr>
            <a:xfrm>
              <a:off x="846100" y="1799600"/>
              <a:ext cx="47300" cy="16575"/>
            </a:xfrm>
            <a:custGeom>
              <a:rect b="b" l="l" r="r" t="t"/>
              <a:pathLst>
                <a:path extrusionOk="0" h="663" w="1892">
                  <a:moveTo>
                    <a:pt x="273" y="0"/>
                  </a:moveTo>
                  <a:cubicBezTo>
                    <a:pt x="143" y="0"/>
                    <a:pt x="35" y="102"/>
                    <a:pt x="18" y="234"/>
                  </a:cubicBezTo>
                  <a:cubicBezTo>
                    <a:pt x="1" y="377"/>
                    <a:pt x="108" y="520"/>
                    <a:pt x="250" y="537"/>
                  </a:cubicBezTo>
                  <a:lnTo>
                    <a:pt x="1589" y="662"/>
                  </a:lnTo>
                  <a:lnTo>
                    <a:pt x="1606" y="662"/>
                  </a:lnTo>
                  <a:cubicBezTo>
                    <a:pt x="1749" y="662"/>
                    <a:pt x="1874" y="555"/>
                    <a:pt x="1874" y="430"/>
                  </a:cubicBezTo>
                  <a:cubicBezTo>
                    <a:pt x="1892" y="270"/>
                    <a:pt x="1785" y="145"/>
                    <a:pt x="1642" y="145"/>
                  </a:cubicBezTo>
                  <a:lnTo>
                    <a:pt x="304" y="2"/>
                  </a:lnTo>
                  <a:cubicBezTo>
                    <a:pt x="293" y="1"/>
                    <a:pt x="283" y="0"/>
                    <a:pt x="273"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188" name="Google Shape;2188;p37"/>
            <p:cNvSpPr/>
            <p:nvPr/>
          </p:nvSpPr>
          <p:spPr>
            <a:xfrm>
              <a:off x="689975" y="1737200"/>
              <a:ext cx="252950" cy="252950"/>
            </a:xfrm>
            <a:custGeom>
              <a:rect b="b" l="l" r="r" t="t"/>
              <a:pathLst>
                <a:path extrusionOk="0" h="10118" w="10118">
                  <a:moveTo>
                    <a:pt x="5068" y="536"/>
                  </a:moveTo>
                  <a:cubicBezTo>
                    <a:pt x="7548" y="536"/>
                    <a:pt x="9582" y="2570"/>
                    <a:pt x="9582" y="5068"/>
                  </a:cubicBezTo>
                  <a:cubicBezTo>
                    <a:pt x="9582" y="7548"/>
                    <a:pt x="7548" y="9582"/>
                    <a:pt x="5068" y="9582"/>
                  </a:cubicBezTo>
                  <a:cubicBezTo>
                    <a:pt x="2570" y="9582"/>
                    <a:pt x="536" y="7548"/>
                    <a:pt x="536" y="5068"/>
                  </a:cubicBezTo>
                  <a:cubicBezTo>
                    <a:pt x="536" y="2570"/>
                    <a:pt x="2570" y="536"/>
                    <a:pt x="5068" y="536"/>
                  </a:cubicBezTo>
                  <a:close/>
                  <a:moveTo>
                    <a:pt x="5068" y="0"/>
                  </a:moveTo>
                  <a:cubicBezTo>
                    <a:pt x="2267" y="0"/>
                    <a:pt x="1" y="2266"/>
                    <a:pt x="1" y="5068"/>
                  </a:cubicBezTo>
                  <a:cubicBezTo>
                    <a:pt x="1" y="7851"/>
                    <a:pt x="2267" y="10117"/>
                    <a:pt x="5068" y="10117"/>
                  </a:cubicBezTo>
                  <a:cubicBezTo>
                    <a:pt x="7851" y="10117"/>
                    <a:pt x="10117" y="7851"/>
                    <a:pt x="10117" y="5068"/>
                  </a:cubicBezTo>
                  <a:cubicBezTo>
                    <a:pt x="10117" y="2266"/>
                    <a:pt x="7851" y="0"/>
                    <a:pt x="5068"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2189" name="Google Shape;2189;p37"/>
          <p:cNvGrpSpPr/>
          <p:nvPr/>
        </p:nvGrpSpPr>
        <p:grpSpPr>
          <a:xfrm>
            <a:off x="5612075" y="4439102"/>
            <a:ext cx="334400" cy="344208"/>
            <a:chOff x="2961350" y="1740750"/>
            <a:chExt cx="252950" cy="252500"/>
          </a:xfrm>
        </p:grpSpPr>
        <p:sp>
          <p:nvSpPr>
            <p:cNvPr id="2190" name="Google Shape;2190;p37"/>
            <p:cNvSpPr/>
            <p:nvPr/>
          </p:nvSpPr>
          <p:spPr>
            <a:xfrm>
              <a:off x="3014425" y="1833100"/>
              <a:ext cx="40175" cy="39725"/>
            </a:xfrm>
            <a:custGeom>
              <a:rect b="b" l="l" r="r" t="t"/>
              <a:pathLst>
                <a:path extrusionOk="0" h="1589" w="1607">
                  <a:moveTo>
                    <a:pt x="804" y="0"/>
                  </a:moveTo>
                  <a:cubicBezTo>
                    <a:pt x="357" y="0"/>
                    <a:pt x="1" y="357"/>
                    <a:pt x="1" y="785"/>
                  </a:cubicBezTo>
                  <a:cubicBezTo>
                    <a:pt x="1" y="1232"/>
                    <a:pt x="357" y="1588"/>
                    <a:pt x="804" y="1588"/>
                  </a:cubicBezTo>
                  <a:cubicBezTo>
                    <a:pt x="1250" y="1588"/>
                    <a:pt x="1606" y="1232"/>
                    <a:pt x="1606" y="785"/>
                  </a:cubicBezTo>
                  <a:cubicBezTo>
                    <a:pt x="1606" y="357"/>
                    <a:pt x="1250" y="0"/>
                    <a:pt x="804"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191" name="Google Shape;2191;p37"/>
            <p:cNvSpPr/>
            <p:nvPr/>
          </p:nvSpPr>
          <p:spPr>
            <a:xfrm>
              <a:off x="3010850" y="1792950"/>
              <a:ext cx="58025" cy="28125"/>
            </a:xfrm>
            <a:custGeom>
              <a:rect b="b" l="l" r="r" t="t"/>
              <a:pathLst>
                <a:path extrusionOk="0" h="1125" w="2321">
                  <a:moveTo>
                    <a:pt x="2019" y="0"/>
                  </a:moveTo>
                  <a:cubicBezTo>
                    <a:pt x="1944" y="0"/>
                    <a:pt x="1869" y="32"/>
                    <a:pt x="1821" y="90"/>
                  </a:cubicBezTo>
                  <a:cubicBezTo>
                    <a:pt x="1458" y="496"/>
                    <a:pt x="1024" y="582"/>
                    <a:pt x="727" y="582"/>
                  </a:cubicBezTo>
                  <a:cubicBezTo>
                    <a:pt x="528" y="582"/>
                    <a:pt x="390" y="543"/>
                    <a:pt x="376" y="536"/>
                  </a:cubicBezTo>
                  <a:cubicBezTo>
                    <a:pt x="352" y="531"/>
                    <a:pt x="328" y="528"/>
                    <a:pt x="305" y="528"/>
                  </a:cubicBezTo>
                  <a:cubicBezTo>
                    <a:pt x="175" y="528"/>
                    <a:pt x="67" y="611"/>
                    <a:pt x="37" y="732"/>
                  </a:cubicBezTo>
                  <a:cubicBezTo>
                    <a:pt x="1" y="875"/>
                    <a:pt x="72" y="1018"/>
                    <a:pt x="215" y="1071"/>
                  </a:cubicBezTo>
                  <a:cubicBezTo>
                    <a:pt x="217" y="1069"/>
                    <a:pt x="221" y="1068"/>
                    <a:pt x="227" y="1068"/>
                  </a:cubicBezTo>
                  <a:cubicBezTo>
                    <a:pt x="278" y="1068"/>
                    <a:pt x="463" y="1125"/>
                    <a:pt x="732" y="1125"/>
                  </a:cubicBezTo>
                  <a:cubicBezTo>
                    <a:pt x="1143" y="1125"/>
                    <a:pt x="1732" y="1000"/>
                    <a:pt x="2213" y="429"/>
                  </a:cubicBezTo>
                  <a:cubicBezTo>
                    <a:pt x="2320" y="340"/>
                    <a:pt x="2303" y="161"/>
                    <a:pt x="2196" y="72"/>
                  </a:cubicBezTo>
                  <a:cubicBezTo>
                    <a:pt x="2146" y="23"/>
                    <a:pt x="2082" y="0"/>
                    <a:pt x="2019"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192" name="Google Shape;2192;p37"/>
            <p:cNvSpPr/>
            <p:nvPr/>
          </p:nvSpPr>
          <p:spPr>
            <a:xfrm>
              <a:off x="3034500" y="1908025"/>
              <a:ext cx="106625" cy="32150"/>
            </a:xfrm>
            <a:custGeom>
              <a:rect b="b" l="l" r="r" t="t"/>
              <a:pathLst>
                <a:path extrusionOk="0" h="1286" w="4265">
                  <a:moveTo>
                    <a:pt x="2142" y="1"/>
                  </a:moveTo>
                  <a:cubicBezTo>
                    <a:pt x="1196" y="1"/>
                    <a:pt x="411" y="536"/>
                    <a:pt x="1" y="1286"/>
                  </a:cubicBezTo>
                  <a:cubicBezTo>
                    <a:pt x="643" y="964"/>
                    <a:pt x="1374" y="804"/>
                    <a:pt x="2142" y="804"/>
                  </a:cubicBezTo>
                  <a:cubicBezTo>
                    <a:pt x="2909" y="804"/>
                    <a:pt x="3623" y="982"/>
                    <a:pt x="4265" y="1286"/>
                  </a:cubicBezTo>
                  <a:cubicBezTo>
                    <a:pt x="3872" y="518"/>
                    <a:pt x="3069" y="1"/>
                    <a:pt x="2142" y="1"/>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193" name="Google Shape;2193;p37"/>
            <p:cNvSpPr/>
            <p:nvPr/>
          </p:nvSpPr>
          <p:spPr>
            <a:xfrm>
              <a:off x="3107200" y="1792675"/>
              <a:ext cx="58025" cy="27950"/>
            </a:xfrm>
            <a:custGeom>
              <a:rect b="b" l="l" r="r" t="t"/>
              <a:pathLst>
                <a:path extrusionOk="0" h="1118" w="2321">
                  <a:moveTo>
                    <a:pt x="302" y="0"/>
                  </a:moveTo>
                  <a:cubicBezTo>
                    <a:pt x="240" y="0"/>
                    <a:pt x="177" y="23"/>
                    <a:pt x="126" y="65"/>
                  </a:cubicBezTo>
                  <a:cubicBezTo>
                    <a:pt x="19" y="154"/>
                    <a:pt x="1" y="333"/>
                    <a:pt x="90" y="440"/>
                  </a:cubicBezTo>
                  <a:cubicBezTo>
                    <a:pt x="572" y="993"/>
                    <a:pt x="1179" y="1118"/>
                    <a:pt x="1589" y="1118"/>
                  </a:cubicBezTo>
                  <a:cubicBezTo>
                    <a:pt x="1874" y="1118"/>
                    <a:pt x="2071" y="1064"/>
                    <a:pt x="2106" y="1046"/>
                  </a:cubicBezTo>
                  <a:cubicBezTo>
                    <a:pt x="2231" y="1029"/>
                    <a:pt x="2320" y="886"/>
                    <a:pt x="2285" y="725"/>
                  </a:cubicBezTo>
                  <a:cubicBezTo>
                    <a:pt x="2240" y="607"/>
                    <a:pt x="2135" y="538"/>
                    <a:pt x="2019" y="538"/>
                  </a:cubicBezTo>
                  <a:cubicBezTo>
                    <a:pt x="1995" y="538"/>
                    <a:pt x="1970" y="541"/>
                    <a:pt x="1946" y="547"/>
                  </a:cubicBezTo>
                  <a:cubicBezTo>
                    <a:pt x="1931" y="547"/>
                    <a:pt x="1792" y="584"/>
                    <a:pt x="1590" y="584"/>
                  </a:cubicBezTo>
                  <a:cubicBezTo>
                    <a:pt x="1288" y="584"/>
                    <a:pt x="847" y="500"/>
                    <a:pt x="483" y="83"/>
                  </a:cubicBezTo>
                  <a:cubicBezTo>
                    <a:pt x="436" y="27"/>
                    <a:pt x="370" y="0"/>
                    <a:pt x="302"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194" name="Google Shape;2194;p37"/>
            <p:cNvSpPr/>
            <p:nvPr/>
          </p:nvSpPr>
          <p:spPr>
            <a:xfrm>
              <a:off x="3121050" y="1833100"/>
              <a:ext cx="40150" cy="39725"/>
            </a:xfrm>
            <a:custGeom>
              <a:rect b="b" l="l" r="r" t="t"/>
              <a:pathLst>
                <a:path extrusionOk="0" h="1589" w="1606">
                  <a:moveTo>
                    <a:pt x="803" y="0"/>
                  </a:moveTo>
                  <a:cubicBezTo>
                    <a:pt x="357" y="0"/>
                    <a:pt x="0" y="357"/>
                    <a:pt x="0" y="785"/>
                  </a:cubicBezTo>
                  <a:cubicBezTo>
                    <a:pt x="0" y="1232"/>
                    <a:pt x="357" y="1588"/>
                    <a:pt x="803" y="1588"/>
                  </a:cubicBezTo>
                  <a:cubicBezTo>
                    <a:pt x="1249" y="1588"/>
                    <a:pt x="1606" y="1232"/>
                    <a:pt x="1606" y="785"/>
                  </a:cubicBezTo>
                  <a:cubicBezTo>
                    <a:pt x="1606" y="357"/>
                    <a:pt x="1249" y="0"/>
                    <a:pt x="803"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195" name="Google Shape;2195;p37"/>
            <p:cNvSpPr/>
            <p:nvPr/>
          </p:nvSpPr>
          <p:spPr>
            <a:xfrm>
              <a:off x="2961350" y="1740750"/>
              <a:ext cx="252950" cy="252500"/>
            </a:xfrm>
            <a:custGeom>
              <a:rect b="b" l="l" r="r" t="t"/>
              <a:pathLst>
                <a:path extrusionOk="0" h="10100" w="10118">
                  <a:moveTo>
                    <a:pt x="5068" y="536"/>
                  </a:moveTo>
                  <a:cubicBezTo>
                    <a:pt x="7548" y="536"/>
                    <a:pt x="9582" y="2570"/>
                    <a:pt x="9582" y="5050"/>
                  </a:cubicBezTo>
                  <a:cubicBezTo>
                    <a:pt x="9582" y="7548"/>
                    <a:pt x="7548" y="9582"/>
                    <a:pt x="5068" y="9582"/>
                  </a:cubicBezTo>
                  <a:cubicBezTo>
                    <a:pt x="2570" y="9582"/>
                    <a:pt x="536" y="7548"/>
                    <a:pt x="536" y="5050"/>
                  </a:cubicBezTo>
                  <a:cubicBezTo>
                    <a:pt x="536" y="2570"/>
                    <a:pt x="2570" y="536"/>
                    <a:pt x="5068" y="536"/>
                  </a:cubicBezTo>
                  <a:close/>
                  <a:moveTo>
                    <a:pt x="5068" y="1"/>
                  </a:moveTo>
                  <a:cubicBezTo>
                    <a:pt x="2266" y="1"/>
                    <a:pt x="0" y="2249"/>
                    <a:pt x="0" y="5050"/>
                  </a:cubicBezTo>
                  <a:cubicBezTo>
                    <a:pt x="0" y="7852"/>
                    <a:pt x="2266" y="10100"/>
                    <a:pt x="5068" y="10100"/>
                  </a:cubicBezTo>
                  <a:cubicBezTo>
                    <a:pt x="7851" y="10100"/>
                    <a:pt x="10117" y="7852"/>
                    <a:pt x="10117" y="5050"/>
                  </a:cubicBezTo>
                  <a:cubicBezTo>
                    <a:pt x="10117" y="2249"/>
                    <a:pt x="7851" y="1"/>
                    <a:pt x="5068" y="1"/>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2196" name="Google Shape;2196;p37"/>
          <p:cNvSpPr/>
          <p:nvPr/>
        </p:nvSpPr>
        <p:spPr>
          <a:xfrm>
            <a:off x="6169754" y="4468227"/>
            <a:ext cx="333026" cy="343577"/>
          </a:xfrm>
          <a:custGeom>
            <a:rect b="b" l="l" r="r" t="t"/>
            <a:pathLst>
              <a:path extrusionOk="0" h="4202" w="5728">
                <a:moveTo>
                  <a:pt x="1858" y="1"/>
                </a:moveTo>
                <a:cubicBezTo>
                  <a:pt x="1840" y="1"/>
                  <a:pt x="1821" y="3"/>
                  <a:pt x="1803" y="9"/>
                </a:cubicBezTo>
                <a:cubicBezTo>
                  <a:pt x="1713" y="9"/>
                  <a:pt x="1660" y="80"/>
                  <a:pt x="1606" y="169"/>
                </a:cubicBezTo>
                <a:lnTo>
                  <a:pt x="1035" y="1828"/>
                </a:lnTo>
                <a:lnTo>
                  <a:pt x="0" y="1828"/>
                </a:lnTo>
                <a:lnTo>
                  <a:pt x="0" y="2364"/>
                </a:lnTo>
                <a:lnTo>
                  <a:pt x="1214" y="2364"/>
                </a:lnTo>
                <a:cubicBezTo>
                  <a:pt x="1321" y="2364"/>
                  <a:pt x="1410" y="2275"/>
                  <a:pt x="1446" y="2167"/>
                </a:cubicBezTo>
                <a:lnTo>
                  <a:pt x="1767" y="1168"/>
                </a:lnTo>
                <a:lnTo>
                  <a:pt x="2302" y="4023"/>
                </a:lnTo>
                <a:cubicBezTo>
                  <a:pt x="2320" y="4130"/>
                  <a:pt x="2409" y="4202"/>
                  <a:pt x="2516" y="4202"/>
                </a:cubicBezTo>
                <a:lnTo>
                  <a:pt x="2552" y="4202"/>
                </a:lnTo>
                <a:cubicBezTo>
                  <a:pt x="2641" y="4202"/>
                  <a:pt x="2730" y="4148"/>
                  <a:pt x="2766" y="4059"/>
                </a:cubicBezTo>
                <a:lnTo>
                  <a:pt x="3622" y="1828"/>
                </a:lnTo>
                <a:lnTo>
                  <a:pt x="3962" y="3024"/>
                </a:lnTo>
                <a:cubicBezTo>
                  <a:pt x="3991" y="3127"/>
                  <a:pt x="4081" y="3194"/>
                  <a:pt x="4182" y="3194"/>
                </a:cubicBezTo>
                <a:cubicBezTo>
                  <a:pt x="4203" y="3194"/>
                  <a:pt x="4225" y="3191"/>
                  <a:pt x="4247" y="3184"/>
                </a:cubicBezTo>
                <a:cubicBezTo>
                  <a:pt x="4301" y="3167"/>
                  <a:pt x="4336" y="3149"/>
                  <a:pt x="4372" y="3113"/>
                </a:cubicBezTo>
                <a:lnTo>
                  <a:pt x="5086" y="2364"/>
                </a:lnTo>
                <a:lnTo>
                  <a:pt x="5728" y="2364"/>
                </a:lnTo>
                <a:lnTo>
                  <a:pt x="5728" y="1828"/>
                </a:lnTo>
                <a:lnTo>
                  <a:pt x="4961" y="1828"/>
                </a:lnTo>
                <a:cubicBezTo>
                  <a:pt x="4889" y="1846"/>
                  <a:pt x="4836" y="1900"/>
                  <a:pt x="4782" y="1936"/>
                </a:cubicBezTo>
                <a:lnTo>
                  <a:pt x="4283" y="2489"/>
                </a:lnTo>
                <a:lnTo>
                  <a:pt x="3854" y="1008"/>
                </a:lnTo>
                <a:cubicBezTo>
                  <a:pt x="3824" y="917"/>
                  <a:pt x="3730" y="839"/>
                  <a:pt x="3626" y="839"/>
                </a:cubicBezTo>
                <a:cubicBezTo>
                  <a:pt x="3607" y="839"/>
                  <a:pt x="3588" y="842"/>
                  <a:pt x="3569" y="847"/>
                </a:cubicBezTo>
                <a:cubicBezTo>
                  <a:pt x="3498" y="883"/>
                  <a:pt x="3426" y="918"/>
                  <a:pt x="3408" y="1008"/>
                </a:cubicBezTo>
                <a:lnTo>
                  <a:pt x="2605" y="3113"/>
                </a:lnTo>
                <a:lnTo>
                  <a:pt x="2070" y="187"/>
                </a:lnTo>
                <a:cubicBezTo>
                  <a:pt x="2040" y="81"/>
                  <a:pt x="1958" y="1"/>
                  <a:pt x="1858" y="1"/>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sz="1900"/>
          </a:p>
        </p:txBody>
      </p:sp>
      <p:grpSp>
        <p:nvGrpSpPr>
          <p:cNvPr id="2197" name="Google Shape;2197;p37"/>
          <p:cNvGrpSpPr/>
          <p:nvPr/>
        </p:nvGrpSpPr>
        <p:grpSpPr>
          <a:xfrm>
            <a:off x="6696108" y="4387468"/>
            <a:ext cx="271902" cy="376448"/>
            <a:chOff x="4026550" y="3640100"/>
            <a:chExt cx="205675" cy="276150"/>
          </a:xfrm>
        </p:grpSpPr>
        <p:sp>
          <p:nvSpPr>
            <p:cNvPr id="2198" name="Google Shape;2198;p37"/>
            <p:cNvSpPr/>
            <p:nvPr/>
          </p:nvSpPr>
          <p:spPr>
            <a:xfrm>
              <a:off x="4119325" y="3640100"/>
              <a:ext cx="20100" cy="29925"/>
            </a:xfrm>
            <a:custGeom>
              <a:rect b="b" l="l" r="r" t="t"/>
              <a:pathLst>
                <a:path extrusionOk="0" h="1197" w="804">
                  <a:moveTo>
                    <a:pt x="411" y="1"/>
                  </a:moveTo>
                  <a:cubicBezTo>
                    <a:pt x="179" y="1"/>
                    <a:pt x="465" y="269"/>
                    <a:pt x="144" y="536"/>
                  </a:cubicBezTo>
                  <a:cubicBezTo>
                    <a:pt x="126" y="554"/>
                    <a:pt x="126" y="554"/>
                    <a:pt x="108" y="572"/>
                  </a:cubicBezTo>
                  <a:cubicBezTo>
                    <a:pt x="54" y="625"/>
                    <a:pt x="1" y="697"/>
                    <a:pt x="1" y="804"/>
                  </a:cubicBezTo>
                  <a:cubicBezTo>
                    <a:pt x="1" y="1036"/>
                    <a:pt x="179" y="1196"/>
                    <a:pt x="411" y="1196"/>
                  </a:cubicBezTo>
                  <a:cubicBezTo>
                    <a:pt x="643" y="1196"/>
                    <a:pt x="804" y="1036"/>
                    <a:pt x="804" y="804"/>
                  </a:cubicBezTo>
                  <a:cubicBezTo>
                    <a:pt x="804" y="572"/>
                    <a:pt x="643" y="1"/>
                    <a:pt x="411" y="1"/>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199" name="Google Shape;2199;p37"/>
            <p:cNvSpPr/>
            <p:nvPr/>
          </p:nvSpPr>
          <p:spPr>
            <a:xfrm>
              <a:off x="4086325" y="3656625"/>
              <a:ext cx="19650" cy="29900"/>
            </a:xfrm>
            <a:custGeom>
              <a:rect b="b" l="l" r="r" t="t"/>
              <a:pathLst>
                <a:path extrusionOk="0" h="1196" w="786">
                  <a:moveTo>
                    <a:pt x="393" y="0"/>
                  </a:moveTo>
                  <a:cubicBezTo>
                    <a:pt x="161" y="0"/>
                    <a:pt x="447" y="268"/>
                    <a:pt x="125" y="535"/>
                  </a:cubicBezTo>
                  <a:cubicBezTo>
                    <a:pt x="125" y="553"/>
                    <a:pt x="125" y="553"/>
                    <a:pt x="108" y="571"/>
                  </a:cubicBezTo>
                  <a:cubicBezTo>
                    <a:pt x="54" y="642"/>
                    <a:pt x="1" y="696"/>
                    <a:pt x="1" y="803"/>
                  </a:cubicBezTo>
                  <a:cubicBezTo>
                    <a:pt x="1" y="1035"/>
                    <a:pt x="161" y="1196"/>
                    <a:pt x="393" y="1196"/>
                  </a:cubicBezTo>
                  <a:cubicBezTo>
                    <a:pt x="625" y="1196"/>
                    <a:pt x="786" y="1035"/>
                    <a:pt x="786" y="803"/>
                  </a:cubicBezTo>
                  <a:cubicBezTo>
                    <a:pt x="786" y="571"/>
                    <a:pt x="625" y="0"/>
                    <a:pt x="393"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200" name="Google Shape;2200;p37"/>
            <p:cNvSpPr/>
            <p:nvPr/>
          </p:nvSpPr>
          <p:spPr>
            <a:xfrm>
              <a:off x="4152800" y="3656625"/>
              <a:ext cx="19650" cy="29900"/>
            </a:xfrm>
            <a:custGeom>
              <a:rect b="b" l="l" r="r" t="t"/>
              <a:pathLst>
                <a:path extrusionOk="0" h="1196" w="786">
                  <a:moveTo>
                    <a:pt x="393" y="0"/>
                  </a:moveTo>
                  <a:cubicBezTo>
                    <a:pt x="161" y="0"/>
                    <a:pt x="446" y="268"/>
                    <a:pt x="125" y="535"/>
                  </a:cubicBezTo>
                  <a:cubicBezTo>
                    <a:pt x="125" y="553"/>
                    <a:pt x="125" y="553"/>
                    <a:pt x="107" y="571"/>
                  </a:cubicBezTo>
                  <a:cubicBezTo>
                    <a:pt x="54" y="642"/>
                    <a:pt x="0" y="696"/>
                    <a:pt x="0" y="803"/>
                  </a:cubicBezTo>
                  <a:cubicBezTo>
                    <a:pt x="0" y="1035"/>
                    <a:pt x="161" y="1196"/>
                    <a:pt x="393" y="1196"/>
                  </a:cubicBezTo>
                  <a:cubicBezTo>
                    <a:pt x="625" y="1196"/>
                    <a:pt x="785" y="1035"/>
                    <a:pt x="785" y="803"/>
                  </a:cubicBezTo>
                  <a:cubicBezTo>
                    <a:pt x="785" y="571"/>
                    <a:pt x="625" y="0"/>
                    <a:pt x="393"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201" name="Google Shape;2201;p37"/>
            <p:cNvSpPr/>
            <p:nvPr/>
          </p:nvSpPr>
          <p:spPr>
            <a:xfrm>
              <a:off x="4035925" y="3683375"/>
              <a:ext cx="186475" cy="129600"/>
            </a:xfrm>
            <a:custGeom>
              <a:rect b="b" l="l" r="r" t="t"/>
              <a:pathLst>
                <a:path extrusionOk="0" h="5184" w="7459">
                  <a:moveTo>
                    <a:pt x="3729" y="1"/>
                  </a:moveTo>
                  <a:cubicBezTo>
                    <a:pt x="3497" y="1"/>
                    <a:pt x="3337" y="54"/>
                    <a:pt x="3337" y="126"/>
                  </a:cubicBezTo>
                  <a:lnTo>
                    <a:pt x="3337" y="2124"/>
                  </a:lnTo>
                  <a:cubicBezTo>
                    <a:pt x="3141" y="2124"/>
                    <a:pt x="2980" y="2142"/>
                    <a:pt x="2802" y="2160"/>
                  </a:cubicBezTo>
                  <a:lnTo>
                    <a:pt x="2802" y="804"/>
                  </a:lnTo>
                  <a:cubicBezTo>
                    <a:pt x="2802" y="714"/>
                    <a:pt x="2623" y="661"/>
                    <a:pt x="2409" y="661"/>
                  </a:cubicBezTo>
                  <a:cubicBezTo>
                    <a:pt x="2177" y="661"/>
                    <a:pt x="1999" y="714"/>
                    <a:pt x="1999" y="804"/>
                  </a:cubicBezTo>
                  <a:lnTo>
                    <a:pt x="1999" y="2231"/>
                  </a:lnTo>
                  <a:cubicBezTo>
                    <a:pt x="821" y="2392"/>
                    <a:pt x="0" y="2695"/>
                    <a:pt x="0" y="3052"/>
                  </a:cubicBezTo>
                  <a:lnTo>
                    <a:pt x="0" y="4782"/>
                  </a:lnTo>
                  <a:cubicBezTo>
                    <a:pt x="321" y="4782"/>
                    <a:pt x="607" y="4890"/>
                    <a:pt x="839" y="5104"/>
                  </a:cubicBezTo>
                  <a:cubicBezTo>
                    <a:pt x="892" y="5157"/>
                    <a:pt x="995" y="5184"/>
                    <a:pt x="1095" y="5184"/>
                  </a:cubicBezTo>
                  <a:cubicBezTo>
                    <a:pt x="1196" y="5184"/>
                    <a:pt x="1294" y="5157"/>
                    <a:pt x="1339" y="5104"/>
                  </a:cubicBezTo>
                  <a:cubicBezTo>
                    <a:pt x="1553" y="4898"/>
                    <a:pt x="1860" y="4796"/>
                    <a:pt x="2166" y="4796"/>
                  </a:cubicBezTo>
                  <a:cubicBezTo>
                    <a:pt x="2472" y="4796"/>
                    <a:pt x="2775" y="4898"/>
                    <a:pt x="2980" y="5104"/>
                  </a:cubicBezTo>
                  <a:cubicBezTo>
                    <a:pt x="3034" y="5157"/>
                    <a:pt x="3136" y="5184"/>
                    <a:pt x="3239" y="5184"/>
                  </a:cubicBezTo>
                  <a:cubicBezTo>
                    <a:pt x="3341" y="5184"/>
                    <a:pt x="3444" y="5157"/>
                    <a:pt x="3497" y="5104"/>
                  </a:cubicBezTo>
                  <a:cubicBezTo>
                    <a:pt x="3703" y="4898"/>
                    <a:pt x="4006" y="4796"/>
                    <a:pt x="4309" y="4796"/>
                  </a:cubicBezTo>
                  <a:cubicBezTo>
                    <a:pt x="4613" y="4796"/>
                    <a:pt x="4916" y="4898"/>
                    <a:pt x="5121" y="5104"/>
                  </a:cubicBezTo>
                  <a:cubicBezTo>
                    <a:pt x="5175" y="5157"/>
                    <a:pt x="5277" y="5184"/>
                    <a:pt x="5380" y="5184"/>
                  </a:cubicBezTo>
                  <a:cubicBezTo>
                    <a:pt x="5482" y="5184"/>
                    <a:pt x="5585" y="5157"/>
                    <a:pt x="5639" y="5104"/>
                  </a:cubicBezTo>
                  <a:cubicBezTo>
                    <a:pt x="5844" y="4898"/>
                    <a:pt x="6147" y="4796"/>
                    <a:pt x="6450" y="4796"/>
                  </a:cubicBezTo>
                  <a:cubicBezTo>
                    <a:pt x="6754" y="4796"/>
                    <a:pt x="7057" y="4898"/>
                    <a:pt x="7262" y="5104"/>
                  </a:cubicBezTo>
                  <a:cubicBezTo>
                    <a:pt x="7298" y="5139"/>
                    <a:pt x="7369" y="5157"/>
                    <a:pt x="7459" y="5175"/>
                  </a:cubicBezTo>
                  <a:lnTo>
                    <a:pt x="7459" y="3052"/>
                  </a:lnTo>
                  <a:cubicBezTo>
                    <a:pt x="7459" y="2695"/>
                    <a:pt x="6638" y="2392"/>
                    <a:pt x="5460" y="2231"/>
                  </a:cubicBezTo>
                  <a:lnTo>
                    <a:pt x="5460" y="804"/>
                  </a:lnTo>
                  <a:cubicBezTo>
                    <a:pt x="5460" y="714"/>
                    <a:pt x="5282" y="661"/>
                    <a:pt x="5068" y="661"/>
                  </a:cubicBezTo>
                  <a:cubicBezTo>
                    <a:pt x="4836" y="661"/>
                    <a:pt x="4657" y="714"/>
                    <a:pt x="4657" y="804"/>
                  </a:cubicBezTo>
                  <a:lnTo>
                    <a:pt x="4657" y="2160"/>
                  </a:lnTo>
                  <a:cubicBezTo>
                    <a:pt x="4479" y="2142"/>
                    <a:pt x="4318" y="2142"/>
                    <a:pt x="4122" y="2124"/>
                  </a:cubicBezTo>
                  <a:lnTo>
                    <a:pt x="4122" y="126"/>
                  </a:lnTo>
                  <a:cubicBezTo>
                    <a:pt x="4122" y="54"/>
                    <a:pt x="3961" y="1"/>
                    <a:pt x="3729" y="1"/>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202" name="Google Shape;2202;p37"/>
            <p:cNvSpPr/>
            <p:nvPr/>
          </p:nvSpPr>
          <p:spPr>
            <a:xfrm>
              <a:off x="4037250" y="3823000"/>
              <a:ext cx="186050" cy="59800"/>
            </a:xfrm>
            <a:custGeom>
              <a:rect b="b" l="l" r="r" t="t"/>
              <a:pathLst>
                <a:path extrusionOk="0" h="2392" w="7442">
                  <a:moveTo>
                    <a:pt x="1" y="0"/>
                  </a:moveTo>
                  <a:lnTo>
                    <a:pt x="1" y="2391"/>
                  </a:lnTo>
                  <a:lnTo>
                    <a:pt x="7441" y="2391"/>
                  </a:lnTo>
                  <a:lnTo>
                    <a:pt x="7441" y="393"/>
                  </a:lnTo>
                  <a:lnTo>
                    <a:pt x="7406" y="393"/>
                  </a:lnTo>
                  <a:cubicBezTo>
                    <a:pt x="7138" y="375"/>
                    <a:pt x="6852" y="268"/>
                    <a:pt x="6674" y="90"/>
                  </a:cubicBezTo>
                  <a:cubicBezTo>
                    <a:pt x="6620" y="36"/>
                    <a:pt x="6518" y="9"/>
                    <a:pt x="6415" y="9"/>
                  </a:cubicBezTo>
                  <a:cubicBezTo>
                    <a:pt x="6313" y="9"/>
                    <a:pt x="6210" y="36"/>
                    <a:pt x="6157" y="90"/>
                  </a:cubicBezTo>
                  <a:cubicBezTo>
                    <a:pt x="5951" y="295"/>
                    <a:pt x="5648" y="397"/>
                    <a:pt x="5345" y="397"/>
                  </a:cubicBezTo>
                  <a:cubicBezTo>
                    <a:pt x="5041" y="397"/>
                    <a:pt x="4738" y="295"/>
                    <a:pt x="4533" y="90"/>
                  </a:cubicBezTo>
                  <a:cubicBezTo>
                    <a:pt x="4479" y="36"/>
                    <a:pt x="4377" y="9"/>
                    <a:pt x="4274" y="9"/>
                  </a:cubicBezTo>
                  <a:cubicBezTo>
                    <a:pt x="4172" y="9"/>
                    <a:pt x="4069" y="36"/>
                    <a:pt x="4015" y="90"/>
                  </a:cubicBezTo>
                  <a:cubicBezTo>
                    <a:pt x="3810" y="295"/>
                    <a:pt x="3507" y="397"/>
                    <a:pt x="3204" y="397"/>
                  </a:cubicBezTo>
                  <a:cubicBezTo>
                    <a:pt x="2900" y="397"/>
                    <a:pt x="2597" y="295"/>
                    <a:pt x="2392" y="90"/>
                  </a:cubicBezTo>
                  <a:cubicBezTo>
                    <a:pt x="2338" y="36"/>
                    <a:pt x="2240" y="9"/>
                    <a:pt x="2140" y="9"/>
                  </a:cubicBezTo>
                  <a:cubicBezTo>
                    <a:pt x="2039" y="9"/>
                    <a:pt x="1937" y="36"/>
                    <a:pt x="1874" y="90"/>
                  </a:cubicBezTo>
                  <a:cubicBezTo>
                    <a:pt x="1669" y="295"/>
                    <a:pt x="1366" y="397"/>
                    <a:pt x="1062" y="397"/>
                  </a:cubicBezTo>
                  <a:cubicBezTo>
                    <a:pt x="759" y="397"/>
                    <a:pt x="456" y="295"/>
                    <a:pt x="251" y="90"/>
                  </a:cubicBezTo>
                  <a:cubicBezTo>
                    <a:pt x="197" y="36"/>
                    <a:pt x="90" y="0"/>
                    <a:pt x="1"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203" name="Google Shape;2203;p37"/>
            <p:cNvSpPr/>
            <p:nvPr/>
          </p:nvSpPr>
          <p:spPr>
            <a:xfrm>
              <a:off x="4026550" y="3896150"/>
              <a:ext cx="205675" cy="20100"/>
            </a:xfrm>
            <a:custGeom>
              <a:rect b="b" l="l" r="r" t="t"/>
              <a:pathLst>
                <a:path extrusionOk="0" h="804" w="8227">
                  <a:moveTo>
                    <a:pt x="393" y="1"/>
                  </a:moveTo>
                  <a:cubicBezTo>
                    <a:pt x="161" y="1"/>
                    <a:pt x="1" y="179"/>
                    <a:pt x="1" y="411"/>
                  </a:cubicBezTo>
                  <a:cubicBezTo>
                    <a:pt x="1" y="643"/>
                    <a:pt x="161" y="803"/>
                    <a:pt x="393" y="803"/>
                  </a:cubicBezTo>
                  <a:lnTo>
                    <a:pt x="7834" y="803"/>
                  </a:lnTo>
                  <a:cubicBezTo>
                    <a:pt x="8065" y="803"/>
                    <a:pt x="8226" y="643"/>
                    <a:pt x="8226" y="411"/>
                  </a:cubicBezTo>
                  <a:cubicBezTo>
                    <a:pt x="8226" y="179"/>
                    <a:pt x="8065" y="1"/>
                    <a:pt x="7834" y="1"/>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2204" name="Google Shape;2204;p37"/>
          <p:cNvSpPr/>
          <p:nvPr/>
        </p:nvSpPr>
        <p:spPr>
          <a:xfrm>
            <a:off x="7189931" y="4453383"/>
            <a:ext cx="319032" cy="363054"/>
          </a:xfrm>
          <a:custGeom>
            <a:rect b="b" l="l" r="r" t="t"/>
            <a:pathLst>
              <a:path extrusionOk="0" h="10653" w="9653">
                <a:moveTo>
                  <a:pt x="4818" y="1"/>
                </a:moveTo>
                <a:cubicBezTo>
                  <a:pt x="4603" y="1"/>
                  <a:pt x="4425" y="179"/>
                  <a:pt x="4425" y="411"/>
                </a:cubicBezTo>
                <a:lnTo>
                  <a:pt x="4425" y="1607"/>
                </a:lnTo>
                <a:lnTo>
                  <a:pt x="1356" y="1607"/>
                </a:lnTo>
                <a:cubicBezTo>
                  <a:pt x="670" y="2310"/>
                  <a:pt x="36" y="2927"/>
                  <a:pt x="1" y="2927"/>
                </a:cubicBezTo>
                <a:cubicBezTo>
                  <a:pt x="1" y="2927"/>
                  <a:pt x="0" y="2927"/>
                  <a:pt x="0" y="2927"/>
                </a:cubicBezTo>
                <a:lnTo>
                  <a:pt x="0" y="2927"/>
                </a:lnTo>
                <a:lnTo>
                  <a:pt x="1338" y="4265"/>
                </a:lnTo>
                <a:lnTo>
                  <a:pt x="4425" y="4265"/>
                </a:lnTo>
                <a:lnTo>
                  <a:pt x="4425" y="10653"/>
                </a:lnTo>
                <a:lnTo>
                  <a:pt x="5228" y="10653"/>
                </a:lnTo>
                <a:lnTo>
                  <a:pt x="5228" y="7459"/>
                </a:lnTo>
                <a:lnTo>
                  <a:pt x="8279" y="7459"/>
                </a:lnTo>
                <a:cubicBezTo>
                  <a:pt x="8993" y="6745"/>
                  <a:pt x="9635" y="6121"/>
                  <a:pt x="9653" y="6121"/>
                </a:cubicBezTo>
                <a:lnTo>
                  <a:pt x="8315" y="4800"/>
                </a:lnTo>
                <a:lnTo>
                  <a:pt x="5228" y="4800"/>
                </a:lnTo>
                <a:lnTo>
                  <a:pt x="5228" y="411"/>
                </a:lnTo>
                <a:cubicBezTo>
                  <a:pt x="5228" y="179"/>
                  <a:pt x="5050" y="1"/>
                  <a:pt x="4818" y="1"/>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2205" name="Google Shape;2205;p37"/>
          <p:cNvGrpSpPr/>
          <p:nvPr/>
        </p:nvGrpSpPr>
        <p:grpSpPr>
          <a:xfrm>
            <a:off x="7732713" y="4486703"/>
            <a:ext cx="351487" cy="294826"/>
            <a:chOff x="853250" y="4006875"/>
            <a:chExt cx="265875" cy="216275"/>
          </a:xfrm>
        </p:grpSpPr>
        <p:sp>
          <p:nvSpPr>
            <p:cNvPr id="2206" name="Google Shape;2206;p37"/>
            <p:cNvSpPr/>
            <p:nvPr/>
          </p:nvSpPr>
          <p:spPr>
            <a:xfrm>
              <a:off x="1016500" y="4006875"/>
              <a:ext cx="70950" cy="106525"/>
            </a:xfrm>
            <a:custGeom>
              <a:rect b="b" l="l" r="r" t="t"/>
              <a:pathLst>
                <a:path extrusionOk="0" h="4261" w="2838">
                  <a:moveTo>
                    <a:pt x="1464" y="782"/>
                  </a:moveTo>
                  <a:cubicBezTo>
                    <a:pt x="1785" y="782"/>
                    <a:pt x="2052" y="1049"/>
                    <a:pt x="2052" y="1370"/>
                  </a:cubicBezTo>
                  <a:cubicBezTo>
                    <a:pt x="2052" y="1531"/>
                    <a:pt x="1981" y="1656"/>
                    <a:pt x="1874" y="1781"/>
                  </a:cubicBezTo>
                  <a:cubicBezTo>
                    <a:pt x="1749" y="1906"/>
                    <a:pt x="1606" y="1959"/>
                    <a:pt x="1446" y="1959"/>
                  </a:cubicBezTo>
                  <a:cubicBezTo>
                    <a:pt x="1125" y="1959"/>
                    <a:pt x="875" y="1692"/>
                    <a:pt x="875" y="1370"/>
                  </a:cubicBezTo>
                  <a:cubicBezTo>
                    <a:pt x="875" y="1049"/>
                    <a:pt x="1142" y="782"/>
                    <a:pt x="1464" y="782"/>
                  </a:cubicBezTo>
                  <a:close/>
                  <a:moveTo>
                    <a:pt x="1437" y="0"/>
                  </a:moveTo>
                  <a:cubicBezTo>
                    <a:pt x="1256" y="0"/>
                    <a:pt x="1067" y="33"/>
                    <a:pt x="875" y="104"/>
                  </a:cubicBezTo>
                  <a:cubicBezTo>
                    <a:pt x="589" y="211"/>
                    <a:pt x="357" y="443"/>
                    <a:pt x="215" y="710"/>
                  </a:cubicBezTo>
                  <a:cubicBezTo>
                    <a:pt x="36" y="1067"/>
                    <a:pt x="0" y="1477"/>
                    <a:pt x="143" y="1852"/>
                  </a:cubicBezTo>
                  <a:lnTo>
                    <a:pt x="785" y="3244"/>
                  </a:lnTo>
                  <a:lnTo>
                    <a:pt x="1214" y="4118"/>
                  </a:lnTo>
                  <a:cubicBezTo>
                    <a:pt x="1249" y="4207"/>
                    <a:pt x="1356" y="4261"/>
                    <a:pt x="1446" y="4261"/>
                  </a:cubicBezTo>
                  <a:cubicBezTo>
                    <a:pt x="1553" y="4261"/>
                    <a:pt x="1642" y="4207"/>
                    <a:pt x="1695" y="4118"/>
                  </a:cubicBezTo>
                  <a:lnTo>
                    <a:pt x="2106" y="3244"/>
                  </a:lnTo>
                  <a:lnTo>
                    <a:pt x="2748" y="1870"/>
                  </a:lnTo>
                  <a:cubicBezTo>
                    <a:pt x="2820" y="1709"/>
                    <a:pt x="2837" y="1531"/>
                    <a:pt x="2837" y="1370"/>
                  </a:cubicBezTo>
                  <a:cubicBezTo>
                    <a:pt x="2837" y="603"/>
                    <a:pt x="2215" y="0"/>
                    <a:pt x="1437"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207" name="Google Shape;2207;p37"/>
            <p:cNvSpPr/>
            <p:nvPr/>
          </p:nvSpPr>
          <p:spPr>
            <a:xfrm>
              <a:off x="853250" y="4036650"/>
              <a:ext cx="265875" cy="186500"/>
            </a:xfrm>
            <a:custGeom>
              <a:rect b="b" l="l" r="r" t="t"/>
              <a:pathLst>
                <a:path extrusionOk="0" h="7460" w="10635">
                  <a:moveTo>
                    <a:pt x="2391" y="1036"/>
                  </a:moveTo>
                  <a:lnTo>
                    <a:pt x="2391" y="5372"/>
                  </a:lnTo>
                  <a:lnTo>
                    <a:pt x="803" y="6175"/>
                  </a:lnTo>
                  <a:lnTo>
                    <a:pt x="803" y="1839"/>
                  </a:lnTo>
                  <a:lnTo>
                    <a:pt x="2391" y="1036"/>
                  </a:lnTo>
                  <a:close/>
                  <a:moveTo>
                    <a:pt x="2926" y="1036"/>
                  </a:moveTo>
                  <a:lnTo>
                    <a:pt x="5049" y="2106"/>
                  </a:lnTo>
                  <a:lnTo>
                    <a:pt x="5049" y="6442"/>
                  </a:lnTo>
                  <a:lnTo>
                    <a:pt x="2926" y="5372"/>
                  </a:lnTo>
                  <a:lnTo>
                    <a:pt x="2926" y="1036"/>
                  </a:lnTo>
                  <a:close/>
                  <a:moveTo>
                    <a:pt x="2659" y="1"/>
                  </a:moveTo>
                  <a:lnTo>
                    <a:pt x="0" y="1339"/>
                  </a:lnTo>
                  <a:lnTo>
                    <a:pt x="0" y="7459"/>
                  </a:lnTo>
                  <a:lnTo>
                    <a:pt x="2659" y="6121"/>
                  </a:lnTo>
                  <a:lnTo>
                    <a:pt x="5317" y="7459"/>
                  </a:lnTo>
                  <a:lnTo>
                    <a:pt x="7976" y="6121"/>
                  </a:lnTo>
                  <a:lnTo>
                    <a:pt x="10634" y="7459"/>
                  </a:lnTo>
                  <a:lnTo>
                    <a:pt x="10634" y="1339"/>
                  </a:lnTo>
                  <a:lnTo>
                    <a:pt x="9760" y="911"/>
                  </a:lnTo>
                  <a:lnTo>
                    <a:pt x="9439" y="1625"/>
                  </a:lnTo>
                  <a:lnTo>
                    <a:pt x="9831" y="1839"/>
                  </a:lnTo>
                  <a:lnTo>
                    <a:pt x="9831" y="6175"/>
                  </a:lnTo>
                  <a:lnTo>
                    <a:pt x="8243" y="5372"/>
                  </a:lnTo>
                  <a:lnTo>
                    <a:pt x="8243" y="3605"/>
                  </a:lnTo>
                  <a:lnTo>
                    <a:pt x="7708" y="3605"/>
                  </a:lnTo>
                  <a:lnTo>
                    <a:pt x="7708" y="5372"/>
                  </a:lnTo>
                  <a:lnTo>
                    <a:pt x="5585" y="6442"/>
                  </a:lnTo>
                  <a:lnTo>
                    <a:pt x="5585" y="2106"/>
                  </a:lnTo>
                  <a:lnTo>
                    <a:pt x="6530" y="1625"/>
                  </a:lnTo>
                  <a:lnTo>
                    <a:pt x="6191" y="911"/>
                  </a:lnTo>
                  <a:lnTo>
                    <a:pt x="5317" y="1339"/>
                  </a:lnTo>
                  <a:lnTo>
                    <a:pt x="2659" y="1"/>
                  </a:ln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2208" name="Google Shape;2208;p37"/>
          <p:cNvGrpSpPr/>
          <p:nvPr/>
        </p:nvGrpSpPr>
        <p:grpSpPr>
          <a:xfrm>
            <a:off x="8910280" y="4452282"/>
            <a:ext cx="245925" cy="363668"/>
            <a:chOff x="1978675" y="3981800"/>
            <a:chExt cx="186025" cy="266775"/>
          </a:xfrm>
        </p:grpSpPr>
        <p:sp>
          <p:nvSpPr>
            <p:cNvPr id="2209" name="Google Shape;2209;p37"/>
            <p:cNvSpPr/>
            <p:nvPr/>
          </p:nvSpPr>
          <p:spPr>
            <a:xfrm>
              <a:off x="1978675" y="3982250"/>
              <a:ext cx="20075" cy="266325"/>
            </a:xfrm>
            <a:custGeom>
              <a:rect b="b" l="l" r="r" t="t"/>
              <a:pathLst>
                <a:path extrusionOk="0" h="10653" w="803">
                  <a:moveTo>
                    <a:pt x="393" y="0"/>
                  </a:moveTo>
                  <a:cubicBezTo>
                    <a:pt x="178" y="0"/>
                    <a:pt x="0" y="179"/>
                    <a:pt x="0" y="411"/>
                  </a:cubicBezTo>
                  <a:lnTo>
                    <a:pt x="0" y="10652"/>
                  </a:lnTo>
                  <a:lnTo>
                    <a:pt x="803" y="10652"/>
                  </a:lnTo>
                  <a:lnTo>
                    <a:pt x="803" y="411"/>
                  </a:lnTo>
                  <a:cubicBezTo>
                    <a:pt x="803" y="179"/>
                    <a:pt x="625" y="0"/>
                    <a:pt x="393"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210" name="Google Shape;2210;p37"/>
            <p:cNvSpPr/>
            <p:nvPr/>
          </p:nvSpPr>
          <p:spPr>
            <a:xfrm>
              <a:off x="2012125" y="3981800"/>
              <a:ext cx="152575" cy="119575"/>
            </a:xfrm>
            <a:custGeom>
              <a:rect b="b" l="l" r="r" t="t"/>
              <a:pathLst>
                <a:path extrusionOk="0" h="4783" w="6103">
                  <a:moveTo>
                    <a:pt x="1695" y="0"/>
                  </a:moveTo>
                  <a:cubicBezTo>
                    <a:pt x="518" y="0"/>
                    <a:pt x="0" y="375"/>
                    <a:pt x="0" y="375"/>
                  </a:cubicBezTo>
                  <a:lnTo>
                    <a:pt x="0" y="4782"/>
                  </a:lnTo>
                  <a:cubicBezTo>
                    <a:pt x="0" y="4782"/>
                    <a:pt x="500" y="4390"/>
                    <a:pt x="1695" y="4390"/>
                  </a:cubicBezTo>
                  <a:cubicBezTo>
                    <a:pt x="2637" y="4390"/>
                    <a:pt x="3579" y="4749"/>
                    <a:pt x="4593" y="4749"/>
                  </a:cubicBezTo>
                  <a:cubicBezTo>
                    <a:pt x="5077" y="4749"/>
                    <a:pt x="5578" y="4667"/>
                    <a:pt x="6102" y="4425"/>
                  </a:cubicBezTo>
                  <a:lnTo>
                    <a:pt x="6102" y="18"/>
                  </a:lnTo>
                  <a:cubicBezTo>
                    <a:pt x="5431" y="222"/>
                    <a:pt x="4876" y="291"/>
                    <a:pt x="4385" y="291"/>
                  </a:cubicBezTo>
                  <a:cubicBezTo>
                    <a:pt x="3374" y="291"/>
                    <a:pt x="2632" y="0"/>
                    <a:pt x="1695"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2211" name="Google Shape;2211;p37"/>
          <p:cNvSpPr/>
          <p:nvPr/>
        </p:nvSpPr>
        <p:spPr>
          <a:xfrm>
            <a:off x="8307296" y="4473715"/>
            <a:ext cx="317875" cy="322363"/>
          </a:xfrm>
          <a:custGeom>
            <a:rect b="b" l="l" r="r" t="t"/>
            <a:pathLst>
              <a:path extrusionOk="0" h="9459" w="9618">
                <a:moveTo>
                  <a:pt x="4086" y="1"/>
                </a:moveTo>
                <a:cubicBezTo>
                  <a:pt x="3985" y="1"/>
                  <a:pt x="3883" y="35"/>
                  <a:pt x="3801" y="112"/>
                </a:cubicBezTo>
                <a:lnTo>
                  <a:pt x="250" y="3663"/>
                </a:lnTo>
                <a:cubicBezTo>
                  <a:pt x="0" y="3913"/>
                  <a:pt x="196" y="4377"/>
                  <a:pt x="571" y="4430"/>
                </a:cubicBezTo>
                <a:cubicBezTo>
                  <a:pt x="658" y="4439"/>
                  <a:pt x="745" y="4444"/>
                  <a:pt x="832" y="4444"/>
                </a:cubicBezTo>
                <a:cubicBezTo>
                  <a:pt x="1261" y="4444"/>
                  <a:pt x="1684" y="4335"/>
                  <a:pt x="2070" y="4127"/>
                </a:cubicBezTo>
                <a:lnTo>
                  <a:pt x="4336" y="6964"/>
                </a:lnTo>
                <a:cubicBezTo>
                  <a:pt x="3979" y="7624"/>
                  <a:pt x="3819" y="8267"/>
                  <a:pt x="3854" y="8802"/>
                </a:cubicBezTo>
                <a:cubicBezTo>
                  <a:pt x="3872" y="8998"/>
                  <a:pt x="3997" y="9177"/>
                  <a:pt x="4193" y="9248"/>
                </a:cubicBezTo>
                <a:cubicBezTo>
                  <a:pt x="4259" y="9278"/>
                  <a:pt x="4326" y="9292"/>
                  <a:pt x="4392" y="9292"/>
                </a:cubicBezTo>
                <a:cubicBezTo>
                  <a:pt x="4524" y="9292"/>
                  <a:pt x="4651" y="9236"/>
                  <a:pt x="4746" y="9141"/>
                </a:cubicBezTo>
                <a:lnTo>
                  <a:pt x="6655" y="7232"/>
                </a:lnTo>
                <a:lnTo>
                  <a:pt x="9368" y="9426"/>
                </a:lnTo>
                <a:cubicBezTo>
                  <a:pt x="9383" y="9449"/>
                  <a:pt x="9410" y="9459"/>
                  <a:pt x="9441" y="9459"/>
                </a:cubicBezTo>
                <a:cubicBezTo>
                  <a:pt x="9484" y="9459"/>
                  <a:pt x="9533" y="9440"/>
                  <a:pt x="9564" y="9409"/>
                </a:cubicBezTo>
                <a:cubicBezTo>
                  <a:pt x="9617" y="9355"/>
                  <a:pt x="9617" y="9284"/>
                  <a:pt x="9564" y="9212"/>
                </a:cubicBezTo>
                <a:lnTo>
                  <a:pt x="7369" y="6518"/>
                </a:lnTo>
                <a:lnTo>
                  <a:pt x="9278" y="4627"/>
                </a:lnTo>
                <a:cubicBezTo>
                  <a:pt x="9421" y="4484"/>
                  <a:pt x="9457" y="4270"/>
                  <a:pt x="9385" y="4056"/>
                </a:cubicBezTo>
                <a:cubicBezTo>
                  <a:pt x="9332" y="3859"/>
                  <a:pt x="9136" y="3735"/>
                  <a:pt x="8939" y="3717"/>
                </a:cubicBezTo>
                <a:cubicBezTo>
                  <a:pt x="8877" y="3710"/>
                  <a:pt x="8813" y="3707"/>
                  <a:pt x="8747" y="3707"/>
                </a:cubicBezTo>
                <a:cubicBezTo>
                  <a:pt x="8254" y="3707"/>
                  <a:pt x="7685" y="3883"/>
                  <a:pt x="7102" y="4198"/>
                </a:cubicBezTo>
                <a:lnTo>
                  <a:pt x="4265" y="1932"/>
                </a:lnTo>
                <a:cubicBezTo>
                  <a:pt x="4514" y="1469"/>
                  <a:pt x="4621" y="951"/>
                  <a:pt x="4568" y="434"/>
                </a:cubicBezTo>
                <a:cubicBezTo>
                  <a:pt x="4543" y="175"/>
                  <a:pt x="4314" y="1"/>
                  <a:pt x="4086" y="1"/>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2212" name="Google Shape;2212;p37"/>
          <p:cNvGrpSpPr/>
          <p:nvPr/>
        </p:nvGrpSpPr>
        <p:grpSpPr>
          <a:xfrm>
            <a:off x="9440020" y="4461726"/>
            <a:ext cx="333805" cy="344821"/>
            <a:chOff x="480325" y="3970200"/>
            <a:chExt cx="252500" cy="252950"/>
          </a:xfrm>
        </p:grpSpPr>
        <p:sp>
          <p:nvSpPr>
            <p:cNvPr id="2213" name="Google Shape;2213;p37"/>
            <p:cNvSpPr/>
            <p:nvPr/>
          </p:nvSpPr>
          <p:spPr>
            <a:xfrm>
              <a:off x="480325" y="3970200"/>
              <a:ext cx="252500" cy="252950"/>
            </a:xfrm>
            <a:custGeom>
              <a:rect b="b" l="l" r="r" t="t"/>
              <a:pathLst>
                <a:path extrusionOk="0" h="10118" w="10100">
                  <a:moveTo>
                    <a:pt x="5050" y="4265"/>
                  </a:moveTo>
                  <a:cubicBezTo>
                    <a:pt x="5496" y="4265"/>
                    <a:pt x="5853" y="4622"/>
                    <a:pt x="5853" y="5068"/>
                  </a:cubicBezTo>
                  <a:cubicBezTo>
                    <a:pt x="5853" y="5496"/>
                    <a:pt x="5496" y="5853"/>
                    <a:pt x="5050" y="5853"/>
                  </a:cubicBezTo>
                  <a:cubicBezTo>
                    <a:pt x="4622" y="5853"/>
                    <a:pt x="4247" y="5496"/>
                    <a:pt x="4247" y="5068"/>
                  </a:cubicBezTo>
                  <a:cubicBezTo>
                    <a:pt x="4247" y="4622"/>
                    <a:pt x="4622" y="4265"/>
                    <a:pt x="5050" y="4265"/>
                  </a:cubicBezTo>
                  <a:close/>
                  <a:moveTo>
                    <a:pt x="5050" y="0"/>
                  </a:moveTo>
                  <a:lnTo>
                    <a:pt x="4889" y="536"/>
                  </a:lnTo>
                  <a:lnTo>
                    <a:pt x="4622" y="1374"/>
                  </a:lnTo>
                  <a:lnTo>
                    <a:pt x="3997" y="3391"/>
                  </a:lnTo>
                  <a:lnTo>
                    <a:pt x="2748" y="2730"/>
                  </a:lnTo>
                  <a:lnTo>
                    <a:pt x="3391" y="3979"/>
                  </a:lnTo>
                  <a:lnTo>
                    <a:pt x="1374" y="4622"/>
                  </a:lnTo>
                  <a:lnTo>
                    <a:pt x="536" y="4871"/>
                  </a:lnTo>
                  <a:lnTo>
                    <a:pt x="1" y="5050"/>
                  </a:lnTo>
                  <a:lnTo>
                    <a:pt x="536" y="5228"/>
                  </a:lnTo>
                  <a:lnTo>
                    <a:pt x="1339" y="5496"/>
                  </a:lnTo>
                  <a:lnTo>
                    <a:pt x="3373" y="6120"/>
                  </a:lnTo>
                  <a:lnTo>
                    <a:pt x="2730" y="7387"/>
                  </a:lnTo>
                  <a:lnTo>
                    <a:pt x="3979" y="6727"/>
                  </a:lnTo>
                  <a:lnTo>
                    <a:pt x="4622" y="8761"/>
                  </a:lnTo>
                  <a:lnTo>
                    <a:pt x="4872" y="9582"/>
                  </a:lnTo>
                  <a:lnTo>
                    <a:pt x="5032" y="10117"/>
                  </a:lnTo>
                  <a:lnTo>
                    <a:pt x="5211" y="9582"/>
                  </a:lnTo>
                  <a:lnTo>
                    <a:pt x="5478" y="8761"/>
                  </a:lnTo>
                  <a:lnTo>
                    <a:pt x="6121" y="6709"/>
                  </a:lnTo>
                  <a:lnTo>
                    <a:pt x="7370" y="7369"/>
                  </a:lnTo>
                  <a:lnTo>
                    <a:pt x="7370" y="7369"/>
                  </a:lnTo>
                  <a:lnTo>
                    <a:pt x="6709" y="6120"/>
                  </a:lnTo>
                  <a:lnTo>
                    <a:pt x="8743" y="5478"/>
                  </a:lnTo>
                  <a:lnTo>
                    <a:pt x="9564" y="5210"/>
                  </a:lnTo>
                  <a:lnTo>
                    <a:pt x="10099" y="5032"/>
                  </a:lnTo>
                  <a:lnTo>
                    <a:pt x="9564" y="4889"/>
                  </a:lnTo>
                  <a:lnTo>
                    <a:pt x="8743" y="4640"/>
                  </a:lnTo>
                  <a:lnTo>
                    <a:pt x="6727" y="3997"/>
                  </a:lnTo>
                  <a:lnTo>
                    <a:pt x="7370" y="2730"/>
                  </a:lnTo>
                  <a:lnTo>
                    <a:pt x="7370" y="2730"/>
                  </a:lnTo>
                  <a:lnTo>
                    <a:pt x="6121" y="3391"/>
                  </a:lnTo>
                  <a:lnTo>
                    <a:pt x="5478" y="1356"/>
                  </a:lnTo>
                  <a:lnTo>
                    <a:pt x="5211" y="536"/>
                  </a:lnTo>
                  <a:lnTo>
                    <a:pt x="5050" y="0"/>
                  </a:ln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214" name="Google Shape;2214;p37"/>
            <p:cNvSpPr/>
            <p:nvPr/>
          </p:nvSpPr>
          <p:spPr>
            <a:xfrm>
              <a:off x="625300" y="4115175"/>
              <a:ext cx="92800" cy="92800"/>
            </a:xfrm>
            <a:custGeom>
              <a:rect b="b" l="l" r="r" t="t"/>
              <a:pathLst>
                <a:path extrusionOk="0" h="3712" w="3712">
                  <a:moveTo>
                    <a:pt x="3712" y="0"/>
                  </a:moveTo>
                  <a:lnTo>
                    <a:pt x="3105" y="197"/>
                  </a:lnTo>
                  <a:lnTo>
                    <a:pt x="2837" y="268"/>
                  </a:lnTo>
                  <a:cubicBezTo>
                    <a:pt x="2695" y="750"/>
                    <a:pt x="2481" y="1178"/>
                    <a:pt x="2159" y="1570"/>
                  </a:cubicBezTo>
                  <a:cubicBezTo>
                    <a:pt x="1999" y="1785"/>
                    <a:pt x="1785" y="1981"/>
                    <a:pt x="1571" y="2177"/>
                  </a:cubicBezTo>
                  <a:cubicBezTo>
                    <a:pt x="1178" y="2480"/>
                    <a:pt x="750" y="2712"/>
                    <a:pt x="268" y="2837"/>
                  </a:cubicBezTo>
                  <a:lnTo>
                    <a:pt x="179" y="3123"/>
                  </a:lnTo>
                  <a:lnTo>
                    <a:pt x="0" y="3712"/>
                  </a:lnTo>
                  <a:cubicBezTo>
                    <a:pt x="875" y="3587"/>
                    <a:pt x="1678" y="3176"/>
                    <a:pt x="2338" y="2570"/>
                  </a:cubicBezTo>
                  <a:cubicBezTo>
                    <a:pt x="2409" y="2480"/>
                    <a:pt x="2498" y="2409"/>
                    <a:pt x="2570" y="2320"/>
                  </a:cubicBezTo>
                  <a:cubicBezTo>
                    <a:pt x="3176" y="1677"/>
                    <a:pt x="3569" y="857"/>
                    <a:pt x="3712"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215" name="Google Shape;2215;p37"/>
            <p:cNvSpPr/>
            <p:nvPr/>
          </p:nvSpPr>
          <p:spPr>
            <a:xfrm>
              <a:off x="625300" y="3985375"/>
              <a:ext cx="92800" cy="92800"/>
            </a:xfrm>
            <a:custGeom>
              <a:rect b="b" l="l" r="r" t="t"/>
              <a:pathLst>
                <a:path extrusionOk="0" h="3712" w="3712">
                  <a:moveTo>
                    <a:pt x="0" y="0"/>
                  </a:moveTo>
                  <a:lnTo>
                    <a:pt x="179" y="589"/>
                  </a:lnTo>
                  <a:lnTo>
                    <a:pt x="286" y="874"/>
                  </a:lnTo>
                  <a:cubicBezTo>
                    <a:pt x="750" y="1017"/>
                    <a:pt x="1178" y="1231"/>
                    <a:pt x="1553" y="1535"/>
                  </a:cubicBezTo>
                  <a:cubicBezTo>
                    <a:pt x="1785" y="1713"/>
                    <a:pt x="1981" y="1927"/>
                    <a:pt x="2159" y="2159"/>
                  </a:cubicBezTo>
                  <a:cubicBezTo>
                    <a:pt x="2481" y="2534"/>
                    <a:pt x="2695" y="2962"/>
                    <a:pt x="2837" y="3444"/>
                  </a:cubicBezTo>
                  <a:lnTo>
                    <a:pt x="3105" y="3515"/>
                  </a:lnTo>
                  <a:lnTo>
                    <a:pt x="3712" y="3711"/>
                  </a:lnTo>
                  <a:cubicBezTo>
                    <a:pt x="3569" y="2855"/>
                    <a:pt x="3159" y="2034"/>
                    <a:pt x="2570" y="1392"/>
                  </a:cubicBezTo>
                  <a:cubicBezTo>
                    <a:pt x="2481" y="1303"/>
                    <a:pt x="2409" y="1231"/>
                    <a:pt x="2320" y="1142"/>
                  </a:cubicBezTo>
                  <a:cubicBezTo>
                    <a:pt x="1678" y="553"/>
                    <a:pt x="875" y="143"/>
                    <a:pt x="0"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216" name="Google Shape;2216;p37"/>
            <p:cNvSpPr/>
            <p:nvPr/>
          </p:nvSpPr>
          <p:spPr>
            <a:xfrm>
              <a:off x="495050" y="3985375"/>
              <a:ext cx="93250" cy="92350"/>
            </a:xfrm>
            <a:custGeom>
              <a:rect b="b" l="l" r="r" t="t"/>
              <a:pathLst>
                <a:path extrusionOk="0" h="3694" w="3730">
                  <a:moveTo>
                    <a:pt x="3729" y="0"/>
                  </a:moveTo>
                  <a:cubicBezTo>
                    <a:pt x="2855" y="143"/>
                    <a:pt x="2034" y="535"/>
                    <a:pt x="1392" y="1124"/>
                  </a:cubicBezTo>
                  <a:cubicBezTo>
                    <a:pt x="1303" y="1213"/>
                    <a:pt x="1232" y="1285"/>
                    <a:pt x="1160" y="1374"/>
                  </a:cubicBezTo>
                  <a:cubicBezTo>
                    <a:pt x="553" y="2034"/>
                    <a:pt x="143" y="2837"/>
                    <a:pt x="0" y="3694"/>
                  </a:cubicBezTo>
                  <a:lnTo>
                    <a:pt x="589" y="3515"/>
                  </a:lnTo>
                  <a:lnTo>
                    <a:pt x="892" y="3426"/>
                  </a:lnTo>
                  <a:cubicBezTo>
                    <a:pt x="1017" y="2962"/>
                    <a:pt x="1249" y="2516"/>
                    <a:pt x="1553" y="2123"/>
                  </a:cubicBezTo>
                  <a:cubicBezTo>
                    <a:pt x="1731" y="1909"/>
                    <a:pt x="1927" y="1695"/>
                    <a:pt x="2159" y="1517"/>
                  </a:cubicBezTo>
                  <a:cubicBezTo>
                    <a:pt x="2552" y="1213"/>
                    <a:pt x="2980" y="999"/>
                    <a:pt x="3444" y="857"/>
                  </a:cubicBezTo>
                  <a:lnTo>
                    <a:pt x="3533" y="589"/>
                  </a:lnTo>
                  <a:lnTo>
                    <a:pt x="3729" y="0"/>
                  </a:ln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217" name="Google Shape;2217;p37"/>
            <p:cNvSpPr/>
            <p:nvPr/>
          </p:nvSpPr>
          <p:spPr>
            <a:xfrm>
              <a:off x="495050" y="4115625"/>
              <a:ext cx="93250" cy="92350"/>
            </a:xfrm>
            <a:custGeom>
              <a:rect b="b" l="l" r="r" t="t"/>
              <a:pathLst>
                <a:path extrusionOk="0" h="3694" w="3730">
                  <a:moveTo>
                    <a:pt x="0" y="0"/>
                  </a:moveTo>
                  <a:cubicBezTo>
                    <a:pt x="161" y="874"/>
                    <a:pt x="553" y="1677"/>
                    <a:pt x="1160" y="2320"/>
                  </a:cubicBezTo>
                  <a:cubicBezTo>
                    <a:pt x="1232" y="2409"/>
                    <a:pt x="1303" y="2480"/>
                    <a:pt x="1392" y="2569"/>
                  </a:cubicBezTo>
                  <a:cubicBezTo>
                    <a:pt x="2034" y="3158"/>
                    <a:pt x="2855" y="3569"/>
                    <a:pt x="3729" y="3694"/>
                  </a:cubicBezTo>
                  <a:lnTo>
                    <a:pt x="3515" y="3105"/>
                  </a:lnTo>
                  <a:lnTo>
                    <a:pt x="3444" y="2819"/>
                  </a:lnTo>
                  <a:cubicBezTo>
                    <a:pt x="2980" y="2694"/>
                    <a:pt x="2534" y="2462"/>
                    <a:pt x="2159" y="2159"/>
                  </a:cubicBezTo>
                  <a:cubicBezTo>
                    <a:pt x="1927" y="1981"/>
                    <a:pt x="1731" y="1767"/>
                    <a:pt x="1553" y="1570"/>
                  </a:cubicBezTo>
                  <a:cubicBezTo>
                    <a:pt x="1249" y="1178"/>
                    <a:pt x="1017" y="750"/>
                    <a:pt x="892" y="268"/>
                  </a:cubicBezTo>
                  <a:lnTo>
                    <a:pt x="607" y="179"/>
                  </a:lnTo>
                  <a:lnTo>
                    <a:pt x="0" y="0"/>
                  </a:ln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2218" name="Google Shape;2218;p37"/>
          <p:cNvSpPr/>
          <p:nvPr/>
        </p:nvSpPr>
        <p:spPr>
          <a:xfrm>
            <a:off x="2607371" y="5072569"/>
            <a:ext cx="193442" cy="308322"/>
          </a:xfrm>
          <a:custGeom>
            <a:rect b="b" l="l" r="r" t="t"/>
            <a:pathLst>
              <a:path extrusionOk="0" h="9047" w="5853">
                <a:moveTo>
                  <a:pt x="2926" y="1606"/>
                </a:moveTo>
                <a:cubicBezTo>
                  <a:pt x="3586" y="1606"/>
                  <a:pt x="4122" y="2124"/>
                  <a:pt x="4122" y="2802"/>
                </a:cubicBezTo>
                <a:cubicBezTo>
                  <a:pt x="4122" y="3462"/>
                  <a:pt x="3586" y="3997"/>
                  <a:pt x="2926" y="3997"/>
                </a:cubicBezTo>
                <a:cubicBezTo>
                  <a:pt x="2248" y="3997"/>
                  <a:pt x="1731" y="3462"/>
                  <a:pt x="1731" y="2802"/>
                </a:cubicBezTo>
                <a:cubicBezTo>
                  <a:pt x="1731" y="2124"/>
                  <a:pt x="2248" y="1606"/>
                  <a:pt x="2926" y="1606"/>
                </a:cubicBezTo>
                <a:close/>
                <a:moveTo>
                  <a:pt x="2926" y="0"/>
                </a:moveTo>
                <a:cubicBezTo>
                  <a:pt x="2016" y="0"/>
                  <a:pt x="1142" y="464"/>
                  <a:pt x="625" y="1231"/>
                </a:cubicBezTo>
                <a:cubicBezTo>
                  <a:pt x="107" y="1981"/>
                  <a:pt x="0" y="2962"/>
                  <a:pt x="321" y="3819"/>
                </a:cubicBezTo>
                <a:lnTo>
                  <a:pt x="1588" y="6620"/>
                </a:lnTo>
                <a:lnTo>
                  <a:pt x="2694" y="8904"/>
                </a:lnTo>
                <a:cubicBezTo>
                  <a:pt x="2730" y="8993"/>
                  <a:pt x="2819" y="9046"/>
                  <a:pt x="2926" y="9046"/>
                </a:cubicBezTo>
                <a:cubicBezTo>
                  <a:pt x="3033" y="9046"/>
                  <a:pt x="3122" y="8993"/>
                  <a:pt x="3158" y="8904"/>
                </a:cubicBezTo>
                <a:lnTo>
                  <a:pt x="4247" y="6620"/>
                </a:lnTo>
                <a:lnTo>
                  <a:pt x="5513" y="3819"/>
                </a:lnTo>
                <a:cubicBezTo>
                  <a:pt x="5852" y="2962"/>
                  <a:pt x="5745" y="1981"/>
                  <a:pt x="5228" y="1231"/>
                </a:cubicBezTo>
                <a:cubicBezTo>
                  <a:pt x="4710" y="464"/>
                  <a:pt x="3854" y="0"/>
                  <a:pt x="2926"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2219" name="Google Shape;2219;p37"/>
          <p:cNvGrpSpPr/>
          <p:nvPr/>
        </p:nvGrpSpPr>
        <p:grpSpPr>
          <a:xfrm>
            <a:off x="3015743" y="5051331"/>
            <a:ext cx="334400" cy="344208"/>
            <a:chOff x="5745250" y="4378350"/>
            <a:chExt cx="252950" cy="252500"/>
          </a:xfrm>
        </p:grpSpPr>
        <p:sp>
          <p:nvSpPr>
            <p:cNvPr id="2220" name="Google Shape;2220;p37"/>
            <p:cNvSpPr/>
            <p:nvPr/>
          </p:nvSpPr>
          <p:spPr>
            <a:xfrm>
              <a:off x="5745250" y="4378350"/>
              <a:ext cx="252950" cy="252500"/>
            </a:xfrm>
            <a:custGeom>
              <a:rect b="b" l="l" r="r" t="t"/>
              <a:pathLst>
                <a:path extrusionOk="0" h="10100" w="10118">
                  <a:moveTo>
                    <a:pt x="5068" y="536"/>
                  </a:moveTo>
                  <a:cubicBezTo>
                    <a:pt x="5728" y="536"/>
                    <a:pt x="6334" y="678"/>
                    <a:pt x="6888" y="928"/>
                  </a:cubicBezTo>
                  <a:lnTo>
                    <a:pt x="6459" y="1267"/>
                  </a:lnTo>
                  <a:cubicBezTo>
                    <a:pt x="6406" y="1303"/>
                    <a:pt x="6370" y="1339"/>
                    <a:pt x="6299" y="1339"/>
                  </a:cubicBezTo>
                  <a:lnTo>
                    <a:pt x="6031" y="1339"/>
                  </a:lnTo>
                  <a:cubicBezTo>
                    <a:pt x="6013" y="1339"/>
                    <a:pt x="5978" y="1339"/>
                    <a:pt x="5942" y="1321"/>
                  </a:cubicBezTo>
                  <a:cubicBezTo>
                    <a:pt x="5942" y="1321"/>
                    <a:pt x="5300" y="928"/>
                    <a:pt x="4925" y="928"/>
                  </a:cubicBezTo>
                  <a:cubicBezTo>
                    <a:pt x="4568" y="928"/>
                    <a:pt x="3979" y="1160"/>
                    <a:pt x="3729" y="1339"/>
                  </a:cubicBezTo>
                  <a:cubicBezTo>
                    <a:pt x="3337" y="1588"/>
                    <a:pt x="3747" y="1713"/>
                    <a:pt x="3837" y="1731"/>
                  </a:cubicBezTo>
                  <a:lnTo>
                    <a:pt x="4247" y="1731"/>
                  </a:lnTo>
                  <a:cubicBezTo>
                    <a:pt x="4336" y="1731"/>
                    <a:pt x="4407" y="1695"/>
                    <a:pt x="4461" y="1624"/>
                  </a:cubicBezTo>
                  <a:lnTo>
                    <a:pt x="4622" y="1392"/>
                  </a:lnTo>
                  <a:cubicBezTo>
                    <a:pt x="4639" y="1356"/>
                    <a:pt x="4675" y="1339"/>
                    <a:pt x="4729" y="1339"/>
                  </a:cubicBezTo>
                  <a:lnTo>
                    <a:pt x="4925" y="1339"/>
                  </a:lnTo>
                  <a:lnTo>
                    <a:pt x="4657" y="1803"/>
                  </a:lnTo>
                  <a:cubicBezTo>
                    <a:pt x="4586" y="1927"/>
                    <a:pt x="4461" y="1999"/>
                    <a:pt x="4300" y="1999"/>
                  </a:cubicBezTo>
                  <a:lnTo>
                    <a:pt x="3944" y="1999"/>
                  </a:lnTo>
                  <a:cubicBezTo>
                    <a:pt x="3908" y="1999"/>
                    <a:pt x="3837" y="2017"/>
                    <a:pt x="3801" y="2034"/>
                  </a:cubicBezTo>
                  <a:lnTo>
                    <a:pt x="3462" y="2266"/>
                  </a:lnTo>
                  <a:lnTo>
                    <a:pt x="3194" y="2266"/>
                  </a:lnTo>
                  <a:cubicBezTo>
                    <a:pt x="3123" y="2266"/>
                    <a:pt x="3069" y="2320"/>
                    <a:pt x="3069" y="2391"/>
                  </a:cubicBezTo>
                  <a:lnTo>
                    <a:pt x="3069" y="2534"/>
                  </a:lnTo>
                  <a:cubicBezTo>
                    <a:pt x="3069" y="2605"/>
                    <a:pt x="3016" y="2659"/>
                    <a:pt x="2927" y="2659"/>
                  </a:cubicBezTo>
                  <a:lnTo>
                    <a:pt x="2819" y="2659"/>
                  </a:lnTo>
                  <a:cubicBezTo>
                    <a:pt x="2730" y="2659"/>
                    <a:pt x="2641" y="2713"/>
                    <a:pt x="2588" y="2784"/>
                  </a:cubicBezTo>
                  <a:lnTo>
                    <a:pt x="2427" y="3034"/>
                  </a:lnTo>
                  <a:cubicBezTo>
                    <a:pt x="2427" y="3069"/>
                    <a:pt x="2409" y="3087"/>
                    <a:pt x="2409" y="3123"/>
                  </a:cubicBezTo>
                  <a:lnTo>
                    <a:pt x="2409" y="3194"/>
                  </a:lnTo>
                  <a:cubicBezTo>
                    <a:pt x="2409" y="3283"/>
                    <a:pt x="2463" y="3319"/>
                    <a:pt x="2534" y="3319"/>
                  </a:cubicBezTo>
                  <a:lnTo>
                    <a:pt x="3016" y="3319"/>
                  </a:lnTo>
                  <a:cubicBezTo>
                    <a:pt x="3051" y="3319"/>
                    <a:pt x="3087" y="3319"/>
                    <a:pt x="3105" y="3301"/>
                  </a:cubicBezTo>
                  <a:lnTo>
                    <a:pt x="3533" y="2873"/>
                  </a:lnTo>
                  <a:cubicBezTo>
                    <a:pt x="3569" y="2837"/>
                    <a:pt x="3640" y="2802"/>
                    <a:pt x="3712" y="2802"/>
                  </a:cubicBezTo>
                  <a:lnTo>
                    <a:pt x="3765" y="2802"/>
                  </a:lnTo>
                  <a:cubicBezTo>
                    <a:pt x="3837" y="2802"/>
                    <a:pt x="3890" y="2837"/>
                    <a:pt x="3908" y="2909"/>
                  </a:cubicBezTo>
                  <a:lnTo>
                    <a:pt x="3979" y="3230"/>
                  </a:lnTo>
                  <a:cubicBezTo>
                    <a:pt x="3997" y="3301"/>
                    <a:pt x="4033" y="3337"/>
                    <a:pt x="4104" y="3337"/>
                  </a:cubicBezTo>
                  <a:lnTo>
                    <a:pt x="4140" y="3337"/>
                  </a:lnTo>
                  <a:cubicBezTo>
                    <a:pt x="4211" y="3337"/>
                    <a:pt x="4265" y="3301"/>
                    <a:pt x="4265" y="3212"/>
                  </a:cubicBezTo>
                  <a:lnTo>
                    <a:pt x="4265" y="2855"/>
                  </a:lnTo>
                  <a:cubicBezTo>
                    <a:pt x="4265" y="2837"/>
                    <a:pt x="4283" y="2802"/>
                    <a:pt x="4300" y="2766"/>
                  </a:cubicBezTo>
                  <a:lnTo>
                    <a:pt x="4407" y="2659"/>
                  </a:lnTo>
                  <a:lnTo>
                    <a:pt x="4515" y="2962"/>
                  </a:lnTo>
                  <a:cubicBezTo>
                    <a:pt x="4515" y="3034"/>
                    <a:pt x="4568" y="3069"/>
                    <a:pt x="4639" y="3069"/>
                  </a:cubicBezTo>
                  <a:lnTo>
                    <a:pt x="4746" y="3069"/>
                  </a:lnTo>
                  <a:cubicBezTo>
                    <a:pt x="4782" y="3069"/>
                    <a:pt x="4818" y="3052"/>
                    <a:pt x="4836" y="3034"/>
                  </a:cubicBezTo>
                  <a:lnTo>
                    <a:pt x="4889" y="2962"/>
                  </a:lnTo>
                  <a:cubicBezTo>
                    <a:pt x="4925" y="2944"/>
                    <a:pt x="4943" y="2927"/>
                    <a:pt x="4996" y="2927"/>
                  </a:cubicBezTo>
                  <a:lnTo>
                    <a:pt x="5068" y="2927"/>
                  </a:lnTo>
                  <a:cubicBezTo>
                    <a:pt x="5139" y="2927"/>
                    <a:pt x="5193" y="2980"/>
                    <a:pt x="5193" y="3069"/>
                  </a:cubicBezTo>
                  <a:lnTo>
                    <a:pt x="5193" y="3194"/>
                  </a:lnTo>
                  <a:cubicBezTo>
                    <a:pt x="5193" y="3283"/>
                    <a:pt x="5264" y="3319"/>
                    <a:pt x="5335" y="3319"/>
                  </a:cubicBezTo>
                  <a:lnTo>
                    <a:pt x="5817" y="3319"/>
                  </a:lnTo>
                  <a:cubicBezTo>
                    <a:pt x="5906" y="3319"/>
                    <a:pt x="5978" y="3426"/>
                    <a:pt x="5924" y="3498"/>
                  </a:cubicBezTo>
                  <a:lnTo>
                    <a:pt x="5888" y="3622"/>
                  </a:lnTo>
                  <a:cubicBezTo>
                    <a:pt x="5874" y="3682"/>
                    <a:pt x="5834" y="3716"/>
                    <a:pt x="5781" y="3716"/>
                  </a:cubicBezTo>
                  <a:cubicBezTo>
                    <a:pt x="5770" y="3716"/>
                    <a:pt x="5758" y="3715"/>
                    <a:pt x="5746" y="3712"/>
                  </a:cubicBezTo>
                  <a:lnTo>
                    <a:pt x="5103" y="3605"/>
                  </a:lnTo>
                  <a:lnTo>
                    <a:pt x="5014" y="3605"/>
                  </a:lnTo>
                  <a:lnTo>
                    <a:pt x="4461" y="3712"/>
                  </a:lnTo>
                  <a:cubicBezTo>
                    <a:pt x="4445" y="3717"/>
                    <a:pt x="4431" y="3719"/>
                    <a:pt x="4418" y="3719"/>
                  </a:cubicBezTo>
                  <a:cubicBezTo>
                    <a:pt x="4385" y="3719"/>
                    <a:pt x="4356" y="3706"/>
                    <a:pt x="4318" y="3694"/>
                  </a:cubicBezTo>
                  <a:cubicBezTo>
                    <a:pt x="4158" y="3640"/>
                    <a:pt x="3658" y="3462"/>
                    <a:pt x="3462" y="3462"/>
                  </a:cubicBezTo>
                  <a:cubicBezTo>
                    <a:pt x="1892" y="3462"/>
                    <a:pt x="1874" y="4532"/>
                    <a:pt x="1874" y="4925"/>
                  </a:cubicBezTo>
                  <a:cubicBezTo>
                    <a:pt x="1874" y="5460"/>
                    <a:pt x="2177" y="5853"/>
                    <a:pt x="2677" y="5853"/>
                  </a:cubicBezTo>
                  <a:cubicBezTo>
                    <a:pt x="2695" y="5853"/>
                    <a:pt x="2714" y="5853"/>
                    <a:pt x="2733" y="5853"/>
                  </a:cubicBezTo>
                  <a:cubicBezTo>
                    <a:pt x="3311" y="5853"/>
                    <a:pt x="3997" y="5870"/>
                    <a:pt x="3997" y="6923"/>
                  </a:cubicBezTo>
                  <a:lnTo>
                    <a:pt x="3997" y="7744"/>
                  </a:lnTo>
                  <a:cubicBezTo>
                    <a:pt x="3997" y="7905"/>
                    <a:pt x="4051" y="8047"/>
                    <a:pt x="4158" y="8172"/>
                  </a:cubicBezTo>
                  <a:lnTo>
                    <a:pt x="4550" y="8636"/>
                  </a:lnTo>
                  <a:cubicBezTo>
                    <a:pt x="4639" y="8725"/>
                    <a:pt x="4729" y="8779"/>
                    <a:pt x="4854" y="8779"/>
                  </a:cubicBezTo>
                  <a:lnTo>
                    <a:pt x="5175" y="8779"/>
                  </a:lnTo>
                  <a:cubicBezTo>
                    <a:pt x="5282" y="8779"/>
                    <a:pt x="5389" y="8743"/>
                    <a:pt x="5460" y="8654"/>
                  </a:cubicBezTo>
                  <a:lnTo>
                    <a:pt x="5764" y="8351"/>
                  </a:lnTo>
                  <a:cubicBezTo>
                    <a:pt x="5835" y="8279"/>
                    <a:pt x="5888" y="8208"/>
                    <a:pt x="5924" y="8119"/>
                  </a:cubicBezTo>
                  <a:lnTo>
                    <a:pt x="6192" y="7584"/>
                  </a:lnTo>
                  <a:cubicBezTo>
                    <a:pt x="6227" y="7494"/>
                    <a:pt x="6245" y="7387"/>
                    <a:pt x="6245" y="7280"/>
                  </a:cubicBezTo>
                  <a:lnTo>
                    <a:pt x="6245" y="6691"/>
                  </a:lnTo>
                  <a:cubicBezTo>
                    <a:pt x="6245" y="6567"/>
                    <a:pt x="6299" y="6459"/>
                    <a:pt x="6370" y="6406"/>
                  </a:cubicBezTo>
                  <a:lnTo>
                    <a:pt x="7084" y="5692"/>
                  </a:lnTo>
                  <a:cubicBezTo>
                    <a:pt x="7120" y="5639"/>
                    <a:pt x="7120" y="5532"/>
                    <a:pt x="7066" y="5496"/>
                  </a:cubicBezTo>
                  <a:cubicBezTo>
                    <a:pt x="7066" y="5496"/>
                    <a:pt x="6263" y="5050"/>
                    <a:pt x="5835" y="4193"/>
                  </a:cubicBezTo>
                  <a:cubicBezTo>
                    <a:pt x="5781" y="4104"/>
                    <a:pt x="5835" y="3997"/>
                    <a:pt x="5942" y="3997"/>
                  </a:cubicBezTo>
                  <a:lnTo>
                    <a:pt x="5995" y="3997"/>
                  </a:lnTo>
                  <a:lnTo>
                    <a:pt x="6763" y="4979"/>
                  </a:lnTo>
                  <a:cubicBezTo>
                    <a:pt x="6812" y="5048"/>
                    <a:pt x="6890" y="5085"/>
                    <a:pt x="6967" y="5085"/>
                  </a:cubicBezTo>
                  <a:cubicBezTo>
                    <a:pt x="7029" y="5085"/>
                    <a:pt x="7090" y="5062"/>
                    <a:pt x="7137" y="5014"/>
                  </a:cubicBezTo>
                  <a:lnTo>
                    <a:pt x="7583" y="4640"/>
                  </a:lnTo>
                  <a:cubicBezTo>
                    <a:pt x="7655" y="4586"/>
                    <a:pt x="7655" y="4479"/>
                    <a:pt x="7566" y="4425"/>
                  </a:cubicBezTo>
                  <a:lnTo>
                    <a:pt x="7173" y="4193"/>
                  </a:lnTo>
                  <a:cubicBezTo>
                    <a:pt x="7120" y="4158"/>
                    <a:pt x="7102" y="4086"/>
                    <a:pt x="7120" y="4033"/>
                  </a:cubicBezTo>
                  <a:lnTo>
                    <a:pt x="7120" y="3997"/>
                  </a:lnTo>
                  <a:cubicBezTo>
                    <a:pt x="7155" y="3950"/>
                    <a:pt x="7199" y="3926"/>
                    <a:pt x="7245" y="3926"/>
                  </a:cubicBezTo>
                  <a:cubicBezTo>
                    <a:pt x="7268" y="3926"/>
                    <a:pt x="7292" y="3932"/>
                    <a:pt x="7316" y="3944"/>
                  </a:cubicBezTo>
                  <a:lnTo>
                    <a:pt x="7798" y="4229"/>
                  </a:lnTo>
                  <a:cubicBezTo>
                    <a:pt x="7833" y="4265"/>
                    <a:pt x="7887" y="4283"/>
                    <a:pt x="7922" y="4283"/>
                  </a:cubicBezTo>
                  <a:lnTo>
                    <a:pt x="8083" y="4283"/>
                  </a:lnTo>
                  <a:cubicBezTo>
                    <a:pt x="8190" y="4283"/>
                    <a:pt x="8279" y="4336"/>
                    <a:pt x="8315" y="4425"/>
                  </a:cubicBezTo>
                  <a:lnTo>
                    <a:pt x="8708" y="5318"/>
                  </a:lnTo>
                  <a:cubicBezTo>
                    <a:pt x="8743" y="5407"/>
                    <a:pt x="8832" y="5478"/>
                    <a:pt x="8940" y="5478"/>
                  </a:cubicBezTo>
                  <a:cubicBezTo>
                    <a:pt x="9064" y="5478"/>
                    <a:pt x="9171" y="5371"/>
                    <a:pt x="9171" y="5246"/>
                  </a:cubicBezTo>
                  <a:lnTo>
                    <a:pt x="9171" y="4871"/>
                  </a:lnTo>
                  <a:cubicBezTo>
                    <a:pt x="9171" y="4836"/>
                    <a:pt x="9189" y="4782"/>
                    <a:pt x="9225" y="4764"/>
                  </a:cubicBezTo>
                  <a:lnTo>
                    <a:pt x="9528" y="4532"/>
                  </a:lnTo>
                  <a:cubicBezTo>
                    <a:pt x="9564" y="4693"/>
                    <a:pt x="9564" y="4889"/>
                    <a:pt x="9564" y="5068"/>
                  </a:cubicBezTo>
                  <a:cubicBezTo>
                    <a:pt x="9582" y="7548"/>
                    <a:pt x="7566" y="9564"/>
                    <a:pt x="5068" y="9564"/>
                  </a:cubicBezTo>
                  <a:cubicBezTo>
                    <a:pt x="2570" y="9564"/>
                    <a:pt x="536" y="7548"/>
                    <a:pt x="536" y="5050"/>
                  </a:cubicBezTo>
                  <a:cubicBezTo>
                    <a:pt x="536" y="2570"/>
                    <a:pt x="2570" y="536"/>
                    <a:pt x="5068" y="536"/>
                  </a:cubicBezTo>
                  <a:close/>
                  <a:moveTo>
                    <a:pt x="5068" y="0"/>
                  </a:moveTo>
                  <a:cubicBezTo>
                    <a:pt x="2266" y="0"/>
                    <a:pt x="0" y="2266"/>
                    <a:pt x="0" y="5050"/>
                  </a:cubicBezTo>
                  <a:cubicBezTo>
                    <a:pt x="0" y="7851"/>
                    <a:pt x="2266" y="10099"/>
                    <a:pt x="5068" y="10099"/>
                  </a:cubicBezTo>
                  <a:cubicBezTo>
                    <a:pt x="7851" y="10099"/>
                    <a:pt x="10117" y="7851"/>
                    <a:pt x="10117" y="5050"/>
                  </a:cubicBezTo>
                  <a:cubicBezTo>
                    <a:pt x="10117" y="2266"/>
                    <a:pt x="7851" y="0"/>
                    <a:pt x="5068"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221" name="Google Shape;2221;p37"/>
            <p:cNvSpPr/>
            <p:nvPr/>
          </p:nvSpPr>
          <p:spPr>
            <a:xfrm>
              <a:off x="5806350" y="4419725"/>
              <a:ext cx="15650" cy="18425"/>
            </a:xfrm>
            <a:custGeom>
              <a:rect b="b" l="l" r="r" t="t"/>
              <a:pathLst>
                <a:path extrusionOk="0" h="737" w="626">
                  <a:moveTo>
                    <a:pt x="360" y="0"/>
                  </a:moveTo>
                  <a:cubicBezTo>
                    <a:pt x="326" y="0"/>
                    <a:pt x="295" y="14"/>
                    <a:pt x="268" y="40"/>
                  </a:cubicBezTo>
                  <a:lnTo>
                    <a:pt x="54" y="255"/>
                  </a:lnTo>
                  <a:cubicBezTo>
                    <a:pt x="1" y="308"/>
                    <a:pt x="1" y="379"/>
                    <a:pt x="54" y="451"/>
                  </a:cubicBezTo>
                  <a:lnTo>
                    <a:pt x="233" y="611"/>
                  </a:lnTo>
                  <a:lnTo>
                    <a:pt x="233" y="736"/>
                  </a:lnTo>
                  <a:lnTo>
                    <a:pt x="358" y="736"/>
                  </a:lnTo>
                  <a:cubicBezTo>
                    <a:pt x="447" y="736"/>
                    <a:pt x="483" y="701"/>
                    <a:pt x="483" y="611"/>
                  </a:cubicBezTo>
                  <a:lnTo>
                    <a:pt x="483" y="469"/>
                  </a:lnTo>
                  <a:lnTo>
                    <a:pt x="625" y="469"/>
                  </a:lnTo>
                  <a:lnTo>
                    <a:pt x="625" y="272"/>
                  </a:lnTo>
                  <a:cubicBezTo>
                    <a:pt x="625" y="219"/>
                    <a:pt x="607" y="201"/>
                    <a:pt x="590" y="183"/>
                  </a:cubicBezTo>
                  <a:lnTo>
                    <a:pt x="465" y="40"/>
                  </a:lnTo>
                  <a:cubicBezTo>
                    <a:pt x="429" y="14"/>
                    <a:pt x="393" y="0"/>
                    <a:pt x="360"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2222" name="Google Shape;2222;p37"/>
          <p:cNvGrpSpPr/>
          <p:nvPr/>
        </p:nvGrpSpPr>
        <p:grpSpPr>
          <a:xfrm>
            <a:off x="3525242" y="5055591"/>
            <a:ext cx="334400" cy="344821"/>
            <a:chOff x="6130650" y="4381475"/>
            <a:chExt cx="252950" cy="252950"/>
          </a:xfrm>
        </p:grpSpPr>
        <p:sp>
          <p:nvSpPr>
            <p:cNvPr id="2223" name="Google Shape;2223;p37"/>
            <p:cNvSpPr/>
            <p:nvPr/>
          </p:nvSpPr>
          <p:spPr>
            <a:xfrm>
              <a:off x="6130650" y="4381475"/>
              <a:ext cx="252950" cy="252950"/>
            </a:xfrm>
            <a:custGeom>
              <a:rect b="b" l="l" r="r" t="t"/>
              <a:pathLst>
                <a:path extrusionOk="0" h="10118" w="10118">
                  <a:moveTo>
                    <a:pt x="5710" y="678"/>
                  </a:moveTo>
                  <a:lnTo>
                    <a:pt x="5835" y="910"/>
                  </a:lnTo>
                  <a:cubicBezTo>
                    <a:pt x="5871" y="928"/>
                    <a:pt x="5906" y="946"/>
                    <a:pt x="5924" y="946"/>
                  </a:cubicBezTo>
                  <a:lnTo>
                    <a:pt x="6263" y="946"/>
                  </a:lnTo>
                  <a:cubicBezTo>
                    <a:pt x="6352" y="946"/>
                    <a:pt x="6406" y="892"/>
                    <a:pt x="6406" y="803"/>
                  </a:cubicBezTo>
                  <a:lnTo>
                    <a:pt x="6406" y="732"/>
                  </a:lnTo>
                  <a:cubicBezTo>
                    <a:pt x="8262" y="1321"/>
                    <a:pt x="9600" y="3034"/>
                    <a:pt x="9600" y="5068"/>
                  </a:cubicBezTo>
                  <a:cubicBezTo>
                    <a:pt x="9600" y="6959"/>
                    <a:pt x="8422" y="8583"/>
                    <a:pt x="6781" y="9261"/>
                  </a:cubicBezTo>
                  <a:cubicBezTo>
                    <a:pt x="7066" y="9011"/>
                    <a:pt x="7566" y="8583"/>
                    <a:pt x="7726" y="8386"/>
                  </a:cubicBezTo>
                  <a:cubicBezTo>
                    <a:pt x="7958" y="8137"/>
                    <a:pt x="7994" y="7726"/>
                    <a:pt x="7994" y="7726"/>
                  </a:cubicBezTo>
                  <a:cubicBezTo>
                    <a:pt x="7994" y="7726"/>
                    <a:pt x="8922" y="7476"/>
                    <a:pt x="8922" y="6798"/>
                  </a:cubicBezTo>
                  <a:cubicBezTo>
                    <a:pt x="8922" y="6334"/>
                    <a:pt x="7994" y="6120"/>
                    <a:pt x="7994" y="6120"/>
                  </a:cubicBezTo>
                  <a:cubicBezTo>
                    <a:pt x="7833" y="5621"/>
                    <a:pt x="7048" y="5335"/>
                    <a:pt x="6406" y="5335"/>
                  </a:cubicBezTo>
                  <a:cubicBezTo>
                    <a:pt x="6263" y="5335"/>
                    <a:pt x="5728" y="5603"/>
                    <a:pt x="5728" y="5603"/>
                  </a:cubicBezTo>
                  <a:lnTo>
                    <a:pt x="5460" y="5460"/>
                  </a:lnTo>
                  <a:lnTo>
                    <a:pt x="5460" y="5068"/>
                  </a:lnTo>
                  <a:cubicBezTo>
                    <a:pt x="5460" y="4996"/>
                    <a:pt x="5425" y="4925"/>
                    <a:pt x="5335" y="4925"/>
                  </a:cubicBezTo>
                  <a:lnTo>
                    <a:pt x="5068" y="4925"/>
                  </a:lnTo>
                  <a:lnTo>
                    <a:pt x="5068" y="4532"/>
                  </a:lnTo>
                  <a:cubicBezTo>
                    <a:pt x="5068" y="4461"/>
                    <a:pt x="5014" y="4407"/>
                    <a:pt x="4943" y="4407"/>
                  </a:cubicBezTo>
                  <a:lnTo>
                    <a:pt x="4800" y="4407"/>
                  </a:lnTo>
                  <a:lnTo>
                    <a:pt x="4657" y="4497"/>
                  </a:lnTo>
                  <a:cubicBezTo>
                    <a:pt x="4616" y="4526"/>
                    <a:pt x="4566" y="4540"/>
                    <a:pt x="4516" y="4540"/>
                  </a:cubicBezTo>
                  <a:cubicBezTo>
                    <a:pt x="4415" y="4540"/>
                    <a:pt x="4312" y="4485"/>
                    <a:pt x="4265" y="4390"/>
                  </a:cubicBezTo>
                  <a:cubicBezTo>
                    <a:pt x="4265" y="4390"/>
                    <a:pt x="4140" y="4193"/>
                    <a:pt x="4140" y="4122"/>
                  </a:cubicBezTo>
                  <a:cubicBezTo>
                    <a:pt x="4140" y="3614"/>
                    <a:pt x="4661" y="3586"/>
                    <a:pt x="4777" y="3586"/>
                  </a:cubicBezTo>
                  <a:cubicBezTo>
                    <a:pt x="4792" y="3586"/>
                    <a:pt x="4800" y="3587"/>
                    <a:pt x="4800" y="3587"/>
                  </a:cubicBezTo>
                  <a:lnTo>
                    <a:pt x="5103" y="3587"/>
                  </a:lnTo>
                  <a:cubicBezTo>
                    <a:pt x="5175" y="3587"/>
                    <a:pt x="5210" y="3640"/>
                    <a:pt x="5228" y="3694"/>
                  </a:cubicBezTo>
                  <a:lnTo>
                    <a:pt x="5300" y="4033"/>
                  </a:lnTo>
                  <a:cubicBezTo>
                    <a:pt x="5317" y="4086"/>
                    <a:pt x="5371" y="4140"/>
                    <a:pt x="5442" y="4140"/>
                  </a:cubicBezTo>
                  <a:lnTo>
                    <a:pt x="5496" y="4140"/>
                  </a:lnTo>
                  <a:cubicBezTo>
                    <a:pt x="5567" y="4140"/>
                    <a:pt x="5621" y="4104"/>
                    <a:pt x="5639" y="4033"/>
                  </a:cubicBezTo>
                  <a:lnTo>
                    <a:pt x="5728" y="3533"/>
                  </a:lnTo>
                  <a:cubicBezTo>
                    <a:pt x="5728" y="3497"/>
                    <a:pt x="5746" y="3462"/>
                    <a:pt x="5781" y="3426"/>
                  </a:cubicBezTo>
                  <a:lnTo>
                    <a:pt x="6156" y="2944"/>
                  </a:lnTo>
                  <a:cubicBezTo>
                    <a:pt x="6227" y="2855"/>
                    <a:pt x="6335" y="2802"/>
                    <a:pt x="6459" y="2802"/>
                  </a:cubicBezTo>
                  <a:lnTo>
                    <a:pt x="6798" y="2802"/>
                  </a:lnTo>
                  <a:cubicBezTo>
                    <a:pt x="6888" y="2802"/>
                    <a:pt x="6923" y="2748"/>
                    <a:pt x="6923" y="2677"/>
                  </a:cubicBezTo>
                  <a:lnTo>
                    <a:pt x="6923" y="2534"/>
                  </a:lnTo>
                  <a:lnTo>
                    <a:pt x="6905" y="2498"/>
                  </a:lnTo>
                  <a:cubicBezTo>
                    <a:pt x="6816" y="2427"/>
                    <a:pt x="6870" y="2266"/>
                    <a:pt x="6995" y="2266"/>
                  </a:cubicBezTo>
                  <a:lnTo>
                    <a:pt x="7066" y="2266"/>
                  </a:lnTo>
                  <a:cubicBezTo>
                    <a:pt x="7155" y="2266"/>
                    <a:pt x="7191" y="2320"/>
                    <a:pt x="7191" y="2409"/>
                  </a:cubicBezTo>
                  <a:cubicBezTo>
                    <a:pt x="7191" y="2480"/>
                    <a:pt x="7262" y="2534"/>
                    <a:pt x="7334" y="2534"/>
                  </a:cubicBezTo>
                  <a:lnTo>
                    <a:pt x="7459" y="2534"/>
                  </a:lnTo>
                  <a:lnTo>
                    <a:pt x="7548" y="2195"/>
                  </a:lnTo>
                  <a:cubicBezTo>
                    <a:pt x="7566" y="2070"/>
                    <a:pt x="7530" y="1963"/>
                    <a:pt x="7423" y="1909"/>
                  </a:cubicBezTo>
                  <a:lnTo>
                    <a:pt x="6299" y="1214"/>
                  </a:lnTo>
                  <a:lnTo>
                    <a:pt x="5996" y="1214"/>
                  </a:lnTo>
                  <a:cubicBezTo>
                    <a:pt x="5853" y="1214"/>
                    <a:pt x="5728" y="1339"/>
                    <a:pt x="5728" y="1463"/>
                  </a:cubicBezTo>
                  <a:lnTo>
                    <a:pt x="5728" y="1606"/>
                  </a:lnTo>
                  <a:cubicBezTo>
                    <a:pt x="5728" y="1695"/>
                    <a:pt x="5674" y="1731"/>
                    <a:pt x="5603" y="1731"/>
                  </a:cubicBezTo>
                  <a:lnTo>
                    <a:pt x="5460" y="1731"/>
                  </a:lnTo>
                  <a:lnTo>
                    <a:pt x="5335" y="1606"/>
                  </a:lnTo>
                  <a:lnTo>
                    <a:pt x="4943" y="1606"/>
                  </a:lnTo>
                  <a:cubicBezTo>
                    <a:pt x="4854" y="1606"/>
                    <a:pt x="4800" y="1553"/>
                    <a:pt x="4800" y="1463"/>
                  </a:cubicBezTo>
                  <a:lnTo>
                    <a:pt x="4800" y="1142"/>
                  </a:lnTo>
                  <a:cubicBezTo>
                    <a:pt x="4800" y="1107"/>
                    <a:pt x="4818" y="1071"/>
                    <a:pt x="4854" y="1035"/>
                  </a:cubicBezTo>
                  <a:lnTo>
                    <a:pt x="5710" y="678"/>
                  </a:lnTo>
                  <a:close/>
                  <a:moveTo>
                    <a:pt x="1731" y="1999"/>
                  </a:moveTo>
                  <a:cubicBezTo>
                    <a:pt x="1856" y="2070"/>
                    <a:pt x="1981" y="2177"/>
                    <a:pt x="1999" y="2266"/>
                  </a:cubicBezTo>
                  <a:lnTo>
                    <a:pt x="1999" y="3105"/>
                  </a:lnTo>
                  <a:cubicBezTo>
                    <a:pt x="1999" y="3176"/>
                    <a:pt x="2017" y="3230"/>
                    <a:pt x="2070" y="3266"/>
                  </a:cubicBezTo>
                  <a:lnTo>
                    <a:pt x="2944" y="4407"/>
                  </a:lnTo>
                  <a:lnTo>
                    <a:pt x="2998" y="4336"/>
                  </a:lnTo>
                  <a:cubicBezTo>
                    <a:pt x="3051" y="4300"/>
                    <a:pt x="3069" y="4229"/>
                    <a:pt x="3034" y="4176"/>
                  </a:cubicBezTo>
                  <a:lnTo>
                    <a:pt x="2873" y="3908"/>
                  </a:lnTo>
                  <a:cubicBezTo>
                    <a:pt x="2812" y="3817"/>
                    <a:pt x="2881" y="3700"/>
                    <a:pt x="2979" y="3700"/>
                  </a:cubicBezTo>
                  <a:cubicBezTo>
                    <a:pt x="2997" y="3700"/>
                    <a:pt x="3015" y="3704"/>
                    <a:pt x="3034" y="3712"/>
                  </a:cubicBezTo>
                  <a:cubicBezTo>
                    <a:pt x="3069" y="3729"/>
                    <a:pt x="3105" y="3747"/>
                    <a:pt x="3105" y="3783"/>
                  </a:cubicBezTo>
                  <a:lnTo>
                    <a:pt x="3551" y="4639"/>
                  </a:lnTo>
                  <a:cubicBezTo>
                    <a:pt x="3605" y="4729"/>
                    <a:pt x="3694" y="4818"/>
                    <a:pt x="3783" y="4836"/>
                  </a:cubicBezTo>
                  <a:lnTo>
                    <a:pt x="4372" y="5032"/>
                  </a:lnTo>
                  <a:cubicBezTo>
                    <a:pt x="4408" y="5050"/>
                    <a:pt x="4443" y="5085"/>
                    <a:pt x="4443" y="5103"/>
                  </a:cubicBezTo>
                  <a:lnTo>
                    <a:pt x="4479" y="5175"/>
                  </a:lnTo>
                  <a:cubicBezTo>
                    <a:pt x="4532" y="5264"/>
                    <a:pt x="4622" y="5317"/>
                    <a:pt x="4729" y="5317"/>
                  </a:cubicBezTo>
                  <a:lnTo>
                    <a:pt x="4889" y="5317"/>
                  </a:lnTo>
                  <a:cubicBezTo>
                    <a:pt x="4925" y="5317"/>
                    <a:pt x="4961" y="5353"/>
                    <a:pt x="4996" y="5371"/>
                  </a:cubicBezTo>
                  <a:lnTo>
                    <a:pt x="5175" y="5621"/>
                  </a:lnTo>
                  <a:cubicBezTo>
                    <a:pt x="5193" y="5674"/>
                    <a:pt x="5264" y="5728"/>
                    <a:pt x="5317" y="5728"/>
                  </a:cubicBezTo>
                  <a:lnTo>
                    <a:pt x="5603" y="5799"/>
                  </a:lnTo>
                  <a:cubicBezTo>
                    <a:pt x="5674" y="5817"/>
                    <a:pt x="5728" y="5906"/>
                    <a:pt x="5692" y="5978"/>
                  </a:cubicBezTo>
                  <a:cubicBezTo>
                    <a:pt x="5692" y="5978"/>
                    <a:pt x="5478" y="6192"/>
                    <a:pt x="5478" y="6495"/>
                  </a:cubicBezTo>
                  <a:cubicBezTo>
                    <a:pt x="5478" y="7369"/>
                    <a:pt x="6281" y="7619"/>
                    <a:pt x="6281" y="7833"/>
                  </a:cubicBezTo>
                  <a:cubicBezTo>
                    <a:pt x="6281" y="8369"/>
                    <a:pt x="6192" y="9118"/>
                    <a:pt x="6174" y="9421"/>
                  </a:cubicBezTo>
                  <a:cubicBezTo>
                    <a:pt x="5817" y="9493"/>
                    <a:pt x="5460" y="9546"/>
                    <a:pt x="5086" y="9546"/>
                  </a:cubicBezTo>
                  <a:cubicBezTo>
                    <a:pt x="5064" y="9546"/>
                    <a:pt x="5042" y="9547"/>
                    <a:pt x="5020" y="9547"/>
                  </a:cubicBezTo>
                  <a:cubicBezTo>
                    <a:pt x="2552" y="9547"/>
                    <a:pt x="536" y="7544"/>
                    <a:pt x="536" y="5068"/>
                  </a:cubicBezTo>
                  <a:cubicBezTo>
                    <a:pt x="536" y="3890"/>
                    <a:pt x="1000" y="2819"/>
                    <a:pt x="1731" y="1999"/>
                  </a:cubicBezTo>
                  <a:close/>
                  <a:moveTo>
                    <a:pt x="5068" y="0"/>
                  </a:moveTo>
                  <a:cubicBezTo>
                    <a:pt x="2266" y="0"/>
                    <a:pt x="0" y="2266"/>
                    <a:pt x="0" y="5068"/>
                  </a:cubicBezTo>
                  <a:cubicBezTo>
                    <a:pt x="0" y="7851"/>
                    <a:pt x="2266" y="10117"/>
                    <a:pt x="5068" y="10117"/>
                  </a:cubicBezTo>
                  <a:cubicBezTo>
                    <a:pt x="7869" y="10117"/>
                    <a:pt x="10117" y="7851"/>
                    <a:pt x="10117" y="5068"/>
                  </a:cubicBezTo>
                  <a:cubicBezTo>
                    <a:pt x="10117" y="2266"/>
                    <a:pt x="7869" y="0"/>
                    <a:pt x="5068"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224" name="Google Shape;2224;p37"/>
            <p:cNvSpPr/>
            <p:nvPr/>
          </p:nvSpPr>
          <p:spPr>
            <a:xfrm>
              <a:off x="6266250" y="4488650"/>
              <a:ext cx="34375" cy="11325"/>
            </a:xfrm>
            <a:custGeom>
              <a:rect b="b" l="l" r="r" t="t"/>
              <a:pathLst>
                <a:path extrusionOk="0" h="453" w="1375">
                  <a:moveTo>
                    <a:pt x="572" y="0"/>
                  </a:moveTo>
                  <a:cubicBezTo>
                    <a:pt x="549" y="0"/>
                    <a:pt x="527" y="4"/>
                    <a:pt x="500" y="13"/>
                  </a:cubicBezTo>
                  <a:lnTo>
                    <a:pt x="36" y="120"/>
                  </a:lnTo>
                  <a:cubicBezTo>
                    <a:pt x="1" y="138"/>
                    <a:pt x="1" y="192"/>
                    <a:pt x="36" y="245"/>
                  </a:cubicBezTo>
                  <a:lnTo>
                    <a:pt x="661" y="245"/>
                  </a:lnTo>
                  <a:cubicBezTo>
                    <a:pt x="696" y="245"/>
                    <a:pt x="732" y="245"/>
                    <a:pt x="750" y="263"/>
                  </a:cubicBezTo>
                  <a:lnTo>
                    <a:pt x="1214" y="442"/>
                  </a:lnTo>
                  <a:cubicBezTo>
                    <a:pt x="1233" y="449"/>
                    <a:pt x="1252" y="453"/>
                    <a:pt x="1269" y="453"/>
                  </a:cubicBezTo>
                  <a:cubicBezTo>
                    <a:pt x="1331" y="453"/>
                    <a:pt x="1374" y="408"/>
                    <a:pt x="1374" y="352"/>
                  </a:cubicBezTo>
                  <a:cubicBezTo>
                    <a:pt x="1374" y="281"/>
                    <a:pt x="1339" y="228"/>
                    <a:pt x="1285" y="228"/>
                  </a:cubicBezTo>
                  <a:lnTo>
                    <a:pt x="643" y="13"/>
                  </a:lnTo>
                  <a:cubicBezTo>
                    <a:pt x="616" y="4"/>
                    <a:pt x="594" y="0"/>
                    <a:pt x="572"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2225" name="Google Shape;2225;p37"/>
          <p:cNvSpPr/>
          <p:nvPr/>
        </p:nvSpPr>
        <p:spPr>
          <a:xfrm>
            <a:off x="4032278" y="5070490"/>
            <a:ext cx="323196" cy="316740"/>
          </a:xfrm>
          <a:custGeom>
            <a:rect b="b" l="l" r="r" t="t"/>
            <a:pathLst>
              <a:path extrusionOk="0" h="9294" w="9779">
                <a:moveTo>
                  <a:pt x="5890" y="795"/>
                </a:moveTo>
                <a:cubicBezTo>
                  <a:pt x="6526" y="795"/>
                  <a:pt x="7154" y="933"/>
                  <a:pt x="7726" y="1211"/>
                </a:cubicBezTo>
                <a:cubicBezTo>
                  <a:pt x="7708" y="1211"/>
                  <a:pt x="7708" y="1211"/>
                  <a:pt x="7708" y="1229"/>
                </a:cubicBezTo>
                <a:cubicBezTo>
                  <a:pt x="7423" y="1515"/>
                  <a:pt x="7209" y="1818"/>
                  <a:pt x="7084" y="2103"/>
                </a:cubicBezTo>
                <a:cubicBezTo>
                  <a:pt x="6222" y="1599"/>
                  <a:pt x="5310" y="1332"/>
                  <a:pt x="4493" y="1332"/>
                </a:cubicBezTo>
                <a:cubicBezTo>
                  <a:pt x="4126" y="1332"/>
                  <a:pt x="3777" y="1386"/>
                  <a:pt x="3462" y="1497"/>
                </a:cubicBezTo>
                <a:cubicBezTo>
                  <a:pt x="4210" y="1031"/>
                  <a:pt x="5057" y="795"/>
                  <a:pt x="5890" y="795"/>
                </a:cubicBezTo>
                <a:close/>
                <a:moveTo>
                  <a:pt x="2819" y="1996"/>
                </a:moveTo>
                <a:cubicBezTo>
                  <a:pt x="3355" y="2014"/>
                  <a:pt x="4390" y="2639"/>
                  <a:pt x="5585" y="3620"/>
                </a:cubicBezTo>
                <a:cubicBezTo>
                  <a:pt x="5264" y="3763"/>
                  <a:pt x="4961" y="3977"/>
                  <a:pt x="4675" y="4244"/>
                </a:cubicBezTo>
                <a:cubicBezTo>
                  <a:pt x="4407" y="4530"/>
                  <a:pt x="4193" y="4833"/>
                  <a:pt x="4051" y="5137"/>
                </a:cubicBezTo>
                <a:cubicBezTo>
                  <a:pt x="3069" y="3959"/>
                  <a:pt x="2445" y="2924"/>
                  <a:pt x="2427" y="2371"/>
                </a:cubicBezTo>
                <a:cubicBezTo>
                  <a:pt x="2480" y="2300"/>
                  <a:pt x="2552" y="2246"/>
                  <a:pt x="2623" y="2175"/>
                </a:cubicBezTo>
                <a:cubicBezTo>
                  <a:pt x="2677" y="2103"/>
                  <a:pt x="2748" y="2050"/>
                  <a:pt x="2819" y="1996"/>
                </a:cubicBezTo>
                <a:close/>
                <a:moveTo>
                  <a:pt x="1945" y="3013"/>
                </a:moveTo>
                <a:lnTo>
                  <a:pt x="1945" y="3013"/>
                </a:lnTo>
                <a:cubicBezTo>
                  <a:pt x="1588" y="4048"/>
                  <a:pt x="1820" y="5386"/>
                  <a:pt x="2552" y="6635"/>
                </a:cubicBezTo>
                <a:cubicBezTo>
                  <a:pt x="2249" y="6760"/>
                  <a:pt x="1945" y="6974"/>
                  <a:pt x="1678" y="7260"/>
                </a:cubicBezTo>
                <a:cubicBezTo>
                  <a:pt x="1660" y="7278"/>
                  <a:pt x="1660" y="7278"/>
                  <a:pt x="1660" y="7296"/>
                </a:cubicBezTo>
                <a:cubicBezTo>
                  <a:pt x="1017" y="5957"/>
                  <a:pt x="1124" y="4334"/>
                  <a:pt x="1945" y="3013"/>
                </a:cubicBezTo>
                <a:close/>
                <a:moveTo>
                  <a:pt x="5876" y="0"/>
                </a:moveTo>
                <a:cubicBezTo>
                  <a:pt x="4664" y="0"/>
                  <a:pt x="3429" y="424"/>
                  <a:pt x="2409" y="1265"/>
                </a:cubicBezTo>
                <a:cubicBezTo>
                  <a:pt x="2325" y="1204"/>
                  <a:pt x="2228" y="1175"/>
                  <a:pt x="2129" y="1175"/>
                </a:cubicBezTo>
                <a:cubicBezTo>
                  <a:pt x="1997" y="1175"/>
                  <a:pt x="1861" y="1226"/>
                  <a:pt x="1749" y="1318"/>
                </a:cubicBezTo>
                <a:cubicBezTo>
                  <a:pt x="1588" y="1497"/>
                  <a:pt x="1553" y="1782"/>
                  <a:pt x="1678" y="1996"/>
                </a:cubicBezTo>
                <a:cubicBezTo>
                  <a:pt x="18" y="4013"/>
                  <a:pt x="0" y="6903"/>
                  <a:pt x="1678" y="8777"/>
                </a:cubicBezTo>
                <a:cubicBezTo>
                  <a:pt x="1713" y="8509"/>
                  <a:pt x="1910" y="8152"/>
                  <a:pt x="2231" y="7831"/>
                </a:cubicBezTo>
                <a:cubicBezTo>
                  <a:pt x="2570" y="7492"/>
                  <a:pt x="2927" y="7296"/>
                  <a:pt x="3194" y="7296"/>
                </a:cubicBezTo>
                <a:cubicBezTo>
                  <a:pt x="3212" y="7028"/>
                  <a:pt x="3408" y="6671"/>
                  <a:pt x="3747" y="6332"/>
                </a:cubicBezTo>
                <a:cubicBezTo>
                  <a:pt x="4068" y="5993"/>
                  <a:pt x="4425" y="5797"/>
                  <a:pt x="4693" y="5779"/>
                </a:cubicBezTo>
                <a:cubicBezTo>
                  <a:pt x="4711" y="5601"/>
                  <a:pt x="4818" y="5351"/>
                  <a:pt x="4996" y="5101"/>
                </a:cubicBezTo>
                <a:cubicBezTo>
                  <a:pt x="5014" y="5137"/>
                  <a:pt x="5050" y="5154"/>
                  <a:pt x="5068" y="5190"/>
                </a:cubicBezTo>
                <a:lnTo>
                  <a:pt x="9064" y="9169"/>
                </a:lnTo>
                <a:cubicBezTo>
                  <a:pt x="9136" y="9258"/>
                  <a:pt x="9243" y="9294"/>
                  <a:pt x="9332" y="9294"/>
                </a:cubicBezTo>
                <a:cubicBezTo>
                  <a:pt x="9439" y="9294"/>
                  <a:pt x="9546" y="9258"/>
                  <a:pt x="9618" y="9169"/>
                </a:cubicBezTo>
                <a:cubicBezTo>
                  <a:pt x="9778" y="9026"/>
                  <a:pt x="9778" y="8759"/>
                  <a:pt x="9618" y="8616"/>
                </a:cubicBezTo>
                <a:lnTo>
                  <a:pt x="5621" y="4619"/>
                </a:lnTo>
                <a:cubicBezTo>
                  <a:pt x="5603" y="4601"/>
                  <a:pt x="5585" y="4584"/>
                  <a:pt x="5549" y="4566"/>
                </a:cubicBezTo>
                <a:cubicBezTo>
                  <a:pt x="5781" y="4387"/>
                  <a:pt x="6031" y="4280"/>
                  <a:pt x="6210" y="4262"/>
                </a:cubicBezTo>
                <a:cubicBezTo>
                  <a:pt x="6210" y="3995"/>
                  <a:pt x="6424" y="3638"/>
                  <a:pt x="6745" y="3299"/>
                </a:cubicBezTo>
                <a:cubicBezTo>
                  <a:pt x="7084" y="2978"/>
                  <a:pt x="7441" y="2764"/>
                  <a:pt x="7708" y="2764"/>
                </a:cubicBezTo>
                <a:cubicBezTo>
                  <a:pt x="7708" y="2496"/>
                  <a:pt x="7940" y="2139"/>
                  <a:pt x="8244" y="1800"/>
                </a:cubicBezTo>
                <a:cubicBezTo>
                  <a:pt x="8565" y="1479"/>
                  <a:pt x="8940" y="1283"/>
                  <a:pt x="9189" y="1265"/>
                </a:cubicBezTo>
                <a:cubicBezTo>
                  <a:pt x="8264" y="419"/>
                  <a:pt x="7081" y="0"/>
                  <a:pt x="5876"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2226" name="Google Shape;2226;p37"/>
          <p:cNvGrpSpPr/>
          <p:nvPr/>
        </p:nvGrpSpPr>
        <p:grpSpPr>
          <a:xfrm>
            <a:off x="4533046" y="5078674"/>
            <a:ext cx="352082" cy="299802"/>
            <a:chOff x="6919750" y="1464650"/>
            <a:chExt cx="266325" cy="219925"/>
          </a:xfrm>
        </p:grpSpPr>
        <p:sp>
          <p:nvSpPr>
            <p:cNvPr id="2227" name="Google Shape;2227;p37"/>
            <p:cNvSpPr/>
            <p:nvPr/>
          </p:nvSpPr>
          <p:spPr>
            <a:xfrm>
              <a:off x="6919750" y="1464650"/>
              <a:ext cx="266325" cy="219925"/>
            </a:xfrm>
            <a:custGeom>
              <a:rect b="b" l="l" r="r" t="t"/>
              <a:pathLst>
                <a:path extrusionOk="0" h="8797" w="10653">
                  <a:moveTo>
                    <a:pt x="2659" y="2409"/>
                  </a:moveTo>
                  <a:lnTo>
                    <a:pt x="2659" y="3462"/>
                  </a:lnTo>
                  <a:lnTo>
                    <a:pt x="1071" y="3462"/>
                  </a:lnTo>
                  <a:lnTo>
                    <a:pt x="1071" y="2409"/>
                  </a:lnTo>
                  <a:close/>
                  <a:moveTo>
                    <a:pt x="5317" y="2927"/>
                  </a:moveTo>
                  <a:cubicBezTo>
                    <a:pt x="6655" y="2927"/>
                    <a:pt x="7726" y="3997"/>
                    <a:pt x="7726" y="5335"/>
                  </a:cubicBezTo>
                  <a:cubicBezTo>
                    <a:pt x="7726" y="6656"/>
                    <a:pt x="6655" y="7726"/>
                    <a:pt x="5317" y="7726"/>
                  </a:cubicBezTo>
                  <a:cubicBezTo>
                    <a:pt x="3997" y="7726"/>
                    <a:pt x="2926" y="6656"/>
                    <a:pt x="2926" y="5335"/>
                  </a:cubicBezTo>
                  <a:cubicBezTo>
                    <a:pt x="2926" y="3997"/>
                    <a:pt x="3997" y="2927"/>
                    <a:pt x="5317" y="2927"/>
                  </a:cubicBezTo>
                  <a:close/>
                  <a:moveTo>
                    <a:pt x="3997" y="0"/>
                  </a:moveTo>
                  <a:lnTo>
                    <a:pt x="3194" y="1339"/>
                  </a:lnTo>
                  <a:lnTo>
                    <a:pt x="535" y="1339"/>
                  </a:lnTo>
                  <a:cubicBezTo>
                    <a:pt x="232" y="1339"/>
                    <a:pt x="0" y="1571"/>
                    <a:pt x="0" y="1874"/>
                  </a:cubicBezTo>
                  <a:lnTo>
                    <a:pt x="0" y="8262"/>
                  </a:lnTo>
                  <a:cubicBezTo>
                    <a:pt x="0" y="8565"/>
                    <a:pt x="232" y="8797"/>
                    <a:pt x="535" y="8797"/>
                  </a:cubicBezTo>
                  <a:lnTo>
                    <a:pt x="10117" y="8797"/>
                  </a:lnTo>
                  <a:cubicBezTo>
                    <a:pt x="10420" y="8797"/>
                    <a:pt x="10652" y="8565"/>
                    <a:pt x="10652" y="8262"/>
                  </a:cubicBezTo>
                  <a:lnTo>
                    <a:pt x="10652" y="1874"/>
                  </a:lnTo>
                  <a:cubicBezTo>
                    <a:pt x="10652" y="1571"/>
                    <a:pt x="10420" y="1339"/>
                    <a:pt x="10117" y="1339"/>
                  </a:cubicBezTo>
                  <a:lnTo>
                    <a:pt x="7458" y="1339"/>
                  </a:lnTo>
                  <a:lnTo>
                    <a:pt x="6655" y="0"/>
                  </a:ln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228" name="Google Shape;2228;p37"/>
            <p:cNvSpPr/>
            <p:nvPr/>
          </p:nvSpPr>
          <p:spPr>
            <a:xfrm>
              <a:off x="7006275" y="1551175"/>
              <a:ext cx="93250" cy="93250"/>
            </a:xfrm>
            <a:custGeom>
              <a:rect b="b" l="l" r="r" t="t"/>
              <a:pathLst>
                <a:path extrusionOk="0" h="3730" w="3730">
                  <a:moveTo>
                    <a:pt x="1856" y="536"/>
                  </a:moveTo>
                  <a:cubicBezTo>
                    <a:pt x="2606" y="536"/>
                    <a:pt x="3194" y="1125"/>
                    <a:pt x="3194" y="1874"/>
                  </a:cubicBezTo>
                  <a:cubicBezTo>
                    <a:pt x="3194" y="2624"/>
                    <a:pt x="2606" y="3195"/>
                    <a:pt x="1856" y="3195"/>
                  </a:cubicBezTo>
                  <a:cubicBezTo>
                    <a:pt x="1125" y="3195"/>
                    <a:pt x="536" y="2624"/>
                    <a:pt x="536" y="1874"/>
                  </a:cubicBezTo>
                  <a:cubicBezTo>
                    <a:pt x="536" y="1125"/>
                    <a:pt x="1125" y="536"/>
                    <a:pt x="1856" y="536"/>
                  </a:cubicBezTo>
                  <a:close/>
                  <a:moveTo>
                    <a:pt x="1856" y="1"/>
                  </a:moveTo>
                  <a:cubicBezTo>
                    <a:pt x="839" y="1"/>
                    <a:pt x="1" y="839"/>
                    <a:pt x="1" y="1874"/>
                  </a:cubicBezTo>
                  <a:cubicBezTo>
                    <a:pt x="1" y="2909"/>
                    <a:pt x="839" y="3730"/>
                    <a:pt x="1856" y="3730"/>
                  </a:cubicBezTo>
                  <a:cubicBezTo>
                    <a:pt x="2909" y="3730"/>
                    <a:pt x="3730" y="2909"/>
                    <a:pt x="3730" y="1874"/>
                  </a:cubicBezTo>
                  <a:cubicBezTo>
                    <a:pt x="3730" y="839"/>
                    <a:pt x="2909" y="1"/>
                    <a:pt x="1856" y="1"/>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2229" name="Google Shape;2229;p37"/>
          <p:cNvGrpSpPr/>
          <p:nvPr/>
        </p:nvGrpSpPr>
        <p:grpSpPr>
          <a:xfrm>
            <a:off x="5059243" y="5054116"/>
            <a:ext cx="366855" cy="339948"/>
            <a:chOff x="4759875" y="1027050"/>
            <a:chExt cx="277500" cy="249375"/>
          </a:xfrm>
        </p:grpSpPr>
        <p:sp>
          <p:nvSpPr>
            <p:cNvPr id="2230" name="Google Shape;2230;p37"/>
            <p:cNvSpPr/>
            <p:nvPr/>
          </p:nvSpPr>
          <p:spPr>
            <a:xfrm>
              <a:off x="4885225" y="1027050"/>
              <a:ext cx="26800" cy="39725"/>
            </a:xfrm>
            <a:custGeom>
              <a:rect b="b" l="l" r="r" t="t"/>
              <a:pathLst>
                <a:path extrusionOk="0" h="1589" w="1072">
                  <a:moveTo>
                    <a:pt x="536" y="1"/>
                  </a:moveTo>
                  <a:lnTo>
                    <a:pt x="1" y="786"/>
                  </a:lnTo>
                  <a:lnTo>
                    <a:pt x="536" y="1589"/>
                  </a:lnTo>
                  <a:lnTo>
                    <a:pt x="1071" y="786"/>
                  </a:lnTo>
                  <a:lnTo>
                    <a:pt x="536" y="1"/>
                  </a:ln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231" name="Google Shape;2231;p37"/>
            <p:cNvSpPr/>
            <p:nvPr/>
          </p:nvSpPr>
          <p:spPr>
            <a:xfrm>
              <a:off x="4795575" y="1077025"/>
              <a:ext cx="206100" cy="159250"/>
            </a:xfrm>
            <a:custGeom>
              <a:rect b="b" l="l" r="r" t="t"/>
              <a:pathLst>
                <a:path extrusionOk="0" h="6370" w="8244">
                  <a:moveTo>
                    <a:pt x="4122" y="0"/>
                  </a:moveTo>
                  <a:lnTo>
                    <a:pt x="2231" y="3158"/>
                  </a:lnTo>
                  <a:lnTo>
                    <a:pt x="0" y="2123"/>
                  </a:lnTo>
                  <a:lnTo>
                    <a:pt x="803" y="5585"/>
                  </a:lnTo>
                  <a:lnTo>
                    <a:pt x="803" y="6370"/>
                  </a:lnTo>
                  <a:lnTo>
                    <a:pt x="7441" y="6370"/>
                  </a:lnTo>
                  <a:lnTo>
                    <a:pt x="7441" y="5585"/>
                  </a:lnTo>
                  <a:lnTo>
                    <a:pt x="8244" y="2123"/>
                  </a:lnTo>
                  <a:lnTo>
                    <a:pt x="6013" y="3158"/>
                  </a:lnTo>
                  <a:lnTo>
                    <a:pt x="4122" y="0"/>
                  </a:ln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232" name="Google Shape;2232;p37"/>
            <p:cNvSpPr/>
            <p:nvPr/>
          </p:nvSpPr>
          <p:spPr>
            <a:xfrm>
              <a:off x="4815650" y="1249650"/>
              <a:ext cx="165950" cy="26775"/>
            </a:xfrm>
            <a:custGeom>
              <a:rect b="b" l="l" r="r" t="t"/>
              <a:pathLst>
                <a:path extrusionOk="0" h="1071" w="6638">
                  <a:moveTo>
                    <a:pt x="0" y="0"/>
                  </a:moveTo>
                  <a:lnTo>
                    <a:pt x="0" y="1071"/>
                  </a:lnTo>
                  <a:lnTo>
                    <a:pt x="6638" y="1071"/>
                  </a:lnTo>
                  <a:lnTo>
                    <a:pt x="6638" y="0"/>
                  </a:ln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233" name="Google Shape;2233;p37"/>
            <p:cNvSpPr/>
            <p:nvPr/>
          </p:nvSpPr>
          <p:spPr>
            <a:xfrm>
              <a:off x="4759875" y="1094425"/>
              <a:ext cx="28125" cy="28125"/>
            </a:xfrm>
            <a:custGeom>
              <a:rect b="b" l="l" r="r" t="t"/>
              <a:pathLst>
                <a:path extrusionOk="0" h="1125" w="1125">
                  <a:moveTo>
                    <a:pt x="1" y="0"/>
                  </a:moveTo>
                  <a:lnTo>
                    <a:pt x="197" y="928"/>
                  </a:lnTo>
                  <a:lnTo>
                    <a:pt x="1125" y="1124"/>
                  </a:lnTo>
                  <a:lnTo>
                    <a:pt x="1125" y="1124"/>
                  </a:lnTo>
                  <a:lnTo>
                    <a:pt x="929" y="196"/>
                  </a:lnTo>
                  <a:lnTo>
                    <a:pt x="1" y="0"/>
                  </a:ln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234" name="Google Shape;2234;p37"/>
            <p:cNvSpPr/>
            <p:nvPr/>
          </p:nvSpPr>
          <p:spPr>
            <a:xfrm>
              <a:off x="5009225" y="1094425"/>
              <a:ext cx="28150" cy="28125"/>
            </a:xfrm>
            <a:custGeom>
              <a:rect b="b" l="l" r="r" t="t"/>
              <a:pathLst>
                <a:path extrusionOk="0" h="1125" w="1126">
                  <a:moveTo>
                    <a:pt x="1125" y="0"/>
                  </a:moveTo>
                  <a:lnTo>
                    <a:pt x="197" y="196"/>
                  </a:lnTo>
                  <a:lnTo>
                    <a:pt x="1" y="1124"/>
                  </a:lnTo>
                  <a:lnTo>
                    <a:pt x="1" y="1124"/>
                  </a:lnTo>
                  <a:lnTo>
                    <a:pt x="929" y="928"/>
                  </a:lnTo>
                  <a:lnTo>
                    <a:pt x="1125" y="0"/>
                  </a:ln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2235" name="Google Shape;2235;p37"/>
          <p:cNvGrpSpPr/>
          <p:nvPr/>
        </p:nvGrpSpPr>
        <p:grpSpPr>
          <a:xfrm>
            <a:off x="5600528" y="5038090"/>
            <a:ext cx="372738" cy="343186"/>
            <a:chOff x="3357900" y="1057675"/>
            <a:chExt cx="281950" cy="251750"/>
          </a:xfrm>
        </p:grpSpPr>
        <p:sp>
          <p:nvSpPr>
            <p:cNvPr id="2236" name="Google Shape;2236;p37"/>
            <p:cNvSpPr/>
            <p:nvPr/>
          </p:nvSpPr>
          <p:spPr>
            <a:xfrm>
              <a:off x="3357900" y="1064075"/>
              <a:ext cx="226625" cy="245350"/>
            </a:xfrm>
            <a:custGeom>
              <a:rect b="b" l="l" r="r" t="t"/>
              <a:pathLst>
                <a:path extrusionOk="0" h="9814" w="9065">
                  <a:moveTo>
                    <a:pt x="4158" y="1"/>
                  </a:moveTo>
                  <a:cubicBezTo>
                    <a:pt x="5621" y="1464"/>
                    <a:pt x="6067" y="3730"/>
                    <a:pt x="5103" y="5693"/>
                  </a:cubicBezTo>
                  <a:cubicBezTo>
                    <a:pt x="4227" y="7445"/>
                    <a:pt x="2469" y="8430"/>
                    <a:pt x="654" y="8430"/>
                  </a:cubicBezTo>
                  <a:cubicBezTo>
                    <a:pt x="436" y="8430"/>
                    <a:pt x="218" y="8415"/>
                    <a:pt x="0" y="8387"/>
                  </a:cubicBezTo>
                  <a:lnTo>
                    <a:pt x="0" y="8387"/>
                  </a:lnTo>
                  <a:cubicBezTo>
                    <a:pt x="375" y="8744"/>
                    <a:pt x="803" y="9065"/>
                    <a:pt x="1285" y="9297"/>
                  </a:cubicBezTo>
                  <a:cubicBezTo>
                    <a:pt x="1992" y="9647"/>
                    <a:pt x="2740" y="9813"/>
                    <a:pt x="3476" y="9813"/>
                  </a:cubicBezTo>
                  <a:cubicBezTo>
                    <a:pt x="5285" y="9813"/>
                    <a:pt x="7019" y="8810"/>
                    <a:pt x="7869" y="7084"/>
                  </a:cubicBezTo>
                  <a:cubicBezTo>
                    <a:pt x="9065" y="4640"/>
                    <a:pt x="8101" y="1714"/>
                    <a:pt x="5657" y="482"/>
                  </a:cubicBezTo>
                  <a:cubicBezTo>
                    <a:pt x="5175" y="251"/>
                    <a:pt x="4657" y="72"/>
                    <a:pt x="4158" y="1"/>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237" name="Google Shape;2237;p37"/>
            <p:cNvSpPr/>
            <p:nvPr/>
          </p:nvSpPr>
          <p:spPr>
            <a:xfrm>
              <a:off x="3593875" y="1188800"/>
              <a:ext cx="45975" cy="48375"/>
            </a:xfrm>
            <a:custGeom>
              <a:rect b="b" l="l" r="r" t="t"/>
              <a:pathLst>
                <a:path extrusionOk="0" h="1935" w="1839">
                  <a:moveTo>
                    <a:pt x="757" y="1"/>
                  </a:moveTo>
                  <a:cubicBezTo>
                    <a:pt x="743" y="1"/>
                    <a:pt x="728" y="3"/>
                    <a:pt x="714" y="8"/>
                  </a:cubicBezTo>
                  <a:cubicBezTo>
                    <a:pt x="660" y="8"/>
                    <a:pt x="607" y="61"/>
                    <a:pt x="607" y="115"/>
                  </a:cubicBezTo>
                  <a:lnTo>
                    <a:pt x="589" y="579"/>
                  </a:lnTo>
                  <a:cubicBezTo>
                    <a:pt x="589" y="632"/>
                    <a:pt x="553" y="668"/>
                    <a:pt x="500" y="686"/>
                  </a:cubicBezTo>
                  <a:lnTo>
                    <a:pt x="89" y="775"/>
                  </a:lnTo>
                  <a:cubicBezTo>
                    <a:pt x="36" y="793"/>
                    <a:pt x="0" y="846"/>
                    <a:pt x="0" y="900"/>
                  </a:cubicBezTo>
                  <a:cubicBezTo>
                    <a:pt x="0" y="953"/>
                    <a:pt x="18" y="1007"/>
                    <a:pt x="72" y="1025"/>
                  </a:cubicBezTo>
                  <a:lnTo>
                    <a:pt x="250" y="1114"/>
                  </a:lnTo>
                  <a:lnTo>
                    <a:pt x="482" y="1239"/>
                  </a:lnTo>
                  <a:cubicBezTo>
                    <a:pt x="482" y="1257"/>
                    <a:pt x="518" y="1274"/>
                    <a:pt x="518" y="1292"/>
                  </a:cubicBezTo>
                  <a:cubicBezTo>
                    <a:pt x="536" y="1310"/>
                    <a:pt x="536" y="1328"/>
                    <a:pt x="536" y="1364"/>
                  </a:cubicBezTo>
                  <a:lnTo>
                    <a:pt x="536" y="1810"/>
                  </a:lnTo>
                  <a:cubicBezTo>
                    <a:pt x="536" y="1863"/>
                    <a:pt x="571" y="1917"/>
                    <a:pt x="607" y="1935"/>
                  </a:cubicBezTo>
                  <a:cubicBezTo>
                    <a:pt x="678" y="1935"/>
                    <a:pt x="732" y="1935"/>
                    <a:pt x="767" y="1881"/>
                  </a:cubicBezTo>
                  <a:lnTo>
                    <a:pt x="1053" y="1524"/>
                  </a:lnTo>
                  <a:cubicBezTo>
                    <a:pt x="1092" y="1498"/>
                    <a:pt x="1122" y="1482"/>
                    <a:pt x="1163" y="1482"/>
                  </a:cubicBezTo>
                  <a:cubicBezTo>
                    <a:pt x="1178" y="1482"/>
                    <a:pt x="1194" y="1484"/>
                    <a:pt x="1214" y="1489"/>
                  </a:cubicBezTo>
                  <a:lnTo>
                    <a:pt x="1642" y="1649"/>
                  </a:lnTo>
                  <a:cubicBezTo>
                    <a:pt x="1656" y="1654"/>
                    <a:pt x="1670" y="1656"/>
                    <a:pt x="1684" y="1656"/>
                  </a:cubicBezTo>
                  <a:cubicBezTo>
                    <a:pt x="1723" y="1656"/>
                    <a:pt x="1758" y="1640"/>
                    <a:pt x="1785" y="1614"/>
                  </a:cubicBezTo>
                  <a:cubicBezTo>
                    <a:pt x="1838" y="1578"/>
                    <a:pt x="1838" y="1506"/>
                    <a:pt x="1802" y="1471"/>
                  </a:cubicBezTo>
                  <a:lnTo>
                    <a:pt x="1535" y="1078"/>
                  </a:lnTo>
                  <a:cubicBezTo>
                    <a:pt x="1517" y="1043"/>
                    <a:pt x="1517" y="989"/>
                    <a:pt x="1535" y="935"/>
                  </a:cubicBezTo>
                  <a:lnTo>
                    <a:pt x="1785" y="579"/>
                  </a:lnTo>
                  <a:cubicBezTo>
                    <a:pt x="1820" y="525"/>
                    <a:pt x="1820" y="472"/>
                    <a:pt x="1785" y="418"/>
                  </a:cubicBezTo>
                  <a:cubicBezTo>
                    <a:pt x="1771" y="392"/>
                    <a:pt x="1730" y="375"/>
                    <a:pt x="1694" y="375"/>
                  </a:cubicBezTo>
                  <a:cubicBezTo>
                    <a:pt x="1681" y="375"/>
                    <a:pt x="1669" y="378"/>
                    <a:pt x="1660" y="382"/>
                  </a:cubicBezTo>
                  <a:lnTo>
                    <a:pt x="1249" y="472"/>
                  </a:lnTo>
                  <a:cubicBezTo>
                    <a:pt x="1236" y="476"/>
                    <a:pt x="1222" y="478"/>
                    <a:pt x="1209" y="478"/>
                  </a:cubicBezTo>
                  <a:cubicBezTo>
                    <a:pt x="1170" y="478"/>
                    <a:pt x="1133" y="458"/>
                    <a:pt x="1106" y="418"/>
                  </a:cubicBezTo>
                  <a:lnTo>
                    <a:pt x="857" y="43"/>
                  </a:lnTo>
                  <a:cubicBezTo>
                    <a:pt x="831" y="17"/>
                    <a:pt x="795" y="1"/>
                    <a:pt x="757" y="1"/>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238" name="Google Shape;2238;p37"/>
            <p:cNvSpPr/>
            <p:nvPr/>
          </p:nvSpPr>
          <p:spPr>
            <a:xfrm>
              <a:off x="3562650" y="1057675"/>
              <a:ext cx="77200" cy="78325"/>
            </a:xfrm>
            <a:custGeom>
              <a:rect b="b" l="l" r="r" t="t"/>
              <a:pathLst>
                <a:path extrusionOk="0" h="3133" w="3088">
                  <a:moveTo>
                    <a:pt x="934" y="0"/>
                  </a:moveTo>
                  <a:cubicBezTo>
                    <a:pt x="912" y="0"/>
                    <a:pt x="892" y="2"/>
                    <a:pt x="875" y="7"/>
                  </a:cubicBezTo>
                  <a:cubicBezTo>
                    <a:pt x="785" y="60"/>
                    <a:pt x="750" y="150"/>
                    <a:pt x="750" y="239"/>
                  </a:cubicBezTo>
                  <a:lnTo>
                    <a:pt x="839" y="935"/>
                  </a:lnTo>
                  <a:cubicBezTo>
                    <a:pt x="857" y="1024"/>
                    <a:pt x="821" y="1113"/>
                    <a:pt x="732" y="1149"/>
                  </a:cubicBezTo>
                  <a:lnTo>
                    <a:pt x="107" y="1452"/>
                  </a:lnTo>
                  <a:cubicBezTo>
                    <a:pt x="36" y="1488"/>
                    <a:pt x="0" y="1577"/>
                    <a:pt x="0" y="1666"/>
                  </a:cubicBezTo>
                  <a:cubicBezTo>
                    <a:pt x="18" y="1738"/>
                    <a:pt x="89" y="1827"/>
                    <a:pt x="161" y="1845"/>
                  </a:cubicBezTo>
                  <a:lnTo>
                    <a:pt x="464" y="1934"/>
                  </a:lnTo>
                  <a:lnTo>
                    <a:pt x="875" y="2059"/>
                  </a:lnTo>
                  <a:cubicBezTo>
                    <a:pt x="910" y="2059"/>
                    <a:pt x="928" y="2095"/>
                    <a:pt x="982" y="2112"/>
                  </a:cubicBezTo>
                  <a:cubicBezTo>
                    <a:pt x="999" y="2148"/>
                    <a:pt x="1017" y="2184"/>
                    <a:pt x="1035" y="2219"/>
                  </a:cubicBezTo>
                  <a:lnTo>
                    <a:pt x="1142" y="2951"/>
                  </a:lnTo>
                  <a:cubicBezTo>
                    <a:pt x="1160" y="3058"/>
                    <a:pt x="1231" y="3112"/>
                    <a:pt x="1321" y="3129"/>
                  </a:cubicBezTo>
                  <a:cubicBezTo>
                    <a:pt x="1332" y="3132"/>
                    <a:pt x="1343" y="3133"/>
                    <a:pt x="1354" y="3133"/>
                  </a:cubicBezTo>
                  <a:cubicBezTo>
                    <a:pt x="1428" y="3133"/>
                    <a:pt x="1486" y="3082"/>
                    <a:pt x="1517" y="3004"/>
                  </a:cubicBezTo>
                  <a:lnTo>
                    <a:pt x="1874" y="2362"/>
                  </a:lnTo>
                  <a:cubicBezTo>
                    <a:pt x="1918" y="2288"/>
                    <a:pt x="1975" y="2251"/>
                    <a:pt x="2055" y="2251"/>
                  </a:cubicBezTo>
                  <a:cubicBezTo>
                    <a:pt x="2071" y="2251"/>
                    <a:pt x="2088" y="2252"/>
                    <a:pt x="2106" y="2255"/>
                  </a:cubicBezTo>
                  <a:lnTo>
                    <a:pt x="2837" y="2362"/>
                  </a:lnTo>
                  <a:cubicBezTo>
                    <a:pt x="2852" y="2365"/>
                    <a:pt x="2866" y="2367"/>
                    <a:pt x="2880" y="2367"/>
                  </a:cubicBezTo>
                  <a:cubicBezTo>
                    <a:pt x="2949" y="2367"/>
                    <a:pt x="3004" y="2329"/>
                    <a:pt x="3034" y="2255"/>
                  </a:cubicBezTo>
                  <a:cubicBezTo>
                    <a:pt x="3087" y="2184"/>
                    <a:pt x="3069" y="2077"/>
                    <a:pt x="3016" y="2023"/>
                  </a:cubicBezTo>
                  <a:lnTo>
                    <a:pt x="2498" y="1488"/>
                  </a:lnTo>
                  <a:cubicBezTo>
                    <a:pt x="2463" y="1434"/>
                    <a:pt x="2445" y="1327"/>
                    <a:pt x="2463" y="1256"/>
                  </a:cubicBezTo>
                  <a:lnTo>
                    <a:pt x="2748" y="578"/>
                  </a:lnTo>
                  <a:cubicBezTo>
                    <a:pt x="2766" y="507"/>
                    <a:pt x="2766" y="399"/>
                    <a:pt x="2712" y="346"/>
                  </a:cubicBezTo>
                  <a:cubicBezTo>
                    <a:pt x="2677" y="311"/>
                    <a:pt x="2620" y="284"/>
                    <a:pt x="2564" y="284"/>
                  </a:cubicBezTo>
                  <a:cubicBezTo>
                    <a:pt x="2534" y="284"/>
                    <a:pt x="2505" y="292"/>
                    <a:pt x="2480" y="310"/>
                  </a:cubicBezTo>
                  <a:lnTo>
                    <a:pt x="1856" y="614"/>
                  </a:lnTo>
                  <a:cubicBezTo>
                    <a:pt x="1824" y="626"/>
                    <a:pt x="1793" y="632"/>
                    <a:pt x="1763" y="632"/>
                  </a:cubicBezTo>
                  <a:cubicBezTo>
                    <a:pt x="1708" y="632"/>
                    <a:pt x="1659" y="612"/>
                    <a:pt x="1624" y="578"/>
                  </a:cubicBezTo>
                  <a:lnTo>
                    <a:pt x="1124" y="60"/>
                  </a:lnTo>
                  <a:cubicBezTo>
                    <a:pt x="1071" y="20"/>
                    <a:pt x="997" y="0"/>
                    <a:pt x="934"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2239" name="Google Shape;2239;p37"/>
          <p:cNvGrpSpPr/>
          <p:nvPr/>
        </p:nvGrpSpPr>
        <p:grpSpPr>
          <a:xfrm>
            <a:off x="6163700" y="5023095"/>
            <a:ext cx="191095" cy="401974"/>
            <a:chOff x="3783900" y="1046675"/>
            <a:chExt cx="144550" cy="294875"/>
          </a:xfrm>
        </p:grpSpPr>
        <p:sp>
          <p:nvSpPr>
            <p:cNvPr id="2240" name="Google Shape;2240;p37"/>
            <p:cNvSpPr/>
            <p:nvPr/>
          </p:nvSpPr>
          <p:spPr>
            <a:xfrm>
              <a:off x="3783900" y="1046675"/>
              <a:ext cx="144550" cy="294875"/>
            </a:xfrm>
            <a:custGeom>
              <a:rect b="b" l="l" r="r" t="t"/>
              <a:pathLst>
                <a:path extrusionOk="0" h="11795" w="5782">
                  <a:moveTo>
                    <a:pt x="2891" y="804"/>
                  </a:moveTo>
                  <a:cubicBezTo>
                    <a:pt x="3337" y="804"/>
                    <a:pt x="3694" y="1161"/>
                    <a:pt x="3694" y="1607"/>
                  </a:cubicBezTo>
                  <a:lnTo>
                    <a:pt x="3694" y="7459"/>
                  </a:lnTo>
                  <a:cubicBezTo>
                    <a:pt x="4479" y="7816"/>
                    <a:pt x="4889" y="8690"/>
                    <a:pt x="4711" y="9547"/>
                  </a:cubicBezTo>
                  <a:cubicBezTo>
                    <a:pt x="4497" y="10385"/>
                    <a:pt x="3747" y="10992"/>
                    <a:pt x="2891" y="10992"/>
                  </a:cubicBezTo>
                  <a:cubicBezTo>
                    <a:pt x="2016" y="10992"/>
                    <a:pt x="1267" y="10385"/>
                    <a:pt x="1089" y="9547"/>
                  </a:cubicBezTo>
                  <a:cubicBezTo>
                    <a:pt x="892" y="8690"/>
                    <a:pt x="1303" y="7816"/>
                    <a:pt x="2088" y="7459"/>
                  </a:cubicBezTo>
                  <a:lnTo>
                    <a:pt x="2088" y="1607"/>
                  </a:lnTo>
                  <a:cubicBezTo>
                    <a:pt x="2088" y="1161"/>
                    <a:pt x="2462" y="804"/>
                    <a:pt x="2891" y="804"/>
                  </a:cubicBezTo>
                  <a:close/>
                  <a:moveTo>
                    <a:pt x="2891" y="1"/>
                  </a:moveTo>
                  <a:cubicBezTo>
                    <a:pt x="2016" y="1"/>
                    <a:pt x="1285" y="697"/>
                    <a:pt x="1285" y="1607"/>
                  </a:cubicBezTo>
                  <a:lnTo>
                    <a:pt x="1285" y="6995"/>
                  </a:lnTo>
                  <a:cubicBezTo>
                    <a:pt x="375" y="7691"/>
                    <a:pt x="0" y="8886"/>
                    <a:pt x="357" y="9975"/>
                  </a:cubicBezTo>
                  <a:cubicBezTo>
                    <a:pt x="732" y="11063"/>
                    <a:pt x="1749" y="11795"/>
                    <a:pt x="2891" y="11795"/>
                  </a:cubicBezTo>
                  <a:cubicBezTo>
                    <a:pt x="4033" y="11795"/>
                    <a:pt x="5068" y="11063"/>
                    <a:pt x="5424" y="9975"/>
                  </a:cubicBezTo>
                  <a:cubicBezTo>
                    <a:pt x="5781" y="8886"/>
                    <a:pt x="5407" y="7691"/>
                    <a:pt x="4479" y="6995"/>
                  </a:cubicBezTo>
                  <a:lnTo>
                    <a:pt x="4479" y="1607"/>
                  </a:lnTo>
                  <a:cubicBezTo>
                    <a:pt x="4479" y="715"/>
                    <a:pt x="3765" y="1"/>
                    <a:pt x="2891" y="1"/>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241" name="Google Shape;2241;p37"/>
            <p:cNvSpPr/>
            <p:nvPr/>
          </p:nvSpPr>
          <p:spPr>
            <a:xfrm>
              <a:off x="3821350" y="1161775"/>
              <a:ext cx="69625" cy="146325"/>
            </a:xfrm>
            <a:custGeom>
              <a:rect b="b" l="l" r="r" t="t"/>
              <a:pathLst>
                <a:path extrusionOk="0" h="5853" w="2785">
                  <a:moveTo>
                    <a:pt x="1125" y="0"/>
                  </a:moveTo>
                  <a:lnTo>
                    <a:pt x="1125" y="3212"/>
                  </a:lnTo>
                  <a:cubicBezTo>
                    <a:pt x="465" y="3355"/>
                    <a:pt x="1" y="3979"/>
                    <a:pt x="72" y="4657"/>
                  </a:cubicBezTo>
                  <a:cubicBezTo>
                    <a:pt x="144" y="5335"/>
                    <a:pt x="715" y="5853"/>
                    <a:pt x="1393" y="5853"/>
                  </a:cubicBezTo>
                  <a:cubicBezTo>
                    <a:pt x="2071" y="5853"/>
                    <a:pt x="2642" y="5335"/>
                    <a:pt x="2713" y="4657"/>
                  </a:cubicBezTo>
                  <a:cubicBezTo>
                    <a:pt x="2784" y="3979"/>
                    <a:pt x="2321" y="3355"/>
                    <a:pt x="1660" y="3212"/>
                  </a:cubicBezTo>
                  <a:lnTo>
                    <a:pt x="1660" y="0"/>
                  </a:ln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2242" name="Google Shape;2242;p37"/>
          <p:cNvSpPr/>
          <p:nvPr/>
        </p:nvSpPr>
        <p:spPr>
          <a:xfrm>
            <a:off x="6688739" y="5047329"/>
            <a:ext cx="257162" cy="363054"/>
          </a:xfrm>
          <a:custGeom>
            <a:rect b="b" l="l" r="r" t="t"/>
            <a:pathLst>
              <a:path extrusionOk="0" h="10653" w="7781">
                <a:moveTo>
                  <a:pt x="6156" y="1"/>
                </a:moveTo>
                <a:cubicBezTo>
                  <a:pt x="5532" y="1"/>
                  <a:pt x="4997" y="72"/>
                  <a:pt x="4711" y="607"/>
                </a:cubicBezTo>
                <a:cubicBezTo>
                  <a:pt x="4640" y="715"/>
                  <a:pt x="4604" y="839"/>
                  <a:pt x="4604" y="946"/>
                </a:cubicBezTo>
                <a:cubicBezTo>
                  <a:pt x="4604" y="1107"/>
                  <a:pt x="4640" y="1214"/>
                  <a:pt x="4729" y="1339"/>
                </a:cubicBezTo>
                <a:cubicBezTo>
                  <a:pt x="4568" y="1571"/>
                  <a:pt x="4426" y="1821"/>
                  <a:pt x="4283" y="2053"/>
                </a:cubicBezTo>
                <a:cubicBezTo>
                  <a:pt x="4247" y="1981"/>
                  <a:pt x="4176" y="1928"/>
                  <a:pt x="4122" y="1856"/>
                </a:cubicBezTo>
                <a:cubicBezTo>
                  <a:pt x="4122" y="1839"/>
                  <a:pt x="4140" y="1821"/>
                  <a:pt x="4140" y="1785"/>
                </a:cubicBezTo>
                <a:cubicBezTo>
                  <a:pt x="4140" y="1393"/>
                  <a:pt x="3801" y="1107"/>
                  <a:pt x="3444" y="1107"/>
                </a:cubicBezTo>
                <a:cubicBezTo>
                  <a:pt x="3070" y="1107"/>
                  <a:pt x="2499" y="947"/>
                  <a:pt x="2499" y="946"/>
                </a:cubicBezTo>
                <a:lnTo>
                  <a:pt x="2499" y="946"/>
                </a:lnTo>
                <a:cubicBezTo>
                  <a:pt x="2499" y="1571"/>
                  <a:pt x="2570" y="2106"/>
                  <a:pt x="3088" y="2392"/>
                </a:cubicBezTo>
                <a:cubicBezTo>
                  <a:pt x="3195" y="2463"/>
                  <a:pt x="3319" y="2499"/>
                  <a:pt x="3444" y="2499"/>
                </a:cubicBezTo>
                <a:cubicBezTo>
                  <a:pt x="3605" y="2499"/>
                  <a:pt x="3730" y="2445"/>
                  <a:pt x="3855" y="2356"/>
                </a:cubicBezTo>
                <a:cubicBezTo>
                  <a:pt x="3926" y="2445"/>
                  <a:pt x="3980" y="2517"/>
                  <a:pt x="4033" y="2606"/>
                </a:cubicBezTo>
                <a:cubicBezTo>
                  <a:pt x="3605" y="3587"/>
                  <a:pt x="3516" y="4533"/>
                  <a:pt x="3569" y="5407"/>
                </a:cubicBezTo>
                <a:cubicBezTo>
                  <a:pt x="3551" y="5389"/>
                  <a:pt x="3551" y="5389"/>
                  <a:pt x="3516" y="5389"/>
                </a:cubicBezTo>
                <a:cubicBezTo>
                  <a:pt x="3427" y="5336"/>
                  <a:pt x="3337" y="5282"/>
                  <a:pt x="3248" y="5247"/>
                </a:cubicBezTo>
                <a:cubicBezTo>
                  <a:pt x="3266" y="5157"/>
                  <a:pt x="3266" y="5104"/>
                  <a:pt x="3266" y="5032"/>
                </a:cubicBezTo>
                <a:cubicBezTo>
                  <a:pt x="3266" y="4247"/>
                  <a:pt x="2641" y="3623"/>
                  <a:pt x="1874" y="3623"/>
                </a:cubicBezTo>
                <a:cubicBezTo>
                  <a:pt x="1838" y="3625"/>
                  <a:pt x="1800" y="3626"/>
                  <a:pt x="1762" y="3626"/>
                </a:cubicBezTo>
                <a:cubicBezTo>
                  <a:pt x="1031" y="3626"/>
                  <a:pt x="1" y="3320"/>
                  <a:pt x="1" y="3320"/>
                </a:cubicBezTo>
                <a:lnTo>
                  <a:pt x="1" y="3320"/>
                </a:lnTo>
                <a:cubicBezTo>
                  <a:pt x="1" y="4551"/>
                  <a:pt x="126" y="5639"/>
                  <a:pt x="1214" y="6246"/>
                </a:cubicBezTo>
                <a:cubicBezTo>
                  <a:pt x="1410" y="6371"/>
                  <a:pt x="1642" y="6424"/>
                  <a:pt x="1892" y="6424"/>
                </a:cubicBezTo>
                <a:cubicBezTo>
                  <a:pt x="2410" y="6424"/>
                  <a:pt x="2838" y="6157"/>
                  <a:pt x="3088" y="5764"/>
                </a:cubicBezTo>
                <a:cubicBezTo>
                  <a:pt x="3159" y="5800"/>
                  <a:pt x="3248" y="5835"/>
                  <a:pt x="3302" y="5871"/>
                </a:cubicBezTo>
                <a:cubicBezTo>
                  <a:pt x="3409" y="5925"/>
                  <a:pt x="3534" y="5978"/>
                  <a:pt x="3658" y="6032"/>
                </a:cubicBezTo>
                <a:cubicBezTo>
                  <a:pt x="3712" y="6424"/>
                  <a:pt x="3783" y="6799"/>
                  <a:pt x="3819" y="7156"/>
                </a:cubicBezTo>
                <a:cubicBezTo>
                  <a:pt x="3962" y="7923"/>
                  <a:pt x="4087" y="8655"/>
                  <a:pt x="4015" y="9333"/>
                </a:cubicBezTo>
                <a:cubicBezTo>
                  <a:pt x="3766" y="9440"/>
                  <a:pt x="3534" y="9582"/>
                  <a:pt x="3337" y="9779"/>
                </a:cubicBezTo>
                <a:cubicBezTo>
                  <a:pt x="3070" y="9654"/>
                  <a:pt x="2784" y="9582"/>
                  <a:pt x="2481" y="9582"/>
                </a:cubicBezTo>
                <a:cubicBezTo>
                  <a:pt x="1714" y="9582"/>
                  <a:pt x="1053" y="10011"/>
                  <a:pt x="714" y="10653"/>
                </a:cubicBezTo>
                <a:lnTo>
                  <a:pt x="7620" y="10653"/>
                </a:lnTo>
                <a:cubicBezTo>
                  <a:pt x="7298" y="10135"/>
                  <a:pt x="6745" y="9779"/>
                  <a:pt x="6103" y="9725"/>
                </a:cubicBezTo>
                <a:cubicBezTo>
                  <a:pt x="5728" y="9404"/>
                  <a:pt x="5264" y="9190"/>
                  <a:pt x="4747" y="9190"/>
                </a:cubicBezTo>
                <a:cubicBezTo>
                  <a:pt x="4676" y="9190"/>
                  <a:pt x="4604" y="9190"/>
                  <a:pt x="4533" y="9208"/>
                </a:cubicBezTo>
                <a:cubicBezTo>
                  <a:pt x="4586" y="8530"/>
                  <a:pt x="4479" y="7852"/>
                  <a:pt x="4337" y="7156"/>
                </a:cubicBezTo>
                <a:cubicBezTo>
                  <a:pt x="4390" y="7067"/>
                  <a:pt x="4479" y="6977"/>
                  <a:pt x="4604" y="6888"/>
                </a:cubicBezTo>
                <a:cubicBezTo>
                  <a:pt x="4818" y="7370"/>
                  <a:pt x="5300" y="7727"/>
                  <a:pt x="5871" y="7727"/>
                </a:cubicBezTo>
                <a:cubicBezTo>
                  <a:pt x="6121" y="7727"/>
                  <a:pt x="6371" y="7655"/>
                  <a:pt x="6567" y="7530"/>
                </a:cubicBezTo>
                <a:cubicBezTo>
                  <a:pt x="7637" y="6959"/>
                  <a:pt x="7780" y="5853"/>
                  <a:pt x="7780" y="4622"/>
                </a:cubicBezTo>
                <a:lnTo>
                  <a:pt x="7780" y="4622"/>
                </a:lnTo>
                <a:cubicBezTo>
                  <a:pt x="7780" y="4622"/>
                  <a:pt x="6739" y="4910"/>
                  <a:pt x="6008" y="4910"/>
                </a:cubicBezTo>
                <a:cubicBezTo>
                  <a:pt x="5967" y="4910"/>
                  <a:pt x="5927" y="4909"/>
                  <a:pt x="5889" y="4908"/>
                </a:cubicBezTo>
                <a:cubicBezTo>
                  <a:pt x="5122" y="4908"/>
                  <a:pt x="4497" y="5532"/>
                  <a:pt x="4497" y="6317"/>
                </a:cubicBezTo>
                <a:lnTo>
                  <a:pt x="4497" y="6335"/>
                </a:lnTo>
                <a:cubicBezTo>
                  <a:pt x="4408" y="6388"/>
                  <a:pt x="4337" y="6424"/>
                  <a:pt x="4247" y="6496"/>
                </a:cubicBezTo>
                <a:cubicBezTo>
                  <a:pt x="4087" y="5514"/>
                  <a:pt x="3998" y="4497"/>
                  <a:pt x="4319" y="3391"/>
                </a:cubicBezTo>
                <a:cubicBezTo>
                  <a:pt x="4444" y="3337"/>
                  <a:pt x="4604" y="3302"/>
                  <a:pt x="4765" y="3302"/>
                </a:cubicBezTo>
                <a:cubicBezTo>
                  <a:pt x="4765" y="3480"/>
                  <a:pt x="4872" y="3659"/>
                  <a:pt x="5015" y="3766"/>
                </a:cubicBezTo>
                <a:cubicBezTo>
                  <a:pt x="5122" y="3855"/>
                  <a:pt x="5246" y="3891"/>
                  <a:pt x="5354" y="3908"/>
                </a:cubicBezTo>
                <a:cubicBezTo>
                  <a:pt x="5410" y="3917"/>
                  <a:pt x="5464" y="3921"/>
                  <a:pt x="5517" y="3921"/>
                </a:cubicBezTo>
                <a:cubicBezTo>
                  <a:pt x="6030" y="3921"/>
                  <a:pt x="6370" y="3542"/>
                  <a:pt x="6710" y="3105"/>
                </a:cubicBezTo>
                <a:cubicBezTo>
                  <a:pt x="6710" y="3105"/>
                  <a:pt x="6156" y="2873"/>
                  <a:pt x="5853" y="2659"/>
                </a:cubicBezTo>
                <a:cubicBezTo>
                  <a:pt x="5729" y="2558"/>
                  <a:pt x="5584" y="2511"/>
                  <a:pt x="5439" y="2511"/>
                </a:cubicBezTo>
                <a:cubicBezTo>
                  <a:pt x="5253" y="2511"/>
                  <a:pt x="5066" y="2590"/>
                  <a:pt x="4925" y="2731"/>
                </a:cubicBezTo>
                <a:cubicBezTo>
                  <a:pt x="4800" y="2731"/>
                  <a:pt x="4640" y="2749"/>
                  <a:pt x="4515" y="2766"/>
                </a:cubicBezTo>
                <a:cubicBezTo>
                  <a:pt x="4676" y="2392"/>
                  <a:pt x="4890" y="2017"/>
                  <a:pt x="5157" y="1607"/>
                </a:cubicBezTo>
                <a:cubicBezTo>
                  <a:pt x="5211" y="1625"/>
                  <a:pt x="5246" y="1625"/>
                  <a:pt x="5300" y="1625"/>
                </a:cubicBezTo>
                <a:cubicBezTo>
                  <a:pt x="5693" y="1625"/>
                  <a:pt x="5996" y="1303"/>
                  <a:pt x="5996" y="929"/>
                </a:cubicBezTo>
                <a:cubicBezTo>
                  <a:pt x="5996" y="590"/>
                  <a:pt x="6156" y="1"/>
                  <a:pt x="6156" y="1"/>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2243" name="Google Shape;2243;p37"/>
          <p:cNvGrpSpPr/>
          <p:nvPr/>
        </p:nvGrpSpPr>
        <p:grpSpPr>
          <a:xfrm>
            <a:off x="7062980" y="4780478"/>
            <a:ext cx="552596" cy="674409"/>
            <a:chOff x="238550" y="1487175"/>
            <a:chExt cx="418000" cy="494725"/>
          </a:xfrm>
        </p:grpSpPr>
        <p:sp>
          <p:nvSpPr>
            <p:cNvPr id="2244" name="Google Shape;2244;p37"/>
            <p:cNvSpPr/>
            <p:nvPr/>
          </p:nvSpPr>
          <p:spPr>
            <a:xfrm>
              <a:off x="238550" y="1487175"/>
              <a:ext cx="184700" cy="358675"/>
            </a:xfrm>
            <a:custGeom>
              <a:rect b="b" l="l" r="r" t="t"/>
              <a:pathLst>
                <a:path extrusionOk="0" h="14347" w="7388">
                  <a:moveTo>
                    <a:pt x="1" y="1"/>
                  </a:moveTo>
                  <a:close/>
                  <a:moveTo>
                    <a:pt x="4997" y="13543"/>
                  </a:moveTo>
                  <a:lnTo>
                    <a:pt x="4997" y="14346"/>
                  </a:lnTo>
                  <a:lnTo>
                    <a:pt x="7388" y="14346"/>
                  </a:lnTo>
                  <a:lnTo>
                    <a:pt x="7388" y="13543"/>
                  </a:ln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245" name="Google Shape;2245;p37"/>
            <p:cNvSpPr/>
            <p:nvPr/>
          </p:nvSpPr>
          <p:spPr>
            <a:xfrm>
              <a:off x="596300" y="1825750"/>
              <a:ext cx="60250" cy="20100"/>
            </a:xfrm>
            <a:custGeom>
              <a:rect b="b" l="l" r="r" t="t"/>
              <a:pathLst>
                <a:path extrusionOk="0" h="804" w="2410">
                  <a:moveTo>
                    <a:pt x="1" y="0"/>
                  </a:moveTo>
                  <a:lnTo>
                    <a:pt x="1" y="803"/>
                  </a:lnTo>
                  <a:lnTo>
                    <a:pt x="2409" y="803"/>
                  </a:lnTo>
                  <a:lnTo>
                    <a:pt x="2409" y="0"/>
                  </a:ln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246" name="Google Shape;2246;p37"/>
            <p:cNvSpPr/>
            <p:nvPr/>
          </p:nvSpPr>
          <p:spPr>
            <a:xfrm>
              <a:off x="436600" y="1762400"/>
              <a:ext cx="146800" cy="146350"/>
            </a:xfrm>
            <a:custGeom>
              <a:rect b="b" l="l" r="r" t="t"/>
              <a:pathLst>
                <a:path extrusionOk="0" h="5854" w="5872">
                  <a:moveTo>
                    <a:pt x="2927" y="1"/>
                  </a:moveTo>
                  <a:cubicBezTo>
                    <a:pt x="1321" y="1"/>
                    <a:pt x="1" y="1321"/>
                    <a:pt x="1" y="2927"/>
                  </a:cubicBezTo>
                  <a:cubicBezTo>
                    <a:pt x="1" y="4551"/>
                    <a:pt x="1321" y="5853"/>
                    <a:pt x="2927" y="5853"/>
                  </a:cubicBezTo>
                  <a:cubicBezTo>
                    <a:pt x="4551" y="5853"/>
                    <a:pt x="5871" y="4551"/>
                    <a:pt x="5871" y="2927"/>
                  </a:cubicBezTo>
                  <a:cubicBezTo>
                    <a:pt x="5871" y="1321"/>
                    <a:pt x="4551" y="1"/>
                    <a:pt x="2927" y="1"/>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247" name="Google Shape;2247;p37"/>
            <p:cNvSpPr/>
            <p:nvPr/>
          </p:nvSpPr>
          <p:spPr>
            <a:xfrm>
              <a:off x="499950" y="1922100"/>
              <a:ext cx="20100" cy="59800"/>
            </a:xfrm>
            <a:custGeom>
              <a:rect b="b" l="l" r="r" t="t"/>
              <a:pathLst>
                <a:path extrusionOk="0" h="2392" w="804">
                  <a:moveTo>
                    <a:pt x="1" y="0"/>
                  </a:moveTo>
                  <a:lnTo>
                    <a:pt x="1" y="2391"/>
                  </a:lnTo>
                  <a:lnTo>
                    <a:pt x="804" y="2391"/>
                  </a:lnTo>
                  <a:lnTo>
                    <a:pt x="804" y="0"/>
                  </a:ln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248" name="Google Shape;2248;p37"/>
            <p:cNvSpPr/>
            <p:nvPr/>
          </p:nvSpPr>
          <p:spPr>
            <a:xfrm>
              <a:off x="499950" y="1689250"/>
              <a:ext cx="20100" cy="59800"/>
            </a:xfrm>
            <a:custGeom>
              <a:rect b="b" l="l" r="r" t="t"/>
              <a:pathLst>
                <a:path extrusionOk="0" h="2392" w="804">
                  <a:moveTo>
                    <a:pt x="1" y="1"/>
                  </a:moveTo>
                  <a:lnTo>
                    <a:pt x="1" y="2391"/>
                  </a:lnTo>
                  <a:lnTo>
                    <a:pt x="804" y="2391"/>
                  </a:lnTo>
                  <a:lnTo>
                    <a:pt x="804" y="1"/>
                  </a:ln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249" name="Google Shape;2249;p37"/>
            <p:cNvSpPr/>
            <p:nvPr/>
          </p:nvSpPr>
          <p:spPr>
            <a:xfrm>
              <a:off x="399150" y="1889525"/>
              <a:ext cx="56675" cy="56675"/>
            </a:xfrm>
            <a:custGeom>
              <a:rect b="b" l="l" r="r" t="t"/>
              <a:pathLst>
                <a:path extrusionOk="0" h="2267" w="2267">
                  <a:moveTo>
                    <a:pt x="1695" y="1"/>
                  </a:moveTo>
                  <a:lnTo>
                    <a:pt x="0" y="1696"/>
                  </a:lnTo>
                  <a:lnTo>
                    <a:pt x="571" y="2267"/>
                  </a:lnTo>
                  <a:lnTo>
                    <a:pt x="2266" y="572"/>
                  </a:lnTo>
                  <a:lnTo>
                    <a:pt x="1695" y="1"/>
                  </a:ln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250" name="Google Shape;2250;p37"/>
            <p:cNvSpPr/>
            <p:nvPr/>
          </p:nvSpPr>
          <p:spPr>
            <a:xfrm>
              <a:off x="564175" y="1725375"/>
              <a:ext cx="56675" cy="56675"/>
            </a:xfrm>
            <a:custGeom>
              <a:rect b="b" l="l" r="r" t="t"/>
              <a:pathLst>
                <a:path extrusionOk="0" h="2267" w="2267">
                  <a:moveTo>
                    <a:pt x="1696" y="1"/>
                  </a:moveTo>
                  <a:lnTo>
                    <a:pt x="1" y="1696"/>
                  </a:lnTo>
                  <a:lnTo>
                    <a:pt x="572" y="2267"/>
                  </a:lnTo>
                  <a:lnTo>
                    <a:pt x="2267" y="572"/>
                  </a:lnTo>
                  <a:lnTo>
                    <a:pt x="1696" y="1"/>
                  </a:ln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251" name="Google Shape;2251;p37"/>
            <p:cNvSpPr/>
            <p:nvPr/>
          </p:nvSpPr>
          <p:spPr>
            <a:xfrm>
              <a:off x="399600" y="1724925"/>
              <a:ext cx="56675" cy="56675"/>
            </a:xfrm>
            <a:custGeom>
              <a:rect b="b" l="l" r="r" t="t"/>
              <a:pathLst>
                <a:path extrusionOk="0" h="2267" w="2267">
                  <a:moveTo>
                    <a:pt x="571" y="1"/>
                  </a:moveTo>
                  <a:lnTo>
                    <a:pt x="0" y="572"/>
                  </a:lnTo>
                  <a:lnTo>
                    <a:pt x="1695" y="2267"/>
                  </a:lnTo>
                  <a:lnTo>
                    <a:pt x="2266" y="1696"/>
                  </a:lnTo>
                  <a:lnTo>
                    <a:pt x="571" y="1"/>
                  </a:ln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252" name="Google Shape;2252;p37"/>
            <p:cNvSpPr/>
            <p:nvPr/>
          </p:nvSpPr>
          <p:spPr>
            <a:xfrm>
              <a:off x="564175" y="1889975"/>
              <a:ext cx="56250" cy="56675"/>
            </a:xfrm>
            <a:custGeom>
              <a:rect b="b" l="l" r="r" t="t"/>
              <a:pathLst>
                <a:path extrusionOk="0" h="2267" w="2250">
                  <a:moveTo>
                    <a:pt x="554" y="1"/>
                  </a:moveTo>
                  <a:lnTo>
                    <a:pt x="1" y="572"/>
                  </a:lnTo>
                  <a:lnTo>
                    <a:pt x="1696" y="2267"/>
                  </a:lnTo>
                  <a:lnTo>
                    <a:pt x="2249" y="1696"/>
                  </a:lnTo>
                  <a:lnTo>
                    <a:pt x="554" y="1"/>
                  </a:ln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2253" name="Google Shape;2253;p37"/>
          <p:cNvSpPr/>
          <p:nvPr/>
        </p:nvSpPr>
        <p:spPr>
          <a:xfrm>
            <a:off x="7732374" y="5181214"/>
            <a:ext cx="374490" cy="217396"/>
          </a:xfrm>
          <a:custGeom>
            <a:rect b="b" l="l" r="r" t="t"/>
            <a:pathLst>
              <a:path extrusionOk="0" h="6379" w="11331">
                <a:moveTo>
                  <a:pt x="4807" y="0"/>
                </a:moveTo>
                <a:cubicBezTo>
                  <a:pt x="4627" y="0"/>
                  <a:pt x="4445" y="20"/>
                  <a:pt x="4265" y="62"/>
                </a:cubicBezTo>
                <a:cubicBezTo>
                  <a:pt x="3212" y="330"/>
                  <a:pt x="2445" y="1276"/>
                  <a:pt x="2445" y="2382"/>
                </a:cubicBezTo>
                <a:lnTo>
                  <a:pt x="2445" y="2418"/>
                </a:lnTo>
                <a:cubicBezTo>
                  <a:pt x="2335" y="2399"/>
                  <a:pt x="2226" y="2390"/>
                  <a:pt x="2117" y="2390"/>
                </a:cubicBezTo>
                <a:cubicBezTo>
                  <a:pt x="1500" y="2390"/>
                  <a:pt x="912" y="2684"/>
                  <a:pt x="518" y="3185"/>
                </a:cubicBezTo>
                <a:cubicBezTo>
                  <a:pt x="72" y="3774"/>
                  <a:pt x="0" y="4559"/>
                  <a:pt x="321" y="5237"/>
                </a:cubicBezTo>
                <a:cubicBezTo>
                  <a:pt x="625" y="5897"/>
                  <a:pt x="1285" y="6325"/>
                  <a:pt x="2017" y="6379"/>
                </a:cubicBezTo>
                <a:lnTo>
                  <a:pt x="9742" y="6379"/>
                </a:lnTo>
                <a:cubicBezTo>
                  <a:pt x="10617" y="6379"/>
                  <a:pt x="11330" y="5665"/>
                  <a:pt x="11330" y="4791"/>
                </a:cubicBezTo>
                <a:cubicBezTo>
                  <a:pt x="11330" y="3916"/>
                  <a:pt x="10617" y="3185"/>
                  <a:pt x="9742" y="3185"/>
                </a:cubicBezTo>
                <a:lnTo>
                  <a:pt x="9618" y="3185"/>
                </a:lnTo>
                <a:cubicBezTo>
                  <a:pt x="9618" y="2525"/>
                  <a:pt x="9296" y="1918"/>
                  <a:pt x="8779" y="1561"/>
                </a:cubicBezTo>
                <a:cubicBezTo>
                  <a:pt x="8435" y="1320"/>
                  <a:pt x="8031" y="1197"/>
                  <a:pt x="7626" y="1197"/>
                </a:cubicBezTo>
                <a:cubicBezTo>
                  <a:pt x="7401" y="1197"/>
                  <a:pt x="7175" y="1235"/>
                  <a:pt x="6959" y="1311"/>
                </a:cubicBezTo>
                <a:cubicBezTo>
                  <a:pt x="6543" y="495"/>
                  <a:pt x="5696" y="0"/>
                  <a:pt x="4807"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254" name="Google Shape;2254;p37"/>
          <p:cNvSpPr/>
          <p:nvPr/>
        </p:nvSpPr>
        <p:spPr>
          <a:xfrm>
            <a:off x="8223836" y="5091980"/>
            <a:ext cx="352082" cy="376448"/>
          </a:xfrm>
          <a:custGeom>
            <a:rect b="b" l="l" r="r" t="t"/>
            <a:pathLst>
              <a:path extrusionOk="0" h="11046" w="10653">
                <a:moveTo>
                  <a:pt x="5336" y="1"/>
                </a:moveTo>
                <a:cubicBezTo>
                  <a:pt x="5193" y="1"/>
                  <a:pt x="5068" y="126"/>
                  <a:pt x="5068" y="268"/>
                </a:cubicBezTo>
                <a:lnTo>
                  <a:pt x="5068" y="607"/>
                </a:lnTo>
                <a:cubicBezTo>
                  <a:pt x="2249" y="732"/>
                  <a:pt x="1" y="2838"/>
                  <a:pt x="1" y="5389"/>
                </a:cubicBezTo>
                <a:cubicBezTo>
                  <a:pt x="1" y="5479"/>
                  <a:pt x="54" y="5532"/>
                  <a:pt x="143" y="5532"/>
                </a:cubicBezTo>
                <a:cubicBezTo>
                  <a:pt x="215" y="5532"/>
                  <a:pt x="268" y="5479"/>
                  <a:pt x="268" y="5389"/>
                </a:cubicBezTo>
                <a:cubicBezTo>
                  <a:pt x="268" y="4604"/>
                  <a:pt x="1000" y="3962"/>
                  <a:pt x="1874" y="3962"/>
                </a:cubicBezTo>
                <a:cubicBezTo>
                  <a:pt x="2748" y="3962"/>
                  <a:pt x="3462" y="4604"/>
                  <a:pt x="3462" y="5389"/>
                </a:cubicBezTo>
                <a:cubicBezTo>
                  <a:pt x="3462" y="5479"/>
                  <a:pt x="3516" y="5532"/>
                  <a:pt x="3605" y="5532"/>
                </a:cubicBezTo>
                <a:cubicBezTo>
                  <a:pt x="3676" y="5532"/>
                  <a:pt x="3730" y="5479"/>
                  <a:pt x="3730" y="5389"/>
                </a:cubicBezTo>
                <a:cubicBezTo>
                  <a:pt x="3730" y="4693"/>
                  <a:pt x="4301" y="4105"/>
                  <a:pt x="5068" y="3998"/>
                </a:cubicBezTo>
                <a:lnTo>
                  <a:pt x="5068" y="9386"/>
                </a:lnTo>
                <a:lnTo>
                  <a:pt x="4925" y="9386"/>
                </a:lnTo>
                <a:lnTo>
                  <a:pt x="4925" y="9993"/>
                </a:lnTo>
                <a:cubicBezTo>
                  <a:pt x="4925" y="10135"/>
                  <a:pt x="4818" y="10260"/>
                  <a:pt x="4658" y="10260"/>
                </a:cubicBezTo>
                <a:cubicBezTo>
                  <a:pt x="4515" y="10260"/>
                  <a:pt x="4390" y="10135"/>
                  <a:pt x="4390" y="9993"/>
                </a:cubicBezTo>
                <a:cubicBezTo>
                  <a:pt x="4390" y="9761"/>
                  <a:pt x="4229" y="9582"/>
                  <a:pt x="3997" y="9582"/>
                </a:cubicBezTo>
                <a:cubicBezTo>
                  <a:pt x="3765" y="9582"/>
                  <a:pt x="3605" y="9761"/>
                  <a:pt x="3605" y="9993"/>
                </a:cubicBezTo>
                <a:cubicBezTo>
                  <a:pt x="3605" y="10581"/>
                  <a:pt x="4087" y="11045"/>
                  <a:pt x="4658" y="11045"/>
                </a:cubicBezTo>
                <a:cubicBezTo>
                  <a:pt x="5246" y="11045"/>
                  <a:pt x="5728" y="10581"/>
                  <a:pt x="5728" y="9993"/>
                </a:cubicBezTo>
                <a:lnTo>
                  <a:pt x="5728" y="9386"/>
                </a:lnTo>
                <a:lnTo>
                  <a:pt x="5585" y="9386"/>
                </a:lnTo>
                <a:lnTo>
                  <a:pt x="5585" y="3998"/>
                </a:lnTo>
                <a:cubicBezTo>
                  <a:pt x="6353" y="4105"/>
                  <a:pt x="6924" y="4693"/>
                  <a:pt x="6924" y="5389"/>
                </a:cubicBezTo>
                <a:cubicBezTo>
                  <a:pt x="6924" y="5479"/>
                  <a:pt x="6977" y="5532"/>
                  <a:pt x="7066" y="5532"/>
                </a:cubicBezTo>
                <a:cubicBezTo>
                  <a:pt x="7138" y="5532"/>
                  <a:pt x="7191" y="5479"/>
                  <a:pt x="7191" y="5389"/>
                </a:cubicBezTo>
                <a:cubicBezTo>
                  <a:pt x="7191" y="4604"/>
                  <a:pt x="7923" y="3962"/>
                  <a:pt x="8797" y="3962"/>
                </a:cubicBezTo>
                <a:cubicBezTo>
                  <a:pt x="9671" y="3962"/>
                  <a:pt x="10385" y="4604"/>
                  <a:pt x="10385" y="5389"/>
                </a:cubicBezTo>
                <a:cubicBezTo>
                  <a:pt x="10385" y="5479"/>
                  <a:pt x="10439" y="5532"/>
                  <a:pt x="10528" y="5532"/>
                </a:cubicBezTo>
                <a:cubicBezTo>
                  <a:pt x="10599" y="5532"/>
                  <a:pt x="10653" y="5479"/>
                  <a:pt x="10653" y="5389"/>
                </a:cubicBezTo>
                <a:cubicBezTo>
                  <a:pt x="10653" y="2838"/>
                  <a:pt x="8422" y="732"/>
                  <a:pt x="5585" y="607"/>
                </a:cubicBezTo>
                <a:lnTo>
                  <a:pt x="5585" y="268"/>
                </a:lnTo>
                <a:cubicBezTo>
                  <a:pt x="5585" y="126"/>
                  <a:pt x="5478" y="1"/>
                  <a:pt x="5336" y="1"/>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2255" name="Google Shape;2255;p37"/>
          <p:cNvGrpSpPr/>
          <p:nvPr/>
        </p:nvGrpSpPr>
        <p:grpSpPr>
          <a:xfrm>
            <a:off x="8815358" y="5107237"/>
            <a:ext cx="364707" cy="363804"/>
            <a:chOff x="6010925" y="3998175"/>
            <a:chExt cx="275875" cy="266875"/>
          </a:xfrm>
        </p:grpSpPr>
        <p:sp>
          <p:nvSpPr>
            <p:cNvPr id="2256" name="Google Shape;2256;p37"/>
            <p:cNvSpPr/>
            <p:nvPr/>
          </p:nvSpPr>
          <p:spPr>
            <a:xfrm>
              <a:off x="6222525" y="3998175"/>
              <a:ext cx="64275" cy="58575"/>
            </a:xfrm>
            <a:custGeom>
              <a:rect b="b" l="l" r="r" t="t"/>
              <a:pathLst>
                <a:path extrusionOk="0" h="2343" w="2571">
                  <a:moveTo>
                    <a:pt x="2029" y="1"/>
                  </a:moveTo>
                  <a:cubicBezTo>
                    <a:pt x="1562" y="1"/>
                    <a:pt x="729" y="167"/>
                    <a:pt x="1" y="362"/>
                  </a:cubicBezTo>
                  <a:cubicBezTo>
                    <a:pt x="358" y="576"/>
                    <a:pt x="733" y="862"/>
                    <a:pt x="1089" y="1219"/>
                  </a:cubicBezTo>
                  <a:cubicBezTo>
                    <a:pt x="1464" y="1594"/>
                    <a:pt x="1750" y="1968"/>
                    <a:pt x="1964" y="2343"/>
                  </a:cubicBezTo>
                  <a:cubicBezTo>
                    <a:pt x="2231" y="1308"/>
                    <a:pt x="2570" y="255"/>
                    <a:pt x="2374" y="77"/>
                  </a:cubicBezTo>
                  <a:cubicBezTo>
                    <a:pt x="2326" y="24"/>
                    <a:pt x="2203" y="1"/>
                    <a:pt x="2029" y="1"/>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257" name="Google Shape;2257;p37"/>
            <p:cNvSpPr/>
            <p:nvPr/>
          </p:nvSpPr>
          <p:spPr>
            <a:xfrm>
              <a:off x="6010925" y="4089600"/>
              <a:ext cx="85400" cy="77650"/>
            </a:xfrm>
            <a:custGeom>
              <a:rect b="b" l="l" r="r" t="t"/>
              <a:pathLst>
                <a:path extrusionOk="0" h="3106" w="3416">
                  <a:moveTo>
                    <a:pt x="2802" y="0"/>
                  </a:moveTo>
                  <a:cubicBezTo>
                    <a:pt x="2669" y="0"/>
                    <a:pt x="2534" y="44"/>
                    <a:pt x="2434" y="131"/>
                  </a:cubicBezTo>
                  <a:lnTo>
                    <a:pt x="329" y="2254"/>
                  </a:lnTo>
                  <a:cubicBezTo>
                    <a:pt x="0" y="2567"/>
                    <a:pt x="246" y="3106"/>
                    <a:pt x="663" y="3106"/>
                  </a:cubicBezTo>
                  <a:cubicBezTo>
                    <a:pt x="699" y="3106"/>
                    <a:pt x="737" y="3102"/>
                    <a:pt x="775" y="3093"/>
                  </a:cubicBezTo>
                  <a:lnTo>
                    <a:pt x="2541" y="2683"/>
                  </a:lnTo>
                  <a:cubicBezTo>
                    <a:pt x="2684" y="2022"/>
                    <a:pt x="2934" y="1130"/>
                    <a:pt x="3415" y="203"/>
                  </a:cubicBezTo>
                  <a:lnTo>
                    <a:pt x="2969" y="24"/>
                  </a:lnTo>
                  <a:cubicBezTo>
                    <a:pt x="2916" y="8"/>
                    <a:pt x="2859" y="0"/>
                    <a:pt x="2802"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258" name="Google Shape;2258;p37"/>
            <p:cNvSpPr/>
            <p:nvPr/>
          </p:nvSpPr>
          <p:spPr>
            <a:xfrm>
              <a:off x="6111825" y="4181175"/>
              <a:ext cx="80400" cy="83875"/>
            </a:xfrm>
            <a:custGeom>
              <a:rect b="b" l="l" r="r" t="t"/>
              <a:pathLst>
                <a:path extrusionOk="0" h="3355" w="3216">
                  <a:moveTo>
                    <a:pt x="2912" y="1"/>
                  </a:moveTo>
                  <a:cubicBezTo>
                    <a:pt x="2020" y="483"/>
                    <a:pt x="1164" y="733"/>
                    <a:pt x="486" y="857"/>
                  </a:cubicBezTo>
                  <a:lnTo>
                    <a:pt x="75" y="2749"/>
                  </a:lnTo>
                  <a:cubicBezTo>
                    <a:pt x="0" y="3087"/>
                    <a:pt x="259" y="3355"/>
                    <a:pt x="544" y="3355"/>
                  </a:cubicBezTo>
                  <a:cubicBezTo>
                    <a:pt x="664" y="3355"/>
                    <a:pt x="790" y="3306"/>
                    <a:pt x="896" y="3195"/>
                  </a:cubicBezTo>
                  <a:lnTo>
                    <a:pt x="3019" y="1089"/>
                  </a:lnTo>
                  <a:cubicBezTo>
                    <a:pt x="3162" y="964"/>
                    <a:pt x="3216" y="750"/>
                    <a:pt x="3126" y="554"/>
                  </a:cubicBezTo>
                  <a:lnTo>
                    <a:pt x="2912" y="1"/>
                  </a:ln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259" name="Google Shape;2259;p37"/>
            <p:cNvSpPr/>
            <p:nvPr/>
          </p:nvSpPr>
          <p:spPr>
            <a:xfrm>
              <a:off x="6086050" y="4013025"/>
              <a:ext cx="179325" cy="178900"/>
            </a:xfrm>
            <a:custGeom>
              <a:rect b="b" l="l" r="r" t="t"/>
              <a:pathLst>
                <a:path extrusionOk="0" h="7156" w="7173">
                  <a:moveTo>
                    <a:pt x="4844" y="1521"/>
                  </a:moveTo>
                  <a:cubicBezTo>
                    <a:pt x="5050" y="1521"/>
                    <a:pt x="5255" y="1597"/>
                    <a:pt x="5406" y="1749"/>
                  </a:cubicBezTo>
                  <a:cubicBezTo>
                    <a:pt x="5728" y="2070"/>
                    <a:pt x="5728" y="2570"/>
                    <a:pt x="5406" y="2873"/>
                  </a:cubicBezTo>
                  <a:cubicBezTo>
                    <a:pt x="5255" y="3025"/>
                    <a:pt x="5054" y="3100"/>
                    <a:pt x="4851" y="3100"/>
                  </a:cubicBezTo>
                  <a:cubicBezTo>
                    <a:pt x="4648" y="3100"/>
                    <a:pt x="4443" y="3025"/>
                    <a:pt x="4282" y="2873"/>
                  </a:cubicBezTo>
                  <a:cubicBezTo>
                    <a:pt x="3979" y="2570"/>
                    <a:pt x="3979" y="2070"/>
                    <a:pt x="4282" y="1749"/>
                  </a:cubicBezTo>
                  <a:cubicBezTo>
                    <a:pt x="4434" y="1597"/>
                    <a:pt x="4639" y="1521"/>
                    <a:pt x="4844" y="1521"/>
                  </a:cubicBezTo>
                  <a:close/>
                  <a:moveTo>
                    <a:pt x="4728" y="0"/>
                  </a:moveTo>
                  <a:cubicBezTo>
                    <a:pt x="3943" y="321"/>
                    <a:pt x="3051" y="875"/>
                    <a:pt x="2195" y="1731"/>
                  </a:cubicBezTo>
                  <a:cubicBezTo>
                    <a:pt x="607" y="3319"/>
                    <a:pt x="143" y="5246"/>
                    <a:pt x="0" y="6334"/>
                  </a:cubicBezTo>
                  <a:lnTo>
                    <a:pt x="839" y="7155"/>
                  </a:lnTo>
                  <a:cubicBezTo>
                    <a:pt x="1927" y="7012"/>
                    <a:pt x="3854" y="6566"/>
                    <a:pt x="5442" y="4978"/>
                  </a:cubicBezTo>
                  <a:cubicBezTo>
                    <a:pt x="6299" y="4122"/>
                    <a:pt x="6852" y="3248"/>
                    <a:pt x="7173" y="2445"/>
                  </a:cubicBezTo>
                  <a:cubicBezTo>
                    <a:pt x="6994" y="2017"/>
                    <a:pt x="6655" y="1499"/>
                    <a:pt x="6156" y="982"/>
                  </a:cubicBezTo>
                  <a:cubicBezTo>
                    <a:pt x="5674" y="518"/>
                    <a:pt x="5174" y="179"/>
                    <a:pt x="4728"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260" name="Google Shape;2260;p37"/>
            <p:cNvSpPr/>
            <p:nvPr/>
          </p:nvSpPr>
          <p:spPr>
            <a:xfrm>
              <a:off x="6042775" y="4183750"/>
              <a:ext cx="57575" cy="47550"/>
            </a:xfrm>
            <a:custGeom>
              <a:rect b="b" l="l" r="r" t="t"/>
              <a:pathLst>
                <a:path extrusionOk="0" h="1902" w="2303">
                  <a:moveTo>
                    <a:pt x="1416" y="0"/>
                  </a:moveTo>
                  <a:cubicBezTo>
                    <a:pt x="1347" y="0"/>
                    <a:pt x="1253" y="55"/>
                    <a:pt x="1107" y="201"/>
                  </a:cubicBezTo>
                  <a:cubicBezTo>
                    <a:pt x="661" y="647"/>
                    <a:pt x="0" y="1629"/>
                    <a:pt x="197" y="1861"/>
                  </a:cubicBezTo>
                  <a:cubicBezTo>
                    <a:pt x="227" y="1889"/>
                    <a:pt x="270" y="1901"/>
                    <a:pt x="323" y="1901"/>
                  </a:cubicBezTo>
                  <a:cubicBezTo>
                    <a:pt x="676" y="1901"/>
                    <a:pt x="1468" y="1341"/>
                    <a:pt x="1856" y="969"/>
                  </a:cubicBezTo>
                  <a:cubicBezTo>
                    <a:pt x="2302" y="505"/>
                    <a:pt x="1927" y="540"/>
                    <a:pt x="1731" y="344"/>
                  </a:cubicBezTo>
                  <a:cubicBezTo>
                    <a:pt x="1590" y="203"/>
                    <a:pt x="1550" y="0"/>
                    <a:pt x="1416"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2261" name="Google Shape;2261;p37"/>
          <p:cNvGrpSpPr/>
          <p:nvPr/>
        </p:nvGrpSpPr>
        <p:grpSpPr>
          <a:xfrm>
            <a:off x="9417554" y="5125862"/>
            <a:ext cx="352082" cy="308322"/>
            <a:chOff x="6866650" y="1038650"/>
            <a:chExt cx="266325" cy="226175"/>
          </a:xfrm>
        </p:grpSpPr>
        <p:sp>
          <p:nvSpPr>
            <p:cNvPr id="2262" name="Google Shape;2262;p37"/>
            <p:cNvSpPr/>
            <p:nvPr/>
          </p:nvSpPr>
          <p:spPr>
            <a:xfrm>
              <a:off x="6866650" y="1078350"/>
              <a:ext cx="39725" cy="186475"/>
            </a:xfrm>
            <a:custGeom>
              <a:rect b="b" l="l" r="r" t="t"/>
              <a:pathLst>
                <a:path extrusionOk="0" h="7459" w="1589">
                  <a:moveTo>
                    <a:pt x="536" y="1"/>
                  </a:moveTo>
                  <a:cubicBezTo>
                    <a:pt x="233" y="1"/>
                    <a:pt x="1" y="250"/>
                    <a:pt x="1" y="536"/>
                  </a:cubicBezTo>
                  <a:lnTo>
                    <a:pt x="1" y="6924"/>
                  </a:lnTo>
                  <a:cubicBezTo>
                    <a:pt x="1" y="7227"/>
                    <a:pt x="233" y="7459"/>
                    <a:pt x="536" y="7459"/>
                  </a:cubicBezTo>
                  <a:lnTo>
                    <a:pt x="1589" y="7459"/>
                  </a:lnTo>
                  <a:lnTo>
                    <a:pt x="1589" y="1"/>
                  </a:ln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263" name="Google Shape;2263;p37"/>
            <p:cNvSpPr/>
            <p:nvPr/>
          </p:nvSpPr>
          <p:spPr>
            <a:xfrm>
              <a:off x="7092800" y="1078350"/>
              <a:ext cx="40175" cy="186475"/>
            </a:xfrm>
            <a:custGeom>
              <a:rect b="b" l="l" r="r" t="t"/>
              <a:pathLst>
                <a:path extrusionOk="0" h="7459" w="1607">
                  <a:moveTo>
                    <a:pt x="1" y="1"/>
                  </a:moveTo>
                  <a:lnTo>
                    <a:pt x="1" y="7459"/>
                  </a:lnTo>
                  <a:lnTo>
                    <a:pt x="1072" y="7459"/>
                  </a:lnTo>
                  <a:cubicBezTo>
                    <a:pt x="1375" y="7459"/>
                    <a:pt x="1607" y="7227"/>
                    <a:pt x="1607" y="6924"/>
                  </a:cubicBezTo>
                  <a:lnTo>
                    <a:pt x="1607" y="536"/>
                  </a:lnTo>
                  <a:cubicBezTo>
                    <a:pt x="1607" y="250"/>
                    <a:pt x="1375" y="1"/>
                    <a:pt x="1072" y="1"/>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264" name="Google Shape;2264;p37"/>
            <p:cNvSpPr/>
            <p:nvPr/>
          </p:nvSpPr>
          <p:spPr>
            <a:xfrm>
              <a:off x="6919750" y="1038650"/>
              <a:ext cx="159700" cy="226175"/>
            </a:xfrm>
            <a:custGeom>
              <a:rect b="b" l="l" r="r" t="t"/>
              <a:pathLst>
                <a:path extrusionOk="0" h="9047" w="6388">
                  <a:moveTo>
                    <a:pt x="3997" y="786"/>
                  </a:moveTo>
                  <a:cubicBezTo>
                    <a:pt x="4086" y="786"/>
                    <a:pt x="4140" y="857"/>
                    <a:pt x="4140" y="929"/>
                  </a:cubicBezTo>
                  <a:lnTo>
                    <a:pt x="4140" y="1589"/>
                  </a:lnTo>
                  <a:lnTo>
                    <a:pt x="2266" y="1589"/>
                  </a:lnTo>
                  <a:lnTo>
                    <a:pt x="2266" y="929"/>
                  </a:lnTo>
                  <a:cubicBezTo>
                    <a:pt x="2266" y="857"/>
                    <a:pt x="2320" y="786"/>
                    <a:pt x="2409" y="786"/>
                  </a:cubicBezTo>
                  <a:close/>
                  <a:moveTo>
                    <a:pt x="2409" y="1"/>
                  </a:moveTo>
                  <a:cubicBezTo>
                    <a:pt x="1891" y="1"/>
                    <a:pt x="1463" y="411"/>
                    <a:pt x="1463" y="929"/>
                  </a:cubicBezTo>
                  <a:lnTo>
                    <a:pt x="1463" y="1589"/>
                  </a:lnTo>
                  <a:lnTo>
                    <a:pt x="0" y="1589"/>
                  </a:lnTo>
                  <a:lnTo>
                    <a:pt x="0" y="9047"/>
                  </a:lnTo>
                  <a:lnTo>
                    <a:pt x="6388" y="9047"/>
                  </a:lnTo>
                  <a:lnTo>
                    <a:pt x="6388" y="1589"/>
                  </a:lnTo>
                  <a:lnTo>
                    <a:pt x="4925" y="1589"/>
                  </a:lnTo>
                  <a:lnTo>
                    <a:pt x="4925" y="929"/>
                  </a:lnTo>
                  <a:cubicBezTo>
                    <a:pt x="4925" y="411"/>
                    <a:pt x="4514" y="1"/>
                    <a:pt x="3997" y="1"/>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2265" name="Google Shape;2265;p37"/>
          <p:cNvGrpSpPr/>
          <p:nvPr/>
        </p:nvGrpSpPr>
        <p:grpSpPr>
          <a:xfrm>
            <a:off x="5155087" y="1762012"/>
            <a:ext cx="272497" cy="362441"/>
            <a:chOff x="2033075" y="2942475"/>
            <a:chExt cx="206125" cy="265875"/>
          </a:xfrm>
        </p:grpSpPr>
        <p:sp>
          <p:nvSpPr>
            <p:cNvPr id="2266" name="Google Shape;2266;p37"/>
            <p:cNvSpPr/>
            <p:nvPr/>
          </p:nvSpPr>
          <p:spPr>
            <a:xfrm>
              <a:off x="2033075" y="2942475"/>
              <a:ext cx="206125" cy="265875"/>
            </a:xfrm>
            <a:custGeom>
              <a:rect b="b" l="l" r="r" t="t"/>
              <a:pathLst>
                <a:path extrusionOk="0" h="10635" w="8245">
                  <a:moveTo>
                    <a:pt x="4908" y="1124"/>
                  </a:moveTo>
                  <a:lnTo>
                    <a:pt x="6567" y="2783"/>
                  </a:lnTo>
                  <a:lnTo>
                    <a:pt x="4908" y="2783"/>
                  </a:lnTo>
                  <a:lnTo>
                    <a:pt x="4908" y="1124"/>
                  </a:lnTo>
                  <a:close/>
                  <a:moveTo>
                    <a:pt x="4122" y="803"/>
                  </a:moveTo>
                  <a:lnTo>
                    <a:pt x="4122" y="3586"/>
                  </a:lnTo>
                  <a:lnTo>
                    <a:pt x="7441" y="3586"/>
                  </a:lnTo>
                  <a:lnTo>
                    <a:pt x="7441" y="9849"/>
                  </a:lnTo>
                  <a:lnTo>
                    <a:pt x="786" y="9849"/>
                  </a:lnTo>
                  <a:lnTo>
                    <a:pt x="786" y="803"/>
                  </a:lnTo>
                  <a:close/>
                  <a:moveTo>
                    <a:pt x="1" y="0"/>
                  </a:moveTo>
                  <a:lnTo>
                    <a:pt x="1" y="10634"/>
                  </a:lnTo>
                  <a:lnTo>
                    <a:pt x="8244" y="10634"/>
                  </a:lnTo>
                  <a:lnTo>
                    <a:pt x="8244" y="2926"/>
                  </a:lnTo>
                  <a:lnTo>
                    <a:pt x="4908" y="0"/>
                  </a:ln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267" name="Google Shape;2267;p37"/>
            <p:cNvSpPr/>
            <p:nvPr/>
          </p:nvSpPr>
          <p:spPr>
            <a:xfrm>
              <a:off x="2072775" y="3065575"/>
              <a:ext cx="126275" cy="13400"/>
            </a:xfrm>
            <a:custGeom>
              <a:rect b="b" l="l" r="r" t="t"/>
              <a:pathLst>
                <a:path extrusionOk="0" h="536" w="5051">
                  <a:moveTo>
                    <a:pt x="1" y="1"/>
                  </a:moveTo>
                  <a:lnTo>
                    <a:pt x="1" y="536"/>
                  </a:lnTo>
                  <a:lnTo>
                    <a:pt x="5050" y="536"/>
                  </a:lnTo>
                  <a:lnTo>
                    <a:pt x="5050" y="1"/>
                  </a:ln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268" name="Google Shape;2268;p37"/>
            <p:cNvSpPr/>
            <p:nvPr/>
          </p:nvSpPr>
          <p:spPr>
            <a:xfrm>
              <a:off x="2072775" y="3038825"/>
              <a:ext cx="43300" cy="13400"/>
            </a:xfrm>
            <a:custGeom>
              <a:rect b="b" l="l" r="r" t="t"/>
              <a:pathLst>
                <a:path extrusionOk="0" h="536" w="1732">
                  <a:moveTo>
                    <a:pt x="1" y="0"/>
                  </a:moveTo>
                  <a:lnTo>
                    <a:pt x="1" y="535"/>
                  </a:lnTo>
                  <a:lnTo>
                    <a:pt x="1732" y="535"/>
                  </a:lnTo>
                  <a:lnTo>
                    <a:pt x="1732" y="0"/>
                  </a:ln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269" name="Google Shape;2269;p37"/>
            <p:cNvSpPr/>
            <p:nvPr/>
          </p:nvSpPr>
          <p:spPr>
            <a:xfrm>
              <a:off x="2072775" y="3091900"/>
              <a:ext cx="126275" cy="13400"/>
            </a:xfrm>
            <a:custGeom>
              <a:rect b="b" l="l" r="r" t="t"/>
              <a:pathLst>
                <a:path extrusionOk="0" h="536" w="5051">
                  <a:moveTo>
                    <a:pt x="1" y="0"/>
                  </a:moveTo>
                  <a:lnTo>
                    <a:pt x="1" y="536"/>
                  </a:lnTo>
                  <a:lnTo>
                    <a:pt x="5050" y="536"/>
                  </a:lnTo>
                  <a:lnTo>
                    <a:pt x="5050" y="0"/>
                  </a:ln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270" name="Google Shape;2270;p37"/>
            <p:cNvSpPr/>
            <p:nvPr/>
          </p:nvSpPr>
          <p:spPr>
            <a:xfrm>
              <a:off x="2072775" y="3118650"/>
              <a:ext cx="126275" cy="13425"/>
            </a:xfrm>
            <a:custGeom>
              <a:rect b="b" l="l" r="r" t="t"/>
              <a:pathLst>
                <a:path extrusionOk="0" h="537" w="5051">
                  <a:moveTo>
                    <a:pt x="1" y="1"/>
                  </a:moveTo>
                  <a:lnTo>
                    <a:pt x="1" y="536"/>
                  </a:lnTo>
                  <a:lnTo>
                    <a:pt x="5050" y="536"/>
                  </a:lnTo>
                  <a:lnTo>
                    <a:pt x="5050" y="1"/>
                  </a:ln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271" name="Google Shape;2271;p37"/>
            <p:cNvSpPr/>
            <p:nvPr/>
          </p:nvSpPr>
          <p:spPr>
            <a:xfrm>
              <a:off x="2072775" y="3145425"/>
              <a:ext cx="126275" cy="13400"/>
            </a:xfrm>
            <a:custGeom>
              <a:rect b="b" l="l" r="r" t="t"/>
              <a:pathLst>
                <a:path extrusionOk="0" h="536" w="5051">
                  <a:moveTo>
                    <a:pt x="1" y="0"/>
                  </a:moveTo>
                  <a:lnTo>
                    <a:pt x="1" y="536"/>
                  </a:lnTo>
                  <a:lnTo>
                    <a:pt x="5050" y="536"/>
                  </a:lnTo>
                  <a:lnTo>
                    <a:pt x="5050" y="0"/>
                  </a:ln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2272" name="Google Shape;2272;p37"/>
          <p:cNvSpPr/>
          <p:nvPr/>
        </p:nvSpPr>
        <p:spPr>
          <a:xfrm>
            <a:off x="2519516" y="5702423"/>
            <a:ext cx="281917" cy="398327"/>
          </a:xfrm>
          <a:custGeom>
            <a:rect b="b" l="l" r="r" t="t"/>
            <a:pathLst>
              <a:path extrusionOk="0" h="11688" w="8530">
                <a:moveTo>
                  <a:pt x="3373" y="857"/>
                </a:moveTo>
                <a:lnTo>
                  <a:pt x="3373" y="857"/>
                </a:lnTo>
                <a:cubicBezTo>
                  <a:pt x="3159" y="1142"/>
                  <a:pt x="3052" y="1499"/>
                  <a:pt x="3052" y="1856"/>
                </a:cubicBezTo>
                <a:lnTo>
                  <a:pt x="3052" y="2659"/>
                </a:lnTo>
                <a:lnTo>
                  <a:pt x="2392" y="2659"/>
                </a:lnTo>
                <a:lnTo>
                  <a:pt x="2392" y="2124"/>
                </a:lnTo>
                <a:cubicBezTo>
                  <a:pt x="2392" y="1517"/>
                  <a:pt x="2802" y="1017"/>
                  <a:pt x="3373" y="857"/>
                </a:cubicBezTo>
                <a:close/>
                <a:moveTo>
                  <a:pt x="4069" y="839"/>
                </a:moveTo>
                <a:cubicBezTo>
                  <a:pt x="4640" y="1000"/>
                  <a:pt x="5050" y="1499"/>
                  <a:pt x="5050" y="2124"/>
                </a:cubicBezTo>
                <a:lnTo>
                  <a:pt x="5050" y="2659"/>
                </a:lnTo>
                <a:lnTo>
                  <a:pt x="3587" y="2659"/>
                </a:lnTo>
                <a:lnTo>
                  <a:pt x="3587" y="1856"/>
                </a:lnTo>
                <a:cubicBezTo>
                  <a:pt x="3587" y="1463"/>
                  <a:pt x="3784" y="1107"/>
                  <a:pt x="4069" y="839"/>
                </a:cubicBezTo>
                <a:close/>
                <a:moveTo>
                  <a:pt x="4925" y="536"/>
                </a:moveTo>
                <a:cubicBezTo>
                  <a:pt x="5657" y="536"/>
                  <a:pt x="6246" y="1124"/>
                  <a:pt x="6246" y="1856"/>
                </a:cubicBezTo>
                <a:lnTo>
                  <a:pt x="6246" y="2659"/>
                </a:lnTo>
                <a:lnTo>
                  <a:pt x="5586" y="2659"/>
                </a:lnTo>
                <a:lnTo>
                  <a:pt x="5586" y="2124"/>
                </a:lnTo>
                <a:cubicBezTo>
                  <a:pt x="5586" y="1463"/>
                  <a:pt x="5247" y="875"/>
                  <a:pt x="4711" y="554"/>
                </a:cubicBezTo>
                <a:cubicBezTo>
                  <a:pt x="4783" y="554"/>
                  <a:pt x="4854" y="536"/>
                  <a:pt x="4925" y="536"/>
                </a:cubicBezTo>
                <a:close/>
                <a:moveTo>
                  <a:pt x="7316" y="4871"/>
                </a:moveTo>
                <a:lnTo>
                  <a:pt x="7691" y="9796"/>
                </a:lnTo>
                <a:lnTo>
                  <a:pt x="6959" y="10528"/>
                </a:lnTo>
                <a:lnTo>
                  <a:pt x="7316" y="4871"/>
                </a:lnTo>
                <a:close/>
                <a:moveTo>
                  <a:pt x="6603" y="3462"/>
                </a:moveTo>
                <a:lnTo>
                  <a:pt x="6139" y="10902"/>
                </a:lnTo>
                <a:lnTo>
                  <a:pt x="804" y="10902"/>
                </a:lnTo>
                <a:lnTo>
                  <a:pt x="1286" y="3462"/>
                </a:lnTo>
                <a:lnTo>
                  <a:pt x="1857" y="3462"/>
                </a:lnTo>
                <a:lnTo>
                  <a:pt x="1857" y="4515"/>
                </a:lnTo>
                <a:cubicBezTo>
                  <a:pt x="1857" y="4675"/>
                  <a:pt x="1981" y="4782"/>
                  <a:pt x="2124" y="4782"/>
                </a:cubicBezTo>
                <a:cubicBezTo>
                  <a:pt x="2267" y="4782"/>
                  <a:pt x="2392" y="4675"/>
                  <a:pt x="2392" y="4515"/>
                </a:cubicBezTo>
                <a:lnTo>
                  <a:pt x="2392" y="3462"/>
                </a:lnTo>
                <a:lnTo>
                  <a:pt x="5050" y="3462"/>
                </a:lnTo>
                <a:lnTo>
                  <a:pt x="5050" y="4515"/>
                </a:lnTo>
                <a:cubicBezTo>
                  <a:pt x="5050" y="4675"/>
                  <a:pt x="5175" y="4782"/>
                  <a:pt x="5318" y="4782"/>
                </a:cubicBezTo>
                <a:cubicBezTo>
                  <a:pt x="5479" y="4782"/>
                  <a:pt x="5586" y="4675"/>
                  <a:pt x="5586" y="4515"/>
                </a:cubicBezTo>
                <a:lnTo>
                  <a:pt x="5586" y="3462"/>
                </a:lnTo>
                <a:close/>
                <a:moveTo>
                  <a:pt x="4925" y="0"/>
                </a:moveTo>
                <a:cubicBezTo>
                  <a:pt x="4569" y="0"/>
                  <a:pt x="4230" y="107"/>
                  <a:pt x="3962" y="286"/>
                </a:cubicBezTo>
                <a:cubicBezTo>
                  <a:pt x="3873" y="268"/>
                  <a:pt x="3801" y="268"/>
                  <a:pt x="3730" y="268"/>
                </a:cubicBezTo>
                <a:cubicBezTo>
                  <a:pt x="2695" y="268"/>
                  <a:pt x="1857" y="1107"/>
                  <a:pt x="1857" y="2124"/>
                </a:cubicBezTo>
                <a:lnTo>
                  <a:pt x="1857" y="2659"/>
                </a:lnTo>
                <a:lnTo>
                  <a:pt x="1036" y="2659"/>
                </a:lnTo>
                <a:cubicBezTo>
                  <a:pt x="768" y="2659"/>
                  <a:pt x="518" y="2873"/>
                  <a:pt x="500" y="3159"/>
                </a:cubicBezTo>
                <a:lnTo>
                  <a:pt x="19" y="11134"/>
                </a:lnTo>
                <a:cubicBezTo>
                  <a:pt x="1" y="11455"/>
                  <a:pt x="233" y="11687"/>
                  <a:pt x="536" y="11687"/>
                </a:cubicBezTo>
                <a:lnTo>
                  <a:pt x="6710" y="11687"/>
                </a:lnTo>
                <a:cubicBezTo>
                  <a:pt x="6852" y="11687"/>
                  <a:pt x="6995" y="11634"/>
                  <a:pt x="7084" y="11527"/>
                </a:cubicBezTo>
                <a:lnTo>
                  <a:pt x="8351" y="10278"/>
                </a:lnTo>
                <a:cubicBezTo>
                  <a:pt x="8458" y="10171"/>
                  <a:pt x="8530" y="10010"/>
                  <a:pt x="8512" y="9867"/>
                </a:cubicBezTo>
                <a:lnTo>
                  <a:pt x="7977" y="3159"/>
                </a:lnTo>
                <a:cubicBezTo>
                  <a:pt x="7977" y="2891"/>
                  <a:pt x="7727" y="2659"/>
                  <a:pt x="7459" y="2659"/>
                </a:cubicBezTo>
                <a:lnTo>
                  <a:pt x="6781" y="2659"/>
                </a:lnTo>
                <a:lnTo>
                  <a:pt x="6781" y="1856"/>
                </a:lnTo>
                <a:cubicBezTo>
                  <a:pt x="6781" y="839"/>
                  <a:pt x="5960" y="0"/>
                  <a:pt x="4925"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2273" name="Google Shape;2273;p37"/>
          <p:cNvGrpSpPr/>
          <p:nvPr/>
        </p:nvGrpSpPr>
        <p:grpSpPr>
          <a:xfrm>
            <a:off x="3016802" y="5738414"/>
            <a:ext cx="325576" cy="362441"/>
            <a:chOff x="3081775" y="1061400"/>
            <a:chExt cx="246275" cy="265875"/>
          </a:xfrm>
        </p:grpSpPr>
        <p:sp>
          <p:nvSpPr>
            <p:cNvPr id="2274" name="Google Shape;2274;p37"/>
            <p:cNvSpPr/>
            <p:nvPr/>
          </p:nvSpPr>
          <p:spPr>
            <a:xfrm>
              <a:off x="3081775" y="1061400"/>
              <a:ext cx="246275" cy="225750"/>
            </a:xfrm>
            <a:custGeom>
              <a:rect b="b" l="l" r="r" t="t"/>
              <a:pathLst>
                <a:path extrusionOk="0" h="9030" w="9851">
                  <a:moveTo>
                    <a:pt x="3070" y="2124"/>
                  </a:moveTo>
                  <a:lnTo>
                    <a:pt x="3070" y="3052"/>
                  </a:lnTo>
                  <a:lnTo>
                    <a:pt x="1607" y="3052"/>
                  </a:lnTo>
                  <a:lnTo>
                    <a:pt x="1607" y="2124"/>
                  </a:lnTo>
                  <a:close/>
                  <a:moveTo>
                    <a:pt x="5068" y="2124"/>
                  </a:moveTo>
                  <a:lnTo>
                    <a:pt x="5068" y="3052"/>
                  </a:lnTo>
                  <a:lnTo>
                    <a:pt x="3605" y="3052"/>
                  </a:lnTo>
                  <a:lnTo>
                    <a:pt x="3605" y="2124"/>
                  </a:lnTo>
                  <a:close/>
                  <a:moveTo>
                    <a:pt x="7067" y="2124"/>
                  </a:moveTo>
                  <a:lnTo>
                    <a:pt x="7067" y="3052"/>
                  </a:lnTo>
                  <a:lnTo>
                    <a:pt x="5603" y="3052"/>
                  </a:lnTo>
                  <a:lnTo>
                    <a:pt x="5603" y="2124"/>
                  </a:lnTo>
                  <a:close/>
                  <a:moveTo>
                    <a:pt x="9065" y="2124"/>
                  </a:moveTo>
                  <a:lnTo>
                    <a:pt x="9065" y="3052"/>
                  </a:lnTo>
                  <a:lnTo>
                    <a:pt x="7584" y="3052"/>
                  </a:lnTo>
                  <a:lnTo>
                    <a:pt x="7584" y="2124"/>
                  </a:lnTo>
                  <a:close/>
                  <a:moveTo>
                    <a:pt x="3070" y="3587"/>
                  </a:moveTo>
                  <a:lnTo>
                    <a:pt x="3070" y="4515"/>
                  </a:lnTo>
                  <a:lnTo>
                    <a:pt x="1607" y="4515"/>
                  </a:lnTo>
                  <a:lnTo>
                    <a:pt x="1607" y="3587"/>
                  </a:lnTo>
                  <a:close/>
                  <a:moveTo>
                    <a:pt x="5068" y="3587"/>
                  </a:moveTo>
                  <a:lnTo>
                    <a:pt x="5068" y="4515"/>
                  </a:lnTo>
                  <a:lnTo>
                    <a:pt x="3605" y="4515"/>
                  </a:lnTo>
                  <a:lnTo>
                    <a:pt x="3605" y="3587"/>
                  </a:lnTo>
                  <a:close/>
                  <a:moveTo>
                    <a:pt x="7067" y="3587"/>
                  </a:moveTo>
                  <a:lnTo>
                    <a:pt x="7067" y="4515"/>
                  </a:lnTo>
                  <a:lnTo>
                    <a:pt x="5603" y="4515"/>
                  </a:lnTo>
                  <a:lnTo>
                    <a:pt x="5603" y="3587"/>
                  </a:lnTo>
                  <a:close/>
                  <a:moveTo>
                    <a:pt x="9065" y="3587"/>
                  </a:moveTo>
                  <a:lnTo>
                    <a:pt x="9065" y="4515"/>
                  </a:lnTo>
                  <a:lnTo>
                    <a:pt x="7584" y="4515"/>
                  </a:lnTo>
                  <a:lnTo>
                    <a:pt x="7584" y="3587"/>
                  </a:lnTo>
                  <a:close/>
                  <a:moveTo>
                    <a:pt x="9065" y="5050"/>
                  </a:moveTo>
                  <a:lnTo>
                    <a:pt x="9065" y="5639"/>
                  </a:lnTo>
                  <a:lnTo>
                    <a:pt x="7584" y="5782"/>
                  </a:lnTo>
                  <a:lnTo>
                    <a:pt x="7584" y="5050"/>
                  </a:lnTo>
                  <a:close/>
                  <a:moveTo>
                    <a:pt x="7067" y="5050"/>
                  </a:moveTo>
                  <a:lnTo>
                    <a:pt x="7067" y="5817"/>
                  </a:lnTo>
                  <a:lnTo>
                    <a:pt x="5603" y="5960"/>
                  </a:lnTo>
                  <a:lnTo>
                    <a:pt x="5603" y="5050"/>
                  </a:lnTo>
                  <a:close/>
                  <a:moveTo>
                    <a:pt x="5068" y="5050"/>
                  </a:moveTo>
                  <a:lnTo>
                    <a:pt x="5068" y="6014"/>
                  </a:lnTo>
                  <a:lnTo>
                    <a:pt x="3605" y="6139"/>
                  </a:lnTo>
                  <a:lnTo>
                    <a:pt x="3605" y="5050"/>
                  </a:lnTo>
                  <a:close/>
                  <a:moveTo>
                    <a:pt x="3070" y="5050"/>
                  </a:moveTo>
                  <a:lnTo>
                    <a:pt x="3070" y="6174"/>
                  </a:lnTo>
                  <a:lnTo>
                    <a:pt x="1607" y="6317"/>
                  </a:lnTo>
                  <a:lnTo>
                    <a:pt x="1607" y="5050"/>
                  </a:lnTo>
                  <a:close/>
                  <a:moveTo>
                    <a:pt x="411" y="1"/>
                  </a:moveTo>
                  <a:cubicBezTo>
                    <a:pt x="179" y="1"/>
                    <a:pt x="1" y="179"/>
                    <a:pt x="1" y="393"/>
                  </a:cubicBezTo>
                  <a:cubicBezTo>
                    <a:pt x="1" y="625"/>
                    <a:pt x="179" y="804"/>
                    <a:pt x="411" y="804"/>
                  </a:cubicBezTo>
                  <a:cubicBezTo>
                    <a:pt x="643" y="804"/>
                    <a:pt x="804" y="964"/>
                    <a:pt x="804" y="1196"/>
                  </a:cubicBezTo>
                  <a:lnTo>
                    <a:pt x="804" y="7834"/>
                  </a:lnTo>
                  <a:cubicBezTo>
                    <a:pt x="804" y="8512"/>
                    <a:pt x="1339" y="9029"/>
                    <a:pt x="1999" y="9029"/>
                  </a:cubicBezTo>
                  <a:lnTo>
                    <a:pt x="9457" y="9029"/>
                  </a:lnTo>
                  <a:cubicBezTo>
                    <a:pt x="9689" y="9029"/>
                    <a:pt x="9850" y="8868"/>
                    <a:pt x="9850" y="8637"/>
                  </a:cubicBezTo>
                  <a:cubicBezTo>
                    <a:pt x="9850" y="8405"/>
                    <a:pt x="9689" y="8244"/>
                    <a:pt x="9457" y="8244"/>
                  </a:cubicBezTo>
                  <a:lnTo>
                    <a:pt x="1999" y="8244"/>
                  </a:lnTo>
                  <a:cubicBezTo>
                    <a:pt x="1785" y="8244"/>
                    <a:pt x="1607" y="8066"/>
                    <a:pt x="1607" y="7834"/>
                  </a:cubicBezTo>
                  <a:lnTo>
                    <a:pt x="1607" y="7102"/>
                  </a:lnTo>
                  <a:lnTo>
                    <a:pt x="9850" y="6370"/>
                  </a:lnTo>
                  <a:lnTo>
                    <a:pt x="9850" y="1321"/>
                  </a:lnTo>
                  <a:lnTo>
                    <a:pt x="1607" y="1321"/>
                  </a:lnTo>
                  <a:lnTo>
                    <a:pt x="1607" y="1196"/>
                  </a:lnTo>
                  <a:cubicBezTo>
                    <a:pt x="1607" y="536"/>
                    <a:pt x="1071" y="1"/>
                    <a:pt x="411" y="1"/>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275" name="Google Shape;2275;p37"/>
            <p:cNvSpPr/>
            <p:nvPr/>
          </p:nvSpPr>
          <p:spPr>
            <a:xfrm>
              <a:off x="3121925" y="1287125"/>
              <a:ext cx="39725" cy="40150"/>
            </a:xfrm>
            <a:custGeom>
              <a:rect b="b" l="l" r="r" t="t"/>
              <a:pathLst>
                <a:path extrusionOk="0" h="1606" w="1589">
                  <a:moveTo>
                    <a:pt x="786" y="0"/>
                  </a:moveTo>
                  <a:cubicBezTo>
                    <a:pt x="358" y="0"/>
                    <a:pt x="1" y="357"/>
                    <a:pt x="1" y="803"/>
                  </a:cubicBezTo>
                  <a:cubicBezTo>
                    <a:pt x="1" y="1249"/>
                    <a:pt x="358" y="1606"/>
                    <a:pt x="786" y="1606"/>
                  </a:cubicBezTo>
                  <a:cubicBezTo>
                    <a:pt x="1232" y="1606"/>
                    <a:pt x="1589" y="1249"/>
                    <a:pt x="1589" y="803"/>
                  </a:cubicBezTo>
                  <a:cubicBezTo>
                    <a:pt x="1589" y="357"/>
                    <a:pt x="1232" y="0"/>
                    <a:pt x="786"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276" name="Google Shape;2276;p37"/>
            <p:cNvSpPr/>
            <p:nvPr/>
          </p:nvSpPr>
          <p:spPr>
            <a:xfrm>
              <a:off x="3268250" y="1287125"/>
              <a:ext cx="40150" cy="40150"/>
            </a:xfrm>
            <a:custGeom>
              <a:rect b="b" l="l" r="r" t="t"/>
              <a:pathLst>
                <a:path extrusionOk="0" h="1606" w="1606">
                  <a:moveTo>
                    <a:pt x="803" y="0"/>
                  </a:moveTo>
                  <a:cubicBezTo>
                    <a:pt x="357" y="0"/>
                    <a:pt x="0" y="357"/>
                    <a:pt x="0" y="803"/>
                  </a:cubicBezTo>
                  <a:cubicBezTo>
                    <a:pt x="0" y="1249"/>
                    <a:pt x="357" y="1606"/>
                    <a:pt x="803" y="1606"/>
                  </a:cubicBezTo>
                  <a:cubicBezTo>
                    <a:pt x="1231" y="1606"/>
                    <a:pt x="1606" y="1249"/>
                    <a:pt x="1606" y="803"/>
                  </a:cubicBezTo>
                  <a:cubicBezTo>
                    <a:pt x="1606" y="357"/>
                    <a:pt x="1231" y="0"/>
                    <a:pt x="803"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2277" name="Google Shape;2277;p37"/>
          <p:cNvGrpSpPr/>
          <p:nvPr/>
        </p:nvGrpSpPr>
        <p:grpSpPr>
          <a:xfrm>
            <a:off x="3556513" y="5780534"/>
            <a:ext cx="369202" cy="325941"/>
            <a:chOff x="2847150" y="1805000"/>
            <a:chExt cx="279275" cy="239100"/>
          </a:xfrm>
        </p:grpSpPr>
        <p:sp>
          <p:nvSpPr>
            <p:cNvPr id="2278" name="Google Shape;2278;p37"/>
            <p:cNvSpPr/>
            <p:nvPr/>
          </p:nvSpPr>
          <p:spPr>
            <a:xfrm>
              <a:off x="2847150" y="1805000"/>
              <a:ext cx="279275" cy="145450"/>
            </a:xfrm>
            <a:custGeom>
              <a:rect b="b" l="l" r="r" t="t"/>
              <a:pathLst>
                <a:path extrusionOk="0" h="5818" w="11171">
                  <a:moveTo>
                    <a:pt x="5585" y="0"/>
                  </a:moveTo>
                  <a:lnTo>
                    <a:pt x="1" y="5317"/>
                  </a:lnTo>
                  <a:lnTo>
                    <a:pt x="607" y="5817"/>
                  </a:lnTo>
                  <a:lnTo>
                    <a:pt x="5585" y="1089"/>
                  </a:lnTo>
                  <a:lnTo>
                    <a:pt x="10563" y="5817"/>
                  </a:lnTo>
                  <a:lnTo>
                    <a:pt x="11170" y="5317"/>
                  </a:lnTo>
                  <a:lnTo>
                    <a:pt x="5585" y="0"/>
                  </a:ln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279" name="Google Shape;2279;p37"/>
            <p:cNvSpPr/>
            <p:nvPr/>
          </p:nvSpPr>
          <p:spPr>
            <a:xfrm>
              <a:off x="2887300" y="1850950"/>
              <a:ext cx="199425" cy="193150"/>
            </a:xfrm>
            <a:custGeom>
              <a:rect b="b" l="l" r="r" t="t"/>
              <a:pathLst>
                <a:path extrusionOk="0" h="7726" w="7977">
                  <a:moveTo>
                    <a:pt x="3979" y="0"/>
                  </a:moveTo>
                  <a:lnTo>
                    <a:pt x="0" y="3783"/>
                  </a:lnTo>
                  <a:lnTo>
                    <a:pt x="0" y="7726"/>
                  </a:lnTo>
                  <a:lnTo>
                    <a:pt x="3176" y="7726"/>
                  </a:lnTo>
                  <a:lnTo>
                    <a:pt x="3176" y="4407"/>
                  </a:lnTo>
                  <a:lnTo>
                    <a:pt x="4782" y="4407"/>
                  </a:lnTo>
                  <a:lnTo>
                    <a:pt x="4782" y="7726"/>
                  </a:lnTo>
                  <a:lnTo>
                    <a:pt x="7976" y="7726"/>
                  </a:lnTo>
                  <a:lnTo>
                    <a:pt x="7976" y="3783"/>
                  </a:lnTo>
                  <a:lnTo>
                    <a:pt x="3979" y="0"/>
                  </a:ln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2280" name="Google Shape;2280;p37"/>
          <p:cNvSpPr/>
          <p:nvPr/>
        </p:nvSpPr>
        <p:spPr>
          <a:xfrm>
            <a:off x="4138834" y="5830310"/>
            <a:ext cx="386850" cy="190371"/>
          </a:xfrm>
          <a:custGeom>
            <a:rect b="b" l="l" r="r" t="t"/>
            <a:pathLst>
              <a:path extrusionOk="0" h="5586" w="11705">
                <a:moveTo>
                  <a:pt x="1588" y="1999"/>
                </a:moveTo>
                <a:cubicBezTo>
                  <a:pt x="2034" y="1999"/>
                  <a:pt x="2391" y="2356"/>
                  <a:pt x="2391" y="2784"/>
                </a:cubicBezTo>
                <a:cubicBezTo>
                  <a:pt x="2391" y="3230"/>
                  <a:pt x="2034" y="3587"/>
                  <a:pt x="1588" y="3587"/>
                </a:cubicBezTo>
                <a:cubicBezTo>
                  <a:pt x="1160" y="3587"/>
                  <a:pt x="803" y="3230"/>
                  <a:pt x="803" y="2784"/>
                </a:cubicBezTo>
                <a:cubicBezTo>
                  <a:pt x="803" y="2356"/>
                  <a:pt x="1160" y="1999"/>
                  <a:pt x="1588" y="1999"/>
                </a:cubicBezTo>
                <a:close/>
                <a:moveTo>
                  <a:pt x="2784" y="0"/>
                </a:moveTo>
                <a:cubicBezTo>
                  <a:pt x="1249" y="0"/>
                  <a:pt x="0" y="1249"/>
                  <a:pt x="0" y="2784"/>
                </a:cubicBezTo>
                <a:cubicBezTo>
                  <a:pt x="0" y="4336"/>
                  <a:pt x="1249" y="5585"/>
                  <a:pt x="2784" y="5585"/>
                </a:cubicBezTo>
                <a:cubicBezTo>
                  <a:pt x="3854" y="5585"/>
                  <a:pt x="4782" y="4996"/>
                  <a:pt x="5246" y="4122"/>
                </a:cubicBezTo>
                <a:lnTo>
                  <a:pt x="6120" y="4122"/>
                </a:lnTo>
                <a:lnTo>
                  <a:pt x="6638" y="3587"/>
                </a:lnTo>
                <a:lnTo>
                  <a:pt x="7173" y="4122"/>
                </a:lnTo>
                <a:lnTo>
                  <a:pt x="8047" y="3248"/>
                </a:lnTo>
                <a:lnTo>
                  <a:pt x="8904" y="4122"/>
                </a:lnTo>
                <a:lnTo>
                  <a:pt x="9778" y="3248"/>
                </a:lnTo>
                <a:lnTo>
                  <a:pt x="10634" y="4122"/>
                </a:lnTo>
                <a:lnTo>
                  <a:pt x="11705" y="2784"/>
                </a:lnTo>
                <a:lnTo>
                  <a:pt x="10634" y="1463"/>
                </a:lnTo>
                <a:lnTo>
                  <a:pt x="5246" y="1463"/>
                </a:lnTo>
                <a:cubicBezTo>
                  <a:pt x="4782" y="589"/>
                  <a:pt x="3854" y="0"/>
                  <a:pt x="2784"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2281" name="Google Shape;2281;p37"/>
          <p:cNvGrpSpPr/>
          <p:nvPr/>
        </p:nvGrpSpPr>
        <p:grpSpPr>
          <a:xfrm>
            <a:off x="4742307" y="5724791"/>
            <a:ext cx="352082" cy="363054"/>
            <a:chOff x="6435300" y="1095300"/>
            <a:chExt cx="266325" cy="266325"/>
          </a:xfrm>
        </p:grpSpPr>
        <p:sp>
          <p:nvSpPr>
            <p:cNvPr id="2282" name="Google Shape;2282;p37"/>
            <p:cNvSpPr/>
            <p:nvPr/>
          </p:nvSpPr>
          <p:spPr>
            <a:xfrm>
              <a:off x="6444225" y="1095300"/>
              <a:ext cx="247150" cy="266325"/>
            </a:xfrm>
            <a:custGeom>
              <a:rect b="b" l="l" r="r" t="t"/>
              <a:pathLst>
                <a:path extrusionOk="0" h="10653" w="9886">
                  <a:moveTo>
                    <a:pt x="4961" y="1607"/>
                  </a:moveTo>
                  <a:cubicBezTo>
                    <a:pt x="5122" y="1607"/>
                    <a:pt x="5229" y="1731"/>
                    <a:pt x="5229" y="1856"/>
                  </a:cubicBezTo>
                  <a:cubicBezTo>
                    <a:pt x="5229" y="2017"/>
                    <a:pt x="5122" y="2124"/>
                    <a:pt x="4961" y="2124"/>
                  </a:cubicBezTo>
                  <a:cubicBezTo>
                    <a:pt x="4818" y="2124"/>
                    <a:pt x="4693" y="2017"/>
                    <a:pt x="4693" y="1856"/>
                  </a:cubicBezTo>
                  <a:cubicBezTo>
                    <a:pt x="4693" y="1731"/>
                    <a:pt x="4818" y="1607"/>
                    <a:pt x="4961" y="1607"/>
                  </a:cubicBezTo>
                  <a:close/>
                  <a:moveTo>
                    <a:pt x="4961" y="1"/>
                  </a:moveTo>
                  <a:cubicBezTo>
                    <a:pt x="4747" y="1"/>
                    <a:pt x="4568" y="179"/>
                    <a:pt x="4568" y="393"/>
                  </a:cubicBezTo>
                  <a:lnTo>
                    <a:pt x="4568" y="1178"/>
                  </a:lnTo>
                  <a:cubicBezTo>
                    <a:pt x="4444" y="1232"/>
                    <a:pt x="4337" y="1357"/>
                    <a:pt x="4265" y="1464"/>
                  </a:cubicBezTo>
                  <a:lnTo>
                    <a:pt x="839" y="1464"/>
                  </a:lnTo>
                  <a:cubicBezTo>
                    <a:pt x="607" y="1464"/>
                    <a:pt x="429" y="1642"/>
                    <a:pt x="429" y="1856"/>
                  </a:cubicBezTo>
                  <a:cubicBezTo>
                    <a:pt x="429" y="2053"/>
                    <a:pt x="572" y="2231"/>
                    <a:pt x="768" y="2249"/>
                  </a:cubicBezTo>
                  <a:lnTo>
                    <a:pt x="1" y="6121"/>
                  </a:lnTo>
                  <a:lnTo>
                    <a:pt x="554" y="6121"/>
                  </a:lnTo>
                  <a:lnTo>
                    <a:pt x="1143" y="3087"/>
                  </a:lnTo>
                  <a:lnTo>
                    <a:pt x="1892" y="6121"/>
                  </a:lnTo>
                  <a:lnTo>
                    <a:pt x="2427" y="6121"/>
                  </a:lnTo>
                  <a:lnTo>
                    <a:pt x="1464" y="2267"/>
                  </a:lnTo>
                  <a:lnTo>
                    <a:pt x="4265" y="2267"/>
                  </a:lnTo>
                  <a:cubicBezTo>
                    <a:pt x="4337" y="2392"/>
                    <a:pt x="4426" y="2499"/>
                    <a:pt x="4551" y="2570"/>
                  </a:cubicBezTo>
                  <a:lnTo>
                    <a:pt x="4551" y="9315"/>
                  </a:lnTo>
                  <a:lnTo>
                    <a:pt x="3623" y="9315"/>
                  </a:lnTo>
                  <a:cubicBezTo>
                    <a:pt x="3480" y="9315"/>
                    <a:pt x="3355" y="9439"/>
                    <a:pt x="3355" y="9582"/>
                  </a:cubicBezTo>
                  <a:lnTo>
                    <a:pt x="3355" y="9850"/>
                  </a:lnTo>
                  <a:lnTo>
                    <a:pt x="1767" y="9850"/>
                  </a:lnTo>
                  <a:lnTo>
                    <a:pt x="1767" y="10653"/>
                  </a:lnTo>
                  <a:lnTo>
                    <a:pt x="8155" y="10653"/>
                  </a:lnTo>
                  <a:lnTo>
                    <a:pt x="8155" y="9850"/>
                  </a:lnTo>
                  <a:lnTo>
                    <a:pt x="6567" y="9850"/>
                  </a:lnTo>
                  <a:lnTo>
                    <a:pt x="6567" y="9582"/>
                  </a:lnTo>
                  <a:cubicBezTo>
                    <a:pt x="6567" y="9439"/>
                    <a:pt x="6442" y="9315"/>
                    <a:pt x="6299" y="9315"/>
                  </a:cubicBezTo>
                  <a:lnTo>
                    <a:pt x="5354" y="9315"/>
                  </a:lnTo>
                  <a:lnTo>
                    <a:pt x="5354" y="2570"/>
                  </a:lnTo>
                  <a:cubicBezTo>
                    <a:pt x="5478" y="2499"/>
                    <a:pt x="5603" y="2392"/>
                    <a:pt x="5657" y="2267"/>
                  </a:cubicBezTo>
                  <a:lnTo>
                    <a:pt x="8208" y="2267"/>
                  </a:lnTo>
                  <a:lnTo>
                    <a:pt x="7459" y="6121"/>
                  </a:lnTo>
                  <a:lnTo>
                    <a:pt x="8012" y="6121"/>
                  </a:lnTo>
                  <a:lnTo>
                    <a:pt x="8601" y="3087"/>
                  </a:lnTo>
                  <a:lnTo>
                    <a:pt x="9350" y="6121"/>
                  </a:lnTo>
                  <a:lnTo>
                    <a:pt x="9886" y="6121"/>
                  </a:lnTo>
                  <a:lnTo>
                    <a:pt x="8922" y="2267"/>
                  </a:lnTo>
                  <a:lnTo>
                    <a:pt x="9083" y="2267"/>
                  </a:lnTo>
                  <a:cubicBezTo>
                    <a:pt x="9315" y="2267"/>
                    <a:pt x="9493" y="2088"/>
                    <a:pt x="9493" y="1856"/>
                  </a:cubicBezTo>
                  <a:cubicBezTo>
                    <a:pt x="9493" y="1642"/>
                    <a:pt x="9315" y="1464"/>
                    <a:pt x="9083" y="1464"/>
                  </a:cubicBezTo>
                  <a:lnTo>
                    <a:pt x="5657" y="1464"/>
                  </a:lnTo>
                  <a:cubicBezTo>
                    <a:pt x="5603" y="1357"/>
                    <a:pt x="5478" y="1232"/>
                    <a:pt x="5354" y="1178"/>
                  </a:cubicBezTo>
                  <a:lnTo>
                    <a:pt x="5354" y="393"/>
                  </a:lnTo>
                  <a:cubicBezTo>
                    <a:pt x="5354" y="179"/>
                    <a:pt x="5193" y="1"/>
                    <a:pt x="4961" y="1"/>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283" name="Google Shape;2283;p37"/>
            <p:cNvSpPr/>
            <p:nvPr/>
          </p:nvSpPr>
          <p:spPr>
            <a:xfrm>
              <a:off x="6435300" y="1258125"/>
              <a:ext cx="79875" cy="20100"/>
            </a:xfrm>
            <a:custGeom>
              <a:rect b="b" l="l" r="r" t="t"/>
              <a:pathLst>
                <a:path extrusionOk="0" h="804" w="3195">
                  <a:moveTo>
                    <a:pt x="1" y="0"/>
                  </a:moveTo>
                  <a:cubicBezTo>
                    <a:pt x="1" y="446"/>
                    <a:pt x="715" y="803"/>
                    <a:pt x="1589" y="803"/>
                  </a:cubicBezTo>
                  <a:cubicBezTo>
                    <a:pt x="2481" y="803"/>
                    <a:pt x="3195" y="446"/>
                    <a:pt x="3195"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284" name="Google Shape;2284;p37"/>
            <p:cNvSpPr/>
            <p:nvPr/>
          </p:nvSpPr>
          <p:spPr>
            <a:xfrm>
              <a:off x="6621325" y="1258125"/>
              <a:ext cx="80300" cy="20100"/>
            </a:xfrm>
            <a:custGeom>
              <a:rect b="b" l="l" r="r" t="t"/>
              <a:pathLst>
                <a:path extrusionOk="0" h="804" w="3212">
                  <a:moveTo>
                    <a:pt x="0" y="0"/>
                  </a:moveTo>
                  <a:cubicBezTo>
                    <a:pt x="0" y="446"/>
                    <a:pt x="732" y="803"/>
                    <a:pt x="1606" y="803"/>
                  </a:cubicBezTo>
                  <a:cubicBezTo>
                    <a:pt x="2480" y="803"/>
                    <a:pt x="3212" y="446"/>
                    <a:pt x="3212"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2285" name="Google Shape;2285;p37"/>
          <p:cNvSpPr/>
          <p:nvPr/>
        </p:nvSpPr>
        <p:spPr>
          <a:xfrm>
            <a:off x="5306157" y="5738979"/>
            <a:ext cx="246520" cy="331428"/>
          </a:xfrm>
          <a:custGeom>
            <a:rect b="b" l="l" r="r" t="t"/>
            <a:pathLst>
              <a:path extrusionOk="0" h="9725" w="7459">
                <a:moveTo>
                  <a:pt x="3729" y="804"/>
                </a:moveTo>
                <a:cubicBezTo>
                  <a:pt x="4835" y="804"/>
                  <a:pt x="5728" y="1696"/>
                  <a:pt x="5728" y="2802"/>
                </a:cubicBezTo>
                <a:lnTo>
                  <a:pt x="5728" y="4283"/>
                </a:lnTo>
                <a:lnTo>
                  <a:pt x="3729" y="4122"/>
                </a:lnTo>
                <a:lnTo>
                  <a:pt x="1731" y="4283"/>
                </a:lnTo>
                <a:lnTo>
                  <a:pt x="1731" y="2802"/>
                </a:lnTo>
                <a:cubicBezTo>
                  <a:pt x="1731" y="1696"/>
                  <a:pt x="2641" y="804"/>
                  <a:pt x="3729" y="804"/>
                </a:cubicBezTo>
                <a:close/>
                <a:moveTo>
                  <a:pt x="3729" y="6121"/>
                </a:moveTo>
                <a:cubicBezTo>
                  <a:pt x="4175" y="6121"/>
                  <a:pt x="4532" y="6495"/>
                  <a:pt x="4532" y="6924"/>
                </a:cubicBezTo>
                <a:cubicBezTo>
                  <a:pt x="4532" y="7263"/>
                  <a:pt x="4300" y="7566"/>
                  <a:pt x="3997" y="7691"/>
                </a:cubicBezTo>
                <a:lnTo>
                  <a:pt x="3997" y="8387"/>
                </a:lnTo>
                <a:lnTo>
                  <a:pt x="3462" y="8387"/>
                </a:lnTo>
                <a:lnTo>
                  <a:pt x="3462" y="7691"/>
                </a:lnTo>
                <a:cubicBezTo>
                  <a:pt x="3158" y="7584"/>
                  <a:pt x="2926" y="7280"/>
                  <a:pt x="2926" y="6924"/>
                </a:cubicBezTo>
                <a:cubicBezTo>
                  <a:pt x="2926" y="6495"/>
                  <a:pt x="3301" y="6121"/>
                  <a:pt x="3729" y="6121"/>
                </a:cubicBezTo>
                <a:close/>
                <a:moveTo>
                  <a:pt x="3729" y="1"/>
                </a:moveTo>
                <a:cubicBezTo>
                  <a:pt x="2195" y="1"/>
                  <a:pt x="928" y="1267"/>
                  <a:pt x="928" y="2802"/>
                </a:cubicBezTo>
                <a:lnTo>
                  <a:pt x="928" y="4336"/>
                </a:lnTo>
                <a:lnTo>
                  <a:pt x="0" y="4390"/>
                </a:lnTo>
                <a:lnTo>
                  <a:pt x="0" y="9457"/>
                </a:lnTo>
                <a:lnTo>
                  <a:pt x="3729" y="9725"/>
                </a:lnTo>
                <a:lnTo>
                  <a:pt x="7458" y="9457"/>
                </a:lnTo>
                <a:lnTo>
                  <a:pt x="7458" y="4390"/>
                </a:lnTo>
                <a:lnTo>
                  <a:pt x="6530" y="4336"/>
                </a:lnTo>
                <a:lnTo>
                  <a:pt x="6530" y="2802"/>
                </a:lnTo>
                <a:cubicBezTo>
                  <a:pt x="6530" y="1267"/>
                  <a:pt x="5281" y="1"/>
                  <a:pt x="3729" y="1"/>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286" name="Google Shape;2286;p37"/>
          <p:cNvSpPr/>
          <p:nvPr/>
        </p:nvSpPr>
        <p:spPr>
          <a:xfrm>
            <a:off x="5766907" y="5710672"/>
            <a:ext cx="312554" cy="308935"/>
          </a:xfrm>
          <a:custGeom>
            <a:rect b="b" l="l" r="r" t="t"/>
            <a:pathLst>
              <a:path extrusionOk="0" h="9065" w="9457">
                <a:moveTo>
                  <a:pt x="9457" y="1"/>
                </a:moveTo>
                <a:cubicBezTo>
                  <a:pt x="9456" y="1"/>
                  <a:pt x="6537" y="806"/>
                  <a:pt x="4571" y="806"/>
                </a:cubicBezTo>
                <a:cubicBezTo>
                  <a:pt x="4509" y="806"/>
                  <a:pt x="4449" y="805"/>
                  <a:pt x="4389" y="804"/>
                </a:cubicBezTo>
                <a:cubicBezTo>
                  <a:pt x="2337" y="804"/>
                  <a:pt x="660" y="2463"/>
                  <a:pt x="660" y="4515"/>
                </a:cubicBezTo>
                <a:cubicBezTo>
                  <a:pt x="660" y="5175"/>
                  <a:pt x="839" y="5782"/>
                  <a:pt x="1124" y="6317"/>
                </a:cubicBezTo>
                <a:cubicBezTo>
                  <a:pt x="1410" y="6032"/>
                  <a:pt x="1731" y="5728"/>
                  <a:pt x="2052" y="5425"/>
                </a:cubicBezTo>
                <a:cubicBezTo>
                  <a:pt x="2891" y="4622"/>
                  <a:pt x="3872" y="3837"/>
                  <a:pt x="4693" y="3248"/>
                </a:cubicBezTo>
                <a:cubicBezTo>
                  <a:pt x="4764" y="3212"/>
                  <a:pt x="4818" y="3177"/>
                  <a:pt x="4871" y="3177"/>
                </a:cubicBezTo>
                <a:cubicBezTo>
                  <a:pt x="5032" y="3177"/>
                  <a:pt x="5139" y="3302"/>
                  <a:pt x="5139" y="3444"/>
                </a:cubicBezTo>
                <a:cubicBezTo>
                  <a:pt x="5139" y="3534"/>
                  <a:pt x="5103" y="3605"/>
                  <a:pt x="5032" y="3658"/>
                </a:cubicBezTo>
                <a:cubicBezTo>
                  <a:pt x="3854" y="4515"/>
                  <a:pt x="2284" y="5817"/>
                  <a:pt x="1213" y="7031"/>
                </a:cubicBezTo>
                <a:cubicBezTo>
                  <a:pt x="1213" y="7031"/>
                  <a:pt x="1071" y="7173"/>
                  <a:pt x="999" y="7263"/>
                </a:cubicBezTo>
                <a:cubicBezTo>
                  <a:pt x="393" y="7976"/>
                  <a:pt x="0" y="8619"/>
                  <a:pt x="0" y="9065"/>
                </a:cubicBezTo>
                <a:lnTo>
                  <a:pt x="803" y="9065"/>
                </a:lnTo>
                <a:cubicBezTo>
                  <a:pt x="803" y="8761"/>
                  <a:pt x="1267" y="8137"/>
                  <a:pt x="1981" y="7370"/>
                </a:cubicBezTo>
                <a:cubicBezTo>
                  <a:pt x="2623" y="7923"/>
                  <a:pt x="3462" y="8262"/>
                  <a:pt x="4389" y="8262"/>
                </a:cubicBezTo>
                <a:cubicBezTo>
                  <a:pt x="5067" y="8262"/>
                  <a:pt x="5692" y="8083"/>
                  <a:pt x="6245" y="7780"/>
                </a:cubicBezTo>
                <a:cubicBezTo>
                  <a:pt x="9100" y="6192"/>
                  <a:pt x="9457" y="3266"/>
                  <a:pt x="9457" y="1"/>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2287" name="Google Shape;2287;p37"/>
          <p:cNvGrpSpPr/>
          <p:nvPr/>
        </p:nvGrpSpPr>
        <p:grpSpPr>
          <a:xfrm>
            <a:off x="6295376" y="5719855"/>
            <a:ext cx="301350" cy="363054"/>
            <a:chOff x="4506525" y="1060950"/>
            <a:chExt cx="227950" cy="266325"/>
          </a:xfrm>
        </p:grpSpPr>
        <p:sp>
          <p:nvSpPr>
            <p:cNvPr id="2288" name="Google Shape;2288;p37"/>
            <p:cNvSpPr/>
            <p:nvPr/>
          </p:nvSpPr>
          <p:spPr>
            <a:xfrm>
              <a:off x="4603750" y="1143925"/>
              <a:ext cx="13425" cy="13400"/>
            </a:xfrm>
            <a:custGeom>
              <a:rect b="b" l="l" r="r" t="t"/>
              <a:pathLst>
                <a:path extrusionOk="0" h="536" w="537">
                  <a:moveTo>
                    <a:pt x="269" y="1"/>
                  </a:moveTo>
                  <a:cubicBezTo>
                    <a:pt x="126" y="1"/>
                    <a:pt x="1" y="125"/>
                    <a:pt x="1" y="268"/>
                  </a:cubicBezTo>
                  <a:cubicBezTo>
                    <a:pt x="1" y="429"/>
                    <a:pt x="126" y="536"/>
                    <a:pt x="269" y="536"/>
                  </a:cubicBezTo>
                  <a:cubicBezTo>
                    <a:pt x="411" y="536"/>
                    <a:pt x="536" y="429"/>
                    <a:pt x="536" y="268"/>
                  </a:cubicBezTo>
                  <a:cubicBezTo>
                    <a:pt x="536" y="125"/>
                    <a:pt x="411" y="1"/>
                    <a:pt x="269" y="1"/>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289" name="Google Shape;2289;p37"/>
            <p:cNvSpPr/>
            <p:nvPr/>
          </p:nvSpPr>
          <p:spPr>
            <a:xfrm>
              <a:off x="4623825" y="1143925"/>
              <a:ext cx="13425" cy="13400"/>
            </a:xfrm>
            <a:custGeom>
              <a:rect b="b" l="l" r="r" t="t"/>
              <a:pathLst>
                <a:path extrusionOk="0" h="536" w="537">
                  <a:moveTo>
                    <a:pt x="269" y="1"/>
                  </a:moveTo>
                  <a:cubicBezTo>
                    <a:pt x="126" y="1"/>
                    <a:pt x="1" y="125"/>
                    <a:pt x="1" y="268"/>
                  </a:cubicBezTo>
                  <a:cubicBezTo>
                    <a:pt x="1" y="429"/>
                    <a:pt x="126" y="536"/>
                    <a:pt x="269" y="536"/>
                  </a:cubicBezTo>
                  <a:cubicBezTo>
                    <a:pt x="411" y="536"/>
                    <a:pt x="536" y="429"/>
                    <a:pt x="536" y="268"/>
                  </a:cubicBezTo>
                  <a:cubicBezTo>
                    <a:pt x="536" y="125"/>
                    <a:pt x="411" y="1"/>
                    <a:pt x="269" y="1"/>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290" name="Google Shape;2290;p37"/>
            <p:cNvSpPr/>
            <p:nvPr/>
          </p:nvSpPr>
          <p:spPr>
            <a:xfrm>
              <a:off x="4613575" y="1220650"/>
              <a:ext cx="13400" cy="13400"/>
            </a:xfrm>
            <a:custGeom>
              <a:rect b="b" l="l" r="r" t="t"/>
              <a:pathLst>
                <a:path extrusionOk="0" h="536" w="536">
                  <a:moveTo>
                    <a:pt x="268" y="0"/>
                  </a:moveTo>
                  <a:cubicBezTo>
                    <a:pt x="125" y="0"/>
                    <a:pt x="1" y="125"/>
                    <a:pt x="1" y="268"/>
                  </a:cubicBezTo>
                  <a:cubicBezTo>
                    <a:pt x="1" y="411"/>
                    <a:pt x="125" y="536"/>
                    <a:pt x="268" y="536"/>
                  </a:cubicBezTo>
                  <a:cubicBezTo>
                    <a:pt x="429" y="536"/>
                    <a:pt x="536" y="411"/>
                    <a:pt x="536" y="268"/>
                  </a:cubicBezTo>
                  <a:cubicBezTo>
                    <a:pt x="536" y="125"/>
                    <a:pt x="429" y="0"/>
                    <a:pt x="268"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291" name="Google Shape;2291;p37"/>
            <p:cNvSpPr/>
            <p:nvPr/>
          </p:nvSpPr>
          <p:spPr>
            <a:xfrm>
              <a:off x="4613575" y="1247425"/>
              <a:ext cx="13400" cy="12950"/>
            </a:xfrm>
            <a:custGeom>
              <a:rect b="b" l="l" r="r" t="t"/>
              <a:pathLst>
                <a:path extrusionOk="0" h="518" w="536">
                  <a:moveTo>
                    <a:pt x="268" y="0"/>
                  </a:moveTo>
                  <a:cubicBezTo>
                    <a:pt x="125" y="0"/>
                    <a:pt x="1" y="125"/>
                    <a:pt x="1" y="268"/>
                  </a:cubicBezTo>
                  <a:cubicBezTo>
                    <a:pt x="1" y="410"/>
                    <a:pt x="125" y="517"/>
                    <a:pt x="268" y="517"/>
                  </a:cubicBezTo>
                  <a:cubicBezTo>
                    <a:pt x="429" y="517"/>
                    <a:pt x="536" y="410"/>
                    <a:pt x="536" y="268"/>
                  </a:cubicBezTo>
                  <a:cubicBezTo>
                    <a:pt x="536" y="125"/>
                    <a:pt x="429" y="0"/>
                    <a:pt x="268"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292" name="Google Shape;2292;p37"/>
            <p:cNvSpPr/>
            <p:nvPr/>
          </p:nvSpPr>
          <p:spPr>
            <a:xfrm>
              <a:off x="4613575" y="1270600"/>
              <a:ext cx="13400" cy="13425"/>
            </a:xfrm>
            <a:custGeom>
              <a:rect b="b" l="l" r="r" t="t"/>
              <a:pathLst>
                <a:path extrusionOk="0" h="537" w="536">
                  <a:moveTo>
                    <a:pt x="268" y="1"/>
                  </a:moveTo>
                  <a:cubicBezTo>
                    <a:pt x="125" y="1"/>
                    <a:pt x="1" y="126"/>
                    <a:pt x="1" y="269"/>
                  </a:cubicBezTo>
                  <a:cubicBezTo>
                    <a:pt x="1" y="411"/>
                    <a:pt x="125" y="536"/>
                    <a:pt x="268" y="536"/>
                  </a:cubicBezTo>
                  <a:cubicBezTo>
                    <a:pt x="429" y="536"/>
                    <a:pt x="536" y="411"/>
                    <a:pt x="536" y="269"/>
                  </a:cubicBezTo>
                  <a:cubicBezTo>
                    <a:pt x="536" y="126"/>
                    <a:pt x="429" y="1"/>
                    <a:pt x="268" y="1"/>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293" name="Google Shape;2293;p37"/>
            <p:cNvSpPr/>
            <p:nvPr/>
          </p:nvSpPr>
          <p:spPr>
            <a:xfrm>
              <a:off x="4506525" y="1060950"/>
              <a:ext cx="227950" cy="266325"/>
            </a:xfrm>
            <a:custGeom>
              <a:rect b="b" l="l" r="r" t="t"/>
              <a:pathLst>
                <a:path extrusionOk="0" h="10653" w="9118">
                  <a:moveTo>
                    <a:pt x="5300" y="2927"/>
                  </a:moveTo>
                  <a:cubicBezTo>
                    <a:pt x="5567" y="3159"/>
                    <a:pt x="5746" y="3498"/>
                    <a:pt x="5746" y="3855"/>
                  </a:cubicBezTo>
                  <a:cubicBezTo>
                    <a:pt x="5746" y="4533"/>
                    <a:pt x="5228" y="5050"/>
                    <a:pt x="4550" y="5050"/>
                  </a:cubicBezTo>
                  <a:cubicBezTo>
                    <a:pt x="3890" y="5050"/>
                    <a:pt x="3355" y="4533"/>
                    <a:pt x="3355" y="3855"/>
                  </a:cubicBezTo>
                  <a:cubicBezTo>
                    <a:pt x="3355" y="3498"/>
                    <a:pt x="3533" y="3159"/>
                    <a:pt x="3819" y="2927"/>
                  </a:cubicBezTo>
                  <a:close/>
                  <a:moveTo>
                    <a:pt x="5585" y="5586"/>
                  </a:moveTo>
                  <a:cubicBezTo>
                    <a:pt x="6317" y="5960"/>
                    <a:pt x="6816" y="6710"/>
                    <a:pt x="6816" y="7584"/>
                  </a:cubicBezTo>
                  <a:cubicBezTo>
                    <a:pt x="6816" y="8833"/>
                    <a:pt x="5817" y="9850"/>
                    <a:pt x="4550" y="9850"/>
                  </a:cubicBezTo>
                  <a:cubicBezTo>
                    <a:pt x="3301" y="9850"/>
                    <a:pt x="2284" y="8833"/>
                    <a:pt x="2284" y="7584"/>
                  </a:cubicBezTo>
                  <a:cubicBezTo>
                    <a:pt x="2284" y="6710"/>
                    <a:pt x="2802" y="5960"/>
                    <a:pt x="3533" y="5586"/>
                  </a:cubicBezTo>
                  <a:cubicBezTo>
                    <a:pt x="3836" y="5764"/>
                    <a:pt x="4193" y="5853"/>
                    <a:pt x="4550" y="5853"/>
                  </a:cubicBezTo>
                  <a:cubicBezTo>
                    <a:pt x="4925" y="5853"/>
                    <a:pt x="5282" y="5764"/>
                    <a:pt x="5585" y="5586"/>
                  </a:cubicBezTo>
                  <a:close/>
                  <a:moveTo>
                    <a:pt x="3497" y="1"/>
                  </a:moveTo>
                  <a:cubicBezTo>
                    <a:pt x="3355" y="1"/>
                    <a:pt x="3230" y="126"/>
                    <a:pt x="3230" y="268"/>
                  </a:cubicBezTo>
                  <a:lnTo>
                    <a:pt x="3230" y="2124"/>
                  </a:lnTo>
                  <a:lnTo>
                    <a:pt x="2695" y="2124"/>
                  </a:lnTo>
                  <a:cubicBezTo>
                    <a:pt x="2463" y="2124"/>
                    <a:pt x="2284" y="2303"/>
                    <a:pt x="2284" y="2534"/>
                  </a:cubicBezTo>
                  <a:cubicBezTo>
                    <a:pt x="2284" y="2766"/>
                    <a:pt x="2463" y="2927"/>
                    <a:pt x="2695" y="2927"/>
                  </a:cubicBezTo>
                  <a:lnTo>
                    <a:pt x="2784" y="2927"/>
                  </a:lnTo>
                  <a:cubicBezTo>
                    <a:pt x="2641" y="3213"/>
                    <a:pt x="2552" y="3534"/>
                    <a:pt x="2552" y="3855"/>
                  </a:cubicBezTo>
                  <a:cubicBezTo>
                    <a:pt x="2552" y="4301"/>
                    <a:pt x="2695" y="4676"/>
                    <a:pt x="2926" y="5015"/>
                  </a:cubicBezTo>
                  <a:cubicBezTo>
                    <a:pt x="2677" y="5157"/>
                    <a:pt x="2463" y="5354"/>
                    <a:pt x="2266" y="5568"/>
                  </a:cubicBezTo>
                  <a:lnTo>
                    <a:pt x="1267" y="4872"/>
                  </a:lnTo>
                  <a:lnTo>
                    <a:pt x="500" y="3962"/>
                  </a:lnTo>
                  <a:cubicBezTo>
                    <a:pt x="453" y="3906"/>
                    <a:pt x="382" y="3879"/>
                    <a:pt x="310" y="3879"/>
                  </a:cubicBezTo>
                  <a:cubicBezTo>
                    <a:pt x="244" y="3879"/>
                    <a:pt x="176" y="3901"/>
                    <a:pt x="125" y="3944"/>
                  </a:cubicBezTo>
                  <a:cubicBezTo>
                    <a:pt x="18" y="4033"/>
                    <a:pt x="0" y="4212"/>
                    <a:pt x="90" y="4319"/>
                  </a:cubicBezTo>
                  <a:lnTo>
                    <a:pt x="696" y="5015"/>
                  </a:lnTo>
                  <a:lnTo>
                    <a:pt x="304" y="5247"/>
                  </a:lnTo>
                  <a:cubicBezTo>
                    <a:pt x="179" y="5318"/>
                    <a:pt x="125" y="5496"/>
                    <a:pt x="197" y="5603"/>
                  </a:cubicBezTo>
                  <a:cubicBezTo>
                    <a:pt x="268" y="5693"/>
                    <a:pt x="339" y="5746"/>
                    <a:pt x="429" y="5746"/>
                  </a:cubicBezTo>
                  <a:cubicBezTo>
                    <a:pt x="482" y="5746"/>
                    <a:pt x="536" y="5728"/>
                    <a:pt x="553" y="5693"/>
                  </a:cubicBezTo>
                  <a:lnTo>
                    <a:pt x="1089" y="5389"/>
                  </a:lnTo>
                  <a:lnTo>
                    <a:pt x="1945" y="6014"/>
                  </a:lnTo>
                  <a:cubicBezTo>
                    <a:pt x="1660" y="6460"/>
                    <a:pt x="1499" y="6995"/>
                    <a:pt x="1499" y="7584"/>
                  </a:cubicBezTo>
                  <a:cubicBezTo>
                    <a:pt x="1499" y="9279"/>
                    <a:pt x="2873" y="10653"/>
                    <a:pt x="4550" y="10653"/>
                  </a:cubicBezTo>
                  <a:cubicBezTo>
                    <a:pt x="6245" y="10653"/>
                    <a:pt x="7619" y="9279"/>
                    <a:pt x="7619" y="7584"/>
                  </a:cubicBezTo>
                  <a:cubicBezTo>
                    <a:pt x="7619" y="6995"/>
                    <a:pt x="7459" y="6460"/>
                    <a:pt x="7173" y="5978"/>
                  </a:cubicBezTo>
                  <a:lnTo>
                    <a:pt x="8029" y="5371"/>
                  </a:lnTo>
                  <a:lnTo>
                    <a:pt x="8547" y="5675"/>
                  </a:lnTo>
                  <a:cubicBezTo>
                    <a:pt x="8583" y="5693"/>
                    <a:pt x="8654" y="5710"/>
                    <a:pt x="8690" y="5710"/>
                  </a:cubicBezTo>
                  <a:cubicBezTo>
                    <a:pt x="8779" y="5710"/>
                    <a:pt x="8850" y="5675"/>
                    <a:pt x="8922" y="5586"/>
                  </a:cubicBezTo>
                  <a:cubicBezTo>
                    <a:pt x="8993" y="5461"/>
                    <a:pt x="8939" y="5282"/>
                    <a:pt x="8815" y="5229"/>
                  </a:cubicBezTo>
                  <a:lnTo>
                    <a:pt x="8422" y="4979"/>
                  </a:lnTo>
                  <a:lnTo>
                    <a:pt x="9011" y="4301"/>
                  </a:lnTo>
                  <a:cubicBezTo>
                    <a:pt x="9118" y="4194"/>
                    <a:pt x="9100" y="4033"/>
                    <a:pt x="8993" y="3926"/>
                  </a:cubicBezTo>
                  <a:cubicBezTo>
                    <a:pt x="8947" y="3888"/>
                    <a:pt x="8887" y="3869"/>
                    <a:pt x="8827" y="3869"/>
                  </a:cubicBezTo>
                  <a:cubicBezTo>
                    <a:pt x="8748" y="3869"/>
                    <a:pt x="8669" y="3901"/>
                    <a:pt x="8618" y="3962"/>
                  </a:cubicBezTo>
                  <a:lnTo>
                    <a:pt x="7851" y="4854"/>
                  </a:lnTo>
                  <a:lnTo>
                    <a:pt x="6852" y="5550"/>
                  </a:lnTo>
                  <a:cubicBezTo>
                    <a:pt x="6656" y="5336"/>
                    <a:pt x="6441" y="5157"/>
                    <a:pt x="6192" y="4997"/>
                  </a:cubicBezTo>
                  <a:cubicBezTo>
                    <a:pt x="6424" y="4676"/>
                    <a:pt x="6549" y="4301"/>
                    <a:pt x="6549" y="3855"/>
                  </a:cubicBezTo>
                  <a:cubicBezTo>
                    <a:pt x="6549" y="3534"/>
                    <a:pt x="6477" y="3213"/>
                    <a:pt x="6334" y="2927"/>
                  </a:cubicBezTo>
                  <a:lnTo>
                    <a:pt x="6424" y="2927"/>
                  </a:lnTo>
                  <a:cubicBezTo>
                    <a:pt x="6656" y="2927"/>
                    <a:pt x="6816" y="2766"/>
                    <a:pt x="6816" y="2534"/>
                  </a:cubicBezTo>
                  <a:cubicBezTo>
                    <a:pt x="6816" y="2303"/>
                    <a:pt x="6656" y="2124"/>
                    <a:pt x="6424" y="2124"/>
                  </a:cubicBezTo>
                  <a:lnTo>
                    <a:pt x="5888" y="2124"/>
                  </a:lnTo>
                  <a:lnTo>
                    <a:pt x="5888" y="268"/>
                  </a:lnTo>
                  <a:cubicBezTo>
                    <a:pt x="5888" y="126"/>
                    <a:pt x="5763" y="1"/>
                    <a:pt x="5621" y="1"/>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294" name="Google Shape;2294;p37"/>
            <p:cNvSpPr/>
            <p:nvPr/>
          </p:nvSpPr>
          <p:spPr>
            <a:xfrm>
              <a:off x="4613575" y="1160875"/>
              <a:ext cx="20100" cy="13400"/>
            </a:xfrm>
            <a:custGeom>
              <a:rect b="b" l="l" r="r" t="t"/>
              <a:pathLst>
                <a:path extrusionOk="0" h="536" w="804">
                  <a:moveTo>
                    <a:pt x="268" y="1"/>
                  </a:moveTo>
                  <a:cubicBezTo>
                    <a:pt x="125" y="1"/>
                    <a:pt x="1" y="125"/>
                    <a:pt x="1" y="268"/>
                  </a:cubicBezTo>
                  <a:cubicBezTo>
                    <a:pt x="1" y="411"/>
                    <a:pt x="125" y="536"/>
                    <a:pt x="268" y="536"/>
                  </a:cubicBezTo>
                  <a:cubicBezTo>
                    <a:pt x="340" y="536"/>
                    <a:pt x="375" y="518"/>
                    <a:pt x="411" y="500"/>
                  </a:cubicBezTo>
                  <a:lnTo>
                    <a:pt x="803" y="268"/>
                  </a:lnTo>
                  <a:lnTo>
                    <a:pt x="411" y="36"/>
                  </a:lnTo>
                  <a:cubicBezTo>
                    <a:pt x="375" y="18"/>
                    <a:pt x="340" y="1"/>
                    <a:pt x="268" y="1"/>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2295" name="Google Shape;2295;p37"/>
          <p:cNvSpPr/>
          <p:nvPr/>
        </p:nvSpPr>
        <p:spPr>
          <a:xfrm>
            <a:off x="6754423" y="5843143"/>
            <a:ext cx="386883" cy="126846"/>
          </a:xfrm>
          <a:custGeom>
            <a:rect b="b" l="l" r="r" t="t"/>
            <a:pathLst>
              <a:path extrusionOk="0" h="3722" w="11706">
                <a:moveTo>
                  <a:pt x="2548" y="1"/>
                </a:moveTo>
                <a:cubicBezTo>
                  <a:pt x="1782" y="1"/>
                  <a:pt x="1045" y="94"/>
                  <a:pt x="393" y="224"/>
                </a:cubicBezTo>
                <a:cubicBezTo>
                  <a:pt x="197" y="260"/>
                  <a:pt x="1" y="403"/>
                  <a:pt x="1" y="617"/>
                </a:cubicBezTo>
                <a:cubicBezTo>
                  <a:pt x="1" y="849"/>
                  <a:pt x="179" y="1027"/>
                  <a:pt x="393" y="1027"/>
                </a:cubicBezTo>
                <a:cubicBezTo>
                  <a:pt x="393" y="1027"/>
                  <a:pt x="518" y="1562"/>
                  <a:pt x="715" y="2419"/>
                </a:cubicBezTo>
                <a:cubicBezTo>
                  <a:pt x="893" y="3275"/>
                  <a:pt x="1357" y="3721"/>
                  <a:pt x="2784" y="3721"/>
                </a:cubicBezTo>
                <a:cubicBezTo>
                  <a:pt x="3498" y="3721"/>
                  <a:pt x="4015" y="3686"/>
                  <a:pt x="4390" y="3311"/>
                </a:cubicBezTo>
                <a:cubicBezTo>
                  <a:pt x="4854" y="2847"/>
                  <a:pt x="5371" y="1580"/>
                  <a:pt x="5371" y="1580"/>
                </a:cubicBezTo>
                <a:cubicBezTo>
                  <a:pt x="5461" y="1402"/>
                  <a:pt x="5657" y="1295"/>
                  <a:pt x="5853" y="1295"/>
                </a:cubicBezTo>
                <a:cubicBezTo>
                  <a:pt x="6049" y="1295"/>
                  <a:pt x="6246" y="1402"/>
                  <a:pt x="6335" y="1580"/>
                </a:cubicBezTo>
                <a:cubicBezTo>
                  <a:pt x="6335" y="1580"/>
                  <a:pt x="6852" y="2847"/>
                  <a:pt x="7316" y="3311"/>
                </a:cubicBezTo>
                <a:cubicBezTo>
                  <a:pt x="7691" y="3686"/>
                  <a:pt x="8208" y="3721"/>
                  <a:pt x="8904" y="3721"/>
                </a:cubicBezTo>
                <a:cubicBezTo>
                  <a:pt x="10350" y="3721"/>
                  <a:pt x="10796" y="3293"/>
                  <a:pt x="10992" y="2419"/>
                </a:cubicBezTo>
                <a:cubicBezTo>
                  <a:pt x="11206" y="1545"/>
                  <a:pt x="11295" y="1027"/>
                  <a:pt x="11295" y="1027"/>
                </a:cubicBezTo>
                <a:cubicBezTo>
                  <a:pt x="11527" y="1027"/>
                  <a:pt x="11706" y="849"/>
                  <a:pt x="11706" y="635"/>
                </a:cubicBezTo>
                <a:cubicBezTo>
                  <a:pt x="11706" y="385"/>
                  <a:pt x="11509" y="260"/>
                  <a:pt x="11295" y="224"/>
                </a:cubicBezTo>
                <a:cubicBezTo>
                  <a:pt x="10652" y="94"/>
                  <a:pt x="9919" y="1"/>
                  <a:pt x="9156" y="1"/>
                </a:cubicBezTo>
                <a:cubicBezTo>
                  <a:pt x="8245" y="1"/>
                  <a:pt x="7291" y="133"/>
                  <a:pt x="6388" y="492"/>
                </a:cubicBezTo>
                <a:cubicBezTo>
                  <a:pt x="6219" y="545"/>
                  <a:pt x="6041" y="572"/>
                  <a:pt x="5860" y="572"/>
                </a:cubicBezTo>
                <a:cubicBezTo>
                  <a:pt x="5679" y="572"/>
                  <a:pt x="5496" y="545"/>
                  <a:pt x="5318" y="492"/>
                </a:cubicBezTo>
                <a:cubicBezTo>
                  <a:pt x="4416" y="133"/>
                  <a:pt x="3461" y="1"/>
                  <a:pt x="2548" y="1"/>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296" name="Google Shape;2296;p37"/>
          <p:cNvSpPr/>
          <p:nvPr/>
        </p:nvSpPr>
        <p:spPr>
          <a:xfrm>
            <a:off x="7751141" y="5797503"/>
            <a:ext cx="307266" cy="358181"/>
          </a:xfrm>
          <a:custGeom>
            <a:rect b="b" l="l" r="r" t="t"/>
            <a:pathLst>
              <a:path extrusionOk="0" h="10510" w="9297">
                <a:moveTo>
                  <a:pt x="1731" y="1731"/>
                </a:moveTo>
                <a:lnTo>
                  <a:pt x="1731" y="3462"/>
                </a:lnTo>
                <a:cubicBezTo>
                  <a:pt x="1731" y="3926"/>
                  <a:pt x="1856" y="4354"/>
                  <a:pt x="2088" y="4729"/>
                </a:cubicBezTo>
                <a:cubicBezTo>
                  <a:pt x="2088" y="4747"/>
                  <a:pt x="2284" y="5032"/>
                  <a:pt x="2391" y="5121"/>
                </a:cubicBezTo>
                <a:cubicBezTo>
                  <a:pt x="2659" y="5425"/>
                  <a:pt x="2944" y="5692"/>
                  <a:pt x="3194" y="5942"/>
                </a:cubicBezTo>
                <a:cubicBezTo>
                  <a:pt x="2266" y="5835"/>
                  <a:pt x="1802" y="5532"/>
                  <a:pt x="1356" y="5050"/>
                </a:cubicBezTo>
                <a:cubicBezTo>
                  <a:pt x="768" y="4461"/>
                  <a:pt x="803" y="3801"/>
                  <a:pt x="803" y="3765"/>
                </a:cubicBezTo>
                <a:lnTo>
                  <a:pt x="803" y="1731"/>
                </a:lnTo>
                <a:close/>
                <a:moveTo>
                  <a:pt x="8493" y="1749"/>
                </a:moveTo>
                <a:lnTo>
                  <a:pt x="8493" y="3765"/>
                </a:lnTo>
                <a:cubicBezTo>
                  <a:pt x="8511" y="3801"/>
                  <a:pt x="8547" y="4461"/>
                  <a:pt x="7958" y="5050"/>
                </a:cubicBezTo>
                <a:cubicBezTo>
                  <a:pt x="7494" y="5532"/>
                  <a:pt x="7066" y="5853"/>
                  <a:pt x="6102" y="5960"/>
                </a:cubicBezTo>
                <a:cubicBezTo>
                  <a:pt x="6352" y="5692"/>
                  <a:pt x="6638" y="5443"/>
                  <a:pt x="6905" y="5139"/>
                </a:cubicBezTo>
                <a:cubicBezTo>
                  <a:pt x="7012" y="5032"/>
                  <a:pt x="7209" y="4765"/>
                  <a:pt x="7209" y="4747"/>
                </a:cubicBezTo>
                <a:cubicBezTo>
                  <a:pt x="7441" y="4372"/>
                  <a:pt x="7566" y="3944"/>
                  <a:pt x="7566" y="3480"/>
                </a:cubicBezTo>
                <a:lnTo>
                  <a:pt x="7566" y="1749"/>
                </a:lnTo>
                <a:close/>
                <a:moveTo>
                  <a:pt x="1731" y="1"/>
                </a:moveTo>
                <a:lnTo>
                  <a:pt x="1731" y="928"/>
                </a:lnTo>
                <a:lnTo>
                  <a:pt x="0" y="928"/>
                </a:lnTo>
                <a:lnTo>
                  <a:pt x="0" y="3712"/>
                </a:lnTo>
                <a:cubicBezTo>
                  <a:pt x="0" y="3855"/>
                  <a:pt x="0" y="4765"/>
                  <a:pt x="768" y="5585"/>
                </a:cubicBezTo>
                <a:cubicBezTo>
                  <a:pt x="1499" y="6353"/>
                  <a:pt x="2391" y="6763"/>
                  <a:pt x="3944" y="6781"/>
                </a:cubicBezTo>
                <a:cubicBezTo>
                  <a:pt x="4051" y="6977"/>
                  <a:pt x="4122" y="7209"/>
                  <a:pt x="4122" y="7441"/>
                </a:cubicBezTo>
                <a:lnTo>
                  <a:pt x="4122" y="9172"/>
                </a:lnTo>
                <a:lnTo>
                  <a:pt x="3462" y="9172"/>
                </a:lnTo>
                <a:cubicBezTo>
                  <a:pt x="3158" y="9172"/>
                  <a:pt x="2926" y="9422"/>
                  <a:pt x="2926" y="9707"/>
                </a:cubicBezTo>
                <a:lnTo>
                  <a:pt x="2266" y="9707"/>
                </a:lnTo>
                <a:cubicBezTo>
                  <a:pt x="1963" y="9707"/>
                  <a:pt x="1731" y="9957"/>
                  <a:pt x="1731" y="10242"/>
                </a:cubicBezTo>
                <a:lnTo>
                  <a:pt x="1731" y="10510"/>
                </a:lnTo>
                <a:lnTo>
                  <a:pt x="7583" y="10510"/>
                </a:lnTo>
                <a:lnTo>
                  <a:pt x="7583" y="10242"/>
                </a:lnTo>
                <a:cubicBezTo>
                  <a:pt x="7583" y="9957"/>
                  <a:pt x="7334" y="9707"/>
                  <a:pt x="7048" y="9707"/>
                </a:cubicBezTo>
                <a:lnTo>
                  <a:pt x="6370" y="9707"/>
                </a:lnTo>
                <a:cubicBezTo>
                  <a:pt x="6370" y="9422"/>
                  <a:pt x="6138" y="9172"/>
                  <a:pt x="5853" y="9172"/>
                </a:cubicBezTo>
                <a:lnTo>
                  <a:pt x="5175" y="9172"/>
                </a:lnTo>
                <a:lnTo>
                  <a:pt x="5175" y="7459"/>
                </a:lnTo>
                <a:cubicBezTo>
                  <a:pt x="5175" y="7227"/>
                  <a:pt x="5246" y="6995"/>
                  <a:pt x="5371" y="6781"/>
                </a:cubicBezTo>
                <a:cubicBezTo>
                  <a:pt x="6923" y="6763"/>
                  <a:pt x="7815" y="6353"/>
                  <a:pt x="8547" y="5585"/>
                </a:cubicBezTo>
                <a:cubicBezTo>
                  <a:pt x="9296" y="4800"/>
                  <a:pt x="9296" y="3855"/>
                  <a:pt x="9296" y="3730"/>
                </a:cubicBezTo>
                <a:lnTo>
                  <a:pt x="9296" y="928"/>
                </a:lnTo>
                <a:lnTo>
                  <a:pt x="7583" y="928"/>
                </a:lnTo>
                <a:lnTo>
                  <a:pt x="7583" y="1"/>
                </a:ln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2297" name="Google Shape;2297;p37"/>
          <p:cNvGrpSpPr/>
          <p:nvPr/>
        </p:nvGrpSpPr>
        <p:grpSpPr>
          <a:xfrm>
            <a:off x="7301010" y="5797711"/>
            <a:ext cx="251246" cy="356340"/>
            <a:chOff x="867500" y="3647700"/>
            <a:chExt cx="190050" cy="261400"/>
          </a:xfrm>
        </p:grpSpPr>
        <p:sp>
          <p:nvSpPr>
            <p:cNvPr id="2298" name="Google Shape;2298;p37"/>
            <p:cNvSpPr/>
            <p:nvPr/>
          </p:nvSpPr>
          <p:spPr>
            <a:xfrm>
              <a:off x="923275" y="3796225"/>
              <a:ext cx="78525" cy="78975"/>
            </a:xfrm>
            <a:custGeom>
              <a:rect b="b" l="l" r="r" t="t"/>
              <a:pathLst>
                <a:path extrusionOk="0" h="3159" w="3141">
                  <a:moveTo>
                    <a:pt x="1570" y="1"/>
                  </a:moveTo>
                  <a:cubicBezTo>
                    <a:pt x="696" y="1"/>
                    <a:pt x="0" y="715"/>
                    <a:pt x="0" y="1571"/>
                  </a:cubicBezTo>
                  <a:cubicBezTo>
                    <a:pt x="0" y="2445"/>
                    <a:pt x="696" y="3159"/>
                    <a:pt x="1570" y="3159"/>
                  </a:cubicBezTo>
                  <a:cubicBezTo>
                    <a:pt x="2427" y="3159"/>
                    <a:pt x="3141" y="2445"/>
                    <a:pt x="3141" y="1589"/>
                  </a:cubicBezTo>
                  <a:cubicBezTo>
                    <a:pt x="3141" y="715"/>
                    <a:pt x="2427" y="1"/>
                    <a:pt x="1570" y="1"/>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299" name="Google Shape;2299;p37"/>
            <p:cNvSpPr/>
            <p:nvPr/>
          </p:nvSpPr>
          <p:spPr>
            <a:xfrm>
              <a:off x="888925" y="3762775"/>
              <a:ext cx="146775" cy="146325"/>
            </a:xfrm>
            <a:custGeom>
              <a:rect b="b" l="l" r="r" t="t"/>
              <a:pathLst>
                <a:path extrusionOk="0" h="5853" w="5871">
                  <a:moveTo>
                    <a:pt x="2944" y="786"/>
                  </a:moveTo>
                  <a:cubicBezTo>
                    <a:pt x="4104" y="786"/>
                    <a:pt x="5068" y="1749"/>
                    <a:pt x="5068" y="2927"/>
                  </a:cubicBezTo>
                  <a:cubicBezTo>
                    <a:pt x="5068" y="4087"/>
                    <a:pt x="4104" y="5050"/>
                    <a:pt x="2944" y="5050"/>
                  </a:cubicBezTo>
                  <a:cubicBezTo>
                    <a:pt x="1767" y="5050"/>
                    <a:pt x="803" y="4087"/>
                    <a:pt x="803" y="2927"/>
                  </a:cubicBezTo>
                  <a:cubicBezTo>
                    <a:pt x="803" y="1749"/>
                    <a:pt x="1767" y="786"/>
                    <a:pt x="2944" y="786"/>
                  </a:cubicBezTo>
                  <a:close/>
                  <a:moveTo>
                    <a:pt x="2944" y="1"/>
                  </a:moveTo>
                  <a:cubicBezTo>
                    <a:pt x="1339" y="1"/>
                    <a:pt x="0" y="1321"/>
                    <a:pt x="0" y="2927"/>
                  </a:cubicBezTo>
                  <a:cubicBezTo>
                    <a:pt x="0" y="4533"/>
                    <a:pt x="1339" y="5853"/>
                    <a:pt x="2944" y="5853"/>
                  </a:cubicBezTo>
                  <a:cubicBezTo>
                    <a:pt x="4550" y="5853"/>
                    <a:pt x="5871" y="4533"/>
                    <a:pt x="5871" y="2927"/>
                  </a:cubicBezTo>
                  <a:cubicBezTo>
                    <a:pt x="5871" y="1321"/>
                    <a:pt x="4550" y="1"/>
                    <a:pt x="2944" y="1"/>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300" name="Google Shape;2300;p37"/>
            <p:cNvSpPr/>
            <p:nvPr/>
          </p:nvSpPr>
          <p:spPr>
            <a:xfrm>
              <a:off x="980375" y="3647700"/>
              <a:ext cx="77175" cy="120450"/>
            </a:xfrm>
            <a:custGeom>
              <a:rect b="b" l="l" r="r" t="t"/>
              <a:pathLst>
                <a:path extrusionOk="0" h="4818" w="3087">
                  <a:moveTo>
                    <a:pt x="1874" y="0"/>
                  </a:moveTo>
                  <a:lnTo>
                    <a:pt x="821" y="2266"/>
                  </a:lnTo>
                  <a:lnTo>
                    <a:pt x="0" y="4122"/>
                  </a:lnTo>
                  <a:cubicBezTo>
                    <a:pt x="535" y="4247"/>
                    <a:pt x="1035" y="4479"/>
                    <a:pt x="1445" y="4818"/>
                  </a:cubicBezTo>
                  <a:lnTo>
                    <a:pt x="3087" y="1106"/>
                  </a:lnTo>
                  <a:lnTo>
                    <a:pt x="2338" y="0"/>
                  </a:ln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301" name="Google Shape;2301;p37"/>
            <p:cNvSpPr/>
            <p:nvPr/>
          </p:nvSpPr>
          <p:spPr>
            <a:xfrm>
              <a:off x="867500" y="3647700"/>
              <a:ext cx="77200" cy="120450"/>
            </a:xfrm>
            <a:custGeom>
              <a:rect b="b" l="l" r="r" t="t"/>
              <a:pathLst>
                <a:path extrusionOk="0" h="4818" w="3088">
                  <a:moveTo>
                    <a:pt x="733" y="0"/>
                  </a:moveTo>
                  <a:lnTo>
                    <a:pt x="1" y="1106"/>
                  </a:lnTo>
                  <a:lnTo>
                    <a:pt x="1643" y="4818"/>
                  </a:lnTo>
                  <a:cubicBezTo>
                    <a:pt x="2053" y="4479"/>
                    <a:pt x="2552" y="4247"/>
                    <a:pt x="3088" y="4122"/>
                  </a:cubicBezTo>
                  <a:lnTo>
                    <a:pt x="2249" y="2266"/>
                  </a:lnTo>
                  <a:lnTo>
                    <a:pt x="1214" y="0"/>
                  </a:ln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302" name="Google Shape;2302;p37"/>
            <p:cNvSpPr/>
            <p:nvPr/>
          </p:nvSpPr>
          <p:spPr>
            <a:xfrm>
              <a:off x="912575" y="3647700"/>
              <a:ext cx="99925" cy="40175"/>
            </a:xfrm>
            <a:custGeom>
              <a:rect b="b" l="l" r="r" t="t"/>
              <a:pathLst>
                <a:path extrusionOk="0" h="1607" w="3997">
                  <a:moveTo>
                    <a:pt x="0" y="0"/>
                  </a:moveTo>
                  <a:lnTo>
                    <a:pt x="732" y="1606"/>
                  </a:lnTo>
                  <a:lnTo>
                    <a:pt x="3247" y="1606"/>
                  </a:lnTo>
                  <a:lnTo>
                    <a:pt x="3997" y="0"/>
                  </a:ln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2303" name="Google Shape;2303;p37"/>
          <p:cNvSpPr/>
          <p:nvPr/>
        </p:nvSpPr>
        <p:spPr>
          <a:xfrm>
            <a:off x="8257587" y="5764356"/>
            <a:ext cx="356775" cy="308356"/>
          </a:xfrm>
          <a:custGeom>
            <a:rect b="b" l="l" r="r" t="t"/>
            <a:pathLst>
              <a:path extrusionOk="0" h="9048" w="10795">
                <a:moveTo>
                  <a:pt x="6064" y="0"/>
                </a:moveTo>
                <a:cubicBezTo>
                  <a:pt x="5646" y="0"/>
                  <a:pt x="5264" y="142"/>
                  <a:pt x="4960" y="412"/>
                </a:cubicBezTo>
                <a:cubicBezTo>
                  <a:pt x="4681" y="230"/>
                  <a:pt x="4344" y="130"/>
                  <a:pt x="4011" y="130"/>
                </a:cubicBezTo>
                <a:cubicBezTo>
                  <a:pt x="3854" y="130"/>
                  <a:pt x="3699" y="152"/>
                  <a:pt x="3551" y="198"/>
                </a:cubicBezTo>
                <a:cubicBezTo>
                  <a:pt x="3087" y="341"/>
                  <a:pt x="2712" y="715"/>
                  <a:pt x="2534" y="1179"/>
                </a:cubicBezTo>
                <a:lnTo>
                  <a:pt x="2445" y="1179"/>
                </a:lnTo>
                <a:cubicBezTo>
                  <a:pt x="1552" y="1179"/>
                  <a:pt x="857" y="1875"/>
                  <a:pt x="839" y="2749"/>
                </a:cubicBezTo>
                <a:lnTo>
                  <a:pt x="839" y="2838"/>
                </a:lnTo>
                <a:cubicBezTo>
                  <a:pt x="303" y="3124"/>
                  <a:pt x="0" y="3695"/>
                  <a:pt x="36" y="4302"/>
                </a:cubicBezTo>
                <a:cubicBezTo>
                  <a:pt x="89" y="5140"/>
                  <a:pt x="839" y="5765"/>
                  <a:pt x="1695" y="5765"/>
                </a:cubicBezTo>
                <a:lnTo>
                  <a:pt x="3747" y="5765"/>
                </a:lnTo>
                <a:cubicBezTo>
                  <a:pt x="4639" y="5765"/>
                  <a:pt x="5353" y="6478"/>
                  <a:pt x="5371" y="7353"/>
                </a:cubicBezTo>
                <a:lnTo>
                  <a:pt x="5371" y="9048"/>
                </a:lnTo>
                <a:lnTo>
                  <a:pt x="6423" y="9048"/>
                </a:lnTo>
                <a:lnTo>
                  <a:pt x="6423" y="7852"/>
                </a:lnTo>
                <a:lnTo>
                  <a:pt x="6423" y="7692"/>
                </a:lnTo>
                <a:cubicBezTo>
                  <a:pt x="6423" y="7192"/>
                  <a:pt x="6406" y="6568"/>
                  <a:pt x="6745" y="6157"/>
                </a:cubicBezTo>
                <a:cubicBezTo>
                  <a:pt x="6959" y="5943"/>
                  <a:pt x="7209" y="5747"/>
                  <a:pt x="7458" y="5568"/>
                </a:cubicBezTo>
                <a:cubicBezTo>
                  <a:pt x="7655" y="5444"/>
                  <a:pt x="7833" y="5301"/>
                  <a:pt x="7976" y="5122"/>
                </a:cubicBezTo>
                <a:cubicBezTo>
                  <a:pt x="8047" y="5033"/>
                  <a:pt x="8119" y="4926"/>
                  <a:pt x="8154" y="4819"/>
                </a:cubicBezTo>
                <a:cubicBezTo>
                  <a:pt x="7945" y="4741"/>
                  <a:pt x="7736" y="4691"/>
                  <a:pt x="7520" y="4691"/>
                </a:cubicBezTo>
                <a:cubicBezTo>
                  <a:pt x="7441" y="4691"/>
                  <a:pt x="7361" y="4698"/>
                  <a:pt x="7280" y="4712"/>
                </a:cubicBezTo>
                <a:cubicBezTo>
                  <a:pt x="7269" y="4713"/>
                  <a:pt x="7259" y="4714"/>
                  <a:pt x="7249" y="4714"/>
                </a:cubicBezTo>
                <a:cubicBezTo>
                  <a:pt x="7119" y="4714"/>
                  <a:pt x="7010" y="4612"/>
                  <a:pt x="6977" y="4480"/>
                </a:cubicBezTo>
                <a:cubicBezTo>
                  <a:pt x="6959" y="4337"/>
                  <a:pt x="7048" y="4195"/>
                  <a:pt x="7209" y="4177"/>
                </a:cubicBezTo>
                <a:cubicBezTo>
                  <a:pt x="7313" y="4161"/>
                  <a:pt x="7417" y="4153"/>
                  <a:pt x="7521" y="4153"/>
                </a:cubicBezTo>
                <a:cubicBezTo>
                  <a:pt x="7773" y="4153"/>
                  <a:pt x="8026" y="4200"/>
                  <a:pt x="8279" y="4302"/>
                </a:cubicBezTo>
                <a:cubicBezTo>
                  <a:pt x="8279" y="4248"/>
                  <a:pt x="8279" y="4230"/>
                  <a:pt x="8279" y="4195"/>
                </a:cubicBezTo>
                <a:cubicBezTo>
                  <a:pt x="8297" y="3980"/>
                  <a:pt x="8279" y="3766"/>
                  <a:pt x="8208" y="3570"/>
                </a:cubicBezTo>
                <a:cubicBezTo>
                  <a:pt x="8011" y="3088"/>
                  <a:pt x="7548" y="2874"/>
                  <a:pt x="7119" y="2696"/>
                </a:cubicBezTo>
                <a:cubicBezTo>
                  <a:pt x="7030" y="2678"/>
                  <a:pt x="6941" y="2642"/>
                  <a:pt x="6852" y="2624"/>
                </a:cubicBezTo>
                <a:lnTo>
                  <a:pt x="6762" y="2589"/>
                </a:lnTo>
                <a:lnTo>
                  <a:pt x="6745" y="2589"/>
                </a:lnTo>
                <a:cubicBezTo>
                  <a:pt x="6655" y="2607"/>
                  <a:pt x="6548" y="2642"/>
                  <a:pt x="6441" y="2678"/>
                </a:cubicBezTo>
                <a:lnTo>
                  <a:pt x="6316" y="2696"/>
                </a:lnTo>
                <a:lnTo>
                  <a:pt x="6191" y="2731"/>
                </a:lnTo>
                <a:cubicBezTo>
                  <a:pt x="5960" y="2999"/>
                  <a:pt x="5852" y="3338"/>
                  <a:pt x="5870" y="3695"/>
                </a:cubicBezTo>
                <a:cubicBezTo>
                  <a:pt x="5906" y="4052"/>
                  <a:pt x="6067" y="4373"/>
                  <a:pt x="6334" y="4605"/>
                </a:cubicBezTo>
                <a:cubicBezTo>
                  <a:pt x="6441" y="4694"/>
                  <a:pt x="6441" y="4855"/>
                  <a:pt x="6370" y="4962"/>
                </a:cubicBezTo>
                <a:cubicBezTo>
                  <a:pt x="6319" y="5023"/>
                  <a:pt x="6246" y="5055"/>
                  <a:pt x="6172" y="5055"/>
                </a:cubicBezTo>
                <a:cubicBezTo>
                  <a:pt x="6116" y="5055"/>
                  <a:pt x="6059" y="5036"/>
                  <a:pt x="6013" y="4997"/>
                </a:cubicBezTo>
                <a:cubicBezTo>
                  <a:pt x="5852" y="4855"/>
                  <a:pt x="5728" y="4694"/>
                  <a:pt x="5621" y="4498"/>
                </a:cubicBezTo>
                <a:lnTo>
                  <a:pt x="5585" y="4498"/>
                </a:lnTo>
                <a:cubicBezTo>
                  <a:pt x="5210" y="4444"/>
                  <a:pt x="4800" y="4373"/>
                  <a:pt x="4461" y="4141"/>
                </a:cubicBezTo>
                <a:cubicBezTo>
                  <a:pt x="4336" y="4070"/>
                  <a:pt x="4300" y="3909"/>
                  <a:pt x="4389" y="3784"/>
                </a:cubicBezTo>
                <a:cubicBezTo>
                  <a:pt x="4433" y="3707"/>
                  <a:pt x="4511" y="3671"/>
                  <a:pt x="4593" y="3671"/>
                </a:cubicBezTo>
                <a:cubicBezTo>
                  <a:pt x="4645" y="3671"/>
                  <a:pt x="4698" y="3685"/>
                  <a:pt x="4746" y="3713"/>
                </a:cubicBezTo>
                <a:cubicBezTo>
                  <a:pt x="4943" y="3838"/>
                  <a:pt x="5174" y="3909"/>
                  <a:pt x="5406" y="3927"/>
                </a:cubicBezTo>
                <a:cubicBezTo>
                  <a:pt x="5389" y="3873"/>
                  <a:pt x="5371" y="3802"/>
                  <a:pt x="5353" y="3731"/>
                </a:cubicBezTo>
                <a:cubicBezTo>
                  <a:pt x="5317" y="3427"/>
                  <a:pt x="5389" y="3124"/>
                  <a:pt x="5496" y="2856"/>
                </a:cubicBezTo>
                <a:lnTo>
                  <a:pt x="5496" y="2856"/>
                </a:lnTo>
                <a:cubicBezTo>
                  <a:pt x="5317" y="2892"/>
                  <a:pt x="5139" y="2910"/>
                  <a:pt x="4960" y="2910"/>
                </a:cubicBezTo>
                <a:cubicBezTo>
                  <a:pt x="4800" y="2910"/>
                  <a:pt x="4639" y="2892"/>
                  <a:pt x="4479" y="2856"/>
                </a:cubicBezTo>
                <a:cubicBezTo>
                  <a:pt x="4193" y="3213"/>
                  <a:pt x="3765" y="3481"/>
                  <a:pt x="3319" y="3588"/>
                </a:cubicBezTo>
                <a:cubicBezTo>
                  <a:pt x="2730" y="3891"/>
                  <a:pt x="2159" y="4284"/>
                  <a:pt x="2159" y="4926"/>
                </a:cubicBezTo>
                <a:cubicBezTo>
                  <a:pt x="2159" y="5087"/>
                  <a:pt x="2034" y="5194"/>
                  <a:pt x="1891" y="5194"/>
                </a:cubicBezTo>
                <a:cubicBezTo>
                  <a:pt x="1749" y="5194"/>
                  <a:pt x="1624" y="5087"/>
                  <a:pt x="1624" y="4926"/>
                </a:cubicBezTo>
                <a:cubicBezTo>
                  <a:pt x="1642" y="4426"/>
                  <a:pt x="1874" y="3963"/>
                  <a:pt x="2248" y="3641"/>
                </a:cubicBezTo>
                <a:cubicBezTo>
                  <a:pt x="1927" y="3606"/>
                  <a:pt x="1642" y="3463"/>
                  <a:pt x="1428" y="3231"/>
                </a:cubicBezTo>
                <a:cubicBezTo>
                  <a:pt x="1338" y="3106"/>
                  <a:pt x="1356" y="2946"/>
                  <a:pt x="1463" y="2856"/>
                </a:cubicBezTo>
                <a:cubicBezTo>
                  <a:pt x="1509" y="2818"/>
                  <a:pt x="1569" y="2799"/>
                  <a:pt x="1629" y="2799"/>
                </a:cubicBezTo>
                <a:cubicBezTo>
                  <a:pt x="1708" y="2799"/>
                  <a:pt x="1787" y="2831"/>
                  <a:pt x="1838" y="2892"/>
                </a:cubicBezTo>
                <a:cubicBezTo>
                  <a:pt x="1938" y="3009"/>
                  <a:pt x="2210" y="3126"/>
                  <a:pt x="2610" y="3126"/>
                </a:cubicBezTo>
                <a:cubicBezTo>
                  <a:pt x="2637" y="3126"/>
                  <a:pt x="2666" y="3125"/>
                  <a:pt x="2694" y="3124"/>
                </a:cubicBezTo>
                <a:cubicBezTo>
                  <a:pt x="3123" y="3124"/>
                  <a:pt x="3569" y="2963"/>
                  <a:pt x="3908" y="2678"/>
                </a:cubicBezTo>
                <a:cubicBezTo>
                  <a:pt x="3515" y="2517"/>
                  <a:pt x="3194" y="2214"/>
                  <a:pt x="2998" y="1839"/>
                </a:cubicBezTo>
                <a:cubicBezTo>
                  <a:pt x="2926" y="1714"/>
                  <a:pt x="2980" y="1554"/>
                  <a:pt x="3087" y="1482"/>
                </a:cubicBezTo>
                <a:cubicBezTo>
                  <a:pt x="3131" y="1461"/>
                  <a:pt x="3176" y="1450"/>
                  <a:pt x="3220" y="1450"/>
                </a:cubicBezTo>
                <a:cubicBezTo>
                  <a:pt x="3319" y="1450"/>
                  <a:pt x="3412" y="1503"/>
                  <a:pt x="3462" y="1590"/>
                </a:cubicBezTo>
                <a:cubicBezTo>
                  <a:pt x="3736" y="2088"/>
                  <a:pt x="4227" y="2334"/>
                  <a:pt x="4948" y="2334"/>
                </a:cubicBezTo>
                <a:cubicBezTo>
                  <a:pt x="5260" y="2334"/>
                  <a:pt x="5614" y="2288"/>
                  <a:pt x="6013" y="2196"/>
                </a:cubicBezTo>
                <a:cubicBezTo>
                  <a:pt x="5763" y="2000"/>
                  <a:pt x="5585" y="1679"/>
                  <a:pt x="5603" y="1179"/>
                </a:cubicBezTo>
                <a:cubicBezTo>
                  <a:pt x="5603" y="1019"/>
                  <a:pt x="5745" y="911"/>
                  <a:pt x="5888" y="911"/>
                </a:cubicBezTo>
                <a:cubicBezTo>
                  <a:pt x="6031" y="911"/>
                  <a:pt x="6156" y="1054"/>
                  <a:pt x="6138" y="1197"/>
                </a:cubicBezTo>
                <a:cubicBezTo>
                  <a:pt x="6120" y="1804"/>
                  <a:pt x="6441" y="1911"/>
                  <a:pt x="6977" y="2071"/>
                </a:cubicBezTo>
                <a:cubicBezTo>
                  <a:pt x="7048" y="2107"/>
                  <a:pt x="7137" y="2107"/>
                  <a:pt x="7209" y="2143"/>
                </a:cubicBezTo>
                <a:cubicBezTo>
                  <a:pt x="7369" y="1804"/>
                  <a:pt x="7655" y="1554"/>
                  <a:pt x="8011" y="1465"/>
                </a:cubicBezTo>
                <a:cubicBezTo>
                  <a:pt x="8033" y="1459"/>
                  <a:pt x="8054" y="1457"/>
                  <a:pt x="8076" y="1457"/>
                </a:cubicBezTo>
                <a:cubicBezTo>
                  <a:pt x="8199" y="1457"/>
                  <a:pt x="8320" y="1539"/>
                  <a:pt x="8350" y="1661"/>
                </a:cubicBezTo>
                <a:cubicBezTo>
                  <a:pt x="8386" y="1804"/>
                  <a:pt x="8297" y="1964"/>
                  <a:pt x="8154" y="2000"/>
                </a:cubicBezTo>
                <a:cubicBezTo>
                  <a:pt x="7958" y="2053"/>
                  <a:pt x="7815" y="2178"/>
                  <a:pt x="7726" y="2339"/>
                </a:cubicBezTo>
                <a:lnTo>
                  <a:pt x="7726" y="2375"/>
                </a:lnTo>
                <a:cubicBezTo>
                  <a:pt x="8136" y="2571"/>
                  <a:pt x="8493" y="2856"/>
                  <a:pt x="8672" y="3356"/>
                </a:cubicBezTo>
                <a:cubicBezTo>
                  <a:pt x="8725" y="3463"/>
                  <a:pt x="8743" y="3570"/>
                  <a:pt x="8761" y="3659"/>
                </a:cubicBezTo>
                <a:cubicBezTo>
                  <a:pt x="8814" y="3641"/>
                  <a:pt x="8850" y="3570"/>
                  <a:pt x="8886" y="3517"/>
                </a:cubicBezTo>
                <a:cubicBezTo>
                  <a:pt x="8975" y="3302"/>
                  <a:pt x="9046" y="3106"/>
                  <a:pt x="9064" y="2892"/>
                </a:cubicBezTo>
                <a:cubicBezTo>
                  <a:pt x="9082" y="2803"/>
                  <a:pt x="9153" y="2714"/>
                  <a:pt x="9243" y="2678"/>
                </a:cubicBezTo>
                <a:cubicBezTo>
                  <a:pt x="9272" y="2666"/>
                  <a:pt x="9304" y="2660"/>
                  <a:pt x="9336" y="2660"/>
                </a:cubicBezTo>
                <a:cubicBezTo>
                  <a:pt x="9399" y="2660"/>
                  <a:pt x="9463" y="2684"/>
                  <a:pt x="9510" y="2731"/>
                </a:cubicBezTo>
                <a:cubicBezTo>
                  <a:pt x="9582" y="2803"/>
                  <a:pt x="9617" y="2892"/>
                  <a:pt x="9582" y="2999"/>
                </a:cubicBezTo>
                <a:cubicBezTo>
                  <a:pt x="9546" y="3267"/>
                  <a:pt x="9475" y="3517"/>
                  <a:pt x="9332" y="3766"/>
                </a:cubicBezTo>
                <a:cubicBezTo>
                  <a:pt x="9207" y="3998"/>
                  <a:pt x="9011" y="4177"/>
                  <a:pt x="8761" y="4302"/>
                </a:cubicBezTo>
                <a:cubicBezTo>
                  <a:pt x="8743" y="4641"/>
                  <a:pt x="8636" y="4962"/>
                  <a:pt x="8475" y="5265"/>
                </a:cubicBezTo>
                <a:cubicBezTo>
                  <a:pt x="8654" y="5461"/>
                  <a:pt x="8832" y="5640"/>
                  <a:pt x="9046" y="5765"/>
                </a:cubicBezTo>
                <a:cubicBezTo>
                  <a:pt x="9136" y="5818"/>
                  <a:pt x="9189" y="5925"/>
                  <a:pt x="9189" y="6014"/>
                </a:cubicBezTo>
                <a:cubicBezTo>
                  <a:pt x="9189" y="6104"/>
                  <a:pt x="9136" y="6193"/>
                  <a:pt x="9046" y="6229"/>
                </a:cubicBezTo>
                <a:cubicBezTo>
                  <a:pt x="8993" y="6255"/>
                  <a:pt x="8944" y="6269"/>
                  <a:pt x="8899" y="6269"/>
                </a:cubicBezTo>
                <a:cubicBezTo>
                  <a:pt x="8855" y="6269"/>
                  <a:pt x="8814" y="6255"/>
                  <a:pt x="8779" y="6229"/>
                </a:cubicBezTo>
                <a:cubicBezTo>
                  <a:pt x="8547" y="6068"/>
                  <a:pt x="8333" y="5890"/>
                  <a:pt x="8154" y="5693"/>
                </a:cubicBezTo>
                <a:cubicBezTo>
                  <a:pt x="8011" y="5800"/>
                  <a:pt x="7869" y="5907"/>
                  <a:pt x="7744" y="5997"/>
                </a:cubicBezTo>
                <a:cubicBezTo>
                  <a:pt x="7512" y="6139"/>
                  <a:pt x="7316" y="6300"/>
                  <a:pt x="7137" y="6496"/>
                </a:cubicBezTo>
                <a:cubicBezTo>
                  <a:pt x="6923" y="6764"/>
                  <a:pt x="6941" y="7246"/>
                  <a:pt x="6941" y="7674"/>
                </a:cubicBezTo>
                <a:lnTo>
                  <a:pt x="6941" y="7852"/>
                </a:lnTo>
                <a:lnTo>
                  <a:pt x="6941" y="9048"/>
                </a:lnTo>
                <a:lnTo>
                  <a:pt x="8011" y="9048"/>
                </a:lnTo>
                <a:cubicBezTo>
                  <a:pt x="8011" y="7317"/>
                  <a:pt x="8832" y="7228"/>
                  <a:pt x="8939" y="7210"/>
                </a:cubicBezTo>
                <a:cubicBezTo>
                  <a:pt x="9278" y="7121"/>
                  <a:pt x="10206" y="6639"/>
                  <a:pt x="10402" y="5658"/>
                </a:cubicBezTo>
                <a:cubicBezTo>
                  <a:pt x="10420" y="5586"/>
                  <a:pt x="10402" y="5533"/>
                  <a:pt x="10402" y="5479"/>
                </a:cubicBezTo>
                <a:cubicBezTo>
                  <a:pt x="10795" y="4926"/>
                  <a:pt x="10777" y="4159"/>
                  <a:pt x="10349" y="3641"/>
                </a:cubicBezTo>
                <a:cubicBezTo>
                  <a:pt x="10402" y="3463"/>
                  <a:pt x="10420" y="3302"/>
                  <a:pt x="10420" y="3160"/>
                </a:cubicBezTo>
                <a:cubicBezTo>
                  <a:pt x="10420" y="2392"/>
                  <a:pt x="9885" y="1750"/>
                  <a:pt x="9153" y="1607"/>
                </a:cubicBezTo>
                <a:cubicBezTo>
                  <a:pt x="8921" y="965"/>
                  <a:pt x="8315" y="537"/>
                  <a:pt x="7637" y="537"/>
                </a:cubicBezTo>
                <a:cubicBezTo>
                  <a:pt x="7512" y="537"/>
                  <a:pt x="7387" y="537"/>
                  <a:pt x="7262" y="572"/>
                </a:cubicBezTo>
                <a:cubicBezTo>
                  <a:pt x="6977" y="251"/>
                  <a:pt x="6566" y="37"/>
                  <a:pt x="6138" y="2"/>
                </a:cubicBezTo>
                <a:cubicBezTo>
                  <a:pt x="6113" y="1"/>
                  <a:pt x="6088" y="0"/>
                  <a:pt x="6064"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304" name="Google Shape;2304;p37"/>
          <p:cNvSpPr/>
          <p:nvPr/>
        </p:nvSpPr>
        <p:spPr>
          <a:xfrm>
            <a:off x="8859393" y="5763094"/>
            <a:ext cx="306671" cy="362134"/>
          </a:xfrm>
          <a:custGeom>
            <a:rect b="b" l="l" r="r" t="t"/>
            <a:pathLst>
              <a:path extrusionOk="0" h="10626" w="9279">
                <a:moveTo>
                  <a:pt x="3640" y="1062"/>
                </a:moveTo>
                <a:cubicBezTo>
                  <a:pt x="3890" y="1062"/>
                  <a:pt x="4140" y="1133"/>
                  <a:pt x="4318" y="1312"/>
                </a:cubicBezTo>
                <a:cubicBezTo>
                  <a:pt x="4487" y="1203"/>
                  <a:pt x="4672" y="1152"/>
                  <a:pt x="4857" y="1152"/>
                </a:cubicBezTo>
                <a:cubicBezTo>
                  <a:pt x="4946" y="1152"/>
                  <a:pt x="5034" y="1164"/>
                  <a:pt x="5121" y="1187"/>
                </a:cubicBezTo>
                <a:cubicBezTo>
                  <a:pt x="5407" y="1276"/>
                  <a:pt x="5603" y="1490"/>
                  <a:pt x="5692" y="1758"/>
                </a:cubicBezTo>
                <a:lnTo>
                  <a:pt x="5764" y="1758"/>
                </a:lnTo>
                <a:cubicBezTo>
                  <a:pt x="6263" y="1758"/>
                  <a:pt x="6674" y="2150"/>
                  <a:pt x="6674" y="2650"/>
                </a:cubicBezTo>
                <a:lnTo>
                  <a:pt x="6674" y="2686"/>
                </a:lnTo>
                <a:cubicBezTo>
                  <a:pt x="6977" y="2864"/>
                  <a:pt x="7155" y="3203"/>
                  <a:pt x="7137" y="3542"/>
                </a:cubicBezTo>
                <a:cubicBezTo>
                  <a:pt x="7033" y="3995"/>
                  <a:pt x="6623" y="4346"/>
                  <a:pt x="6172" y="4346"/>
                </a:cubicBezTo>
                <a:cubicBezTo>
                  <a:pt x="6160" y="4346"/>
                  <a:pt x="6149" y="4345"/>
                  <a:pt x="6138" y="4345"/>
                </a:cubicBezTo>
                <a:lnTo>
                  <a:pt x="4943" y="4345"/>
                </a:lnTo>
                <a:cubicBezTo>
                  <a:pt x="4443" y="4345"/>
                  <a:pt x="4033" y="4755"/>
                  <a:pt x="4033" y="5255"/>
                </a:cubicBezTo>
                <a:lnTo>
                  <a:pt x="4033" y="6236"/>
                </a:lnTo>
                <a:lnTo>
                  <a:pt x="3426" y="6236"/>
                </a:lnTo>
                <a:lnTo>
                  <a:pt x="3426" y="5451"/>
                </a:lnTo>
                <a:cubicBezTo>
                  <a:pt x="3426" y="5166"/>
                  <a:pt x="3444" y="4809"/>
                  <a:pt x="3230" y="4595"/>
                </a:cubicBezTo>
                <a:cubicBezTo>
                  <a:pt x="3123" y="4452"/>
                  <a:pt x="2980" y="4345"/>
                  <a:pt x="2837" y="4238"/>
                </a:cubicBezTo>
                <a:cubicBezTo>
                  <a:pt x="2730" y="4184"/>
                  <a:pt x="2623" y="4095"/>
                  <a:pt x="2552" y="3988"/>
                </a:cubicBezTo>
                <a:cubicBezTo>
                  <a:pt x="2498" y="3935"/>
                  <a:pt x="2480" y="3881"/>
                  <a:pt x="2463" y="3810"/>
                </a:cubicBezTo>
                <a:cubicBezTo>
                  <a:pt x="2572" y="3755"/>
                  <a:pt x="2702" y="3732"/>
                  <a:pt x="2828" y="3732"/>
                </a:cubicBezTo>
                <a:cubicBezTo>
                  <a:pt x="2868" y="3732"/>
                  <a:pt x="2906" y="3734"/>
                  <a:pt x="2944" y="3738"/>
                </a:cubicBezTo>
                <a:cubicBezTo>
                  <a:pt x="3034" y="3738"/>
                  <a:pt x="3105" y="3685"/>
                  <a:pt x="3105" y="3613"/>
                </a:cubicBezTo>
                <a:cubicBezTo>
                  <a:pt x="3105" y="3524"/>
                  <a:pt x="3051" y="3453"/>
                  <a:pt x="2980" y="3435"/>
                </a:cubicBezTo>
                <a:cubicBezTo>
                  <a:pt x="2934" y="3431"/>
                  <a:pt x="2886" y="3429"/>
                  <a:pt x="2839" y="3429"/>
                </a:cubicBezTo>
                <a:cubicBezTo>
                  <a:pt x="2684" y="3429"/>
                  <a:pt x="2523" y="3452"/>
                  <a:pt x="2373" y="3506"/>
                </a:cubicBezTo>
                <a:cubicBezTo>
                  <a:pt x="2373" y="3471"/>
                  <a:pt x="2373" y="3453"/>
                  <a:pt x="2356" y="3435"/>
                </a:cubicBezTo>
                <a:cubicBezTo>
                  <a:pt x="2356" y="3310"/>
                  <a:pt x="2373" y="3203"/>
                  <a:pt x="2409" y="3078"/>
                </a:cubicBezTo>
                <a:cubicBezTo>
                  <a:pt x="2498" y="2793"/>
                  <a:pt x="2766" y="2686"/>
                  <a:pt x="3034" y="2579"/>
                </a:cubicBezTo>
                <a:cubicBezTo>
                  <a:pt x="3069" y="2579"/>
                  <a:pt x="3123" y="2561"/>
                  <a:pt x="3194" y="2543"/>
                </a:cubicBezTo>
                <a:lnTo>
                  <a:pt x="3230" y="2525"/>
                </a:lnTo>
                <a:cubicBezTo>
                  <a:pt x="3301" y="2543"/>
                  <a:pt x="3355" y="2561"/>
                  <a:pt x="3408" y="2579"/>
                </a:cubicBezTo>
                <a:lnTo>
                  <a:pt x="3480" y="2579"/>
                </a:lnTo>
                <a:lnTo>
                  <a:pt x="3569" y="2596"/>
                </a:lnTo>
                <a:cubicBezTo>
                  <a:pt x="3694" y="2757"/>
                  <a:pt x="3765" y="2953"/>
                  <a:pt x="3747" y="3150"/>
                </a:cubicBezTo>
                <a:cubicBezTo>
                  <a:pt x="3729" y="3346"/>
                  <a:pt x="3640" y="3542"/>
                  <a:pt x="3480" y="3685"/>
                </a:cubicBezTo>
                <a:cubicBezTo>
                  <a:pt x="3426" y="3721"/>
                  <a:pt x="3408" y="3810"/>
                  <a:pt x="3480" y="3881"/>
                </a:cubicBezTo>
                <a:cubicBezTo>
                  <a:pt x="3500" y="3912"/>
                  <a:pt x="3539" y="3931"/>
                  <a:pt x="3582" y="3931"/>
                </a:cubicBezTo>
                <a:cubicBezTo>
                  <a:pt x="3613" y="3931"/>
                  <a:pt x="3646" y="3921"/>
                  <a:pt x="3676" y="3899"/>
                </a:cubicBezTo>
                <a:cubicBezTo>
                  <a:pt x="3765" y="3810"/>
                  <a:pt x="3837" y="3721"/>
                  <a:pt x="3890" y="3613"/>
                </a:cubicBezTo>
                <a:lnTo>
                  <a:pt x="3908" y="3613"/>
                </a:lnTo>
                <a:cubicBezTo>
                  <a:pt x="4140" y="3596"/>
                  <a:pt x="4354" y="3524"/>
                  <a:pt x="4568" y="3417"/>
                </a:cubicBezTo>
                <a:cubicBezTo>
                  <a:pt x="4586" y="3399"/>
                  <a:pt x="4604" y="3364"/>
                  <a:pt x="4622" y="3328"/>
                </a:cubicBezTo>
                <a:cubicBezTo>
                  <a:pt x="4639" y="3292"/>
                  <a:pt x="4622" y="3239"/>
                  <a:pt x="4604" y="3221"/>
                </a:cubicBezTo>
                <a:cubicBezTo>
                  <a:pt x="4572" y="3179"/>
                  <a:pt x="4529" y="3162"/>
                  <a:pt x="4487" y="3162"/>
                </a:cubicBezTo>
                <a:cubicBezTo>
                  <a:pt x="4458" y="3162"/>
                  <a:pt x="4430" y="3170"/>
                  <a:pt x="4408" y="3185"/>
                </a:cubicBezTo>
                <a:cubicBezTo>
                  <a:pt x="4283" y="3239"/>
                  <a:pt x="4158" y="3310"/>
                  <a:pt x="4015" y="3310"/>
                </a:cubicBezTo>
                <a:cubicBezTo>
                  <a:pt x="4033" y="3274"/>
                  <a:pt x="4033" y="3221"/>
                  <a:pt x="4033" y="3185"/>
                </a:cubicBezTo>
                <a:cubicBezTo>
                  <a:pt x="4051" y="3007"/>
                  <a:pt x="4033" y="2846"/>
                  <a:pt x="3961" y="2686"/>
                </a:cubicBezTo>
                <a:lnTo>
                  <a:pt x="3961" y="2686"/>
                </a:lnTo>
                <a:cubicBezTo>
                  <a:pt x="4068" y="2704"/>
                  <a:pt x="4176" y="2721"/>
                  <a:pt x="4283" y="2721"/>
                </a:cubicBezTo>
                <a:cubicBezTo>
                  <a:pt x="4372" y="2721"/>
                  <a:pt x="4461" y="2704"/>
                  <a:pt x="4568" y="2686"/>
                </a:cubicBezTo>
                <a:cubicBezTo>
                  <a:pt x="4729" y="2900"/>
                  <a:pt x="4961" y="3043"/>
                  <a:pt x="5228" y="3114"/>
                </a:cubicBezTo>
                <a:cubicBezTo>
                  <a:pt x="5567" y="3292"/>
                  <a:pt x="5888" y="3506"/>
                  <a:pt x="5888" y="3881"/>
                </a:cubicBezTo>
                <a:cubicBezTo>
                  <a:pt x="5888" y="3935"/>
                  <a:pt x="5924" y="4006"/>
                  <a:pt x="5960" y="4042"/>
                </a:cubicBezTo>
                <a:cubicBezTo>
                  <a:pt x="5987" y="4051"/>
                  <a:pt x="6013" y="4055"/>
                  <a:pt x="6040" y="4055"/>
                </a:cubicBezTo>
                <a:cubicBezTo>
                  <a:pt x="6067" y="4055"/>
                  <a:pt x="6094" y="4051"/>
                  <a:pt x="6120" y="4042"/>
                </a:cubicBezTo>
                <a:cubicBezTo>
                  <a:pt x="6174" y="4006"/>
                  <a:pt x="6192" y="3935"/>
                  <a:pt x="6192" y="3881"/>
                </a:cubicBezTo>
                <a:cubicBezTo>
                  <a:pt x="6192" y="3596"/>
                  <a:pt x="6049" y="3328"/>
                  <a:pt x="5817" y="3150"/>
                </a:cubicBezTo>
                <a:cubicBezTo>
                  <a:pt x="6013" y="3150"/>
                  <a:pt x="6174" y="3043"/>
                  <a:pt x="6299" y="2918"/>
                </a:cubicBezTo>
                <a:cubicBezTo>
                  <a:pt x="6335" y="2846"/>
                  <a:pt x="6335" y="2757"/>
                  <a:pt x="6281" y="2704"/>
                </a:cubicBezTo>
                <a:cubicBezTo>
                  <a:pt x="6251" y="2681"/>
                  <a:pt x="6218" y="2671"/>
                  <a:pt x="6186" y="2671"/>
                </a:cubicBezTo>
                <a:cubicBezTo>
                  <a:pt x="6141" y="2671"/>
                  <a:pt x="6098" y="2690"/>
                  <a:pt x="6067" y="2721"/>
                </a:cubicBezTo>
                <a:cubicBezTo>
                  <a:pt x="6003" y="2785"/>
                  <a:pt x="5854" y="2849"/>
                  <a:pt x="5644" y="2849"/>
                </a:cubicBezTo>
                <a:cubicBezTo>
                  <a:pt x="5619" y="2849"/>
                  <a:pt x="5594" y="2848"/>
                  <a:pt x="5567" y="2846"/>
                </a:cubicBezTo>
                <a:cubicBezTo>
                  <a:pt x="5317" y="2846"/>
                  <a:pt x="5068" y="2757"/>
                  <a:pt x="4871" y="2596"/>
                </a:cubicBezTo>
                <a:cubicBezTo>
                  <a:pt x="5086" y="2507"/>
                  <a:pt x="5282" y="2347"/>
                  <a:pt x="5407" y="2150"/>
                </a:cubicBezTo>
                <a:cubicBezTo>
                  <a:pt x="5442" y="2079"/>
                  <a:pt x="5407" y="1990"/>
                  <a:pt x="5335" y="1936"/>
                </a:cubicBezTo>
                <a:cubicBezTo>
                  <a:pt x="5317" y="1924"/>
                  <a:pt x="5296" y="1918"/>
                  <a:pt x="5273" y="1918"/>
                </a:cubicBezTo>
                <a:cubicBezTo>
                  <a:pt x="5226" y="1918"/>
                  <a:pt x="5175" y="1942"/>
                  <a:pt x="5139" y="1990"/>
                </a:cubicBezTo>
                <a:cubicBezTo>
                  <a:pt x="4991" y="2273"/>
                  <a:pt x="4716" y="2412"/>
                  <a:pt x="4307" y="2412"/>
                </a:cubicBezTo>
                <a:cubicBezTo>
                  <a:pt x="4124" y="2412"/>
                  <a:pt x="3913" y="2384"/>
                  <a:pt x="3676" y="2329"/>
                </a:cubicBezTo>
                <a:cubicBezTo>
                  <a:pt x="3854" y="2186"/>
                  <a:pt x="3944" y="1954"/>
                  <a:pt x="3908" y="1740"/>
                </a:cubicBezTo>
                <a:cubicBezTo>
                  <a:pt x="3908" y="1686"/>
                  <a:pt x="3872" y="1633"/>
                  <a:pt x="3837" y="1597"/>
                </a:cubicBezTo>
                <a:cubicBezTo>
                  <a:pt x="3807" y="1590"/>
                  <a:pt x="3784" y="1586"/>
                  <a:pt x="3762" y="1586"/>
                </a:cubicBezTo>
                <a:cubicBezTo>
                  <a:pt x="3733" y="1586"/>
                  <a:pt x="3707" y="1594"/>
                  <a:pt x="3676" y="1615"/>
                </a:cubicBezTo>
                <a:cubicBezTo>
                  <a:pt x="3605" y="1651"/>
                  <a:pt x="3605" y="1704"/>
                  <a:pt x="3605" y="1758"/>
                </a:cubicBezTo>
                <a:cubicBezTo>
                  <a:pt x="3605" y="2115"/>
                  <a:pt x="3426" y="2168"/>
                  <a:pt x="3123" y="2257"/>
                </a:cubicBezTo>
                <a:cubicBezTo>
                  <a:pt x="3087" y="2275"/>
                  <a:pt x="3034" y="2293"/>
                  <a:pt x="2980" y="2311"/>
                </a:cubicBezTo>
                <a:cubicBezTo>
                  <a:pt x="2909" y="2115"/>
                  <a:pt x="2730" y="1972"/>
                  <a:pt x="2534" y="1918"/>
                </a:cubicBezTo>
                <a:cubicBezTo>
                  <a:pt x="2520" y="1914"/>
                  <a:pt x="2505" y="1911"/>
                  <a:pt x="2491" y="1911"/>
                </a:cubicBezTo>
                <a:cubicBezTo>
                  <a:pt x="2453" y="1911"/>
                  <a:pt x="2417" y="1928"/>
                  <a:pt x="2391" y="1954"/>
                </a:cubicBezTo>
                <a:cubicBezTo>
                  <a:pt x="2356" y="2008"/>
                  <a:pt x="2338" y="2043"/>
                  <a:pt x="2356" y="2115"/>
                </a:cubicBezTo>
                <a:cubicBezTo>
                  <a:pt x="2356" y="2168"/>
                  <a:pt x="2409" y="2222"/>
                  <a:pt x="2480" y="2222"/>
                </a:cubicBezTo>
                <a:cubicBezTo>
                  <a:pt x="2570" y="2257"/>
                  <a:pt x="2659" y="2329"/>
                  <a:pt x="2712" y="2418"/>
                </a:cubicBezTo>
                <a:lnTo>
                  <a:pt x="2712" y="2436"/>
                </a:lnTo>
                <a:cubicBezTo>
                  <a:pt x="2463" y="2543"/>
                  <a:pt x="2249" y="2739"/>
                  <a:pt x="2159" y="2989"/>
                </a:cubicBezTo>
                <a:cubicBezTo>
                  <a:pt x="2141" y="3043"/>
                  <a:pt x="2124" y="3114"/>
                  <a:pt x="2124" y="3185"/>
                </a:cubicBezTo>
                <a:cubicBezTo>
                  <a:pt x="2106" y="3150"/>
                  <a:pt x="2070" y="3132"/>
                  <a:pt x="2052" y="3096"/>
                </a:cubicBezTo>
                <a:cubicBezTo>
                  <a:pt x="1999" y="2971"/>
                  <a:pt x="1963" y="2846"/>
                  <a:pt x="1945" y="2739"/>
                </a:cubicBezTo>
                <a:cubicBezTo>
                  <a:pt x="1945" y="2686"/>
                  <a:pt x="1892" y="2614"/>
                  <a:pt x="1856" y="2614"/>
                </a:cubicBezTo>
                <a:cubicBezTo>
                  <a:pt x="1836" y="2601"/>
                  <a:pt x="1815" y="2595"/>
                  <a:pt x="1796" y="2595"/>
                </a:cubicBezTo>
                <a:cubicBezTo>
                  <a:pt x="1764" y="2595"/>
                  <a:pt x="1735" y="2610"/>
                  <a:pt x="1713" y="2632"/>
                </a:cubicBezTo>
                <a:cubicBezTo>
                  <a:pt x="1678" y="2686"/>
                  <a:pt x="1642" y="2739"/>
                  <a:pt x="1678" y="2775"/>
                </a:cubicBezTo>
                <a:cubicBezTo>
                  <a:pt x="1695" y="2953"/>
                  <a:pt x="1749" y="3096"/>
                  <a:pt x="1820" y="3221"/>
                </a:cubicBezTo>
                <a:cubicBezTo>
                  <a:pt x="1892" y="3346"/>
                  <a:pt x="1999" y="3453"/>
                  <a:pt x="2141" y="3524"/>
                </a:cubicBezTo>
                <a:cubicBezTo>
                  <a:pt x="2159" y="3703"/>
                  <a:pt x="2231" y="3899"/>
                  <a:pt x="2320" y="4077"/>
                </a:cubicBezTo>
                <a:cubicBezTo>
                  <a:pt x="2231" y="4184"/>
                  <a:pt x="2106" y="4292"/>
                  <a:pt x="1981" y="4363"/>
                </a:cubicBezTo>
                <a:cubicBezTo>
                  <a:pt x="1945" y="4399"/>
                  <a:pt x="1910" y="4434"/>
                  <a:pt x="1892" y="4506"/>
                </a:cubicBezTo>
                <a:cubicBezTo>
                  <a:pt x="1892" y="4541"/>
                  <a:pt x="1927" y="4613"/>
                  <a:pt x="1981" y="4631"/>
                </a:cubicBezTo>
                <a:cubicBezTo>
                  <a:pt x="2005" y="4647"/>
                  <a:pt x="2029" y="4655"/>
                  <a:pt x="2051" y="4655"/>
                </a:cubicBezTo>
                <a:cubicBezTo>
                  <a:pt x="2079" y="4655"/>
                  <a:pt x="2104" y="4642"/>
                  <a:pt x="2124" y="4613"/>
                </a:cubicBezTo>
                <a:cubicBezTo>
                  <a:pt x="2249" y="4523"/>
                  <a:pt x="2373" y="4434"/>
                  <a:pt x="2480" y="4309"/>
                </a:cubicBezTo>
                <a:cubicBezTo>
                  <a:pt x="2570" y="4381"/>
                  <a:pt x="2641" y="4434"/>
                  <a:pt x="2730" y="4488"/>
                </a:cubicBezTo>
                <a:cubicBezTo>
                  <a:pt x="2855" y="4559"/>
                  <a:pt x="2962" y="4666"/>
                  <a:pt x="3069" y="4773"/>
                </a:cubicBezTo>
                <a:cubicBezTo>
                  <a:pt x="3194" y="4916"/>
                  <a:pt x="3194" y="5201"/>
                  <a:pt x="3194" y="5433"/>
                </a:cubicBezTo>
                <a:lnTo>
                  <a:pt x="3194" y="6236"/>
                </a:lnTo>
                <a:lnTo>
                  <a:pt x="2570" y="6236"/>
                </a:lnTo>
                <a:cubicBezTo>
                  <a:pt x="2570" y="5255"/>
                  <a:pt x="2106" y="5201"/>
                  <a:pt x="2034" y="5166"/>
                </a:cubicBezTo>
                <a:cubicBezTo>
                  <a:pt x="1838" y="5130"/>
                  <a:pt x="1321" y="4845"/>
                  <a:pt x="1214" y="4292"/>
                </a:cubicBezTo>
                <a:cubicBezTo>
                  <a:pt x="1196" y="4256"/>
                  <a:pt x="1196" y="4220"/>
                  <a:pt x="1196" y="4184"/>
                </a:cubicBezTo>
                <a:cubicBezTo>
                  <a:pt x="964" y="3881"/>
                  <a:pt x="982" y="3435"/>
                  <a:pt x="1232" y="3132"/>
                </a:cubicBezTo>
                <a:cubicBezTo>
                  <a:pt x="1214" y="3043"/>
                  <a:pt x="1196" y="2953"/>
                  <a:pt x="1196" y="2846"/>
                </a:cubicBezTo>
                <a:cubicBezTo>
                  <a:pt x="1196" y="2418"/>
                  <a:pt x="1499" y="2043"/>
                  <a:pt x="1927" y="1972"/>
                </a:cubicBezTo>
                <a:cubicBezTo>
                  <a:pt x="2048" y="1610"/>
                  <a:pt x="2385" y="1364"/>
                  <a:pt x="2746" y="1364"/>
                </a:cubicBezTo>
                <a:cubicBezTo>
                  <a:pt x="2759" y="1364"/>
                  <a:pt x="2771" y="1365"/>
                  <a:pt x="2784" y="1365"/>
                </a:cubicBezTo>
                <a:cubicBezTo>
                  <a:pt x="2855" y="1365"/>
                  <a:pt x="2944" y="1383"/>
                  <a:pt x="2998" y="1383"/>
                </a:cubicBezTo>
                <a:cubicBezTo>
                  <a:pt x="3159" y="1205"/>
                  <a:pt x="3390" y="1098"/>
                  <a:pt x="3640" y="1062"/>
                </a:cubicBezTo>
                <a:close/>
                <a:moveTo>
                  <a:pt x="4048" y="0"/>
                </a:moveTo>
                <a:cubicBezTo>
                  <a:pt x="3341" y="0"/>
                  <a:pt x="2632" y="188"/>
                  <a:pt x="1999" y="562"/>
                </a:cubicBezTo>
                <a:cubicBezTo>
                  <a:pt x="750" y="1294"/>
                  <a:pt x="0" y="2650"/>
                  <a:pt x="36" y="4113"/>
                </a:cubicBezTo>
                <a:cubicBezTo>
                  <a:pt x="36" y="5362"/>
                  <a:pt x="625" y="6540"/>
                  <a:pt x="1624" y="7307"/>
                </a:cubicBezTo>
                <a:lnTo>
                  <a:pt x="1624" y="10626"/>
                </a:lnTo>
                <a:lnTo>
                  <a:pt x="5817" y="10626"/>
                </a:lnTo>
                <a:lnTo>
                  <a:pt x="5817" y="9038"/>
                </a:lnTo>
                <a:lnTo>
                  <a:pt x="6477" y="9038"/>
                </a:lnTo>
                <a:cubicBezTo>
                  <a:pt x="6905" y="9038"/>
                  <a:pt x="7298" y="8877"/>
                  <a:pt x="7601" y="8574"/>
                </a:cubicBezTo>
                <a:cubicBezTo>
                  <a:pt x="7887" y="8288"/>
                  <a:pt x="8047" y="7878"/>
                  <a:pt x="8047" y="7468"/>
                </a:cubicBezTo>
                <a:lnTo>
                  <a:pt x="8047" y="6665"/>
                </a:lnTo>
                <a:lnTo>
                  <a:pt x="8636" y="6665"/>
                </a:lnTo>
                <a:cubicBezTo>
                  <a:pt x="8975" y="6629"/>
                  <a:pt x="9279" y="6236"/>
                  <a:pt x="8957" y="5737"/>
                </a:cubicBezTo>
                <a:lnTo>
                  <a:pt x="8047" y="4167"/>
                </a:lnTo>
                <a:lnTo>
                  <a:pt x="8047" y="4113"/>
                </a:lnTo>
                <a:cubicBezTo>
                  <a:pt x="8101" y="2650"/>
                  <a:pt x="7352" y="1294"/>
                  <a:pt x="6085" y="562"/>
                </a:cubicBezTo>
                <a:cubicBezTo>
                  <a:pt x="5460" y="188"/>
                  <a:pt x="4755" y="0"/>
                  <a:pt x="4048" y="0"/>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2305" name="Google Shape;2305;p37"/>
          <p:cNvGrpSpPr/>
          <p:nvPr/>
        </p:nvGrpSpPr>
        <p:grpSpPr>
          <a:xfrm>
            <a:off x="9443288" y="5752884"/>
            <a:ext cx="299598" cy="398327"/>
            <a:chOff x="3707175" y="1322350"/>
            <a:chExt cx="226625" cy="292200"/>
          </a:xfrm>
        </p:grpSpPr>
        <p:sp>
          <p:nvSpPr>
            <p:cNvPr id="2306" name="Google Shape;2306;p37"/>
            <p:cNvSpPr/>
            <p:nvPr/>
          </p:nvSpPr>
          <p:spPr>
            <a:xfrm>
              <a:off x="3707175" y="1322350"/>
              <a:ext cx="226625" cy="292200"/>
            </a:xfrm>
            <a:custGeom>
              <a:rect b="b" l="l" r="r" t="t"/>
              <a:pathLst>
                <a:path extrusionOk="0" h="11688" w="9065">
                  <a:moveTo>
                    <a:pt x="7584" y="3462"/>
                  </a:moveTo>
                  <a:cubicBezTo>
                    <a:pt x="8119" y="3462"/>
                    <a:pt x="8529" y="3872"/>
                    <a:pt x="8529" y="4390"/>
                  </a:cubicBezTo>
                  <a:cubicBezTo>
                    <a:pt x="8529" y="4907"/>
                    <a:pt x="8119" y="5318"/>
                    <a:pt x="7584" y="5318"/>
                  </a:cubicBezTo>
                  <a:cubicBezTo>
                    <a:pt x="7084" y="5318"/>
                    <a:pt x="6656" y="4907"/>
                    <a:pt x="6656" y="4390"/>
                  </a:cubicBezTo>
                  <a:cubicBezTo>
                    <a:pt x="6656" y="3872"/>
                    <a:pt x="7084" y="3462"/>
                    <a:pt x="7584" y="3462"/>
                  </a:cubicBezTo>
                  <a:close/>
                  <a:moveTo>
                    <a:pt x="1339" y="1"/>
                  </a:moveTo>
                  <a:cubicBezTo>
                    <a:pt x="1178" y="1"/>
                    <a:pt x="1018" y="126"/>
                    <a:pt x="964" y="286"/>
                  </a:cubicBezTo>
                  <a:cubicBezTo>
                    <a:pt x="572" y="340"/>
                    <a:pt x="268" y="661"/>
                    <a:pt x="268" y="1071"/>
                  </a:cubicBezTo>
                  <a:lnTo>
                    <a:pt x="268" y="4336"/>
                  </a:lnTo>
                  <a:cubicBezTo>
                    <a:pt x="108" y="4426"/>
                    <a:pt x="1" y="4604"/>
                    <a:pt x="1" y="4782"/>
                  </a:cubicBezTo>
                  <a:cubicBezTo>
                    <a:pt x="1" y="6192"/>
                    <a:pt x="1053" y="7352"/>
                    <a:pt x="2409" y="7548"/>
                  </a:cubicBezTo>
                  <a:lnTo>
                    <a:pt x="2409" y="8904"/>
                  </a:lnTo>
                  <a:cubicBezTo>
                    <a:pt x="2409" y="10456"/>
                    <a:pt x="3658" y="11688"/>
                    <a:pt x="5193" y="11688"/>
                  </a:cubicBezTo>
                  <a:cubicBezTo>
                    <a:pt x="6745" y="11688"/>
                    <a:pt x="7994" y="10456"/>
                    <a:pt x="7994" y="8904"/>
                  </a:cubicBezTo>
                  <a:lnTo>
                    <a:pt x="7994" y="5799"/>
                  </a:lnTo>
                  <a:cubicBezTo>
                    <a:pt x="8601" y="5621"/>
                    <a:pt x="9065" y="5050"/>
                    <a:pt x="9065" y="4390"/>
                  </a:cubicBezTo>
                  <a:cubicBezTo>
                    <a:pt x="9065" y="3587"/>
                    <a:pt x="8405" y="2927"/>
                    <a:pt x="7584" y="2927"/>
                  </a:cubicBezTo>
                  <a:cubicBezTo>
                    <a:pt x="6781" y="2927"/>
                    <a:pt x="6121" y="3587"/>
                    <a:pt x="6121" y="4390"/>
                  </a:cubicBezTo>
                  <a:cubicBezTo>
                    <a:pt x="6121" y="5050"/>
                    <a:pt x="6585" y="5621"/>
                    <a:pt x="7191" y="5799"/>
                  </a:cubicBezTo>
                  <a:lnTo>
                    <a:pt x="7191" y="8904"/>
                  </a:lnTo>
                  <a:cubicBezTo>
                    <a:pt x="7191" y="10010"/>
                    <a:pt x="6299" y="10902"/>
                    <a:pt x="5193" y="10902"/>
                  </a:cubicBezTo>
                  <a:cubicBezTo>
                    <a:pt x="4105" y="10902"/>
                    <a:pt x="3195" y="10010"/>
                    <a:pt x="3195" y="8904"/>
                  </a:cubicBezTo>
                  <a:lnTo>
                    <a:pt x="3195" y="7548"/>
                  </a:lnTo>
                  <a:cubicBezTo>
                    <a:pt x="4568" y="7352"/>
                    <a:pt x="5603" y="6192"/>
                    <a:pt x="5603" y="4782"/>
                  </a:cubicBezTo>
                  <a:cubicBezTo>
                    <a:pt x="5603" y="4586"/>
                    <a:pt x="5496" y="4426"/>
                    <a:pt x="5336" y="4336"/>
                  </a:cubicBezTo>
                  <a:lnTo>
                    <a:pt x="5336" y="1071"/>
                  </a:lnTo>
                  <a:cubicBezTo>
                    <a:pt x="5336" y="661"/>
                    <a:pt x="5032" y="340"/>
                    <a:pt x="4640" y="286"/>
                  </a:cubicBezTo>
                  <a:cubicBezTo>
                    <a:pt x="4586" y="126"/>
                    <a:pt x="4444" y="1"/>
                    <a:pt x="4265" y="1"/>
                  </a:cubicBezTo>
                  <a:lnTo>
                    <a:pt x="4140" y="1"/>
                  </a:lnTo>
                  <a:cubicBezTo>
                    <a:pt x="3837" y="1"/>
                    <a:pt x="3605" y="250"/>
                    <a:pt x="3605" y="536"/>
                  </a:cubicBezTo>
                  <a:cubicBezTo>
                    <a:pt x="3605" y="839"/>
                    <a:pt x="3837" y="1071"/>
                    <a:pt x="4140" y="1071"/>
                  </a:cubicBezTo>
                  <a:lnTo>
                    <a:pt x="4265" y="1071"/>
                  </a:lnTo>
                  <a:cubicBezTo>
                    <a:pt x="4426" y="1071"/>
                    <a:pt x="4568" y="964"/>
                    <a:pt x="4640" y="839"/>
                  </a:cubicBezTo>
                  <a:cubicBezTo>
                    <a:pt x="4729" y="875"/>
                    <a:pt x="4800" y="964"/>
                    <a:pt x="4800" y="1071"/>
                  </a:cubicBezTo>
                  <a:lnTo>
                    <a:pt x="4800" y="4336"/>
                  </a:lnTo>
                  <a:cubicBezTo>
                    <a:pt x="4640" y="4426"/>
                    <a:pt x="4533" y="4604"/>
                    <a:pt x="4533" y="4782"/>
                  </a:cubicBezTo>
                  <a:cubicBezTo>
                    <a:pt x="4533" y="5746"/>
                    <a:pt x="3765" y="6513"/>
                    <a:pt x="2802" y="6513"/>
                  </a:cubicBezTo>
                  <a:cubicBezTo>
                    <a:pt x="1838" y="6513"/>
                    <a:pt x="1071" y="5746"/>
                    <a:pt x="1071" y="4782"/>
                  </a:cubicBezTo>
                  <a:cubicBezTo>
                    <a:pt x="1071" y="4586"/>
                    <a:pt x="964" y="4426"/>
                    <a:pt x="804" y="4336"/>
                  </a:cubicBezTo>
                  <a:lnTo>
                    <a:pt x="804" y="1071"/>
                  </a:lnTo>
                  <a:cubicBezTo>
                    <a:pt x="804" y="964"/>
                    <a:pt x="875" y="875"/>
                    <a:pt x="964" y="839"/>
                  </a:cubicBezTo>
                  <a:cubicBezTo>
                    <a:pt x="1036" y="982"/>
                    <a:pt x="1178" y="1071"/>
                    <a:pt x="1339" y="1071"/>
                  </a:cubicBezTo>
                  <a:lnTo>
                    <a:pt x="1464" y="1071"/>
                  </a:lnTo>
                  <a:cubicBezTo>
                    <a:pt x="1767" y="1071"/>
                    <a:pt x="1999" y="839"/>
                    <a:pt x="1999" y="536"/>
                  </a:cubicBezTo>
                  <a:cubicBezTo>
                    <a:pt x="1999" y="250"/>
                    <a:pt x="1767" y="1"/>
                    <a:pt x="1464" y="1"/>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307" name="Google Shape;2307;p37"/>
            <p:cNvSpPr/>
            <p:nvPr/>
          </p:nvSpPr>
          <p:spPr>
            <a:xfrm>
              <a:off x="3880250" y="1415575"/>
              <a:ext cx="33475" cy="33050"/>
            </a:xfrm>
            <a:custGeom>
              <a:rect b="b" l="l" r="r" t="t"/>
              <a:pathLst>
                <a:path extrusionOk="0" h="1322" w="1339">
                  <a:moveTo>
                    <a:pt x="661" y="1"/>
                  </a:moveTo>
                  <a:cubicBezTo>
                    <a:pt x="304" y="1"/>
                    <a:pt x="1" y="286"/>
                    <a:pt x="1" y="661"/>
                  </a:cubicBezTo>
                  <a:cubicBezTo>
                    <a:pt x="1" y="1036"/>
                    <a:pt x="304" y="1321"/>
                    <a:pt x="661" y="1321"/>
                  </a:cubicBezTo>
                  <a:cubicBezTo>
                    <a:pt x="1036" y="1321"/>
                    <a:pt x="1339" y="1036"/>
                    <a:pt x="1339" y="661"/>
                  </a:cubicBezTo>
                  <a:cubicBezTo>
                    <a:pt x="1339" y="286"/>
                    <a:pt x="1036" y="1"/>
                    <a:pt x="661" y="1"/>
                  </a:cubicBezTo>
                  <a:close/>
                </a:path>
              </a:pathLst>
            </a:cu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11" name="Shape 2311"/>
        <p:cNvGrpSpPr/>
        <p:nvPr/>
      </p:nvGrpSpPr>
      <p:grpSpPr>
        <a:xfrm>
          <a:off x="0" y="0"/>
          <a:ext cx="0" cy="0"/>
          <a:chOff x="0" y="0"/>
          <a:chExt cx="0" cy="0"/>
        </a:xfrm>
      </p:grpSpPr>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5" name="Shape 385"/>
        <p:cNvGrpSpPr/>
        <p:nvPr/>
      </p:nvGrpSpPr>
      <p:grpSpPr>
        <a:xfrm>
          <a:off x="0" y="0"/>
          <a:ext cx="0" cy="0"/>
          <a:chOff x="0" y="0"/>
          <a:chExt cx="0" cy="0"/>
        </a:xfrm>
      </p:grpSpPr>
      <p:sp>
        <p:nvSpPr>
          <p:cNvPr id="386" name="Google Shape;386;p20"/>
          <p:cNvSpPr/>
          <p:nvPr/>
        </p:nvSpPr>
        <p:spPr>
          <a:xfrm>
            <a:off x="7237922" y="4321200"/>
            <a:ext cx="2120952" cy="377999"/>
          </a:xfrm>
          <a:prstGeom prst="rect">
            <a:avLst/>
          </a:prstGeom>
        </p:spPr>
        <p:txBody>
          <a:bodyPr>
            <a:prstTxWarp prst="textPlain"/>
          </a:bodyPr>
          <a:lstStyle/>
          <a:p>
            <a:pPr lvl="0" algn="ctr"/>
            <a:r>
              <a:rPr b="0" i="0">
                <a:ln cap="flat" cmpd="sng" w="114300">
                  <a:solidFill>
                    <a:srgbClr val="FFFFFF"/>
                  </a:solidFill>
                  <a:prstDash val="solid"/>
                  <a:round/>
                  <a:headEnd len="sm" w="sm" type="none"/>
                  <a:tailEnd len="sm" w="sm" type="none"/>
                </a:ln>
                <a:solidFill>
                  <a:srgbClr val="FFFFFF"/>
                </a:solidFill>
                <a:latin typeface="Spicy Rice"/>
              </a:rPr>
              <a:t>04 | Kangaroos</a:t>
            </a:r>
          </a:p>
        </p:txBody>
      </p:sp>
      <p:sp>
        <p:nvSpPr>
          <p:cNvPr id="387" name="Google Shape;387;p20"/>
          <p:cNvSpPr/>
          <p:nvPr/>
        </p:nvSpPr>
        <p:spPr>
          <a:xfrm>
            <a:off x="2811347" y="4321200"/>
            <a:ext cx="1976940" cy="357058"/>
          </a:xfrm>
          <a:prstGeom prst="rect">
            <a:avLst/>
          </a:prstGeom>
        </p:spPr>
        <p:txBody>
          <a:bodyPr>
            <a:prstTxWarp prst="textPlain"/>
          </a:bodyPr>
          <a:lstStyle/>
          <a:p>
            <a:pPr lvl="0" algn="ctr"/>
            <a:r>
              <a:rPr b="0" i="0">
                <a:ln cap="flat" cmpd="sng" w="114300">
                  <a:solidFill>
                    <a:srgbClr val="FFFFFF"/>
                  </a:solidFill>
                  <a:prstDash val="solid"/>
                  <a:round/>
                  <a:headEnd len="sm" w="sm" type="none"/>
                  <a:tailEnd len="sm" w="sm" type="none"/>
                </a:ln>
                <a:solidFill>
                  <a:srgbClr val="FFFFFF"/>
                </a:solidFill>
                <a:latin typeface="Spicy Rice"/>
              </a:rPr>
              <a:t>03 | Elephants</a:t>
            </a:r>
          </a:p>
        </p:txBody>
      </p:sp>
      <p:sp>
        <p:nvSpPr>
          <p:cNvPr id="388" name="Google Shape;388;p20"/>
          <p:cNvSpPr/>
          <p:nvPr/>
        </p:nvSpPr>
        <p:spPr>
          <a:xfrm>
            <a:off x="7225247" y="2546524"/>
            <a:ext cx="1224919" cy="314476"/>
          </a:xfrm>
          <a:prstGeom prst="rect">
            <a:avLst/>
          </a:prstGeom>
        </p:spPr>
        <p:txBody>
          <a:bodyPr>
            <a:prstTxWarp prst="textPlain"/>
          </a:bodyPr>
          <a:lstStyle/>
          <a:p>
            <a:pPr lvl="0" algn="ctr"/>
            <a:r>
              <a:rPr b="0" i="0">
                <a:ln cap="flat" cmpd="sng" w="114300">
                  <a:solidFill>
                    <a:srgbClr val="FFFFFF"/>
                  </a:solidFill>
                  <a:prstDash val="solid"/>
                  <a:round/>
                  <a:headEnd len="sm" w="sm" type="none"/>
                  <a:tailEnd len="sm" w="sm" type="none"/>
                </a:ln>
                <a:solidFill>
                  <a:srgbClr val="FFFFFF"/>
                </a:solidFill>
                <a:latin typeface="Spicy Rice"/>
              </a:rPr>
              <a:t>02 | Cats</a:t>
            </a:r>
          </a:p>
        </p:txBody>
      </p:sp>
      <p:sp>
        <p:nvSpPr>
          <p:cNvPr id="389" name="Google Shape;389;p20"/>
          <p:cNvSpPr/>
          <p:nvPr/>
        </p:nvSpPr>
        <p:spPr>
          <a:xfrm>
            <a:off x="2800222" y="2544088"/>
            <a:ext cx="1217998" cy="377999"/>
          </a:xfrm>
          <a:prstGeom prst="rect">
            <a:avLst/>
          </a:prstGeom>
        </p:spPr>
        <p:txBody>
          <a:bodyPr>
            <a:prstTxWarp prst="textPlain"/>
          </a:bodyPr>
          <a:lstStyle/>
          <a:p>
            <a:pPr lvl="0" algn="ctr"/>
            <a:r>
              <a:rPr b="0" i="0">
                <a:ln cap="flat" cmpd="sng" w="114300">
                  <a:solidFill>
                    <a:srgbClr val="FFFFFF"/>
                  </a:solidFill>
                  <a:prstDash val="solid"/>
                  <a:round/>
                  <a:headEnd len="sm" w="sm" type="none"/>
                  <a:tailEnd len="sm" w="sm" type="none"/>
                </a:ln>
                <a:solidFill>
                  <a:srgbClr val="FFFFFF"/>
                </a:solidFill>
                <a:latin typeface="Spicy Rice"/>
              </a:rPr>
              <a:t>01 | Dogs</a:t>
            </a:r>
          </a:p>
        </p:txBody>
      </p:sp>
      <p:sp>
        <p:nvSpPr>
          <p:cNvPr id="390" name="Google Shape;390;p20"/>
          <p:cNvSpPr/>
          <p:nvPr/>
        </p:nvSpPr>
        <p:spPr>
          <a:xfrm>
            <a:off x="3232425" y="738825"/>
            <a:ext cx="5742442" cy="649849"/>
          </a:xfrm>
          <a:prstGeom prst="rect">
            <a:avLst/>
          </a:prstGeom>
        </p:spPr>
        <p:txBody>
          <a:bodyPr>
            <a:prstTxWarp prst="textPlain"/>
          </a:bodyPr>
          <a:lstStyle/>
          <a:p>
            <a:pPr lvl="0" algn="ctr"/>
            <a:r>
              <a:rPr b="0" i="0">
                <a:ln cap="flat" cmpd="sng" w="152400">
                  <a:solidFill>
                    <a:srgbClr val="FFFFFF"/>
                  </a:solidFill>
                  <a:prstDash val="solid"/>
                  <a:round/>
                  <a:headEnd len="sm" w="sm" type="none"/>
                  <a:tailEnd len="sm" w="sm" type="none"/>
                </a:ln>
                <a:solidFill>
                  <a:srgbClr val="FFFFFF"/>
                </a:solidFill>
                <a:latin typeface="Spicy Rice"/>
              </a:rPr>
              <a:t>Table of contents.</a:t>
            </a:r>
          </a:p>
        </p:txBody>
      </p:sp>
      <p:sp>
        <p:nvSpPr>
          <p:cNvPr id="391" name="Google Shape;391;p20"/>
          <p:cNvSpPr txBox="1"/>
          <p:nvPr>
            <p:ph type="title"/>
          </p:nvPr>
        </p:nvSpPr>
        <p:spPr>
          <a:xfrm>
            <a:off x="1386300" y="713232"/>
            <a:ext cx="9419400" cy="7635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t>Table of contents.</a:t>
            </a:r>
            <a:endParaRPr/>
          </a:p>
        </p:txBody>
      </p:sp>
      <p:sp>
        <p:nvSpPr>
          <p:cNvPr id="392" name="Google Shape;392;p20"/>
          <p:cNvSpPr txBox="1"/>
          <p:nvPr>
            <p:ph idx="1" type="body"/>
          </p:nvPr>
        </p:nvSpPr>
        <p:spPr>
          <a:xfrm>
            <a:off x="2674588" y="3057752"/>
            <a:ext cx="3294600" cy="9366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We will talk about this first.</a:t>
            </a:r>
            <a:endParaRPr/>
          </a:p>
        </p:txBody>
      </p:sp>
      <p:sp>
        <p:nvSpPr>
          <p:cNvPr id="393" name="Google Shape;393;p20"/>
          <p:cNvSpPr txBox="1"/>
          <p:nvPr>
            <p:ph idx="2" type="body"/>
          </p:nvPr>
        </p:nvSpPr>
        <p:spPr>
          <a:xfrm>
            <a:off x="7089713" y="3057752"/>
            <a:ext cx="3294600" cy="9366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We will talk about this second.</a:t>
            </a:r>
            <a:endParaRPr/>
          </a:p>
        </p:txBody>
      </p:sp>
      <p:sp>
        <p:nvSpPr>
          <p:cNvPr id="394" name="Google Shape;394;p20"/>
          <p:cNvSpPr txBox="1"/>
          <p:nvPr>
            <p:ph idx="3" type="body"/>
          </p:nvPr>
        </p:nvSpPr>
        <p:spPr>
          <a:xfrm>
            <a:off x="7089713" y="4842800"/>
            <a:ext cx="3294600" cy="9366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After that we will talk about this.</a:t>
            </a:r>
            <a:endParaRPr/>
          </a:p>
        </p:txBody>
      </p:sp>
      <p:sp>
        <p:nvSpPr>
          <p:cNvPr id="395" name="Google Shape;395;p20"/>
          <p:cNvSpPr txBox="1"/>
          <p:nvPr>
            <p:ph idx="4" type="title"/>
          </p:nvPr>
        </p:nvSpPr>
        <p:spPr>
          <a:xfrm>
            <a:off x="2674588" y="2361988"/>
            <a:ext cx="3294600" cy="695700"/>
          </a:xfrm>
          <a:prstGeom prst="rect">
            <a:avLst/>
          </a:prstGeom>
        </p:spPr>
        <p:txBody>
          <a:bodyPr anchorCtr="0" anchor="ctr" bIns="121900" lIns="121900" spcFirstLastPara="1" rIns="121900" wrap="square" tIns="121900">
            <a:noAutofit/>
          </a:bodyPr>
          <a:lstStyle/>
          <a:p>
            <a:pPr indent="0" lvl="0" marL="0" rtl="0" algn="l">
              <a:spcBef>
                <a:spcPts val="0"/>
              </a:spcBef>
              <a:spcAft>
                <a:spcPts val="0"/>
              </a:spcAft>
              <a:buNone/>
            </a:pPr>
            <a:r>
              <a:rPr lang="en">
                <a:solidFill>
                  <a:schemeClr val="accent1"/>
                </a:solidFill>
              </a:rPr>
              <a:t>01 | Dogs</a:t>
            </a:r>
            <a:endParaRPr>
              <a:solidFill>
                <a:schemeClr val="accent1"/>
              </a:solidFill>
            </a:endParaRPr>
          </a:p>
        </p:txBody>
      </p:sp>
      <p:sp>
        <p:nvSpPr>
          <p:cNvPr id="396" name="Google Shape;396;p20"/>
          <p:cNvSpPr txBox="1"/>
          <p:nvPr>
            <p:ph idx="5" type="title"/>
          </p:nvPr>
        </p:nvSpPr>
        <p:spPr>
          <a:xfrm>
            <a:off x="7089713" y="2361988"/>
            <a:ext cx="3294600" cy="695700"/>
          </a:xfrm>
          <a:prstGeom prst="rect">
            <a:avLst/>
          </a:prstGeom>
        </p:spPr>
        <p:txBody>
          <a:bodyPr anchorCtr="0" anchor="ctr" bIns="121900" lIns="121900" spcFirstLastPara="1" rIns="121900" wrap="square" tIns="121900">
            <a:noAutofit/>
          </a:bodyPr>
          <a:lstStyle/>
          <a:p>
            <a:pPr indent="0" lvl="0" marL="0" rtl="0" algn="l">
              <a:spcBef>
                <a:spcPts val="0"/>
              </a:spcBef>
              <a:spcAft>
                <a:spcPts val="0"/>
              </a:spcAft>
              <a:buNone/>
            </a:pPr>
            <a:r>
              <a:rPr lang="en">
                <a:solidFill>
                  <a:schemeClr val="accent3"/>
                </a:solidFill>
              </a:rPr>
              <a:t>02 | Cats</a:t>
            </a:r>
            <a:endParaRPr>
              <a:solidFill>
                <a:schemeClr val="accent3"/>
              </a:solidFill>
            </a:endParaRPr>
          </a:p>
        </p:txBody>
      </p:sp>
      <p:sp>
        <p:nvSpPr>
          <p:cNvPr id="397" name="Google Shape;397;p20"/>
          <p:cNvSpPr txBox="1"/>
          <p:nvPr>
            <p:ph idx="6" type="title"/>
          </p:nvPr>
        </p:nvSpPr>
        <p:spPr>
          <a:xfrm>
            <a:off x="7089713" y="4147034"/>
            <a:ext cx="3294600" cy="695700"/>
          </a:xfrm>
          <a:prstGeom prst="rect">
            <a:avLst/>
          </a:prstGeom>
        </p:spPr>
        <p:txBody>
          <a:bodyPr anchorCtr="0" anchor="ctr" bIns="121900" lIns="121900" spcFirstLastPara="1" rIns="121900" wrap="square" tIns="121900">
            <a:noAutofit/>
          </a:bodyPr>
          <a:lstStyle/>
          <a:p>
            <a:pPr indent="0" lvl="0" marL="0" rtl="0" algn="l">
              <a:spcBef>
                <a:spcPts val="0"/>
              </a:spcBef>
              <a:spcAft>
                <a:spcPts val="0"/>
              </a:spcAft>
              <a:buNone/>
            </a:pPr>
            <a:r>
              <a:rPr lang="en">
                <a:solidFill>
                  <a:schemeClr val="accent4"/>
                </a:solidFill>
              </a:rPr>
              <a:t>04 | </a:t>
            </a:r>
            <a:r>
              <a:rPr lang="en">
                <a:solidFill>
                  <a:schemeClr val="accent4"/>
                </a:solidFill>
              </a:rPr>
              <a:t>Kangaroos</a:t>
            </a:r>
            <a:r>
              <a:rPr lang="en">
                <a:solidFill>
                  <a:schemeClr val="accent4"/>
                </a:solidFill>
              </a:rPr>
              <a:t> </a:t>
            </a:r>
            <a:endParaRPr>
              <a:solidFill>
                <a:schemeClr val="accent4"/>
              </a:solidFill>
            </a:endParaRPr>
          </a:p>
        </p:txBody>
      </p:sp>
      <p:sp>
        <p:nvSpPr>
          <p:cNvPr id="398" name="Google Shape;398;p20"/>
          <p:cNvSpPr txBox="1"/>
          <p:nvPr>
            <p:ph idx="7" type="body"/>
          </p:nvPr>
        </p:nvSpPr>
        <p:spPr>
          <a:xfrm>
            <a:off x="2674588" y="4842800"/>
            <a:ext cx="3294600" cy="9366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Then, we will talk about this.</a:t>
            </a:r>
            <a:endParaRPr/>
          </a:p>
        </p:txBody>
      </p:sp>
      <p:sp>
        <p:nvSpPr>
          <p:cNvPr id="399" name="Google Shape;399;p20"/>
          <p:cNvSpPr txBox="1"/>
          <p:nvPr>
            <p:ph idx="8" type="title"/>
          </p:nvPr>
        </p:nvSpPr>
        <p:spPr>
          <a:xfrm>
            <a:off x="2674588" y="4147034"/>
            <a:ext cx="3294600" cy="695700"/>
          </a:xfrm>
          <a:prstGeom prst="rect">
            <a:avLst/>
          </a:prstGeom>
        </p:spPr>
        <p:txBody>
          <a:bodyPr anchorCtr="0" anchor="ctr" bIns="121900" lIns="121900" spcFirstLastPara="1" rIns="121900" wrap="square" tIns="121900">
            <a:noAutofit/>
          </a:bodyPr>
          <a:lstStyle/>
          <a:p>
            <a:pPr indent="0" lvl="0" marL="0" rtl="0" algn="l">
              <a:spcBef>
                <a:spcPts val="0"/>
              </a:spcBef>
              <a:spcAft>
                <a:spcPts val="0"/>
              </a:spcAft>
              <a:buNone/>
            </a:pPr>
            <a:r>
              <a:rPr lang="en">
                <a:solidFill>
                  <a:schemeClr val="accent2"/>
                </a:solidFill>
              </a:rPr>
              <a:t>03 | Elephants</a:t>
            </a:r>
            <a:endParaRPr>
              <a:solidFill>
                <a:schemeClr val="accent2"/>
              </a:solidFill>
            </a:endParaRPr>
          </a:p>
        </p:txBody>
      </p:sp>
      <p:grpSp>
        <p:nvGrpSpPr>
          <p:cNvPr id="400" name="Google Shape;400;p20"/>
          <p:cNvGrpSpPr/>
          <p:nvPr/>
        </p:nvGrpSpPr>
        <p:grpSpPr>
          <a:xfrm rot="7877061">
            <a:off x="1955800" y="2328075"/>
            <a:ext cx="833125" cy="771197"/>
            <a:chOff x="1800137" y="386015"/>
            <a:chExt cx="1421864" cy="1316154"/>
          </a:xfrm>
        </p:grpSpPr>
        <p:sp>
          <p:nvSpPr>
            <p:cNvPr id="401" name="Google Shape;401;p20"/>
            <p:cNvSpPr/>
            <p:nvPr/>
          </p:nvSpPr>
          <p:spPr>
            <a:xfrm>
              <a:off x="1806885" y="392710"/>
              <a:ext cx="1408097" cy="1302736"/>
            </a:xfrm>
            <a:custGeom>
              <a:rect b="b" l="l" r="r" t="t"/>
              <a:pathLst>
                <a:path extrusionOk="0" h="1302736" w="1408097">
                  <a:moveTo>
                    <a:pt x="672235" y="0"/>
                  </a:moveTo>
                  <a:lnTo>
                    <a:pt x="95226" y="806810"/>
                  </a:lnTo>
                  <a:lnTo>
                    <a:pt x="0" y="939918"/>
                  </a:lnTo>
                  <a:cubicBezTo>
                    <a:pt x="0" y="939918"/>
                    <a:pt x="1621" y="941934"/>
                    <a:pt x="1674" y="942015"/>
                  </a:cubicBezTo>
                  <a:cubicBezTo>
                    <a:pt x="5798" y="948009"/>
                    <a:pt x="168299" y="1182185"/>
                    <a:pt x="484926" y="1270181"/>
                  </a:cubicBezTo>
                  <a:cubicBezTo>
                    <a:pt x="496292" y="1273335"/>
                    <a:pt x="508320" y="1275793"/>
                    <a:pt x="520087" y="1278552"/>
                  </a:cubicBezTo>
                  <a:cubicBezTo>
                    <a:pt x="533046" y="1281559"/>
                    <a:pt x="545992" y="1284647"/>
                    <a:pt x="559433" y="1287131"/>
                  </a:cubicBezTo>
                  <a:cubicBezTo>
                    <a:pt x="578199" y="1290634"/>
                    <a:pt x="597909" y="1292938"/>
                    <a:pt x="617613" y="1295295"/>
                  </a:cubicBezTo>
                  <a:cubicBezTo>
                    <a:pt x="628000" y="1296528"/>
                    <a:pt x="637945" y="1298376"/>
                    <a:pt x="648587" y="1299267"/>
                  </a:cubicBezTo>
                  <a:cubicBezTo>
                    <a:pt x="679073" y="1301845"/>
                    <a:pt x="710396" y="1303158"/>
                    <a:pt x="742979" y="1302615"/>
                  </a:cubicBezTo>
                  <a:cubicBezTo>
                    <a:pt x="834972" y="1301109"/>
                    <a:pt x="915855" y="1285511"/>
                    <a:pt x="986592" y="1261180"/>
                  </a:cubicBezTo>
                  <a:cubicBezTo>
                    <a:pt x="1289710" y="1156923"/>
                    <a:pt x="1405553" y="893252"/>
                    <a:pt x="1408098" y="887385"/>
                  </a:cubicBezTo>
                  <a:lnTo>
                    <a:pt x="1382360" y="856203"/>
                  </a:lnTo>
                  <a:lnTo>
                    <a:pt x="1294458" y="750091"/>
                  </a:lnTo>
                  <a:lnTo>
                    <a:pt x="1040170" y="443691"/>
                  </a:lnTo>
                  <a:cubicBezTo>
                    <a:pt x="1026059" y="457923"/>
                    <a:pt x="1004299" y="473019"/>
                    <a:pt x="972775" y="472992"/>
                  </a:cubicBezTo>
                  <a:cubicBezTo>
                    <a:pt x="913705" y="472958"/>
                    <a:pt x="890111" y="423814"/>
                    <a:pt x="890111" y="423814"/>
                  </a:cubicBezTo>
                  <a:cubicBezTo>
                    <a:pt x="890111" y="423814"/>
                    <a:pt x="810032" y="463662"/>
                    <a:pt x="766627" y="403092"/>
                  </a:cubicBezTo>
                  <a:cubicBezTo>
                    <a:pt x="723222" y="342522"/>
                    <a:pt x="789652" y="277097"/>
                    <a:pt x="789652" y="277097"/>
                  </a:cubicBezTo>
                  <a:cubicBezTo>
                    <a:pt x="789652" y="277097"/>
                    <a:pt x="731627" y="270418"/>
                    <a:pt x="748209" y="197151"/>
                  </a:cubicBezTo>
                  <a:cubicBezTo>
                    <a:pt x="755228" y="166146"/>
                    <a:pt x="773284" y="152075"/>
                    <a:pt x="793623" y="146294"/>
                  </a:cubicBezTo>
                  <a:lnTo>
                    <a:pt x="672235" y="0"/>
                  </a:lnTo>
                  <a:close/>
                </a:path>
              </a:pathLst>
            </a:custGeom>
            <a:solidFill>
              <a:srgbClr val="FFFCF9"/>
            </a:solidFill>
            <a:ln cap="flat" cmpd="sng" w="114300">
              <a:solidFill>
                <a:srgbClr val="FFFCF9"/>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402" name="Google Shape;402;p20"/>
            <p:cNvGrpSpPr/>
            <p:nvPr/>
          </p:nvGrpSpPr>
          <p:grpSpPr>
            <a:xfrm>
              <a:off x="1813274" y="399386"/>
              <a:ext cx="1408727" cy="1302783"/>
              <a:chOff x="1813274" y="399386"/>
              <a:chExt cx="1408727" cy="1302783"/>
            </a:xfrm>
          </p:grpSpPr>
          <p:grpSp>
            <p:nvGrpSpPr>
              <p:cNvPr id="403" name="Google Shape;403;p20"/>
              <p:cNvGrpSpPr/>
              <p:nvPr/>
            </p:nvGrpSpPr>
            <p:grpSpPr>
              <a:xfrm>
                <a:off x="1813274" y="399386"/>
                <a:ext cx="1408727" cy="1302783"/>
                <a:chOff x="1813274" y="399386"/>
                <a:chExt cx="1408727" cy="1302783"/>
              </a:xfrm>
            </p:grpSpPr>
            <p:sp>
              <p:nvSpPr>
                <p:cNvPr id="404" name="Google Shape;404;p20"/>
                <p:cNvSpPr/>
                <p:nvPr/>
              </p:nvSpPr>
              <p:spPr>
                <a:xfrm>
                  <a:off x="1813274" y="1149512"/>
                  <a:ext cx="1408727" cy="552657"/>
                </a:xfrm>
                <a:custGeom>
                  <a:rect b="b" l="l" r="r" t="t"/>
                  <a:pathLst>
                    <a:path extrusionOk="0" h="552657" w="1408727">
                      <a:moveTo>
                        <a:pt x="1294459" y="0"/>
                      </a:moveTo>
                      <a:cubicBezTo>
                        <a:pt x="1199552" y="121314"/>
                        <a:pt x="1016556" y="282645"/>
                        <a:pt x="711583" y="287768"/>
                      </a:cubicBezTo>
                      <a:cubicBezTo>
                        <a:pt x="642942" y="288927"/>
                        <a:pt x="578943" y="282424"/>
                        <a:pt x="519666" y="270610"/>
                      </a:cubicBezTo>
                      <a:cubicBezTo>
                        <a:pt x="328344" y="232482"/>
                        <a:pt x="187293" y="138171"/>
                        <a:pt x="95226" y="56712"/>
                      </a:cubicBezTo>
                      <a:lnTo>
                        <a:pt x="0" y="189821"/>
                      </a:lnTo>
                      <a:cubicBezTo>
                        <a:pt x="0" y="189821"/>
                        <a:pt x="186739" y="464194"/>
                        <a:pt x="551062" y="535781"/>
                      </a:cubicBezTo>
                      <a:cubicBezTo>
                        <a:pt x="610333" y="547428"/>
                        <a:pt x="674346" y="553663"/>
                        <a:pt x="742979" y="552524"/>
                      </a:cubicBezTo>
                      <a:cubicBezTo>
                        <a:pt x="1233561" y="544387"/>
                        <a:pt x="1408728" y="137923"/>
                        <a:pt x="1408728" y="137917"/>
                      </a:cubicBezTo>
                      <a:lnTo>
                        <a:pt x="1294459" y="0"/>
                      </a:lnTo>
                      <a:close/>
                    </a:path>
                  </a:pathLst>
                </a:custGeom>
                <a:solidFill>
                  <a:srgbClr val="BDDA8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05" name="Google Shape;405;p20"/>
                <p:cNvSpPr/>
                <p:nvPr/>
              </p:nvSpPr>
              <p:spPr>
                <a:xfrm>
                  <a:off x="1813274" y="1220703"/>
                  <a:ext cx="1408727" cy="481462"/>
                </a:xfrm>
                <a:custGeom>
                  <a:rect b="b" l="l" r="r" t="t"/>
                  <a:pathLst>
                    <a:path extrusionOk="0" h="481462" w="1408727">
                      <a:moveTo>
                        <a:pt x="1351607" y="0"/>
                      </a:moveTo>
                      <a:cubicBezTo>
                        <a:pt x="1254349" y="106634"/>
                        <a:pt x="1086007" y="333102"/>
                        <a:pt x="709285" y="339638"/>
                      </a:cubicBezTo>
                      <a:cubicBezTo>
                        <a:pt x="643766" y="340777"/>
                        <a:pt x="582526" y="334542"/>
                        <a:pt x="525948" y="322895"/>
                      </a:cubicBezTo>
                      <a:cubicBezTo>
                        <a:pt x="288443" y="274012"/>
                        <a:pt x="132076" y="132050"/>
                        <a:pt x="55461" y="46010"/>
                      </a:cubicBezTo>
                      <a:lnTo>
                        <a:pt x="0" y="122814"/>
                      </a:lnTo>
                      <a:cubicBezTo>
                        <a:pt x="0" y="122814"/>
                        <a:pt x="252443" y="489369"/>
                        <a:pt x="742979" y="481333"/>
                      </a:cubicBezTo>
                      <a:cubicBezTo>
                        <a:pt x="1233614" y="473289"/>
                        <a:pt x="1408728" y="64870"/>
                        <a:pt x="1408728" y="64863"/>
                      </a:cubicBezTo>
                      <a:lnTo>
                        <a:pt x="1351607" y="0"/>
                      </a:lnTo>
                      <a:close/>
                    </a:path>
                  </a:pathLst>
                </a:custGeom>
                <a:solidFill>
                  <a:srgbClr val="9BB66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06" name="Google Shape;406;p20"/>
                <p:cNvSpPr/>
                <p:nvPr/>
              </p:nvSpPr>
              <p:spPr>
                <a:xfrm>
                  <a:off x="1908427" y="399386"/>
                  <a:ext cx="1199231" cy="1037997"/>
                </a:xfrm>
                <a:custGeom>
                  <a:rect b="b" l="l" r="r" t="t"/>
                  <a:pathLst>
                    <a:path extrusionOk="0" h="1037997" w="1199231">
                      <a:moveTo>
                        <a:pt x="577009" y="0"/>
                      </a:moveTo>
                      <a:lnTo>
                        <a:pt x="0" y="806811"/>
                      </a:lnTo>
                      <a:cubicBezTo>
                        <a:pt x="92066" y="888263"/>
                        <a:pt x="233118" y="982581"/>
                        <a:pt x="424439" y="1020708"/>
                      </a:cubicBezTo>
                      <a:cubicBezTo>
                        <a:pt x="483716" y="1032515"/>
                        <a:pt x="547715" y="1039018"/>
                        <a:pt x="616355" y="1037867"/>
                      </a:cubicBezTo>
                      <a:cubicBezTo>
                        <a:pt x="921329" y="1032737"/>
                        <a:pt x="1104325" y="871413"/>
                        <a:pt x="1199232" y="750092"/>
                      </a:cubicBezTo>
                      <a:lnTo>
                        <a:pt x="944943" y="443692"/>
                      </a:lnTo>
                      <a:cubicBezTo>
                        <a:pt x="930832" y="457924"/>
                        <a:pt x="909073" y="473012"/>
                        <a:pt x="877549" y="472992"/>
                      </a:cubicBezTo>
                      <a:cubicBezTo>
                        <a:pt x="818479" y="472959"/>
                        <a:pt x="794884" y="423814"/>
                        <a:pt x="794884" y="423814"/>
                      </a:cubicBezTo>
                      <a:cubicBezTo>
                        <a:pt x="794884" y="423814"/>
                        <a:pt x="714805" y="463656"/>
                        <a:pt x="671400" y="403093"/>
                      </a:cubicBezTo>
                      <a:cubicBezTo>
                        <a:pt x="627995" y="342523"/>
                        <a:pt x="694425" y="277097"/>
                        <a:pt x="694425" y="277097"/>
                      </a:cubicBezTo>
                      <a:cubicBezTo>
                        <a:pt x="694425" y="277097"/>
                        <a:pt x="636400" y="270420"/>
                        <a:pt x="652983" y="197151"/>
                      </a:cubicBezTo>
                      <a:cubicBezTo>
                        <a:pt x="660001" y="166146"/>
                        <a:pt x="678057" y="152073"/>
                        <a:pt x="698397" y="146294"/>
                      </a:cubicBezTo>
                      <a:lnTo>
                        <a:pt x="577009" y="0"/>
                      </a:lnTo>
                      <a:close/>
                    </a:path>
                  </a:pathLst>
                </a:custGeom>
                <a:solidFill>
                  <a:srgbClr val="F47C7E"/>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407" name="Google Shape;407;p20"/>
              <p:cNvGrpSpPr/>
              <p:nvPr/>
            </p:nvGrpSpPr>
            <p:grpSpPr>
              <a:xfrm>
                <a:off x="2040710" y="579350"/>
                <a:ext cx="884187" cy="760477"/>
                <a:chOff x="2040710" y="579350"/>
                <a:chExt cx="884187" cy="760477"/>
              </a:xfrm>
            </p:grpSpPr>
            <p:sp>
              <p:nvSpPr>
                <p:cNvPr id="408" name="Google Shape;408;p20"/>
                <p:cNvSpPr/>
                <p:nvPr/>
              </p:nvSpPr>
              <p:spPr>
                <a:xfrm>
                  <a:off x="2237523" y="1064717"/>
                  <a:ext cx="45514" cy="73535"/>
                </a:xfrm>
                <a:custGeom>
                  <a:rect b="b" l="l" r="r" t="t"/>
                  <a:pathLst>
                    <a:path extrusionOk="0" h="73535" w="45514">
                      <a:moveTo>
                        <a:pt x="0" y="36768"/>
                      </a:moveTo>
                      <a:cubicBezTo>
                        <a:pt x="0" y="16462"/>
                        <a:pt x="10187" y="0"/>
                        <a:pt x="22757" y="0"/>
                      </a:cubicBezTo>
                      <a:cubicBezTo>
                        <a:pt x="35328" y="0"/>
                        <a:pt x="45515" y="16462"/>
                        <a:pt x="45515" y="36768"/>
                      </a:cubicBezTo>
                      <a:cubicBezTo>
                        <a:pt x="45515" y="57074"/>
                        <a:pt x="35328" y="73536"/>
                        <a:pt x="22757" y="73536"/>
                      </a:cubicBezTo>
                      <a:cubicBezTo>
                        <a:pt x="10187" y="73536"/>
                        <a:pt x="0" y="57074"/>
                        <a:pt x="0" y="36768"/>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09" name="Google Shape;409;p20"/>
                <p:cNvSpPr/>
                <p:nvPr/>
              </p:nvSpPr>
              <p:spPr>
                <a:xfrm>
                  <a:off x="2460074" y="973206"/>
                  <a:ext cx="45521" cy="73536"/>
                </a:xfrm>
                <a:custGeom>
                  <a:rect b="b" l="l" r="r" t="t"/>
                  <a:pathLst>
                    <a:path extrusionOk="0" h="73536" w="45521">
                      <a:moveTo>
                        <a:pt x="0" y="36768"/>
                      </a:moveTo>
                      <a:cubicBezTo>
                        <a:pt x="0" y="16462"/>
                        <a:pt x="10193" y="0"/>
                        <a:pt x="22764" y="0"/>
                      </a:cubicBezTo>
                      <a:cubicBezTo>
                        <a:pt x="35328" y="0"/>
                        <a:pt x="45521" y="16462"/>
                        <a:pt x="45521" y="36768"/>
                      </a:cubicBezTo>
                      <a:cubicBezTo>
                        <a:pt x="45521" y="57074"/>
                        <a:pt x="35328" y="73536"/>
                        <a:pt x="22764" y="73536"/>
                      </a:cubicBezTo>
                      <a:cubicBezTo>
                        <a:pt x="10193" y="73536"/>
                        <a:pt x="0" y="57074"/>
                        <a:pt x="0" y="36768"/>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10" name="Google Shape;410;p20"/>
                <p:cNvSpPr/>
                <p:nvPr/>
              </p:nvSpPr>
              <p:spPr>
                <a:xfrm>
                  <a:off x="2696038" y="898833"/>
                  <a:ext cx="45514" cy="73535"/>
                </a:xfrm>
                <a:custGeom>
                  <a:rect b="b" l="l" r="r" t="t"/>
                  <a:pathLst>
                    <a:path extrusionOk="0" h="73535" w="45514">
                      <a:moveTo>
                        <a:pt x="0" y="36768"/>
                      </a:moveTo>
                      <a:cubicBezTo>
                        <a:pt x="0" y="16462"/>
                        <a:pt x="10187" y="0"/>
                        <a:pt x="22757" y="0"/>
                      </a:cubicBezTo>
                      <a:cubicBezTo>
                        <a:pt x="35321" y="0"/>
                        <a:pt x="45515" y="16462"/>
                        <a:pt x="45515" y="36768"/>
                      </a:cubicBezTo>
                      <a:cubicBezTo>
                        <a:pt x="45515" y="57074"/>
                        <a:pt x="35321" y="73536"/>
                        <a:pt x="22757" y="73536"/>
                      </a:cubicBezTo>
                      <a:cubicBezTo>
                        <a:pt x="10187" y="73536"/>
                        <a:pt x="0" y="57074"/>
                        <a:pt x="0" y="36768"/>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11" name="Google Shape;411;p20"/>
                <p:cNvSpPr/>
                <p:nvPr/>
              </p:nvSpPr>
              <p:spPr>
                <a:xfrm>
                  <a:off x="2367993" y="1266292"/>
                  <a:ext cx="45521" cy="73535"/>
                </a:xfrm>
                <a:custGeom>
                  <a:rect b="b" l="l" r="r" t="t"/>
                  <a:pathLst>
                    <a:path extrusionOk="0" h="73535" w="45521">
                      <a:moveTo>
                        <a:pt x="0" y="36768"/>
                      </a:moveTo>
                      <a:cubicBezTo>
                        <a:pt x="0" y="16462"/>
                        <a:pt x="10193" y="0"/>
                        <a:pt x="22764" y="0"/>
                      </a:cubicBezTo>
                      <a:cubicBezTo>
                        <a:pt x="35328" y="0"/>
                        <a:pt x="45521" y="16462"/>
                        <a:pt x="45521" y="36768"/>
                      </a:cubicBezTo>
                      <a:cubicBezTo>
                        <a:pt x="45521" y="57074"/>
                        <a:pt x="35328" y="73536"/>
                        <a:pt x="22764" y="73536"/>
                      </a:cubicBezTo>
                      <a:cubicBezTo>
                        <a:pt x="10193" y="73536"/>
                        <a:pt x="0" y="57074"/>
                        <a:pt x="0" y="36768"/>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12" name="Google Shape;412;p20"/>
                <p:cNvSpPr/>
                <p:nvPr/>
              </p:nvSpPr>
              <p:spPr>
                <a:xfrm>
                  <a:off x="2634728" y="1123457"/>
                  <a:ext cx="47164" cy="72508"/>
                </a:xfrm>
                <a:custGeom>
                  <a:rect b="b" l="l" r="r" t="t"/>
                  <a:pathLst>
                    <a:path extrusionOk="0" h="72508" w="47164">
                      <a:moveTo>
                        <a:pt x="1349" y="41103"/>
                      </a:moveTo>
                      <a:cubicBezTo>
                        <a:pt x="-2984" y="21266"/>
                        <a:pt x="3466" y="3009"/>
                        <a:pt x="15748" y="330"/>
                      </a:cubicBezTo>
                      <a:cubicBezTo>
                        <a:pt x="28031" y="-2349"/>
                        <a:pt x="41493" y="11568"/>
                        <a:pt x="45819" y="31405"/>
                      </a:cubicBezTo>
                      <a:cubicBezTo>
                        <a:pt x="50146" y="51243"/>
                        <a:pt x="43696" y="69500"/>
                        <a:pt x="31413" y="72178"/>
                      </a:cubicBezTo>
                      <a:cubicBezTo>
                        <a:pt x="19137" y="74857"/>
                        <a:pt x="5676" y="60940"/>
                        <a:pt x="1349" y="41103"/>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13" name="Google Shape;413;p20"/>
                <p:cNvSpPr/>
                <p:nvPr/>
              </p:nvSpPr>
              <p:spPr>
                <a:xfrm>
                  <a:off x="2877668" y="1123457"/>
                  <a:ext cx="47229" cy="72462"/>
                </a:xfrm>
                <a:custGeom>
                  <a:rect b="b" l="l" r="r" t="t"/>
                  <a:pathLst>
                    <a:path extrusionOk="0" h="72462" w="47229">
                      <a:moveTo>
                        <a:pt x="1400" y="41177"/>
                      </a:moveTo>
                      <a:cubicBezTo>
                        <a:pt x="-3014" y="21360"/>
                        <a:pt x="3356" y="3076"/>
                        <a:pt x="15625" y="344"/>
                      </a:cubicBezTo>
                      <a:cubicBezTo>
                        <a:pt x="27894" y="-2389"/>
                        <a:pt x="41416" y="11468"/>
                        <a:pt x="45830" y="31285"/>
                      </a:cubicBezTo>
                      <a:cubicBezTo>
                        <a:pt x="50243" y="51109"/>
                        <a:pt x="43874" y="69393"/>
                        <a:pt x="31605" y="72118"/>
                      </a:cubicBezTo>
                      <a:cubicBezTo>
                        <a:pt x="19335" y="74851"/>
                        <a:pt x="5814" y="61001"/>
                        <a:pt x="1400" y="41177"/>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14" name="Google Shape;414;p20"/>
                <p:cNvSpPr/>
                <p:nvPr/>
              </p:nvSpPr>
              <p:spPr>
                <a:xfrm>
                  <a:off x="2040710" y="1107015"/>
                  <a:ext cx="53450" cy="68005"/>
                </a:xfrm>
                <a:custGeom>
                  <a:rect b="b" l="l" r="r" t="t"/>
                  <a:pathLst>
                    <a:path extrusionOk="0" h="68005" w="53450">
                      <a:moveTo>
                        <a:pt x="6826" y="22961"/>
                      </a:moveTo>
                      <a:cubicBezTo>
                        <a:pt x="16677" y="5206"/>
                        <a:pt x="33574" y="-4244"/>
                        <a:pt x="44564" y="1851"/>
                      </a:cubicBezTo>
                      <a:cubicBezTo>
                        <a:pt x="55555" y="7952"/>
                        <a:pt x="56477" y="27287"/>
                        <a:pt x="46625" y="45041"/>
                      </a:cubicBezTo>
                      <a:cubicBezTo>
                        <a:pt x="36773" y="62803"/>
                        <a:pt x="19877" y="72252"/>
                        <a:pt x="8886" y="66151"/>
                      </a:cubicBezTo>
                      <a:cubicBezTo>
                        <a:pt x="-2104" y="60050"/>
                        <a:pt x="-3027" y="40715"/>
                        <a:pt x="6826" y="22961"/>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15" name="Google Shape;415;p20"/>
                <p:cNvSpPr/>
                <p:nvPr/>
              </p:nvSpPr>
              <p:spPr>
                <a:xfrm>
                  <a:off x="2302095" y="804818"/>
                  <a:ext cx="55651" cy="66213"/>
                </a:xfrm>
                <a:custGeom>
                  <a:rect b="b" l="l" r="r" t="t"/>
                  <a:pathLst>
                    <a:path extrusionOk="0" h="66213" w="55651">
                      <a:moveTo>
                        <a:pt x="8884" y="20486"/>
                      </a:moveTo>
                      <a:cubicBezTo>
                        <a:pt x="20149" y="3588"/>
                        <a:pt x="37756" y="-4462"/>
                        <a:pt x="48211" y="2510"/>
                      </a:cubicBezTo>
                      <a:cubicBezTo>
                        <a:pt x="58672" y="9482"/>
                        <a:pt x="58022" y="28830"/>
                        <a:pt x="46764" y="45728"/>
                      </a:cubicBezTo>
                      <a:cubicBezTo>
                        <a:pt x="35506" y="62625"/>
                        <a:pt x="17899" y="70675"/>
                        <a:pt x="7438" y="63703"/>
                      </a:cubicBezTo>
                      <a:cubicBezTo>
                        <a:pt x="-3017" y="56738"/>
                        <a:pt x="-2374" y="37389"/>
                        <a:pt x="8884" y="20486"/>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16" name="Google Shape;416;p20"/>
                <p:cNvSpPr/>
                <p:nvPr/>
              </p:nvSpPr>
              <p:spPr>
                <a:xfrm>
                  <a:off x="2460075" y="579350"/>
                  <a:ext cx="46056" cy="73206"/>
                </a:xfrm>
                <a:custGeom>
                  <a:rect b="b" l="l" r="r" t="t"/>
                  <a:pathLst>
                    <a:path extrusionOk="0" h="73206" w="46056">
                      <a:moveTo>
                        <a:pt x="434" y="39347"/>
                      </a:moveTo>
                      <a:cubicBezTo>
                        <a:pt x="-2011" y="19190"/>
                        <a:pt x="6120" y="1620"/>
                        <a:pt x="18597" y="105"/>
                      </a:cubicBezTo>
                      <a:cubicBezTo>
                        <a:pt x="31074" y="-1411"/>
                        <a:pt x="43169" y="13701"/>
                        <a:pt x="45620" y="33858"/>
                      </a:cubicBezTo>
                      <a:cubicBezTo>
                        <a:pt x="48072" y="54016"/>
                        <a:pt x="39941" y="71585"/>
                        <a:pt x="27464" y="73102"/>
                      </a:cubicBezTo>
                      <a:cubicBezTo>
                        <a:pt x="14987" y="74617"/>
                        <a:pt x="2885" y="59505"/>
                        <a:pt x="434" y="39347"/>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417" name="Google Shape;417;p20"/>
            <p:cNvGrpSpPr/>
            <p:nvPr/>
          </p:nvGrpSpPr>
          <p:grpSpPr>
            <a:xfrm>
              <a:off x="1800137" y="386015"/>
              <a:ext cx="1421838" cy="1316151"/>
              <a:chOff x="1800137" y="386015"/>
              <a:chExt cx="1421838" cy="1316151"/>
            </a:xfrm>
          </p:grpSpPr>
          <p:sp>
            <p:nvSpPr>
              <p:cNvPr id="418" name="Google Shape;418;p20"/>
              <p:cNvSpPr/>
              <p:nvPr/>
            </p:nvSpPr>
            <p:spPr>
              <a:xfrm>
                <a:off x="1800137" y="1136110"/>
                <a:ext cx="1421706" cy="566056"/>
              </a:xfrm>
              <a:custGeom>
                <a:rect b="b" l="l" r="r" t="t"/>
                <a:pathLst>
                  <a:path extrusionOk="0" h="566056" w="1421706">
                    <a:moveTo>
                      <a:pt x="1301106" y="1"/>
                    </a:moveTo>
                    <a:cubicBezTo>
                      <a:pt x="1299164" y="27"/>
                      <a:pt x="1297188" y="831"/>
                      <a:pt x="1295869" y="2512"/>
                    </a:cubicBezTo>
                    <a:cubicBezTo>
                      <a:pt x="1239143" y="75030"/>
                      <a:pt x="1169263" y="139016"/>
                      <a:pt x="1085119" y="188361"/>
                    </a:cubicBezTo>
                    <a:cubicBezTo>
                      <a:pt x="979563" y="250257"/>
                      <a:pt x="857693" y="285431"/>
                      <a:pt x="718229" y="287775"/>
                    </a:cubicBezTo>
                    <a:cubicBezTo>
                      <a:pt x="652750" y="288874"/>
                      <a:pt x="589327" y="283087"/>
                      <a:pt x="527779" y="270825"/>
                    </a:cubicBezTo>
                    <a:cubicBezTo>
                      <a:pt x="362933" y="237975"/>
                      <a:pt x="223378" y="161820"/>
                      <a:pt x="106478" y="58394"/>
                    </a:cubicBezTo>
                    <a:cubicBezTo>
                      <a:pt x="103503" y="55762"/>
                      <a:pt x="98743" y="56211"/>
                      <a:pt x="96432" y="59439"/>
                    </a:cubicBezTo>
                    <a:lnTo>
                      <a:pt x="1205" y="192547"/>
                    </a:lnTo>
                    <a:cubicBezTo>
                      <a:pt x="-429" y="194831"/>
                      <a:pt x="-375" y="197972"/>
                      <a:pt x="1205" y="200296"/>
                    </a:cubicBezTo>
                    <a:cubicBezTo>
                      <a:pt x="1724" y="201053"/>
                      <a:pt x="2651" y="202432"/>
                      <a:pt x="4135" y="204481"/>
                    </a:cubicBezTo>
                    <a:cubicBezTo>
                      <a:pt x="6585" y="207857"/>
                      <a:pt x="9516" y="211802"/>
                      <a:pt x="12926" y="216202"/>
                    </a:cubicBezTo>
                    <a:cubicBezTo>
                      <a:pt x="22638" y="228732"/>
                      <a:pt x="34352" y="242629"/>
                      <a:pt x="47877" y="257638"/>
                    </a:cubicBezTo>
                    <a:cubicBezTo>
                      <a:pt x="86477" y="300473"/>
                      <a:pt x="132582" y="343457"/>
                      <a:pt x="186217" y="383419"/>
                    </a:cubicBezTo>
                    <a:cubicBezTo>
                      <a:pt x="293588" y="463425"/>
                      <a:pt x="417027" y="521785"/>
                      <a:pt x="556450" y="549176"/>
                    </a:cubicBezTo>
                    <a:cubicBezTo>
                      <a:pt x="618467" y="561365"/>
                      <a:pt x="683022" y="567031"/>
                      <a:pt x="749834" y="565920"/>
                    </a:cubicBezTo>
                    <a:cubicBezTo>
                      <a:pt x="966269" y="562336"/>
                      <a:pt x="1138610" y="483135"/>
                      <a:pt x="1271176" y="353703"/>
                    </a:cubicBezTo>
                    <a:cubicBezTo>
                      <a:pt x="1317561" y="308410"/>
                      <a:pt x="1355695" y="260022"/>
                      <a:pt x="1386074" y="211802"/>
                    </a:cubicBezTo>
                    <a:cubicBezTo>
                      <a:pt x="1396716" y="194911"/>
                      <a:pt x="1405590" y="179213"/>
                      <a:pt x="1412863" y="165135"/>
                    </a:cubicBezTo>
                    <a:cubicBezTo>
                      <a:pt x="1415415" y="160186"/>
                      <a:pt x="1417565" y="155953"/>
                      <a:pt x="1419353" y="152156"/>
                    </a:cubicBezTo>
                    <a:cubicBezTo>
                      <a:pt x="1420438" y="149852"/>
                      <a:pt x="1421282" y="148204"/>
                      <a:pt x="1421657" y="147340"/>
                    </a:cubicBezTo>
                    <a:cubicBezTo>
                      <a:pt x="1421878" y="142351"/>
                      <a:pt x="1421335" y="141313"/>
                      <a:pt x="1420605" y="140436"/>
                    </a:cubicBezTo>
                    <a:cubicBezTo>
                      <a:pt x="1417036" y="136122"/>
                      <a:pt x="1309906" y="6825"/>
                      <a:pt x="1306336" y="2512"/>
                    </a:cubicBezTo>
                    <a:cubicBezTo>
                      <a:pt x="1304970" y="871"/>
                      <a:pt x="1303041" y="-26"/>
                      <a:pt x="1301106" y="1"/>
                    </a:cubicBezTo>
                    <a:close/>
                    <a:moveTo>
                      <a:pt x="1301106" y="17166"/>
                    </a:moveTo>
                    <a:cubicBezTo>
                      <a:pt x="1312558" y="30989"/>
                      <a:pt x="1399924" y="136578"/>
                      <a:pt x="1407633" y="145880"/>
                    </a:cubicBezTo>
                    <a:cubicBezTo>
                      <a:pt x="1407539" y="146075"/>
                      <a:pt x="1407525" y="146081"/>
                      <a:pt x="1407425" y="146296"/>
                    </a:cubicBezTo>
                    <a:cubicBezTo>
                      <a:pt x="1405704" y="149946"/>
                      <a:pt x="1403621" y="154265"/>
                      <a:pt x="1401143" y="159061"/>
                    </a:cubicBezTo>
                    <a:cubicBezTo>
                      <a:pt x="1394044" y="172810"/>
                      <a:pt x="1385203" y="188127"/>
                      <a:pt x="1374776" y="204689"/>
                    </a:cubicBezTo>
                    <a:cubicBezTo>
                      <a:pt x="1344933" y="252052"/>
                      <a:pt x="1307555" y="299563"/>
                      <a:pt x="1261967" y="344073"/>
                    </a:cubicBezTo>
                    <a:cubicBezTo>
                      <a:pt x="1131739" y="471227"/>
                      <a:pt x="962452" y="549002"/>
                      <a:pt x="749626" y="552525"/>
                    </a:cubicBezTo>
                    <a:cubicBezTo>
                      <a:pt x="683759" y="553617"/>
                      <a:pt x="620268" y="547998"/>
                      <a:pt x="559169" y="535996"/>
                    </a:cubicBezTo>
                    <a:cubicBezTo>
                      <a:pt x="421828" y="509006"/>
                      <a:pt x="300014" y="451403"/>
                      <a:pt x="194170" y="372536"/>
                    </a:cubicBezTo>
                    <a:cubicBezTo>
                      <a:pt x="141277" y="333123"/>
                      <a:pt x="95749" y="291057"/>
                      <a:pt x="57714" y="248851"/>
                    </a:cubicBezTo>
                    <a:cubicBezTo>
                      <a:pt x="44415" y="234090"/>
                      <a:pt x="33114" y="220314"/>
                      <a:pt x="23599" y="208038"/>
                    </a:cubicBezTo>
                    <a:cubicBezTo>
                      <a:pt x="20279" y="203752"/>
                      <a:pt x="17384" y="200001"/>
                      <a:pt x="15018" y="196733"/>
                    </a:cubicBezTo>
                    <a:lnTo>
                      <a:pt x="103339" y="73255"/>
                    </a:lnTo>
                    <a:cubicBezTo>
                      <a:pt x="220736" y="175603"/>
                      <a:pt x="360361" y="250981"/>
                      <a:pt x="525060" y="283797"/>
                    </a:cubicBezTo>
                    <a:cubicBezTo>
                      <a:pt x="587539" y="296247"/>
                      <a:pt x="651993" y="302288"/>
                      <a:pt x="718444" y="301170"/>
                    </a:cubicBezTo>
                    <a:cubicBezTo>
                      <a:pt x="860245" y="298786"/>
                      <a:pt x="984506" y="262922"/>
                      <a:pt x="1092024" y="199874"/>
                    </a:cubicBezTo>
                    <a:cubicBezTo>
                      <a:pt x="1175197" y="151098"/>
                      <a:pt x="1244320" y="88264"/>
                      <a:pt x="1301106" y="17166"/>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19" name="Google Shape;419;p20"/>
              <p:cNvSpPr/>
              <p:nvPr/>
            </p:nvSpPr>
            <p:spPr>
              <a:xfrm>
                <a:off x="1800219" y="1207269"/>
                <a:ext cx="1421756" cy="494894"/>
              </a:xfrm>
              <a:custGeom>
                <a:rect b="b" l="l" r="r" t="t"/>
                <a:pathLst>
                  <a:path extrusionOk="0" h="494894" w="1421756">
                    <a:moveTo>
                      <a:pt x="1358366" y="0"/>
                    </a:moveTo>
                    <a:cubicBezTo>
                      <a:pt x="1356537" y="-13"/>
                      <a:pt x="1354689" y="831"/>
                      <a:pt x="1353343" y="2304"/>
                    </a:cubicBezTo>
                    <a:cubicBezTo>
                      <a:pt x="1346659" y="9631"/>
                      <a:pt x="1307386" y="53973"/>
                      <a:pt x="1294534" y="68024"/>
                    </a:cubicBezTo>
                    <a:cubicBezTo>
                      <a:pt x="1268254" y="96735"/>
                      <a:pt x="1244117" y="121087"/>
                      <a:pt x="1218353" y="144413"/>
                    </a:cubicBezTo>
                    <a:cubicBezTo>
                      <a:pt x="1083704" y="266304"/>
                      <a:pt x="926017" y="336029"/>
                      <a:pt x="715850" y="339679"/>
                    </a:cubicBezTo>
                    <a:cubicBezTo>
                      <a:pt x="652990" y="340770"/>
                      <a:pt x="592225" y="335138"/>
                      <a:pt x="533972" y="323143"/>
                    </a:cubicBezTo>
                    <a:cubicBezTo>
                      <a:pt x="426220" y="300962"/>
                      <a:pt x="328539" y="258320"/>
                      <a:pt x="240759" y="199666"/>
                    </a:cubicBezTo>
                    <a:cubicBezTo>
                      <a:pt x="173122" y="154473"/>
                      <a:pt x="115433" y="102683"/>
                      <a:pt x="67049" y="48348"/>
                    </a:cubicBezTo>
                    <a:cubicBezTo>
                      <a:pt x="64201" y="45146"/>
                      <a:pt x="59301" y="45294"/>
                      <a:pt x="56794" y="48770"/>
                    </a:cubicBezTo>
                    <a:lnTo>
                      <a:pt x="1332" y="125574"/>
                    </a:lnTo>
                    <a:cubicBezTo>
                      <a:pt x="-325" y="127871"/>
                      <a:pt x="-483" y="130985"/>
                      <a:pt x="1123" y="133323"/>
                    </a:cubicBezTo>
                    <a:cubicBezTo>
                      <a:pt x="1643" y="134073"/>
                      <a:pt x="2569" y="135479"/>
                      <a:pt x="4053" y="137508"/>
                    </a:cubicBezTo>
                    <a:cubicBezTo>
                      <a:pt x="6503" y="140844"/>
                      <a:pt x="9433" y="144668"/>
                      <a:pt x="12843" y="149014"/>
                    </a:cubicBezTo>
                    <a:cubicBezTo>
                      <a:pt x="22558" y="161404"/>
                      <a:pt x="34268" y="175201"/>
                      <a:pt x="47794" y="190035"/>
                    </a:cubicBezTo>
                    <a:cubicBezTo>
                      <a:pt x="86400" y="232375"/>
                      <a:pt x="132493" y="274856"/>
                      <a:pt x="186135" y="314356"/>
                    </a:cubicBezTo>
                    <a:cubicBezTo>
                      <a:pt x="343475" y="430212"/>
                      <a:pt x="531581" y="498337"/>
                      <a:pt x="749752" y="494761"/>
                    </a:cubicBezTo>
                    <a:cubicBezTo>
                      <a:pt x="966214" y="491211"/>
                      <a:pt x="1138749" y="411741"/>
                      <a:pt x="1271301" y="281707"/>
                    </a:cubicBezTo>
                    <a:cubicBezTo>
                      <a:pt x="1317680" y="236206"/>
                      <a:pt x="1355620" y="187624"/>
                      <a:pt x="1385992" y="139183"/>
                    </a:cubicBezTo>
                    <a:cubicBezTo>
                      <a:pt x="1396634" y="122205"/>
                      <a:pt x="1405514" y="106446"/>
                      <a:pt x="1412781" y="92302"/>
                    </a:cubicBezTo>
                    <a:cubicBezTo>
                      <a:pt x="1415333" y="87332"/>
                      <a:pt x="1417482" y="82926"/>
                      <a:pt x="1419271" y="79115"/>
                    </a:cubicBezTo>
                    <a:cubicBezTo>
                      <a:pt x="1420356" y="76798"/>
                      <a:pt x="1421199" y="75164"/>
                      <a:pt x="1421575" y="74300"/>
                    </a:cubicBezTo>
                    <a:cubicBezTo>
                      <a:pt x="1422110" y="70033"/>
                      <a:pt x="1421394" y="68406"/>
                      <a:pt x="1420315" y="67187"/>
                    </a:cubicBezTo>
                    <a:cubicBezTo>
                      <a:pt x="1413176" y="59077"/>
                      <a:pt x="1370528" y="10414"/>
                      <a:pt x="1363389" y="2304"/>
                    </a:cubicBezTo>
                    <a:cubicBezTo>
                      <a:pt x="1362069" y="811"/>
                      <a:pt x="1360194" y="20"/>
                      <a:pt x="1358366" y="0"/>
                    </a:cubicBezTo>
                    <a:close/>
                    <a:moveTo>
                      <a:pt x="1358366" y="16743"/>
                    </a:moveTo>
                    <a:cubicBezTo>
                      <a:pt x="1369490" y="29381"/>
                      <a:pt x="1398636" y="62921"/>
                      <a:pt x="1407550" y="73047"/>
                    </a:cubicBezTo>
                    <a:cubicBezTo>
                      <a:pt x="1407376" y="73409"/>
                      <a:pt x="1407550" y="73014"/>
                      <a:pt x="1407343" y="73462"/>
                    </a:cubicBezTo>
                    <a:cubicBezTo>
                      <a:pt x="1405622" y="77133"/>
                      <a:pt x="1403331" y="81412"/>
                      <a:pt x="1400853" y="86227"/>
                    </a:cubicBezTo>
                    <a:cubicBezTo>
                      <a:pt x="1393754" y="100044"/>
                      <a:pt x="1385121" y="115421"/>
                      <a:pt x="1374694" y="132064"/>
                    </a:cubicBezTo>
                    <a:cubicBezTo>
                      <a:pt x="1344851" y="179661"/>
                      <a:pt x="1307473" y="227359"/>
                      <a:pt x="1261885" y="272077"/>
                    </a:cubicBezTo>
                    <a:cubicBezTo>
                      <a:pt x="1131670" y="399820"/>
                      <a:pt x="962383" y="477877"/>
                      <a:pt x="749544" y="481366"/>
                    </a:cubicBezTo>
                    <a:cubicBezTo>
                      <a:pt x="534508" y="484896"/>
                      <a:pt x="349194" y="417689"/>
                      <a:pt x="194088" y="303473"/>
                    </a:cubicBezTo>
                    <a:cubicBezTo>
                      <a:pt x="141189" y="264522"/>
                      <a:pt x="95669" y="222758"/>
                      <a:pt x="57631" y="181041"/>
                    </a:cubicBezTo>
                    <a:cubicBezTo>
                      <a:pt x="44333" y="166454"/>
                      <a:pt x="33032" y="152986"/>
                      <a:pt x="23517" y="140857"/>
                    </a:cubicBezTo>
                    <a:cubicBezTo>
                      <a:pt x="20197" y="136618"/>
                      <a:pt x="17302" y="132780"/>
                      <a:pt x="14936" y="129552"/>
                    </a:cubicBezTo>
                    <a:lnTo>
                      <a:pt x="62863" y="63209"/>
                    </a:lnTo>
                    <a:cubicBezTo>
                      <a:pt x="110815" y="116117"/>
                      <a:pt x="167114" y="166581"/>
                      <a:pt x="233225" y="210756"/>
                    </a:cubicBezTo>
                    <a:cubicBezTo>
                      <a:pt x="322387" y="270335"/>
                      <a:pt x="421726" y="313580"/>
                      <a:pt x="531253" y="336123"/>
                    </a:cubicBezTo>
                    <a:cubicBezTo>
                      <a:pt x="590471" y="348312"/>
                      <a:pt x="652206" y="354185"/>
                      <a:pt x="716058" y="353073"/>
                    </a:cubicBezTo>
                    <a:cubicBezTo>
                      <a:pt x="929680" y="349363"/>
                      <a:pt x="1090422" y="278412"/>
                      <a:pt x="1227354" y="154459"/>
                    </a:cubicBezTo>
                    <a:cubicBezTo>
                      <a:pt x="1253466" y="130818"/>
                      <a:pt x="1277824" y="106025"/>
                      <a:pt x="1304372" y="77019"/>
                    </a:cubicBezTo>
                    <a:cubicBezTo>
                      <a:pt x="1316253" y="64039"/>
                      <a:pt x="1347737" y="28571"/>
                      <a:pt x="1358366" y="16743"/>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20" name="Google Shape;420;p20"/>
              <p:cNvSpPr/>
              <p:nvPr/>
            </p:nvSpPr>
            <p:spPr>
              <a:xfrm>
                <a:off x="1895333" y="386015"/>
                <a:ext cx="1212622" cy="1051396"/>
              </a:xfrm>
              <a:custGeom>
                <a:rect b="b" l="l" r="r" t="t"/>
                <a:pathLst>
                  <a:path extrusionOk="0" h="1051396" w="1212622">
                    <a:moveTo>
                      <a:pt x="583479" y="4"/>
                    </a:moveTo>
                    <a:cubicBezTo>
                      <a:pt x="581497" y="75"/>
                      <a:pt x="579521" y="939"/>
                      <a:pt x="578249" y="2724"/>
                    </a:cubicBezTo>
                    <a:lnTo>
                      <a:pt x="1236" y="809534"/>
                    </a:lnTo>
                    <a:cubicBezTo>
                      <a:pt x="-760" y="812327"/>
                      <a:pt x="-287" y="816265"/>
                      <a:pt x="2283" y="818535"/>
                    </a:cubicBezTo>
                    <a:cubicBezTo>
                      <a:pt x="120846" y="923434"/>
                      <a:pt x="262496" y="1000540"/>
                      <a:pt x="429864" y="1033892"/>
                    </a:cubicBezTo>
                    <a:cubicBezTo>
                      <a:pt x="492343" y="1046342"/>
                      <a:pt x="556798" y="1052384"/>
                      <a:pt x="623248" y="1051265"/>
                    </a:cubicBezTo>
                    <a:cubicBezTo>
                      <a:pt x="765049" y="1048881"/>
                      <a:pt x="889103" y="1013017"/>
                      <a:pt x="996620" y="949969"/>
                    </a:cubicBezTo>
                    <a:cubicBezTo>
                      <a:pt x="1082319" y="899713"/>
                      <a:pt x="1153423" y="834756"/>
                      <a:pt x="1211141" y="760979"/>
                    </a:cubicBezTo>
                    <a:cubicBezTo>
                      <a:pt x="1213083" y="758501"/>
                      <a:pt x="1213150" y="755032"/>
                      <a:pt x="1211141" y="752607"/>
                    </a:cubicBezTo>
                    <a:lnTo>
                      <a:pt x="956852" y="446207"/>
                    </a:lnTo>
                    <a:cubicBezTo>
                      <a:pt x="954327" y="443167"/>
                      <a:pt x="949592" y="442772"/>
                      <a:pt x="946806" y="445584"/>
                    </a:cubicBezTo>
                    <a:cubicBezTo>
                      <a:pt x="929688" y="462837"/>
                      <a:pt x="909509" y="473016"/>
                      <a:pt x="884227" y="472996"/>
                    </a:cubicBezTo>
                    <a:cubicBezTo>
                      <a:pt x="860184" y="472983"/>
                      <a:pt x="840849" y="464457"/>
                      <a:pt x="825418" y="450185"/>
                    </a:cubicBezTo>
                    <a:cubicBezTo>
                      <a:pt x="819993" y="445169"/>
                      <a:pt x="815466" y="439852"/>
                      <a:pt x="811816" y="434487"/>
                    </a:cubicBezTo>
                    <a:cubicBezTo>
                      <a:pt x="809660" y="431326"/>
                      <a:pt x="808226" y="428835"/>
                      <a:pt x="807630" y="427582"/>
                    </a:cubicBezTo>
                    <a:cubicBezTo>
                      <a:pt x="806010" y="424213"/>
                      <a:pt x="801971" y="422780"/>
                      <a:pt x="798629" y="424441"/>
                    </a:cubicBezTo>
                    <a:cubicBezTo>
                      <a:pt x="798629" y="424441"/>
                      <a:pt x="795635" y="425827"/>
                      <a:pt x="794443" y="426330"/>
                    </a:cubicBezTo>
                    <a:cubicBezTo>
                      <a:pt x="791001" y="427756"/>
                      <a:pt x="787217" y="429169"/>
                      <a:pt x="782931" y="430516"/>
                    </a:cubicBezTo>
                    <a:cubicBezTo>
                      <a:pt x="764306" y="436356"/>
                      <a:pt x="745239" y="438525"/>
                      <a:pt x="727678" y="434909"/>
                    </a:cubicBezTo>
                    <a:cubicBezTo>
                      <a:pt x="710064" y="431272"/>
                      <a:pt x="695076" y="421943"/>
                      <a:pt x="683523" y="405816"/>
                    </a:cubicBezTo>
                    <a:cubicBezTo>
                      <a:pt x="680797" y="402019"/>
                      <a:pt x="678487" y="398235"/>
                      <a:pt x="676612" y="394303"/>
                    </a:cubicBezTo>
                    <a:cubicBezTo>
                      <a:pt x="664094" y="368070"/>
                      <a:pt x="670062" y="339473"/>
                      <a:pt x="687917" y="311425"/>
                    </a:cubicBezTo>
                    <a:cubicBezTo>
                      <a:pt x="691868" y="305216"/>
                      <a:pt x="696027" y="299684"/>
                      <a:pt x="700266" y="294682"/>
                    </a:cubicBezTo>
                    <a:cubicBezTo>
                      <a:pt x="701740" y="292940"/>
                      <a:pt x="703233" y="291380"/>
                      <a:pt x="704452" y="290081"/>
                    </a:cubicBezTo>
                    <a:cubicBezTo>
                      <a:pt x="705162" y="289317"/>
                      <a:pt x="705684" y="288842"/>
                      <a:pt x="705912" y="288614"/>
                    </a:cubicBezTo>
                    <a:cubicBezTo>
                      <a:pt x="709924" y="284662"/>
                      <a:pt x="707526" y="277747"/>
                      <a:pt x="701941" y="277103"/>
                    </a:cubicBezTo>
                    <a:cubicBezTo>
                      <a:pt x="701941" y="277103"/>
                      <a:pt x="700621" y="277014"/>
                      <a:pt x="700052" y="276894"/>
                    </a:cubicBezTo>
                    <a:cubicBezTo>
                      <a:pt x="698371" y="276541"/>
                      <a:pt x="696402" y="275902"/>
                      <a:pt x="694406" y="275219"/>
                    </a:cubicBezTo>
                    <a:cubicBezTo>
                      <a:pt x="688700" y="273269"/>
                      <a:pt x="683229" y="270342"/>
                      <a:pt x="678500" y="266220"/>
                    </a:cubicBezTo>
                    <a:cubicBezTo>
                      <a:pt x="664891" y="254372"/>
                      <a:pt x="659420" y="235059"/>
                      <a:pt x="666150" y="205317"/>
                    </a:cubicBezTo>
                    <a:cubicBezTo>
                      <a:pt x="671964" y="179606"/>
                      <a:pt x="685961" y="165450"/>
                      <a:pt x="706964" y="159483"/>
                    </a:cubicBezTo>
                    <a:cubicBezTo>
                      <a:pt x="711618" y="158160"/>
                      <a:pt x="713400" y="152533"/>
                      <a:pt x="710312" y="148808"/>
                    </a:cubicBezTo>
                    <a:cubicBezTo>
                      <a:pt x="706515" y="144237"/>
                      <a:pt x="592715" y="7087"/>
                      <a:pt x="588924" y="2515"/>
                    </a:cubicBezTo>
                    <a:cubicBezTo>
                      <a:pt x="587518" y="826"/>
                      <a:pt x="585462" y="-67"/>
                      <a:pt x="583479" y="4"/>
                    </a:cubicBezTo>
                    <a:close/>
                    <a:moveTo>
                      <a:pt x="584109" y="17584"/>
                    </a:moveTo>
                    <a:cubicBezTo>
                      <a:pt x="596204" y="32162"/>
                      <a:pt x="682023" y="135357"/>
                      <a:pt x="694406" y="150274"/>
                    </a:cubicBezTo>
                    <a:cubicBezTo>
                      <a:pt x="673772" y="159010"/>
                      <a:pt x="659226" y="175636"/>
                      <a:pt x="653171" y="202387"/>
                    </a:cubicBezTo>
                    <a:cubicBezTo>
                      <a:pt x="645396" y="236754"/>
                      <a:pt x="652227" y="261042"/>
                      <a:pt x="669707" y="276266"/>
                    </a:cubicBezTo>
                    <a:cubicBezTo>
                      <a:pt x="675533" y="281343"/>
                      <a:pt x="682324" y="284884"/>
                      <a:pt x="689169" y="287361"/>
                    </a:cubicBezTo>
                    <a:cubicBezTo>
                      <a:pt x="684930" y="292472"/>
                      <a:pt x="680576" y="298084"/>
                      <a:pt x="676612" y="304312"/>
                    </a:cubicBezTo>
                    <a:cubicBezTo>
                      <a:pt x="656533" y="335856"/>
                      <a:pt x="649581" y="368961"/>
                      <a:pt x="664476" y="400164"/>
                    </a:cubicBezTo>
                    <a:cubicBezTo>
                      <a:pt x="666693" y="404811"/>
                      <a:pt x="669459" y="409339"/>
                      <a:pt x="672640" y="413772"/>
                    </a:cubicBezTo>
                    <a:cubicBezTo>
                      <a:pt x="686209" y="432706"/>
                      <a:pt x="704124" y="443796"/>
                      <a:pt x="724959" y="448096"/>
                    </a:cubicBezTo>
                    <a:cubicBezTo>
                      <a:pt x="745078" y="452241"/>
                      <a:pt x="766295" y="449750"/>
                      <a:pt x="786909" y="443281"/>
                    </a:cubicBezTo>
                    <a:cubicBezTo>
                      <a:pt x="791296" y="441901"/>
                      <a:pt x="795220" y="440367"/>
                      <a:pt x="798837" y="438887"/>
                    </a:cubicBezTo>
                    <a:cubicBezTo>
                      <a:pt x="799540" y="440026"/>
                      <a:pt x="799794" y="440655"/>
                      <a:pt x="800725" y="442021"/>
                    </a:cubicBezTo>
                    <a:cubicBezTo>
                      <a:pt x="804918" y="448190"/>
                      <a:pt x="810001" y="454277"/>
                      <a:pt x="816209" y="460024"/>
                    </a:cubicBezTo>
                    <a:cubicBezTo>
                      <a:pt x="833984" y="476466"/>
                      <a:pt x="856607" y="486377"/>
                      <a:pt x="884227" y="486391"/>
                    </a:cubicBezTo>
                    <a:cubicBezTo>
                      <a:pt x="910875" y="486411"/>
                      <a:pt x="932601" y="476392"/>
                      <a:pt x="950992" y="459816"/>
                    </a:cubicBezTo>
                    <a:lnTo>
                      <a:pt x="1197324" y="756585"/>
                    </a:lnTo>
                    <a:cubicBezTo>
                      <a:pt x="1141174" y="827422"/>
                      <a:pt x="1072494" y="890035"/>
                      <a:pt x="989923" y="938456"/>
                    </a:cubicBezTo>
                    <a:cubicBezTo>
                      <a:pt x="884368" y="1000352"/>
                      <a:pt x="762497" y="1035526"/>
                      <a:pt x="623034" y="1037870"/>
                    </a:cubicBezTo>
                    <a:cubicBezTo>
                      <a:pt x="557554" y="1038969"/>
                      <a:pt x="493924" y="1033182"/>
                      <a:pt x="432376" y="1020920"/>
                    </a:cubicBezTo>
                    <a:cubicBezTo>
                      <a:pt x="269668" y="988498"/>
                      <a:pt x="131640" y="913844"/>
                      <a:pt x="15677" y="812467"/>
                    </a:cubicBezTo>
                    <a:lnTo>
                      <a:pt x="584109" y="17584"/>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421" name="Google Shape;421;p20"/>
          <p:cNvGrpSpPr/>
          <p:nvPr/>
        </p:nvGrpSpPr>
        <p:grpSpPr>
          <a:xfrm>
            <a:off x="5892994" y="2146305"/>
            <a:ext cx="1155278" cy="1000818"/>
            <a:chOff x="3540575" y="179636"/>
            <a:chExt cx="2203888" cy="1909229"/>
          </a:xfrm>
        </p:grpSpPr>
        <p:sp>
          <p:nvSpPr>
            <p:cNvPr id="422" name="Google Shape;422;p20"/>
            <p:cNvSpPr/>
            <p:nvPr/>
          </p:nvSpPr>
          <p:spPr>
            <a:xfrm>
              <a:off x="3547368" y="186373"/>
              <a:ext cx="2190461" cy="1895817"/>
            </a:xfrm>
            <a:custGeom>
              <a:rect b="b" l="l" r="r" t="t"/>
              <a:pathLst>
                <a:path extrusionOk="0" h="1895817" w="2190461">
                  <a:moveTo>
                    <a:pt x="1635493" y="452"/>
                  </a:moveTo>
                  <a:cubicBezTo>
                    <a:pt x="1504273" y="5288"/>
                    <a:pt x="1323460" y="53870"/>
                    <a:pt x="1164146" y="245041"/>
                  </a:cubicBezTo>
                  <a:cubicBezTo>
                    <a:pt x="1059106" y="371096"/>
                    <a:pt x="1041264" y="510658"/>
                    <a:pt x="1046073" y="613012"/>
                  </a:cubicBezTo>
                  <a:cubicBezTo>
                    <a:pt x="1033897" y="615042"/>
                    <a:pt x="1022210" y="618069"/>
                    <a:pt x="1011133" y="622650"/>
                  </a:cubicBezTo>
                  <a:cubicBezTo>
                    <a:pt x="992629" y="521260"/>
                    <a:pt x="913862" y="354015"/>
                    <a:pt x="584846" y="351552"/>
                  </a:cubicBezTo>
                  <a:cubicBezTo>
                    <a:pt x="122748" y="348093"/>
                    <a:pt x="0" y="637109"/>
                    <a:pt x="0" y="637109"/>
                  </a:cubicBezTo>
                  <a:lnTo>
                    <a:pt x="322668" y="641683"/>
                  </a:lnTo>
                  <a:lnTo>
                    <a:pt x="428210" y="547948"/>
                  </a:lnTo>
                  <a:lnTo>
                    <a:pt x="423394" y="634698"/>
                  </a:lnTo>
                  <a:lnTo>
                    <a:pt x="628947" y="645541"/>
                  </a:lnTo>
                  <a:lnTo>
                    <a:pt x="724129" y="527220"/>
                  </a:lnTo>
                  <a:lnTo>
                    <a:pt x="763408" y="655902"/>
                  </a:lnTo>
                  <a:lnTo>
                    <a:pt x="935943" y="685303"/>
                  </a:lnTo>
                  <a:cubicBezTo>
                    <a:pt x="933150" y="689616"/>
                    <a:pt x="930893" y="694244"/>
                    <a:pt x="928476" y="698798"/>
                  </a:cubicBezTo>
                  <a:cubicBezTo>
                    <a:pt x="894661" y="694773"/>
                    <a:pt x="856527" y="691611"/>
                    <a:pt x="812325" y="693011"/>
                  </a:cubicBezTo>
                  <a:cubicBezTo>
                    <a:pt x="688425" y="696916"/>
                    <a:pt x="535433" y="732980"/>
                    <a:pt x="419055" y="860972"/>
                  </a:cubicBezTo>
                  <a:cubicBezTo>
                    <a:pt x="150816" y="1155953"/>
                    <a:pt x="216395" y="1387498"/>
                    <a:pt x="216395" y="1387498"/>
                  </a:cubicBezTo>
                  <a:lnTo>
                    <a:pt x="479297" y="1181711"/>
                  </a:lnTo>
                  <a:lnTo>
                    <a:pt x="502436" y="1048449"/>
                  </a:lnTo>
                  <a:lnTo>
                    <a:pt x="564606" y="1120739"/>
                  </a:lnTo>
                  <a:lnTo>
                    <a:pt x="717143" y="1010375"/>
                  </a:lnTo>
                  <a:lnTo>
                    <a:pt x="711116" y="815672"/>
                  </a:lnTo>
                  <a:lnTo>
                    <a:pt x="761720" y="867957"/>
                  </a:lnTo>
                  <a:cubicBezTo>
                    <a:pt x="751567" y="889281"/>
                    <a:pt x="745332" y="912889"/>
                    <a:pt x="745332" y="938084"/>
                  </a:cubicBezTo>
                  <a:cubicBezTo>
                    <a:pt x="745332" y="1028605"/>
                    <a:pt x="818674" y="1101946"/>
                    <a:pt x="909201" y="1101946"/>
                  </a:cubicBezTo>
                  <a:cubicBezTo>
                    <a:pt x="918115" y="1101946"/>
                    <a:pt x="926687" y="1100660"/>
                    <a:pt x="935220" y="1099294"/>
                  </a:cubicBezTo>
                  <a:cubicBezTo>
                    <a:pt x="939339" y="1224875"/>
                    <a:pt x="945346" y="1373165"/>
                    <a:pt x="954260" y="1466057"/>
                  </a:cubicBezTo>
                  <a:cubicBezTo>
                    <a:pt x="966107" y="1589527"/>
                    <a:pt x="1024561" y="1859320"/>
                    <a:pt x="1076914" y="1879331"/>
                  </a:cubicBezTo>
                  <a:cubicBezTo>
                    <a:pt x="1204604" y="1928094"/>
                    <a:pt x="1320091" y="1856078"/>
                    <a:pt x="1333071" y="1825834"/>
                  </a:cubicBezTo>
                  <a:cubicBezTo>
                    <a:pt x="1356431" y="1771358"/>
                    <a:pt x="1319308" y="1670705"/>
                    <a:pt x="1307769" y="1635705"/>
                  </a:cubicBezTo>
                  <a:cubicBezTo>
                    <a:pt x="1225359" y="1385221"/>
                    <a:pt x="1200746" y="1318964"/>
                    <a:pt x="1182463" y="1140744"/>
                  </a:cubicBezTo>
                  <a:cubicBezTo>
                    <a:pt x="1180989" y="1126398"/>
                    <a:pt x="1180453" y="1113854"/>
                    <a:pt x="1179328" y="1100017"/>
                  </a:cubicBezTo>
                  <a:cubicBezTo>
                    <a:pt x="1180728" y="1100051"/>
                    <a:pt x="1182021" y="1100480"/>
                    <a:pt x="1183427" y="1100500"/>
                  </a:cubicBezTo>
                  <a:cubicBezTo>
                    <a:pt x="1214723" y="1100500"/>
                    <a:pt x="1243857" y="1091405"/>
                    <a:pt x="1268730" y="1076162"/>
                  </a:cubicBezTo>
                  <a:lnTo>
                    <a:pt x="1344396" y="1123873"/>
                  </a:lnTo>
                  <a:lnTo>
                    <a:pt x="1457895" y="1042187"/>
                  </a:lnTo>
                  <a:lnTo>
                    <a:pt x="1451873" y="1208942"/>
                  </a:lnTo>
                  <a:lnTo>
                    <a:pt x="1603928" y="1319547"/>
                  </a:lnTo>
                  <a:lnTo>
                    <a:pt x="1676459" y="1252072"/>
                  </a:lnTo>
                  <a:lnTo>
                    <a:pt x="1692125" y="1386774"/>
                  </a:lnTo>
                  <a:lnTo>
                    <a:pt x="1953097" y="1579314"/>
                  </a:lnTo>
                  <a:cubicBezTo>
                    <a:pt x="1953097" y="1579314"/>
                    <a:pt x="2008175" y="1226315"/>
                    <a:pt x="1641038" y="967003"/>
                  </a:cubicBezTo>
                  <a:cubicBezTo>
                    <a:pt x="1527780" y="887004"/>
                    <a:pt x="1420048" y="861454"/>
                    <a:pt x="1328255" y="861213"/>
                  </a:cubicBezTo>
                  <a:cubicBezTo>
                    <a:pt x="1324043" y="853150"/>
                    <a:pt x="1319234" y="845488"/>
                    <a:pt x="1313796" y="838322"/>
                  </a:cubicBezTo>
                  <a:lnTo>
                    <a:pt x="1441031" y="814948"/>
                  </a:lnTo>
                  <a:lnTo>
                    <a:pt x="1463440" y="705783"/>
                  </a:lnTo>
                  <a:lnTo>
                    <a:pt x="1571152" y="823862"/>
                  </a:lnTo>
                  <a:lnTo>
                    <a:pt x="1766585" y="822657"/>
                  </a:lnTo>
                  <a:lnTo>
                    <a:pt x="1772606" y="739042"/>
                  </a:lnTo>
                  <a:lnTo>
                    <a:pt x="1858156" y="821934"/>
                  </a:lnTo>
                  <a:lnTo>
                    <a:pt x="2190462" y="816388"/>
                  </a:lnTo>
                  <a:cubicBezTo>
                    <a:pt x="2190462" y="816388"/>
                    <a:pt x="2061988" y="520650"/>
                    <a:pt x="1658625" y="519030"/>
                  </a:cubicBezTo>
                  <a:cubicBezTo>
                    <a:pt x="1631735" y="518922"/>
                    <a:pt x="1603667" y="520202"/>
                    <a:pt x="1574286" y="522887"/>
                  </a:cubicBezTo>
                  <a:cubicBezTo>
                    <a:pt x="1405394" y="538298"/>
                    <a:pt x="1291287" y="615725"/>
                    <a:pt x="1215473" y="694458"/>
                  </a:cubicBezTo>
                  <a:cubicBezTo>
                    <a:pt x="1205883" y="677393"/>
                    <a:pt x="1193701" y="662197"/>
                    <a:pt x="1178846" y="649640"/>
                  </a:cubicBezTo>
                  <a:lnTo>
                    <a:pt x="1277169" y="551317"/>
                  </a:lnTo>
                  <a:lnTo>
                    <a:pt x="1206077" y="445291"/>
                  </a:lnTo>
                  <a:lnTo>
                    <a:pt x="1383193" y="462882"/>
                  </a:lnTo>
                  <a:lnTo>
                    <a:pt x="1506811" y="325286"/>
                  </a:lnTo>
                  <a:lnTo>
                    <a:pt x="1443676" y="252030"/>
                  </a:lnTo>
                  <a:lnTo>
                    <a:pt x="1581278" y="256608"/>
                  </a:lnTo>
                  <a:lnTo>
                    <a:pt x="1818877" y="22381"/>
                  </a:lnTo>
                  <a:cubicBezTo>
                    <a:pt x="1818877" y="22381"/>
                    <a:pt x="1767784" y="4581"/>
                    <a:pt x="1688508" y="693"/>
                  </a:cubicBezTo>
                  <a:cubicBezTo>
                    <a:pt x="1671992" y="-118"/>
                    <a:pt x="1654238" y="-242"/>
                    <a:pt x="1635493" y="452"/>
                  </a:cubicBezTo>
                  <a:close/>
                </a:path>
              </a:pathLst>
            </a:custGeom>
            <a:solidFill>
              <a:srgbClr val="FFFCF9"/>
            </a:solidFill>
            <a:ln cap="flat" cmpd="sng" w="114300">
              <a:solidFill>
                <a:srgbClr val="FFFCF9"/>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423" name="Google Shape;423;p20"/>
            <p:cNvGrpSpPr/>
            <p:nvPr/>
          </p:nvGrpSpPr>
          <p:grpSpPr>
            <a:xfrm>
              <a:off x="3540575" y="179636"/>
              <a:ext cx="2203888" cy="1909229"/>
              <a:chOff x="3540575" y="179636"/>
              <a:chExt cx="2203888" cy="1909229"/>
            </a:xfrm>
          </p:grpSpPr>
          <p:sp>
            <p:nvSpPr>
              <p:cNvPr id="424" name="Google Shape;424;p20"/>
              <p:cNvSpPr/>
              <p:nvPr/>
            </p:nvSpPr>
            <p:spPr>
              <a:xfrm>
                <a:off x="4483431" y="1055569"/>
                <a:ext cx="410964" cy="1033296"/>
              </a:xfrm>
              <a:custGeom>
                <a:rect b="b" l="l" r="r" t="t"/>
                <a:pathLst>
                  <a:path extrusionOk="0" h="1033296" w="410964">
                    <a:moveTo>
                      <a:pt x="0" y="54147"/>
                    </a:moveTo>
                    <a:cubicBezTo>
                      <a:pt x="0" y="54147"/>
                      <a:pt x="8887" y="441564"/>
                      <a:pt x="24445" y="603658"/>
                    </a:cubicBezTo>
                    <a:cubicBezTo>
                      <a:pt x="36293" y="727129"/>
                      <a:pt x="94833" y="996828"/>
                      <a:pt x="147166" y="1016812"/>
                    </a:cubicBezTo>
                    <a:cubicBezTo>
                      <a:pt x="274856" y="1065575"/>
                      <a:pt x="390457" y="993546"/>
                      <a:pt x="403416" y="963321"/>
                    </a:cubicBezTo>
                    <a:cubicBezTo>
                      <a:pt x="426777" y="908846"/>
                      <a:pt x="389513" y="808239"/>
                      <a:pt x="378000" y="773239"/>
                    </a:cubicBezTo>
                    <a:cubicBezTo>
                      <a:pt x="295584" y="522755"/>
                      <a:pt x="271085" y="456405"/>
                      <a:pt x="252802" y="278184"/>
                    </a:cubicBezTo>
                    <a:cubicBezTo>
                      <a:pt x="237304" y="127121"/>
                      <a:pt x="242508" y="0"/>
                      <a:pt x="242508" y="0"/>
                    </a:cubicBezTo>
                    <a:lnTo>
                      <a:pt x="0" y="54147"/>
                    </a:lnTo>
                    <a:close/>
                  </a:path>
                </a:pathLst>
              </a:custGeom>
              <a:solidFill>
                <a:srgbClr val="FFC58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25" name="Google Shape;425;p20"/>
              <p:cNvSpPr/>
              <p:nvPr/>
            </p:nvSpPr>
            <p:spPr>
              <a:xfrm>
                <a:off x="4470357" y="1042234"/>
                <a:ext cx="424341" cy="1046629"/>
              </a:xfrm>
              <a:custGeom>
                <a:rect b="b" l="l" r="r" t="t"/>
                <a:pathLst>
                  <a:path extrusionOk="0" h="1046629" w="424341">
                    <a:moveTo>
                      <a:pt x="247801" y="168"/>
                    </a:moveTo>
                    <a:cubicBezTo>
                      <a:pt x="240219" y="1862"/>
                      <a:pt x="12814" y="52473"/>
                      <a:pt x="5232" y="54168"/>
                    </a:cubicBezTo>
                    <a:cubicBezTo>
                      <a:pt x="2118" y="54864"/>
                      <a:pt x="-72" y="57671"/>
                      <a:pt x="2" y="60865"/>
                    </a:cubicBezTo>
                    <a:cubicBezTo>
                      <a:pt x="29" y="62077"/>
                      <a:pt x="1763" y="132345"/>
                      <a:pt x="2513" y="157761"/>
                    </a:cubicBezTo>
                    <a:cubicBezTo>
                      <a:pt x="4650" y="230386"/>
                      <a:pt x="7181" y="303032"/>
                      <a:pt x="10048" y="370821"/>
                    </a:cubicBezTo>
                    <a:cubicBezTo>
                      <a:pt x="14414" y="474107"/>
                      <a:pt x="19276" y="556597"/>
                      <a:pt x="24487" y="610878"/>
                    </a:cubicBezTo>
                    <a:cubicBezTo>
                      <a:pt x="30796" y="676578"/>
                      <a:pt x="49059" y="775751"/>
                      <a:pt x="70738" y="857418"/>
                    </a:cubicBezTo>
                    <a:cubicBezTo>
                      <a:pt x="97052" y="956538"/>
                      <a:pt x="124504" y="1019344"/>
                      <a:pt x="151527" y="1029665"/>
                    </a:cubicBezTo>
                    <a:cubicBezTo>
                      <a:pt x="210510" y="1052188"/>
                      <a:pt x="271462" y="1051377"/>
                      <a:pt x="327123" y="1032592"/>
                    </a:cubicBezTo>
                    <a:cubicBezTo>
                      <a:pt x="370936" y="1017804"/>
                      <a:pt x="407939" y="991979"/>
                      <a:pt x="416277" y="972531"/>
                    </a:cubicBezTo>
                    <a:cubicBezTo>
                      <a:pt x="425680" y="950597"/>
                      <a:pt x="426470" y="921276"/>
                      <a:pt x="420670" y="885674"/>
                    </a:cubicBezTo>
                    <a:cubicBezTo>
                      <a:pt x="417516" y="866292"/>
                      <a:pt x="412620" y="845785"/>
                      <a:pt x="406024" y="823724"/>
                    </a:cubicBezTo>
                    <a:cubicBezTo>
                      <a:pt x="403465" y="815165"/>
                      <a:pt x="400773" y="806767"/>
                      <a:pt x="397652" y="797350"/>
                    </a:cubicBezTo>
                    <a:cubicBezTo>
                      <a:pt x="396366" y="793486"/>
                      <a:pt x="391812" y="780493"/>
                      <a:pt x="390955" y="777888"/>
                    </a:cubicBezTo>
                    <a:cubicBezTo>
                      <a:pt x="315724" y="549230"/>
                      <a:pt x="307909" y="523941"/>
                      <a:pt x="292170" y="453492"/>
                    </a:cubicBezTo>
                    <a:cubicBezTo>
                      <a:pt x="280892" y="402995"/>
                      <a:pt x="273190" y="352116"/>
                      <a:pt x="266218" y="284172"/>
                    </a:cubicBezTo>
                    <a:cubicBezTo>
                      <a:pt x="256340" y="187879"/>
                      <a:pt x="253888" y="95818"/>
                      <a:pt x="255543" y="21304"/>
                    </a:cubicBezTo>
                    <a:cubicBezTo>
                      <a:pt x="255636" y="17206"/>
                      <a:pt x="255938" y="7488"/>
                      <a:pt x="255965" y="6865"/>
                    </a:cubicBezTo>
                    <a:cubicBezTo>
                      <a:pt x="256145" y="2472"/>
                      <a:pt x="252094" y="-790"/>
                      <a:pt x="247801" y="168"/>
                    </a:cubicBezTo>
                    <a:close/>
                    <a:moveTo>
                      <a:pt x="242356" y="15029"/>
                    </a:moveTo>
                    <a:cubicBezTo>
                      <a:pt x="242282" y="17648"/>
                      <a:pt x="242188" y="19382"/>
                      <a:pt x="242148" y="21097"/>
                    </a:cubicBezTo>
                    <a:cubicBezTo>
                      <a:pt x="240480" y="96120"/>
                      <a:pt x="242885" y="188508"/>
                      <a:pt x="252824" y="285431"/>
                    </a:cubicBezTo>
                    <a:cubicBezTo>
                      <a:pt x="259842" y="353864"/>
                      <a:pt x="267792" y="405373"/>
                      <a:pt x="279191" y="456419"/>
                    </a:cubicBezTo>
                    <a:cubicBezTo>
                      <a:pt x="295070" y="527504"/>
                      <a:pt x="302973" y="552826"/>
                      <a:pt x="378397" y="782074"/>
                    </a:cubicBezTo>
                    <a:cubicBezTo>
                      <a:pt x="379275" y="784732"/>
                      <a:pt x="383614" y="797926"/>
                      <a:pt x="384887" y="801750"/>
                    </a:cubicBezTo>
                    <a:cubicBezTo>
                      <a:pt x="387968" y="811046"/>
                      <a:pt x="390533" y="819284"/>
                      <a:pt x="393044" y="827702"/>
                    </a:cubicBezTo>
                    <a:cubicBezTo>
                      <a:pt x="399494" y="849254"/>
                      <a:pt x="404436" y="869024"/>
                      <a:pt x="407490" y="887763"/>
                    </a:cubicBezTo>
                    <a:cubicBezTo>
                      <a:pt x="412915" y="921082"/>
                      <a:pt x="412118" y="948193"/>
                      <a:pt x="403927" y="967293"/>
                    </a:cubicBezTo>
                    <a:cubicBezTo>
                      <a:pt x="397411" y="982496"/>
                      <a:pt x="363496" y="1006345"/>
                      <a:pt x="322937" y="1020034"/>
                    </a:cubicBezTo>
                    <a:cubicBezTo>
                      <a:pt x="270096" y="1037869"/>
                      <a:pt x="212258" y="1038673"/>
                      <a:pt x="156343" y="1017315"/>
                    </a:cubicBezTo>
                    <a:cubicBezTo>
                      <a:pt x="115021" y="1001536"/>
                      <a:pt x="53098" y="768130"/>
                      <a:pt x="37882" y="609619"/>
                    </a:cubicBezTo>
                    <a:cubicBezTo>
                      <a:pt x="32705" y="555646"/>
                      <a:pt x="27795" y="473256"/>
                      <a:pt x="23442" y="370192"/>
                    </a:cubicBezTo>
                    <a:cubicBezTo>
                      <a:pt x="20582" y="302469"/>
                      <a:pt x="18044" y="229918"/>
                      <a:pt x="15908" y="157346"/>
                    </a:cubicBezTo>
                    <a:cubicBezTo>
                      <a:pt x="15205" y="133376"/>
                      <a:pt x="13811" y="74220"/>
                      <a:pt x="13604" y="66096"/>
                    </a:cubicBezTo>
                    <a:cubicBezTo>
                      <a:pt x="29858" y="62466"/>
                      <a:pt x="221400" y="19710"/>
                      <a:pt x="242356" y="15029"/>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26" name="Google Shape;426;p20"/>
              <p:cNvSpPr/>
              <p:nvPr/>
            </p:nvSpPr>
            <p:spPr>
              <a:xfrm>
                <a:off x="4509564" y="1319795"/>
                <a:ext cx="187476" cy="43144"/>
              </a:xfrm>
              <a:custGeom>
                <a:rect b="b" l="l" r="r" t="t"/>
                <a:pathLst>
                  <a:path extrusionOk="0" h="43144" w="187476">
                    <a:moveTo>
                      <a:pt x="149965" y="222"/>
                    </a:moveTo>
                    <a:cubicBezTo>
                      <a:pt x="149965" y="222"/>
                      <a:pt x="185822" y="2278"/>
                      <a:pt x="187369" y="14795"/>
                    </a:cubicBezTo>
                    <a:cubicBezTo>
                      <a:pt x="189513" y="32107"/>
                      <a:pt x="158772" y="28109"/>
                      <a:pt x="150514" y="27252"/>
                    </a:cubicBezTo>
                    <a:cubicBezTo>
                      <a:pt x="101243" y="22122"/>
                      <a:pt x="51857" y="27868"/>
                      <a:pt x="0" y="43144"/>
                    </a:cubicBezTo>
                    <a:cubicBezTo>
                      <a:pt x="0" y="43144"/>
                      <a:pt x="113271" y="-3596"/>
                      <a:pt x="149965" y="222"/>
                    </a:cubicBezTo>
                    <a:close/>
                  </a:path>
                </a:pathLst>
              </a:custGeom>
              <a:solidFill>
                <a:srgbClr val="D1996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427" name="Google Shape;427;p20"/>
              <p:cNvGrpSpPr/>
              <p:nvPr/>
            </p:nvGrpSpPr>
            <p:grpSpPr>
              <a:xfrm>
                <a:off x="3540575" y="179636"/>
                <a:ext cx="2203888" cy="1592821"/>
                <a:chOff x="3540575" y="179636"/>
                <a:chExt cx="2203888" cy="1592821"/>
              </a:xfrm>
            </p:grpSpPr>
            <p:grpSp>
              <p:nvGrpSpPr>
                <p:cNvPr id="428" name="Google Shape;428;p20"/>
                <p:cNvGrpSpPr/>
                <p:nvPr/>
              </p:nvGrpSpPr>
              <p:grpSpPr>
                <a:xfrm>
                  <a:off x="3540575" y="179636"/>
                  <a:ext cx="2203888" cy="1592821"/>
                  <a:chOff x="3540575" y="179636"/>
                  <a:chExt cx="2203888" cy="1592821"/>
                </a:xfrm>
              </p:grpSpPr>
              <p:sp>
                <p:nvSpPr>
                  <p:cNvPr id="429" name="Google Shape;429;p20"/>
                  <p:cNvSpPr/>
                  <p:nvPr/>
                </p:nvSpPr>
                <p:spPr>
                  <a:xfrm>
                    <a:off x="4598234" y="193041"/>
                    <a:ext cx="774440" cy="758887"/>
                  </a:xfrm>
                  <a:custGeom>
                    <a:rect b="b" l="l" r="r" t="t"/>
                    <a:pathLst>
                      <a:path extrusionOk="0" h="758887" w="774440">
                        <a:moveTo>
                          <a:pt x="25231" y="758888"/>
                        </a:moveTo>
                        <a:cubicBezTo>
                          <a:pt x="25231" y="758888"/>
                          <a:pt x="-73487" y="476759"/>
                          <a:pt x="119609" y="245044"/>
                        </a:cubicBezTo>
                        <a:cubicBezTo>
                          <a:pt x="410906" y="-104511"/>
                          <a:pt x="774441" y="22494"/>
                          <a:pt x="774441" y="22494"/>
                        </a:cubicBezTo>
                        <a:lnTo>
                          <a:pt x="536748" y="256696"/>
                        </a:lnTo>
                        <a:lnTo>
                          <a:pt x="399253" y="252035"/>
                        </a:lnTo>
                        <a:lnTo>
                          <a:pt x="462174" y="325441"/>
                        </a:lnTo>
                        <a:lnTo>
                          <a:pt x="338663" y="462933"/>
                        </a:lnTo>
                        <a:lnTo>
                          <a:pt x="161554" y="445456"/>
                        </a:lnTo>
                        <a:lnTo>
                          <a:pt x="232632" y="551487"/>
                        </a:lnTo>
                        <a:lnTo>
                          <a:pt x="25231" y="758888"/>
                        </a:lnTo>
                        <a:close/>
                      </a:path>
                    </a:pathLst>
                  </a:custGeom>
                  <a:solidFill>
                    <a:srgbClr val="BDD98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30" name="Google Shape;430;p20"/>
                  <p:cNvSpPr/>
                  <p:nvPr/>
                </p:nvSpPr>
                <p:spPr>
                  <a:xfrm>
                    <a:off x="4584570" y="179636"/>
                    <a:ext cx="788354" cy="772230"/>
                  </a:xfrm>
                  <a:custGeom>
                    <a:rect b="b" l="l" r="r" t="t"/>
                    <a:pathLst>
                      <a:path extrusionOk="0" h="772230" w="788354">
                        <a:moveTo>
                          <a:pt x="597165" y="494"/>
                        </a:moveTo>
                        <a:cubicBezTo>
                          <a:pt x="580275" y="1164"/>
                          <a:pt x="562962" y="2535"/>
                          <a:pt x="545469" y="4680"/>
                        </a:cubicBezTo>
                        <a:cubicBezTo>
                          <a:pt x="450917" y="16274"/>
                          <a:pt x="358595" y="49425"/>
                          <a:pt x="271926" y="108906"/>
                        </a:cubicBezTo>
                        <a:cubicBezTo>
                          <a:pt x="218642" y="145474"/>
                          <a:pt x="168333" y="191441"/>
                          <a:pt x="121659" y="247456"/>
                        </a:cubicBezTo>
                        <a:cubicBezTo>
                          <a:pt x="93129" y="281691"/>
                          <a:pt x="69983" y="318289"/>
                          <a:pt x="51753" y="356705"/>
                        </a:cubicBezTo>
                        <a:cubicBezTo>
                          <a:pt x="-4738" y="475747"/>
                          <a:pt x="-10638" y="602169"/>
                          <a:pt x="13244" y="718360"/>
                        </a:cubicBezTo>
                        <a:cubicBezTo>
                          <a:pt x="16037" y="731949"/>
                          <a:pt x="19037" y="743984"/>
                          <a:pt x="22037" y="754565"/>
                        </a:cubicBezTo>
                        <a:cubicBezTo>
                          <a:pt x="23089" y="758282"/>
                          <a:pt x="24080" y="761624"/>
                          <a:pt x="24964" y="764403"/>
                        </a:cubicBezTo>
                        <a:cubicBezTo>
                          <a:pt x="25500" y="766091"/>
                          <a:pt x="26002" y="767129"/>
                          <a:pt x="26223" y="767752"/>
                        </a:cubicBezTo>
                        <a:cubicBezTo>
                          <a:pt x="27851" y="772407"/>
                          <a:pt x="33825" y="773753"/>
                          <a:pt x="37314" y="770264"/>
                        </a:cubicBezTo>
                        <a:cubicBezTo>
                          <a:pt x="43797" y="763781"/>
                          <a:pt x="238239" y="569339"/>
                          <a:pt x="244722" y="562856"/>
                        </a:cubicBezTo>
                        <a:cubicBezTo>
                          <a:pt x="246979" y="560592"/>
                          <a:pt x="247340" y="557143"/>
                          <a:pt x="245559" y="554484"/>
                        </a:cubicBezTo>
                        <a:lnTo>
                          <a:pt x="182350" y="460303"/>
                        </a:lnTo>
                        <a:lnTo>
                          <a:pt x="345181" y="476418"/>
                        </a:lnTo>
                        <a:cubicBezTo>
                          <a:pt x="347297" y="476628"/>
                          <a:pt x="349407" y="475702"/>
                          <a:pt x="350826" y="474117"/>
                        </a:cubicBezTo>
                        <a:lnTo>
                          <a:pt x="474518" y="336613"/>
                        </a:lnTo>
                        <a:cubicBezTo>
                          <a:pt x="476769" y="334112"/>
                          <a:pt x="476708" y="330376"/>
                          <a:pt x="474518" y="327823"/>
                        </a:cubicBezTo>
                        <a:lnTo>
                          <a:pt x="421570" y="265873"/>
                        </a:lnTo>
                        <a:lnTo>
                          <a:pt x="543795" y="270059"/>
                        </a:lnTo>
                        <a:cubicBezTo>
                          <a:pt x="545630" y="270121"/>
                          <a:pt x="547512" y="269466"/>
                          <a:pt x="548818" y="268176"/>
                        </a:cubicBezTo>
                        <a:lnTo>
                          <a:pt x="786363" y="33980"/>
                        </a:lnTo>
                        <a:cubicBezTo>
                          <a:pt x="789892" y="30500"/>
                          <a:pt x="788533" y="24524"/>
                          <a:pt x="783851" y="22888"/>
                        </a:cubicBezTo>
                        <a:cubicBezTo>
                          <a:pt x="783282" y="22690"/>
                          <a:pt x="782237" y="22323"/>
                          <a:pt x="780711" y="21841"/>
                        </a:cubicBezTo>
                        <a:cubicBezTo>
                          <a:pt x="778206" y="21050"/>
                          <a:pt x="775292" y="20273"/>
                          <a:pt x="771917" y="19330"/>
                        </a:cubicBezTo>
                        <a:cubicBezTo>
                          <a:pt x="762333" y="16650"/>
                          <a:pt x="751329" y="13871"/>
                          <a:pt x="738853" y="11377"/>
                        </a:cubicBezTo>
                        <a:cubicBezTo>
                          <a:pt x="695488" y="2709"/>
                          <a:pt x="647830" y="-1517"/>
                          <a:pt x="597165" y="494"/>
                        </a:cubicBezTo>
                        <a:close/>
                        <a:moveTo>
                          <a:pt x="597581" y="13888"/>
                        </a:moveTo>
                        <a:cubicBezTo>
                          <a:pt x="647147" y="11921"/>
                          <a:pt x="693767" y="16093"/>
                          <a:pt x="736133" y="24563"/>
                        </a:cubicBezTo>
                        <a:cubicBezTo>
                          <a:pt x="748269" y="26989"/>
                          <a:pt x="759098" y="29506"/>
                          <a:pt x="768361" y="32097"/>
                        </a:cubicBezTo>
                        <a:cubicBezTo>
                          <a:pt x="768608" y="32165"/>
                          <a:pt x="768749" y="32238"/>
                          <a:pt x="768990" y="32306"/>
                        </a:cubicBezTo>
                        <a:lnTo>
                          <a:pt x="541699" y="256664"/>
                        </a:lnTo>
                        <a:lnTo>
                          <a:pt x="406708" y="252060"/>
                        </a:lnTo>
                        <a:cubicBezTo>
                          <a:pt x="400882" y="251862"/>
                          <a:pt x="397680" y="258727"/>
                          <a:pt x="401478" y="263153"/>
                        </a:cubicBezTo>
                        <a:lnTo>
                          <a:pt x="460494" y="332218"/>
                        </a:lnTo>
                        <a:lnTo>
                          <a:pt x="343084" y="462605"/>
                        </a:lnTo>
                        <a:lnTo>
                          <a:pt x="169585" y="445444"/>
                        </a:lnTo>
                        <a:cubicBezTo>
                          <a:pt x="163953" y="444888"/>
                          <a:pt x="160155" y="451207"/>
                          <a:pt x="163303" y="455908"/>
                        </a:cubicBezTo>
                        <a:lnTo>
                          <a:pt x="231113" y="557411"/>
                        </a:lnTo>
                        <a:cubicBezTo>
                          <a:pt x="218348" y="570183"/>
                          <a:pt x="54814" y="733717"/>
                          <a:pt x="35640" y="752891"/>
                        </a:cubicBezTo>
                        <a:cubicBezTo>
                          <a:pt x="35439" y="752188"/>
                          <a:pt x="35224" y="751746"/>
                          <a:pt x="35010" y="751009"/>
                        </a:cubicBezTo>
                        <a:cubicBezTo>
                          <a:pt x="32097" y="740735"/>
                          <a:pt x="29157" y="728895"/>
                          <a:pt x="26431" y="715634"/>
                        </a:cubicBezTo>
                        <a:cubicBezTo>
                          <a:pt x="3084" y="602055"/>
                          <a:pt x="8824" y="478398"/>
                          <a:pt x="63895" y="362356"/>
                        </a:cubicBezTo>
                        <a:cubicBezTo>
                          <a:pt x="81643" y="324948"/>
                          <a:pt x="104320" y="289400"/>
                          <a:pt x="132121" y="256037"/>
                        </a:cubicBezTo>
                        <a:cubicBezTo>
                          <a:pt x="178017" y="200958"/>
                          <a:pt x="227202" y="155866"/>
                          <a:pt x="279460" y="119999"/>
                        </a:cubicBezTo>
                        <a:cubicBezTo>
                          <a:pt x="364288" y="61779"/>
                          <a:pt x="454661" y="29206"/>
                          <a:pt x="547143" y="17865"/>
                        </a:cubicBezTo>
                        <a:cubicBezTo>
                          <a:pt x="564255" y="15766"/>
                          <a:pt x="581058" y="14544"/>
                          <a:pt x="597581" y="13888"/>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31" name="Google Shape;431;p20"/>
                  <p:cNvSpPr/>
                  <p:nvPr/>
                </p:nvSpPr>
                <p:spPr>
                  <a:xfrm>
                    <a:off x="4645358" y="712225"/>
                    <a:ext cx="1098840" cy="359712"/>
                  </a:xfrm>
                  <a:custGeom>
                    <a:rect b="b" l="l" r="r" t="t"/>
                    <a:pathLst>
                      <a:path extrusionOk="0" h="359712" w="1098840">
                        <a:moveTo>
                          <a:pt x="0" y="359712"/>
                        </a:moveTo>
                        <a:cubicBezTo>
                          <a:pt x="0" y="359712"/>
                          <a:pt x="117684" y="37078"/>
                          <a:pt x="482558" y="3779"/>
                        </a:cubicBezTo>
                        <a:cubicBezTo>
                          <a:pt x="952606" y="-39110"/>
                          <a:pt x="1098841" y="297200"/>
                          <a:pt x="1098841" y="297200"/>
                        </a:cubicBezTo>
                        <a:lnTo>
                          <a:pt x="766529" y="302893"/>
                        </a:lnTo>
                        <a:lnTo>
                          <a:pt x="680891" y="220034"/>
                        </a:lnTo>
                        <a:lnTo>
                          <a:pt x="674910" y="303535"/>
                        </a:lnTo>
                        <a:lnTo>
                          <a:pt x="479403" y="304828"/>
                        </a:lnTo>
                        <a:lnTo>
                          <a:pt x="371691" y="186715"/>
                        </a:lnTo>
                        <a:lnTo>
                          <a:pt x="349477" y="295720"/>
                        </a:lnTo>
                        <a:lnTo>
                          <a:pt x="0" y="359712"/>
                        </a:lnTo>
                        <a:close/>
                      </a:path>
                    </a:pathLst>
                  </a:custGeom>
                  <a:solidFill>
                    <a:srgbClr val="9CB57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32" name="Google Shape;432;p20"/>
                  <p:cNvSpPr/>
                  <p:nvPr/>
                </p:nvSpPr>
                <p:spPr>
                  <a:xfrm>
                    <a:off x="4632339" y="698744"/>
                    <a:ext cx="1112124" cy="373279"/>
                  </a:xfrm>
                  <a:custGeom>
                    <a:rect b="b" l="l" r="r" t="t"/>
                    <a:pathLst>
                      <a:path extrusionOk="0" h="373279" w="1112124">
                        <a:moveTo>
                          <a:pt x="568021" y="8"/>
                        </a:moveTo>
                        <a:cubicBezTo>
                          <a:pt x="542364" y="115"/>
                          <a:pt x="515742" y="1495"/>
                          <a:pt x="488491" y="3980"/>
                        </a:cubicBezTo>
                        <a:cubicBezTo>
                          <a:pt x="334648" y="18017"/>
                          <a:pt x="212610" y="82920"/>
                          <a:pt x="118882" y="182509"/>
                        </a:cubicBezTo>
                        <a:cubicBezTo>
                          <a:pt x="81558" y="222163"/>
                          <a:pt x="51300" y="264751"/>
                          <a:pt x="27632" y="307245"/>
                        </a:cubicBezTo>
                        <a:cubicBezTo>
                          <a:pt x="19341" y="322133"/>
                          <a:pt x="12476" y="336037"/>
                          <a:pt x="6917" y="348474"/>
                        </a:cubicBezTo>
                        <a:cubicBezTo>
                          <a:pt x="4962" y="352840"/>
                          <a:pt x="3247" y="356624"/>
                          <a:pt x="1894" y="359986"/>
                        </a:cubicBezTo>
                        <a:cubicBezTo>
                          <a:pt x="1071" y="362022"/>
                          <a:pt x="709" y="363402"/>
                          <a:pt x="428" y="364172"/>
                        </a:cubicBezTo>
                        <a:cubicBezTo>
                          <a:pt x="-1347" y="369034"/>
                          <a:pt x="2658" y="374104"/>
                          <a:pt x="7754" y="373166"/>
                        </a:cubicBezTo>
                        <a:cubicBezTo>
                          <a:pt x="18671" y="371171"/>
                          <a:pt x="346348" y="311130"/>
                          <a:pt x="357265" y="309127"/>
                        </a:cubicBezTo>
                        <a:cubicBezTo>
                          <a:pt x="359957" y="308631"/>
                          <a:pt x="362160" y="306575"/>
                          <a:pt x="362709" y="303897"/>
                        </a:cubicBezTo>
                        <a:lnTo>
                          <a:pt x="382172" y="207831"/>
                        </a:lnTo>
                        <a:lnTo>
                          <a:pt x="481164" y="316240"/>
                        </a:lnTo>
                        <a:cubicBezTo>
                          <a:pt x="482443" y="317646"/>
                          <a:pt x="484077" y="318349"/>
                          <a:pt x="485979" y="318336"/>
                        </a:cubicBezTo>
                        <a:lnTo>
                          <a:pt x="681667" y="317077"/>
                        </a:lnTo>
                        <a:cubicBezTo>
                          <a:pt x="685163" y="317057"/>
                          <a:pt x="687902" y="314284"/>
                          <a:pt x="688150" y="310801"/>
                        </a:cubicBezTo>
                        <a:lnTo>
                          <a:pt x="693173" y="241525"/>
                        </a:lnTo>
                        <a:lnTo>
                          <a:pt x="768517" y="314565"/>
                        </a:lnTo>
                        <a:cubicBezTo>
                          <a:pt x="769796" y="315804"/>
                          <a:pt x="771557" y="316481"/>
                          <a:pt x="773332" y="316454"/>
                        </a:cubicBezTo>
                        <a:lnTo>
                          <a:pt x="1105684" y="310801"/>
                        </a:lnTo>
                        <a:cubicBezTo>
                          <a:pt x="1110459" y="310721"/>
                          <a:pt x="1113446" y="305758"/>
                          <a:pt x="1111544" y="301385"/>
                        </a:cubicBezTo>
                        <a:cubicBezTo>
                          <a:pt x="1111263" y="300729"/>
                          <a:pt x="1110694" y="299537"/>
                          <a:pt x="1109870" y="297822"/>
                        </a:cubicBezTo>
                        <a:cubicBezTo>
                          <a:pt x="1108524" y="295023"/>
                          <a:pt x="1106990" y="291627"/>
                          <a:pt x="1105055" y="287991"/>
                        </a:cubicBezTo>
                        <a:cubicBezTo>
                          <a:pt x="1099549" y="277643"/>
                          <a:pt x="1092745" y="266245"/>
                          <a:pt x="1084548" y="253875"/>
                        </a:cubicBezTo>
                        <a:cubicBezTo>
                          <a:pt x="1061174" y="218587"/>
                          <a:pt x="1031338" y="183393"/>
                          <a:pt x="994550" y="150482"/>
                        </a:cubicBezTo>
                        <a:cubicBezTo>
                          <a:pt x="888324" y="55455"/>
                          <a:pt x="747608" y="-775"/>
                          <a:pt x="568021" y="8"/>
                        </a:cubicBezTo>
                        <a:close/>
                        <a:moveTo>
                          <a:pt x="567813" y="13403"/>
                        </a:moveTo>
                        <a:cubicBezTo>
                          <a:pt x="744132" y="12572"/>
                          <a:pt x="881707" y="67423"/>
                          <a:pt x="985555" y="160321"/>
                        </a:cubicBezTo>
                        <a:cubicBezTo>
                          <a:pt x="1021439" y="192427"/>
                          <a:pt x="1050686" y="226831"/>
                          <a:pt x="1073457" y="261201"/>
                        </a:cubicBezTo>
                        <a:cubicBezTo>
                          <a:pt x="1081407" y="273203"/>
                          <a:pt x="1087816" y="284501"/>
                          <a:pt x="1093127" y="294473"/>
                        </a:cubicBezTo>
                        <a:cubicBezTo>
                          <a:pt x="1093770" y="295686"/>
                          <a:pt x="1094232" y="296503"/>
                          <a:pt x="1094801" y="297614"/>
                        </a:cubicBezTo>
                        <a:lnTo>
                          <a:pt x="775636" y="303059"/>
                        </a:lnTo>
                        <a:lnTo>
                          <a:pt x="692128" y="222063"/>
                        </a:lnTo>
                        <a:cubicBezTo>
                          <a:pt x="688043" y="218105"/>
                          <a:pt x="681231" y="220783"/>
                          <a:pt x="680830" y="226456"/>
                        </a:cubicBezTo>
                        <a:lnTo>
                          <a:pt x="675177" y="303682"/>
                        </a:lnTo>
                        <a:lnTo>
                          <a:pt x="489120" y="304941"/>
                        </a:lnTo>
                        <a:lnTo>
                          <a:pt x="383217" y="188992"/>
                        </a:lnTo>
                        <a:cubicBezTo>
                          <a:pt x="379526" y="184946"/>
                          <a:pt x="372802" y="186768"/>
                          <a:pt x="371704" y="192133"/>
                        </a:cubicBezTo>
                        <a:lnTo>
                          <a:pt x="350360" y="296777"/>
                        </a:lnTo>
                        <a:cubicBezTo>
                          <a:pt x="332123" y="300119"/>
                          <a:pt x="48226" y="352070"/>
                          <a:pt x="17586" y="357682"/>
                        </a:cubicBezTo>
                        <a:cubicBezTo>
                          <a:pt x="18162" y="356356"/>
                          <a:pt x="18617" y="355352"/>
                          <a:pt x="19260" y="353912"/>
                        </a:cubicBezTo>
                        <a:cubicBezTo>
                          <a:pt x="24665" y="341830"/>
                          <a:pt x="31262" y="328268"/>
                          <a:pt x="39352" y="313728"/>
                        </a:cubicBezTo>
                        <a:cubicBezTo>
                          <a:pt x="62511" y="272151"/>
                          <a:pt x="91993" y="230521"/>
                          <a:pt x="128513" y="191717"/>
                        </a:cubicBezTo>
                        <a:cubicBezTo>
                          <a:pt x="220098" y="94399"/>
                          <a:pt x="339350" y="30889"/>
                          <a:pt x="489743" y="17167"/>
                        </a:cubicBezTo>
                        <a:cubicBezTo>
                          <a:pt x="516525" y="14722"/>
                          <a:pt x="542625" y="13516"/>
                          <a:pt x="567813" y="13403"/>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33" name="Google Shape;433;p20"/>
                  <p:cNvSpPr/>
                  <p:nvPr/>
                </p:nvSpPr>
                <p:spPr>
                  <a:xfrm>
                    <a:off x="4607666" y="1054012"/>
                    <a:ext cx="902137" cy="718418"/>
                  </a:xfrm>
                  <a:custGeom>
                    <a:rect b="b" l="l" r="r" t="t"/>
                    <a:pathLst>
                      <a:path extrusionOk="0" h="718418" w="902137">
                        <a:moveTo>
                          <a:pt x="0" y="79064"/>
                        </a:moveTo>
                        <a:cubicBezTo>
                          <a:pt x="0" y="79064"/>
                          <a:pt x="273389" y="-115606"/>
                          <a:pt x="587109" y="105980"/>
                        </a:cubicBezTo>
                        <a:cubicBezTo>
                          <a:pt x="954254" y="365298"/>
                          <a:pt x="899208" y="718418"/>
                          <a:pt x="899208" y="718418"/>
                        </a:cubicBezTo>
                        <a:lnTo>
                          <a:pt x="638183" y="525818"/>
                        </a:lnTo>
                        <a:lnTo>
                          <a:pt x="622471" y="391177"/>
                        </a:lnTo>
                        <a:lnTo>
                          <a:pt x="550073" y="458692"/>
                        </a:lnTo>
                        <a:lnTo>
                          <a:pt x="397811" y="348013"/>
                        </a:lnTo>
                        <a:lnTo>
                          <a:pt x="403872" y="181304"/>
                        </a:lnTo>
                        <a:lnTo>
                          <a:pt x="290414" y="263065"/>
                        </a:lnTo>
                        <a:lnTo>
                          <a:pt x="0" y="79064"/>
                        </a:lnTo>
                        <a:close/>
                      </a:path>
                    </a:pathLst>
                  </a:custGeom>
                  <a:solidFill>
                    <a:srgbClr val="BDD98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34" name="Google Shape;434;p20"/>
                  <p:cNvSpPr/>
                  <p:nvPr/>
                </p:nvSpPr>
                <p:spPr>
                  <a:xfrm>
                    <a:off x="4594541" y="1040636"/>
                    <a:ext cx="915674" cy="731821"/>
                  </a:xfrm>
                  <a:custGeom>
                    <a:rect b="b" l="l" r="r" t="t"/>
                    <a:pathLst>
                      <a:path extrusionOk="0" h="731821" w="915674">
                        <a:moveTo>
                          <a:pt x="296701" y="299"/>
                        </a:moveTo>
                        <a:cubicBezTo>
                          <a:pt x="218778" y="-2366"/>
                          <a:pt x="145711" y="12943"/>
                          <a:pt x="79877" y="40067"/>
                        </a:cubicBezTo>
                        <a:cubicBezTo>
                          <a:pt x="58606" y="48827"/>
                          <a:pt x="39780" y="58291"/>
                          <a:pt x="23365" y="67694"/>
                        </a:cubicBezTo>
                        <a:cubicBezTo>
                          <a:pt x="17605" y="70995"/>
                          <a:pt x="12583" y="73929"/>
                          <a:pt x="8296" y="76695"/>
                        </a:cubicBezTo>
                        <a:cubicBezTo>
                          <a:pt x="5698" y="78369"/>
                          <a:pt x="3802" y="79575"/>
                          <a:pt x="2858" y="80251"/>
                        </a:cubicBezTo>
                        <a:cubicBezTo>
                          <a:pt x="-1020" y="83010"/>
                          <a:pt x="-953" y="88797"/>
                          <a:pt x="3066" y="91342"/>
                        </a:cubicBezTo>
                        <a:cubicBezTo>
                          <a:pt x="12140" y="97095"/>
                          <a:pt x="284485" y="269763"/>
                          <a:pt x="293560" y="275516"/>
                        </a:cubicBezTo>
                        <a:cubicBezTo>
                          <a:pt x="295870" y="276983"/>
                          <a:pt x="298871" y="276695"/>
                          <a:pt x="301094" y="275101"/>
                        </a:cubicBezTo>
                        <a:lnTo>
                          <a:pt x="403435" y="201431"/>
                        </a:lnTo>
                        <a:lnTo>
                          <a:pt x="397783" y="354417"/>
                        </a:lnTo>
                        <a:cubicBezTo>
                          <a:pt x="397702" y="356647"/>
                          <a:pt x="398700" y="358757"/>
                          <a:pt x="400508" y="360069"/>
                        </a:cubicBezTo>
                        <a:lnTo>
                          <a:pt x="552871" y="470782"/>
                        </a:lnTo>
                        <a:cubicBezTo>
                          <a:pt x="555463" y="472671"/>
                          <a:pt x="559106" y="472557"/>
                          <a:pt x="561450" y="470367"/>
                        </a:cubicBezTo>
                        <a:lnTo>
                          <a:pt x="624030" y="411973"/>
                        </a:lnTo>
                        <a:lnTo>
                          <a:pt x="638261" y="533361"/>
                        </a:lnTo>
                        <a:cubicBezTo>
                          <a:pt x="638475" y="535203"/>
                          <a:pt x="639487" y="536864"/>
                          <a:pt x="640980" y="537969"/>
                        </a:cubicBezTo>
                        <a:lnTo>
                          <a:pt x="901966" y="730515"/>
                        </a:lnTo>
                        <a:cubicBezTo>
                          <a:pt x="906011" y="733502"/>
                          <a:pt x="911865" y="731085"/>
                          <a:pt x="912635" y="726115"/>
                        </a:cubicBezTo>
                        <a:cubicBezTo>
                          <a:pt x="912742" y="725459"/>
                          <a:pt x="912843" y="724334"/>
                          <a:pt x="913057" y="722559"/>
                        </a:cubicBezTo>
                        <a:cubicBezTo>
                          <a:pt x="913412" y="719652"/>
                          <a:pt x="913780" y="716197"/>
                          <a:pt x="914102" y="712305"/>
                        </a:cubicBezTo>
                        <a:cubicBezTo>
                          <a:pt x="917866" y="667581"/>
                          <a:pt x="915274" y="611324"/>
                          <a:pt x="901966" y="548015"/>
                        </a:cubicBezTo>
                        <a:cubicBezTo>
                          <a:pt x="882564" y="455773"/>
                          <a:pt x="843097" y="365025"/>
                          <a:pt x="778904" y="280124"/>
                        </a:cubicBezTo>
                        <a:cubicBezTo>
                          <a:pt x="731273" y="217123"/>
                          <a:pt x="671232" y="159212"/>
                          <a:pt x="597656" y="107248"/>
                        </a:cubicBezTo>
                        <a:cubicBezTo>
                          <a:pt x="498811" y="37429"/>
                          <a:pt x="397702" y="3761"/>
                          <a:pt x="296701" y="299"/>
                        </a:cubicBezTo>
                        <a:close/>
                        <a:moveTo>
                          <a:pt x="296279" y="13694"/>
                        </a:moveTo>
                        <a:cubicBezTo>
                          <a:pt x="394688" y="17069"/>
                          <a:pt x="493212" y="49832"/>
                          <a:pt x="589914" y="118131"/>
                        </a:cubicBezTo>
                        <a:cubicBezTo>
                          <a:pt x="662365" y="169305"/>
                          <a:pt x="721435" y="226392"/>
                          <a:pt x="768228" y="288281"/>
                        </a:cubicBezTo>
                        <a:cubicBezTo>
                          <a:pt x="831183" y="371549"/>
                          <a:pt x="869980" y="460354"/>
                          <a:pt x="888987" y="550734"/>
                        </a:cubicBezTo>
                        <a:cubicBezTo>
                          <a:pt x="902013" y="612684"/>
                          <a:pt x="904364" y="667554"/>
                          <a:pt x="900707" y="711046"/>
                        </a:cubicBezTo>
                        <a:cubicBezTo>
                          <a:pt x="900654" y="711683"/>
                          <a:pt x="900553" y="712118"/>
                          <a:pt x="900499" y="712721"/>
                        </a:cubicBezTo>
                        <a:lnTo>
                          <a:pt x="651234" y="528760"/>
                        </a:lnTo>
                        <a:lnTo>
                          <a:pt x="635957" y="397112"/>
                        </a:lnTo>
                        <a:cubicBezTo>
                          <a:pt x="635321" y="391660"/>
                          <a:pt x="628671" y="389182"/>
                          <a:pt x="624653" y="392926"/>
                        </a:cubicBezTo>
                        <a:lnTo>
                          <a:pt x="556427" y="456765"/>
                        </a:lnTo>
                        <a:lnTo>
                          <a:pt x="411391" y="351490"/>
                        </a:lnTo>
                        <a:lnTo>
                          <a:pt x="417251" y="188244"/>
                        </a:lnTo>
                        <a:cubicBezTo>
                          <a:pt x="417453" y="182672"/>
                          <a:pt x="411304" y="179337"/>
                          <a:pt x="406784" y="182592"/>
                        </a:cubicBezTo>
                        <a:lnTo>
                          <a:pt x="296908" y="261707"/>
                        </a:lnTo>
                        <a:cubicBezTo>
                          <a:pt x="281839" y="252156"/>
                          <a:pt x="42713" y="100604"/>
                          <a:pt x="19179" y="85689"/>
                        </a:cubicBezTo>
                        <a:cubicBezTo>
                          <a:pt x="22495" y="83626"/>
                          <a:pt x="25749" y="81557"/>
                          <a:pt x="29855" y="79206"/>
                        </a:cubicBezTo>
                        <a:cubicBezTo>
                          <a:pt x="45781" y="70078"/>
                          <a:pt x="64393" y="60949"/>
                          <a:pt x="85107" y="52417"/>
                        </a:cubicBezTo>
                        <a:cubicBezTo>
                          <a:pt x="149281" y="25976"/>
                          <a:pt x="220412" y="11102"/>
                          <a:pt x="296279" y="13694"/>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35" name="Google Shape;435;p20"/>
                  <p:cNvSpPr/>
                  <p:nvPr/>
                </p:nvSpPr>
                <p:spPr>
                  <a:xfrm>
                    <a:off x="3553757" y="544557"/>
                    <a:ext cx="1017736" cy="347525"/>
                  </a:xfrm>
                  <a:custGeom>
                    <a:rect b="b" l="l" r="r" t="t"/>
                    <a:pathLst>
                      <a:path extrusionOk="0" h="347525" w="1017736">
                        <a:moveTo>
                          <a:pt x="1016986" y="347525"/>
                        </a:moveTo>
                        <a:cubicBezTo>
                          <a:pt x="1016986" y="347525"/>
                          <a:pt x="1055282" y="3554"/>
                          <a:pt x="584738" y="31"/>
                        </a:cubicBezTo>
                        <a:cubicBezTo>
                          <a:pt x="122640" y="-3428"/>
                          <a:pt x="0" y="285575"/>
                          <a:pt x="0" y="285575"/>
                        </a:cubicBezTo>
                        <a:lnTo>
                          <a:pt x="322721" y="290337"/>
                        </a:lnTo>
                        <a:lnTo>
                          <a:pt x="428203" y="196395"/>
                        </a:lnTo>
                        <a:lnTo>
                          <a:pt x="423348" y="283272"/>
                        </a:lnTo>
                        <a:lnTo>
                          <a:pt x="628820" y="294135"/>
                        </a:lnTo>
                        <a:lnTo>
                          <a:pt x="724021" y="175881"/>
                        </a:lnTo>
                        <a:lnTo>
                          <a:pt x="763462" y="304569"/>
                        </a:lnTo>
                        <a:lnTo>
                          <a:pt x="1016986" y="347525"/>
                        </a:lnTo>
                        <a:close/>
                      </a:path>
                    </a:pathLst>
                  </a:custGeom>
                  <a:solidFill>
                    <a:srgbClr val="9CB57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36" name="Google Shape;436;p20"/>
                  <p:cNvSpPr/>
                  <p:nvPr/>
                </p:nvSpPr>
                <p:spPr>
                  <a:xfrm>
                    <a:off x="3540575" y="531286"/>
                    <a:ext cx="1031271" cy="360730"/>
                  </a:xfrm>
                  <a:custGeom>
                    <a:rect b="b" l="l" r="r" t="t"/>
                    <a:pathLst>
                      <a:path extrusionOk="0" h="360730" w="1031271">
                        <a:moveTo>
                          <a:pt x="591572" y="32"/>
                        </a:moveTo>
                        <a:cubicBezTo>
                          <a:pt x="386816" y="-1501"/>
                          <a:pt x="231841" y="52711"/>
                          <a:pt x="120044" y="144233"/>
                        </a:cubicBezTo>
                        <a:cubicBezTo>
                          <a:pt x="81380" y="175878"/>
                          <a:pt x="50767" y="209679"/>
                          <a:pt x="27327" y="243647"/>
                        </a:cubicBezTo>
                        <a:cubicBezTo>
                          <a:pt x="19103" y="255562"/>
                          <a:pt x="12392" y="266740"/>
                          <a:pt x="7028" y="276712"/>
                        </a:cubicBezTo>
                        <a:cubicBezTo>
                          <a:pt x="5132" y="280228"/>
                          <a:pt x="3505" y="283422"/>
                          <a:pt x="2212" y="286128"/>
                        </a:cubicBezTo>
                        <a:cubicBezTo>
                          <a:pt x="1422" y="287789"/>
                          <a:pt x="812" y="288834"/>
                          <a:pt x="538" y="289477"/>
                        </a:cubicBezTo>
                        <a:cubicBezTo>
                          <a:pt x="-1317" y="293857"/>
                          <a:pt x="1850" y="298826"/>
                          <a:pt x="6606" y="298900"/>
                        </a:cubicBezTo>
                        <a:lnTo>
                          <a:pt x="329333" y="303708"/>
                        </a:lnTo>
                        <a:cubicBezTo>
                          <a:pt x="331008" y="303735"/>
                          <a:pt x="332682" y="302945"/>
                          <a:pt x="333935" y="301827"/>
                        </a:cubicBezTo>
                        <a:lnTo>
                          <a:pt x="427489" y="218740"/>
                        </a:lnTo>
                        <a:lnTo>
                          <a:pt x="423510" y="289477"/>
                        </a:lnTo>
                        <a:cubicBezTo>
                          <a:pt x="423303" y="293180"/>
                          <a:pt x="426089" y="296402"/>
                          <a:pt x="429792" y="296596"/>
                        </a:cubicBezTo>
                        <a:lnTo>
                          <a:pt x="635312" y="307479"/>
                        </a:lnTo>
                        <a:cubicBezTo>
                          <a:pt x="637461" y="307593"/>
                          <a:pt x="639403" y="306642"/>
                          <a:pt x="640756" y="304968"/>
                        </a:cubicBezTo>
                        <a:lnTo>
                          <a:pt x="728236" y="196345"/>
                        </a:lnTo>
                        <a:lnTo>
                          <a:pt x="763819" y="313132"/>
                        </a:lnTo>
                        <a:cubicBezTo>
                          <a:pt x="764555" y="315549"/>
                          <a:pt x="766551" y="317311"/>
                          <a:pt x="769049" y="317733"/>
                        </a:cubicBezTo>
                        <a:cubicBezTo>
                          <a:pt x="776972" y="319079"/>
                          <a:pt x="1014785" y="359296"/>
                          <a:pt x="1022708" y="360635"/>
                        </a:cubicBezTo>
                        <a:cubicBezTo>
                          <a:pt x="1026499" y="361278"/>
                          <a:pt x="1030028" y="358599"/>
                          <a:pt x="1030450" y="354775"/>
                        </a:cubicBezTo>
                        <a:cubicBezTo>
                          <a:pt x="1030557" y="353824"/>
                          <a:pt x="1030725" y="352223"/>
                          <a:pt x="1030872" y="349752"/>
                        </a:cubicBezTo>
                        <a:cubicBezTo>
                          <a:pt x="1031924" y="332112"/>
                          <a:pt x="1030999" y="309689"/>
                          <a:pt x="1026894" y="284454"/>
                        </a:cubicBezTo>
                        <a:cubicBezTo>
                          <a:pt x="1020880" y="247478"/>
                          <a:pt x="1008898" y="211206"/>
                          <a:pt x="989222" y="177090"/>
                        </a:cubicBezTo>
                        <a:cubicBezTo>
                          <a:pt x="926100" y="67649"/>
                          <a:pt x="798785" y="1583"/>
                          <a:pt x="591572" y="32"/>
                        </a:cubicBezTo>
                        <a:close/>
                        <a:moveTo>
                          <a:pt x="591572" y="13426"/>
                        </a:moveTo>
                        <a:cubicBezTo>
                          <a:pt x="794258" y="14944"/>
                          <a:pt x="916885" y="78694"/>
                          <a:pt x="977502" y="183787"/>
                        </a:cubicBezTo>
                        <a:cubicBezTo>
                          <a:pt x="996314" y="216410"/>
                          <a:pt x="1007941" y="251296"/>
                          <a:pt x="1013707" y="286758"/>
                        </a:cubicBezTo>
                        <a:cubicBezTo>
                          <a:pt x="1017451" y="309783"/>
                          <a:pt x="1018261" y="329875"/>
                          <a:pt x="1017478" y="346196"/>
                        </a:cubicBezTo>
                        <a:cubicBezTo>
                          <a:pt x="997580" y="342827"/>
                          <a:pt x="789663" y="307606"/>
                          <a:pt x="775324" y="305175"/>
                        </a:cubicBezTo>
                        <a:lnTo>
                          <a:pt x="737237" y="180439"/>
                        </a:lnTo>
                        <a:cubicBezTo>
                          <a:pt x="735663" y="175302"/>
                          <a:pt x="728886" y="174163"/>
                          <a:pt x="725517" y="178349"/>
                        </a:cubicBezTo>
                        <a:lnTo>
                          <a:pt x="632592" y="293877"/>
                        </a:lnTo>
                        <a:lnTo>
                          <a:pt x="437327" y="283617"/>
                        </a:lnTo>
                        <a:lnTo>
                          <a:pt x="441720" y="203464"/>
                        </a:lnTo>
                        <a:cubicBezTo>
                          <a:pt x="442055" y="197510"/>
                          <a:pt x="435077" y="194054"/>
                          <a:pt x="430630" y="198019"/>
                        </a:cubicBezTo>
                        <a:lnTo>
                          <a:pt x="327030" y="290314"/>
                        </a:lnTo>
                        <a:lnTo>
                          <a:pt x="17489" y="285713"/>
                        </a:lnTo>
                        <a:cubicBezTo>
                          <a:pt x="17978" y="284775"/>
                          <a:pt x="18199" y="284005"/>
                          <a:pt x="18748" y="282994"/>
                        </a:cubicBezTo>
                        <a:cubicBezTo>
                          <a:pt x="23885" y="273443"/>
                          <a:pt x="30481" y="262895"/>
                          <a:pt x="38418" y="251389"/>
                        </a:cubicBezTo>
                        <a:cubicBezTo>
                          <a:pt x="61168" y="218419"/>
                          <a:pt x="90971" y="185307"/>
                          <a:pt x="128623" y="154487"/>
                        </a:cubicBezTo>
                        <a:cubicBezTo>
                          <a:pt x="237996" y="64954"/>
                          <a:pt x="389930" y="11917"/>
                          <a:pt x="591572" y="13426"/>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37" name="Google Shape;437;p20"/>
                  <p:cNvSpPr/>
                  <p:nvPr/>
                </p:nvSpPr>
                <p:spPr>
                  <a:xfrm>
                    <a:off x="3763054" y="885855"/>
                    <a:ext cx="821727" cy="694745"/>
                  </a:xfrm>
                  <a:custGeom>
                    <a:rect b="b" l="l" r="r" t="t"/>
                    <a:pathLst>
                      <a:path extrusionOk="0" h="694745" w="821727">
                        <a:moveTo>
                          <a:pt x="7072" y="694746"/>
                        </a:moveTo>
                        <a:cubicBezTo>
                          <a:pt x="7072" y="694746"/>
                          <a:pt x="-58508" y="463141"/>
                          <a:pt x="209731" y="168160"/>
                        </a:cubicBezTo>
                        <a:cubicBezTo>
                          <a:pt x="442488" y="-87803"/>
                          <a:pt x="821728" y="24557"/>
                          <a:pt x="821728" y="24557"/>
                        </a:cubicBezTo>
                        <a:lnTo>
                          <a:pt x="604020" y="228221"/>
                        </a:lnTo>
                        <a:lnTo>
                          <a:pt x="501685" y="122880"/>
                        </a:lnTo>
                        <a:lnTo>
                          <a:pt x="507706" y="317516"/>
                        </a:lnTo>
                        <a:lnTo>
                          <a:pt x="355209" y="427873"/>
                        </a:lnTo>
                        <a:lnTo>
                          <a:pt x="293005" y="355636"/>
                        </a:lnTo>
                        <a:lnTo>
                          <a:pt x="269926" y="489073"/>
                        </a:lnTo>
                        <a:lnTo>
                          <a:pt x="7072" y="694746"/>
                        </a:lnTo>
                        <a:close/>
                      </a:path>
                    </a:pathLst>
                  </a:custGeom>
                  <a:solidFill>
                    <a:srgbClr val="BDD98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38" name="Google Shape;438;p20"/>
                  <p:cNvSpPr/>
                  <p:nvPr/>
                </p:nvSpPr>
                <p:spPr>
                  <a:xfrm>
                    <a:off x="3749777" y="872074"/>
                    <a:ext cx="835287" cy="708554"/>
                  </a:xfrm>
                  <a:custGeom>
                    <a:rect b="b" l="l" r="r" t="t"/>
                    <a:pathLst>
                      <a:path extrusionOk="0" h="708554" w="835287">
                        <a:moveTo>
                          <a:pt x="603379" y="593"/>
                        </a:moveTo>
                        <a:cubicBezTo>
                          <a:pt x="545669" y="2930"/>
                          <a:pt x="487992" y="12286"/>
                          <a:pt x="431969" y="30315"/>
                        </a:cubicBezTo>
                        <a:cubicBezTo>
                          <a:pt x="347309" y="57553"/>
                          <a:pt x="272742" y="103496"/>
                          <a:pt x="211589" y="170750"/>
                        </a:cubicBezTo>
                        <a:cubicBezTo>
                          <a:pt x="110507" y="281905"/>
                          <a:pt x="49026" y="392035"/>
                          <a:pt x="19672" y="497865"/>
                        </a:cubicBezTo>
                        <a:cubicBezTo>
                          <a:pt x="-815" y="571722"/>
                          <a:pt x="-3735" y="634958"/>
                          <a:pt x="3766" y="684766"/>
                        </a:cubicBezTo>
                        <a:cubicBezTo>
                          <a:pt x="4556" y="690050"/>
                          <a:pt x="5414" y="694858"/>
                          <a:pt x="6277" y="698783"/>
                        </a:cubicBezTo>
                        <a:cubicBezTo>
                          <a:pt x="6800" y="701187"/>
                          <a:pt x="7275" y="702694"/>
                          <a:pt x="7530" y="703598"/>
                        </a:cubicBezTo>
                        <a:cubicBezTo>
                          <a:pt x="8829" y="708179"/>
                          <a:pt x="14247" y="710088"/>
                          <a:pt x="17998" y="707155"/>
                        </a:cubicBezTo>
                        <a:cubicBezTo>
                          <a:pt x="26209" y="700732"/>
                          <a:pt x="272648" y="507851"/>
                          <a:pt x="280865" y="501428"/>
                        </a:cubicBezTo>
                        <a:cubicBezTo>
                          <a:pt x="282171" y="500403"/>
                          <a:pt x="283089" y="498876"/>
                          <a:pt x="283377" y="497242"/>
                        </a:cubicBezTo>
                        <a:lnTo>
                          <a:pt x="304091" y="377736"/>
                        </a:lnTo>
                        <a:lnTo>
                          <a:pt x="357047" y="439264"/>
                        </a:lnTo>
                        <a:cubicBezTo>
                          <a:pt x="359317" y="441903"/>
                          <a:pt x="363222" y="442351"/>
                          <a:pt x="366041" y="440315"/>
                        </a:cubicBezTo>
                        <a:lnTo>
                          <a:pt x="518618" y="330018"/>
                        </a:lnTo>
                        <a:cubicBezTo>
                          <a:pt x="520413" y="328712"/>
                          <a:pt x="521404" y="326589"/>
                          <a:pt x="521337" y="324366"/>
                        </a:cubicBezTo>
                        <a:lnTo>
                          <a:pt x="515892" y="147096"/>
                        </a:lnTo>
                        <a:lnTo>
                          <a:pt x="606098" y="240020"/>
                        </a:lnTo>
                        <a:cubicBezTo>
                          <a:pt x="608643" y="242639"/>
                          <a:pt x="612849" y="242726"/>
                          <a:pt x="615514" y="240235"/>
                        </a:cubicBezTo>
                        <a:lnTo>
                          <a:pt x="833175" y="36591"/>
                        </a:lnTo>
                        <a:cubicBezTo>
                          <a:pt x="836959" y="33055"/>
                          <a:pt x="835419" y="26759"/>
                          <a:pt x="830456" y="25292"/>
                        </a:cubicBezTo>
                        <a:cubicBezTo>
                          <a:pt x="829760" y="25085"/>
                          <a:pt x="828400" y="24763"/>
                          <a:pt x="826478" y="24248"/>
                        </a:cubicBezTo>
                        <a:cubicBezTo>
                          <a:pt x="823317" y="23390"/>
                          <a:pt x="819613" y="22339"/>
                          <a:pt x="815388" y="21314"/>
                        </a:cubicBezTo>
                        <a:cubicBezTo>
                          <a:pt x="803353" y="18408"/>
                          <a:pt x="789703" y="15448"/>
                          <a:pt x="774367" y="12735"/>
                        </a:cubicBezTo>
                        <a:cubicBezTo>
                          <a:pt x="718766" y="2904"/>
                          <a:pt x="661089" y="-1738"/>
                          <a:pt x="603379" y="593"/>
                        </a:cubicBezTo>
                        <a:close/>
                        <a:moveTo>
                          <a:pt x="604216" y="13987"/>
                        </a:moveTo>
                        <a:cubicBezTo>
                          <a:pt x="660855" y="11717"/>
                          <a:pt x="717447" y="16265"/>
                          <a:pt x="772063" y="25922"/>
                        </a:cubicBezTo>
                        <a:cubicBezTo>
                          <a:pt x="787118" y="28581"/>
                          <a:pt x="800479" y="31447"/>
                          <a:pt x="812246" y="34294"/>
                        </a:cubicBezTo>
                        <a:cubicBezTo>
                          <a:pt x="813345" y="34555"/>
                          <a:pt x="814155" y="34662"/>
                          <a:pt x="815180" y="34916"/>
                        </a:cubicBezTo>
                        <a:lnTo>
                          <a:pt x="611121" y="225789"/>
                        </a:lnTo>
                        <a:lnTo>
                          <a:pt x="513381" y="125330"/>
                        </a:lnTo>
                        <a:cubicBezTo>
                          <a:pt x="509122" y="120949"/>
                          <a:pt x="501681" y="124037"/>
                          <a:pt x="501875" y="130145"/>
                        </a:cubicBezTo>
                        <a:lnTo>
                          <a:pt x="507735" y="321225"/>
                        </a:lnTo>
                        <a:lnTo>
                          <a:pt x="363115" y="426084"/>
                        </a:lnTo>
                        <a:lnTo>
                          <a:pt x="304929" y="358274"/>
                        </a:lnTo>
                        <a:cubicBezTo>
                          <a:pt x="301238" y="353981"/>
                          <a:pt x="294180" y="356044"/>
                          <a:pt x="293208" y="361622"/>
                        </a:cubicBezTo>
                        <a:lnTo>
                          <a:pt x="270605" y="492634"/>
                        </a:lnTo>
                        <a:cubicBezTo>
                          <a:pt x="259079" y="501656"/>
                          <a:pt x="40306" y="672489"/>
                          <a:pt x="18205" y="689788"/>
                        </a:cubicBezTo>
                        <a:cubicBezTo>
                          <a:pt x="17783" y="687511"/>
                          <a:pt x="17348" y="685529"/>
                          <a:pt x="16946" y="682877"/>
                        </a:cubicBezTo>
                        <a:cubicBezTo>
                          <a:pt x="9720" y="634871"/>
                          <a:pt x="12472" y="573390"/>
                          <a:pt x="32437" y="501428"/>
                        </a:cubicBezTo>
                        <a:cubicBezTo>
                          <a:pt x="61228" y="397640"/>
                          <a:pt x="121946" y="289379"/>
                          <a:pt x="221635" y="179745"/>
                        </a:cubicBezTo>
                        <a:cubicBezTo>
                          <a:pt x="281153" y="114299"/>
                          <a:pt x="353437" y="69628"/>
                          <a:pt x="435947" y="43080"/>
                        </a:cubicBezTo>
                        <a:cubicBezTo>
                          <a:pt x="490778" y="25440"/>
                          <a:pt x="547571" y="16265"/>
                          <a:pt x="604216" y="13987"/>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439" name="Google Shape;439;p20"/>
                <p:cNvSpPr/>
                <p:nvPr/>
              </p:nvSpPr>
              <p:spPr>
                <a:xfrm>
                  <a:off x="4299082" y="967312"/>
                  <a:ext cx="327811" cy="327811"/>
                </a:xfrm>
                <a:custGeom>
                  <a:rect b="b" l="l" r="r" t="t"/>
                  <a:pathLst>
                    <a:path extrusionOk="0" h="327811" w="327811">
                      <a:moveTo>
                        <a:pt x="0" y="163909"/>
                      </a:moveTo>
                      <a:cubicBezTo>
                        <a:pt x="0" y="73382"/>
                        <a:pt x="73382" y="0"/>
                        <a:pt x="163909" y="0"/>
                      </a:cubicBezTo>
                      <a:cubicBezTo>
                        <a:pt x="254429" y="0"/>
                        <a:pt x="327811" y="73382"/>
                        <a:pt x="327811" y="163909"/>
                      </a:cubicBezTo>
                      <a:cubicBezTo>
                        <a:pt x="327811" y="254429"/>
                        <a:pt x="254429" y="327811"/>
                        <a:pt x="163909" y="327811"/>
                      </a:cubicBezTo>
                      <a:cubicBezTo>
                        <a:pt x="73382" y="327811"/>
                        <a:pt x="0" y="254429"/>
                        <a:pt x="0" y="163909"/>
                      </a:cubicBezTo>
                      <a:close/>
                    </a:path>
                  </a:pathLst>
                </a:custGeom>
                <a:solidFill>
                  <a:srgbClr val="D29F7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40" name="Google Shape;440;p20"/>
                <p:cNvSpPr/>
                <p:nvPr/>
              </p:nvSpPr>
              <p:spPr>
                <a:xfrm>
                  <a:off x="4285976" y="953871"/>
                  <a:ext cx="341138" cy="341352"/>
                </a:xfrm>
                <a:custGeom>
                  <a:rect b="b" l="l" r="r" t="t"/>
                  <a:pathLst>
                    <a:path extrusionOk="0" h="341352" w="341138">
                      <a:moveTo>
                        <a:pt x="170566" y="0"/>
                      </a:moveTo>
                      <a:cubicBezTo>
                        <a:pt x="76349" y="0"/>
                        <a:pt x="0" y="76356"/>
                        <a:pt x="0" y="170573"/>
                      </a:cubicBezTo>
                      <a:cubicBezTo>
                        <a:pt x="0" y="264796"/>
                        <a:pt x="76349" y="341353"/>
                        <a:pt x="170566" y="341353"/>
                      </a:cubicBezTo>
                      <a:cubicBezTo>
                        <a:pt x="264790" y="341353"/>
                        <a:pt x="341139" y="264796"/>
                        <a:pt x="341139" y="170573"/>
                      </a:cubicBezTo>
                      <a:cubicBezTo>
                        <a:pt x="341139" y="76349"/>
                        <a:pt x="264790" y="0"/>
                        <a:pt x="170566" y="0"/>
                      </a:cubicBezTo>
                      <a:close/>
                      <a:moveTo>
                        <a:pt x="170566" y="13395"/>
                      </a:moveTo>
                      <a:cubicBezTo>
                        <a:pt x="257389" y="13395"/>
                        <a:pt x="327744" y="83749"/>
                        <a:pt x="327744" y="170573"/>
                      </a:cubicBezTo>
                      <a:cubicBezTo>
                        <a:pt x="327744" y="257396"/>
                        <a:pt x="257389" y="327958"/>
                        <a:pt x="170566" y="327958"/>
                      </a:cubicBezTo>
                      <a:cubicBezTo>
                        <a:pt x="83743" y="327958"/>
                        <a:pt x="13395" y="257396"/>
                        <a:pt x="13395" y="170573"/>
                      </a:cubicBezTo>
                      <a:cubicBezTo>
                        <a:pt x="13395" y="83749"/>
                        <a:pt x="83743" y="13395"/>
                        <a:pt x="170566" y="1339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41" name="Google Shape;441;p20"/>
                <p:cNvSpPr/>
                <p:nvPr/>
              </p:nvSpPr>
              <p:spPr>
                <a:xfrm>
                  <a:off x="4573282" y="965779"/>
                  <a:ext cx="327811" cy="327811"/>
                </a:xfrm>
                <a:custGeom>
                  <a:rect b="b" l="l" r="r" t="t"/>
                  <a:pathLst>
                    <a:path extrusionOk="0" h="327811" w="327811">
                      <a:moveTo>
                        <a:pt x="0" y="163909"/>
                      </a:moveTo>
                      <a:cubicBezTo>
                        <a:pt x="0" y="73382"/>
                        <a:pt x="73382" y="0"/>
                        <a:pt x="163902" y="0"/>
                      </a:cubicBezTo>
                      <a:cubicBezTo>
                        <a:pt x="254429" y="0"/>
                        <a:pt x="327811" y="73382"/>
                        <a:pt x="327811" y="163909"/>
                      </a:cubicBezTo>
                      <a:cubicBezTo>
                        <a:pt x="327811" y="254429"/>
                        <a:pt x="254429" y="327811"/>
                        <a:pt x="163902" y="327811"/>
                      </a:cubicBezTo>
                      <a:cubicBezTo>
                        <a:pt x="73382" y="327811"/>
                        <a:pt x="0" y="254429"/>
                        <a:pt x="0" y="163909"/>
                      </a:cubicBezTo>
                      <a:close/>
                    </a:path>
                  </a:pathLst>
                </a:custGeom>
                <a:solidFill>
                  <a:srgbClr val="D29F7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42" name="Google Shape;442;p20"/>
                <p:cNvSpPr/>
                <p:nvPr/>
              </p:nvSpPr>
              <p:spPr>
                <a:xfrm>
                  <a:off x="4560142" y="952411"/>
                  <a:ext cx="341352" cy="341138"/>
                </a:xfrm>
                <a:custGeom>
                  <a:rect b="b" l="l" r="r" t="t"/>
                  <a:pathLst>
                    <a:path extrusionOk="0" h="341138" w="341352">
                      <a:moveTo>
                        <a:pt x="170573" y="0"/>
                      </a:moveTo>
                      <a:cubicBezTo>
                        <a:pt x="76349" y="0"/>
                        <a:pt x="0" y="76349"/>
                        <a:pt x="0" y="170566"/>
                      </a:cubicBezTo>
                      <a:cubicBezTo>
                        <a:pt x="0" y="264790"/>
                        <a:pt x="76349" y="341139"/>
                        <a:pt x="170573" y="341139"/>
                      </a:cubicBezTo>
                      <a:cubicBezTo>
                        <a:pt x="264796" y="341139"/>
                        <a:pt x="341353" y="264790"/>
                        <a:pt x="341353" y="170566"/>
                      </a:cubicBezTo>
                      <a:cubicBezTo>
                        <a:pt x="341353" y="76349"/>
                        <a:pt x="264790" y="0"/>
                        <a:pt x="170573" y="0"/>
                      </a:cubicBezTo>
                      <a:close/>
                      <a:moveTo>
                        <a:pt x="170573" y="13395"/>
                      </a:moveTo>
                      <a:cubicBezTo>
                        <a:pt x="257396" y="13395"/>
                        <a:pt x="327958" y="83743"/>
                        <a:pt x="327958" y="170566"/>
                      </a:cubicBezTo>
                      <a:cubicBezTo>
                        <a:pt x="327958" y="257389"/>
                        <a:pt x="257396" y="327744"/>
                        <a:pt x="170573" y="327744"/>
                      </a:cubicBezTo>
                      <a:cubicBezTo>
                        <a:pt x="83749" y="327744"/>
                        <a:pt x="13395" y="257396"/>
                        <a:pt x="13395" y="170566"/>
                      </a:cubicBezTo>
                      <a:cubicBezTo>
                        <a:pt x="13395" y="83743"/>
                        <a:pt x="83749" y="13395"/>
                        <a:pt x="170573" y="1339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43" name="Google Shape;443;p20"/>
                <p:cNvSpPr/>
                <p:nvPr/>
              </p:nvSpPr>
              <p:spPr>
                <a:xfrm>
                  <a:off x="4462991" y="803403"/>
                  <a:ext cx="327811" cy="327817"/>
                </a:xfrm>
                <a:custGeom>
                  <a:rect b="b" l="l" r="r" t="t"/>
                  <a:pathLst>
                    <a:path extrusionOk="0" h="327817" w="327811">
                      <a:moveTo>
                        <a:pt x="0" y="163909"/>
                      </a:moveTo>
                      <a:cubicBezTo>
                        <a:pt x="0" y="73389"/>
                        <a:pt x="73382" y="0"/>
                        <a:pt x="163902" y="0"/>
                      </a:cubicBezTo>
                      <a:cubicBezTo>
                        <a:pt x="254429" y="0"/>
                        <a:pt x="327811" y="73389"/>
                        <a:pt x="327811" y="163909"/>
                      </a:cubicBezTo>
                      <a:cubicBezTo>
                        <a:pt x="327811" y="254429"/>
                        <a:pt x="254429" y="327818"/>
                        <a:pt x="163902" y="327818"/>
                      </a:cubicBezTo>
                      <a:cubicBezTo>
                        <a:pt x="73382" y="327818"/>
                        <a:pt x="0" y="254429"/>
                        <a:pt x="0" y="163909"/>
                      </a:cubicBezTo>
                      <a:close/>
                    </a:path>
                  </a:pathLst>
                </a:custGeom>
                <a:solidFill>
                  <a:srgbClr val="D29F7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44" name="Google Shape;444;p20"/>
                <p:cNvSpPr/>
                <p:nvPr/>
              </p:nvSpPr>
              <p:spPr>
                <a:xfrm>
                  <a:off x="4449844" y="790002"/>
                  <a:ext cx="341353" cy="341138"/>
                </a:xfrm>
                <a:custGeom>
                  <a:rect b="b" l="l" r="r" t="t"/>
                  <a:pathLst>
                    <a:path extrusionOk="0" h="341138" w="341353">
                      <a:moveTo>
                        <a:pt x="170573" y="0"/>
                      </a:moveTo>
                      <a:cubicBezTo>
                        <a:pt x="76349" y="0"/>
                        <a:pt x="0" y="76349"/>
                        <a:pt x="0" y="170566"/>
                      </a:cubicBezTo>
                      <a:cubicBezTo>
                        <a:pt x="0" y="264790"/>
                        <a:pt x="76356" y="341139"/>
                        <a:pt x="170573" y="341139"/>
                      </a:cubicBezTo>
                      <a:cubicBezTo>
                        <a:pt x="264797" y="341139"/>
                        <a:pt x="341353" y="264790"/>
                        <a:pt x="341353" y="170566"/>
                      </a:cubicBezTo>
                      <a:cubicBezTo>
                        <a:pt x="341353" y="76349"/>
                        <a:pt x="264797" y="0"/>
                        <a:pt x="170573" y="0"/>
                      </a:cubicBezTo>
                      <a:close/>
                      <a:moveTo>
                        <a:pt x="170573" y="13395"/>
                      </a:moveTo>
                      <a:cubicBezTo>
                        <a:pt x="257396" y="13395"/>
                        <a:pt x="327959" y="83743"/>
                        <a:pt x="327959" y="170566"/>
                      </a:cubicBezTo>
                      <a:cubicBezTo>
                        <a:pt x="327959" y="257389"/>
                        <a:pt x="257396" y="327744"/>
                        <a:pt x="170573" y="327744"/>
                      </a:cubicBezTo>
                      <a:cubicBezTo>
                        <a:pt x="83749" y="327744"/>
                        <a:pt x="13395" y="257389"/>
                        <a:pt x="13395" y="170566"/>
                      </a:cubicBezTo>
                      <a:cubicBezTo>
                        <a:pt x="13395" y="83743"/>
                        <a:pt x="83749" y="13395"/>
                        <a:pt x="170573" y="1339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445" name="Google Shape;445;p20"/>
              <p:cNvSpPr/>
              <p:nvPr/>
            </p:nvSpPr>
            <p:spPr>
              <a:xfrm>
                <a:off x="4602033" y="1367885"/>
                <a:ext cx="74958" cy="16914"/>
              </a:xfrm>
              <a:custGeom>
                <a:rect b="b" l="l" r="r" t="t"/>
                <a:pathLst>
                  <a:path extrusionOk="0" h="16914" w="74958">
                    <a:moveTo>
                      <a:pt x="35047" y="2971"/>
                    </a:moveTo>
                    <a:cubicBezTo>
                      <a:pt x="40853" y="2120"/>
                      <a:pt x="78023" y="-6620"/>
                      <a:pt x="74755" y="10579"/>
                    </a:cubicBezTo>
                    <a:cubicBezTo>
                      <a:pt x="72599" y="21924"/>
                      <a:pt x="53672" y="15153"/>
                      <a:pt x="35737" y="12240"/>
                    </a:cubicBezTo>
                    <a:cubicBezTo>
                      <a:pt x="19683" y="9635"/>
                      <a:pt x="3664" y="6581"/>
                      <a:pt x="0" y="6775"/>
                    </a:cubicBezTo>
                    <a:cubicBezTo>
                      <a:pt x="0" y="6775"/>
                      <a:pt x="33332" y="3219"/>
                      <a:pt x="35047" y="2971"/>
                    </a:cubicBezTo>
                    <a:close/>
                  </a:path>
                </a:pathLst>
              </a:custGeom>
              <a:solidFill>
                <a:srgbClr val="D1996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46" name="Google Shape;446;p20"/>
              <p:cNvSpPr/>
              <p:nvPr/>
            </p:nvSpPr>
            <p:spPr>
              <a:xfrm>
                <a:off x="4550807" y="1544470"/>
                <a:ext cx="196339" cy="67188"/>
              </a:xfrm>
              <a:custGeom>
                <a:rect b="b" l="l" r="r" t="t"/>
                <a:pathLst>
                  <a:path extrusionOk="0" h="67188" w="196339">
                    <a:moveTo>
                      <a:pt x="26" y="67126"/>
                    </a:moveTo>
                    <a:cubicBezTo>
                      <a:pt x="27598" y="42581"/>
                      <a:pt x="108421" y="3214"/>
                      <a:pt x="146234" y="334"/>
                    </a:cubicBezTo>
                    <a:cubicBezTo>
                      <a:pt x="167290" y="-1266"/>
                      <a:pt x="196698" y="2451"/>
                      <a:pt x="196336" y="20915"/>
                    </a:cubicBezTo>
                    <a:cubicBezTo>
                      <a:pt x="196155" y="30137"/>
                      <a:pt x="161162" y="31175"/>
                      <a:pt x="143709" y="32669"/>
                    </a:cubicBezTo>
                    <a:cubicBezTo>
                      <a:pt x="99052" y="36493"/>
                      <a:pt x="-1849" y="68800"/>
                      <a:pt x="26" y="67126"/>
                    </a:cubicBezTo>
                    <a:close/>
                  </a:path>
                </a:pathLst>
              </a:custGeom>
              <a:solidFill>
                <a:srgbClr val="D1996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47" name="Google Shape;447;p20"/>
              <p:cNvSpPr/>
              <p:nvPr/>
            </p:nvSpPr>
            <p:spPr>
              <a:xfrm>
                <a:off x="4573577" y="1604197"/>
                <a:ext cx="133289" cy="34275"/>
              </a:xfrm>
              <a:custGeom>
                <a:rect b="b" l="l" r="r" t="t"/>
                <a:pathLst>
                  <a:path extrusionOk="0" h="34275" w="133289">
                    <a:moveTo>
                      <a:pt x="0" y="34275"/>
                    </a:moveTo>
                    <a:cubicBezTo>
                      <a:pt x="0" y="34275"/>
                      <a:pt x="121428" y="-16584"/>
                      <a:pt x="132713" y="5604"/>
                    </a:cubicBezTo>
                    <a:cubicBezTo>
                      <a:pt x="137401" y="14826"/>
                      <a:pt x="112112" y="20338"/>
                      <a:pt x="107029" y="21644"/>
                    </a:cubicBezTo>
                    <a:cubicBezTo>
                      <a:pt x="88504" y="26413"/>
                      <a:pt x="0" y="34275"/>
                      <a:pt x="0" y="34275"/>
                    </a:cubicBezTo>
                    <a:close/>
                  </a:path>
                </a:pathLst>
              </a:custGeom>
              <a:solidFill>
                <a:srgbClr val="D1996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48" name="Google Shape;448;p20"/>
              <p:cNvSpPr/>
              <p:nvPr/>
            </p:nvSpPr>
            <p:spPr>
              <a:xfrm>
                <a:off x="4604922" y="1829739"/>
                <a:ext cx="191605" cy="81677"/>
              </a:xfrm>
              <a:custGeom>
                <a:rect b="b" l="l" r="r" t="t"/>
                <a:pathLst>
                  <a:path extrusionOk="0" h="81677" w="191605">
                    <a:moveTo>
                      <a:pt x="18" y="81513"/>
                    </a:moveTo>
                    <a:cubicBezTo>
                      <a:pt x="14618" y="52273"/>
                      <a:pt x="178621" y="-34490"/>
                      <a:pt x="191306" y="14902"/>
                    </a:cubicBezTo>
                    <a:cubicBezTo>
                      <a:pt x="195733" y="32167"/>
                      <a:pt x="150499" y="35369"/>
                      <a:pt x="101944" y="48174"/>
                    </a:cubicBezTo>
                    <a:cubicBezTo>
                      <a:pt x="52103" y="61321"/>
                      <a:pt x="-1134" y="83823"/>
                      <a:pt x="18" y="81513"/>
                    </a:cubicBezTo>
                    <a:close/>
                  </a:path>
                </a:pathLst>
              </a:custGeom>
              <a:solidFill>
                <a:srgbClr val="D1996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49" name="Google Shape;449;p20"/>
              <p:cNvSpPr/>
              <p:nvPr/>
            </p:nvSpPr>
            <p:spPr>
              <a:xfrm>
                <a:off x="4680960" y="1899071"/>
                <a:ext cx="100434" cy="27972"/>
              </a:xfrm>
              <a:custGeom>
                <a:rect b="b" l="l" r="r" t="t"/>
                <a:pathLst>
                  <a:path extrusionOk="0" h="27972" w="100434">
                    <a:moveTo>
                      <a:pt x="100211" y="3293"/>
                    </a:moveTo>
                    <a:cubicBezTo>
                      <a:pt x="105227" y="16299"/>
                      <a:pt x="24144" y="19742"/>
                      <a:pt x="0" y="27973"/>
                    </a:cubicBezTo>
                    <a:cubicBezTo>
                      <a:pt x="0" y="27973"/>
                      <a:pt x="94532" y="-11427"/>
                      <a:pt x="100211" y="3293"/>
                    </a:cubicBezTo>
                    <a:close/>
                  </a:path>
                </a:pathLst>
              </a:custGeom>
              <a:solidFill>
                <a:srgbClr val="D1996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450" name="Google Shape;450;p20"/>
          <p:cNvGrpSpPr/>
          <p:nvPr/>
        </p:nvGrpSpPr>
        <p:grpSpPr>
          <a:xfrm>
            <a:off x="6346903" y="4169943"/>
            <a:ext cx="643916" cy="649861"/>
            <a:chOff x="2023843" y="5545490"/>
            <a:chExt cx="974449" cy="983446"/>
          </a:xfrm>
        </p:grpSpPr>
        <p:sp>
          <p:nvSpPr>
            <p:cNvPr id="451" name="Google Shape;451;p20"/>
            <p:cNvSpPr/>
            <p:nvPr/>
          </p:nvSpPr>
          <p:spPr>
            <a:xfrm>
              <a:off x="2037333" y="5560806"/>
              <a:ext cx="947531" cy="956758"/>
            </a:xfrm>
            <a:custGeom>
              <a:rect b="b" l="l" r="r" t="t"/>
              <a:pathLst>
                <a:path extrusionOk="0" h="956758" w="947531">
                  <a:moveTo>
                    <a:pt x="0" y="478379"/>
                  </a:moveTo>
                  <a:cubicBezTo>
                    <a:pt x="0" y="214172"/>
                    <a:pt x="212112" y="0"/>
                    <a:pt x="473767" y="0"/>
                  </a:cubicBezTo>
                  <a:cubicBezTo>
                    <a:pt x="735416" y="0"/>
                    <a:pt x="947532" y="214172"/>
                    <a:pt x="947532" y="478379"/>
                  </a:cubicBezTo>
                  <a:cubicBezTo>
                    <a:pt x="947532" y="742579"/>
                    <a:pt x="735416" y="956758"/>
                    <a:pt x="473767" y="956758"/>
                  </a:cubicBezTo>
                  <a:cubicBezTo>
                    <a:pt x="212112" y="956758"/>
                    <a:pt x="0" y="742579"/>
                    <a:pt x="0" y="478379"/>
                  </a:cubicBezTo>
                  <a:close/>
                </a:path>
              </a:pathLst>
            </a:custGeom>
            <a:solidFill>
              <a:srgbClr val="FFFFFF"/>
            </a:solidFill>
            <a:ln cap="flat" cmpd="sng" w="114300">
              <a:solidFill>
                <a:srgbClr val="FFFFFF"/>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452" name="Google Shape;452;p20"/>
            <p:cNvGrpSpPr/>
            <p:nvPr/>
          </p:nvGrpSpPr>
          <p:grpSpPr>
            <a:xfrm>
              <a:off x="2043721" y="5565467"/>
              <a:ext cx="947532" cy="956758"/>
              <a:chOff x="2043721" y="5565467"/>
              <a:chExt cx="947532" cy="956758"/>
            </a:xfrm>
          </p:grpSpPr>
          <p:sp>
            <p:nvSpPr>
              <p:cNvPr id="453" name="Google Shape;453;p20"/>
              <p:cNvSpPr/>
              <p:nvPr/>
            </p:nvSpPr>
            <p:spPr>
              <a:xfrm>
                <a:off x="2043721" y="5565467"/>
                <a:ext cx="947532" cy="956758"/>
              </a:xfrm>
              <a:custGeom>
                <a:rect b="b" l="l" r="r" t="t"/>
                <a:pathLst>
                  <a:path extrusionOk="0" h="956758" w="947532">
                    <a:moveTo>
                      <a:pt x="0" y="478379"/>
                    </a:moveTo>
                    <a:cubicBezTo>
                      <a:pt x="0" y="214179"/>
                      <a:pt x="212112" y="0"/>
                      <a:pt x="473761" y="0"/>
                    </a:cubicBezTo>
                    <a:cubicBezTo>
                      <a:pt x="735417" y="0"/>
                      <a:pt x="947533" y="214179"/>
                      <a:pt x="947533" y="478379"/>
                    </a:cubicBezTo>
                    <a:cubicBezTo>
                      <a:pt x="947533" y="742586"/>
                      <a:pt x="735417" y="956758"/>
                      <a:pt x="473761" y="956758"/>
                    </a:cubicBezTo>
                    <a:cubicBezTo>
                      <a:pt x="212112" y="956758"/>
                      <a:pt x="0" y="742586"/>
                      <a:pt x="0" y="478379"/>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54" name="Google Shape;454;p20"/>
              <p:cNvSpPr/>
              <p:nvPr/>
            </p:nvSpPr>
            <p:spPr>
              <a:xfrm>
                <a:off x="2086303" y="5608464"/>
                <a:ext cx="862362" cy="870764"/>
              </a:xfrm>
              <a:custGeom>
                <a:rect b="b" l="l" r="r" t="t"/>
                <a:pathLst>
                  <a:path extrusionOk="0" h="870764" w="862362">
                    <a:moveTo>
                      <a:pt x="0" y="435382"/>
                    </a:moveTo>
                    <a:cubicBezTo>
                      <a:pt x="0" y="194930"/>
                      <a:pt x="193045" y="0"/>
                      <a:pt x="431179" y="0"/>
                    </a:cubicBezTo>
                    <a:cubicBezTo>
                      <a:pt x="669321" y="0"/>
                      <a:pt x="862363" y="194930"/>
                      <a:pt x="862363" y="435382"/>
                    </a:cubicBezTo>
                    <a:cubicBezTo>
                      <a:pt x="862363" y="675841"/>
                      <a:pt x="669321" y="870765"/>
                      <a:pt x="431179" y="870765"/>
                    </a:cubicBezTo>
                    <a:cubicBezTo>
                      <a:pt x="193045" y="870765"/>
                      <a:pt x="0" y="675841"/>
                      <a:pt x="0" y="435382"/>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455" name="Google Shape;455;p20"/>
              <p:cNvGrpSpPr/>
              <p:nvPr/>
            </p:nvGrpSpPr>
            <p:grpSpPr>
              <a:xfrm>
                <a:off x="2161328" y="5684451"/>
                <a:ext cx="716067" cy="722818"/>
                <a:chOff x="2161328" y="5684451"/>
                <a:chExt cx="716067" cy="722818"/>
              </a:xfrm>
            </p:grpSpPr>
            <p:sp>
              <p:nvSpPr>
                <p:cNvPr id="456" name="Google Shape;456;p20"/>
                <p:cNvSpPr/>
                <p:nvPr/>
              </p:nvSpPr>
              <p:spPr>
                <a:xfrm>
                  <a:off x="2290676" y="5684451"/>
                  <a:ext cx="215059" cy="318375"/>
                </a:xfrm>
                <a:custGeom>
                  <a:rect b="b" l="l" r="r" t="t"/>
                  <a:pathLst>
                    <a:path extrusionOk="0" h="318375" w="215059">
                      <a:moveTo>
                        <a:pt x="215060" y="318375"/>
                      </a:moveTo>
                      <a:cubicBezTo>
                        <a:pt x="215060" y="318375"/>
                        <a:pt x="213345" y="87882"/>
                        <a:pt x="204685" y="9209"/>
                      </a:cubicBezTo>
                      <a:cubicBezTo>
                        <a:pt x="202944" y="-6636"/>
                        <a:pt x="144169" y="-1801"/>
                        <a:pt x="89687" y="21921"/>
                      </a:cubicBezTo>
                      <a:cubicBezTo>
                        <a:pt x="34682" y="45877"/>
                        <a:pt x="-11824" y="86174"/>
                        <a:pt x="2683" y="101216"/>
                      </a:cubicBezTo>
                      <a:cubicBezTo>
                        <a:pt x="45083" y="145190"/>
                        <a:pt x="215060" y="318375"/>
                        <a:pt x="215060" y="318375"/>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57" name="Google Shape;457;p20"/>
                <p:cNvSpPr/>
                <p:nvPr/>
              </p:nvSpPr>
              <p:spPr>
                <a:xfrm>
                  <a:off x="2532987" y="6088899"/>
                  <a:ext cx="215059" cy="318368"/>
                </a:xfrm>
                <a:custGeom>
                  <a:rect b="b" l="l" r="r" t="t"/>
                  <a:pathLst>
                    <a:path extrusionOk="0" h="318368" w="215059">
                      <a:moveTo>
                        <a:pt x="0" y="0"/>
                      </a:moveTo>
                      <a:cubicBezTo>
                        <a:pt x="0" y="0"/>
                        <a:pt x="1721" y="230487"/>
                        <a:pt x="10374" y="309159"/>
                      </a:cubicBezTo>
                      <a:cubicBezTo>
                        <a:pt x="12115" y="325005"/>
                        <a:pt x="70891" y="320170"/>
                        <a:pt x="125373" y="296448"/>
                      </a:cubicBezTo>
                      <a:cubicBezTo>
                        <a:pt x="180377" y="272492"/>
                        <a:pt x="226883" y="232194"/>
                        <a:pt x="212377" y="217152"/>
                      </a:cubicBezTo>
                      <a:cubicBezTo>
                        <a:pt x="169977" y="173178"/>
                        <a:pt x="0" y="0"/>
                        <a:pt x="0" y="0"/>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58" name="Google Shape;458;p20"/>
                <p:cNvSpPr/>
                <p:nvPr/>
              </p:nvSpPr>
              <p:spPr>
                <a:xfrm>
                  <a:off x="2165079" y="5812188"/>
                  <a:ext cx="317376" cy="211995"/>
                </a:xfrm>
                <a:custGeom>
                  <a:rect b="b" l="l" r="r" t="t"/>
                  <a:pathLst>
                    <a:path extrusionOk="0" h="211995" w="317376">
                      <a:moveTo>
                        <a:pt x="317377" y="211995"/>
                      </a:moveTo>
                      <a:cubicBezTo>
                        <a:pt x="317377" y="211995"/>
                        <a:pt x="152711" y="50711"/>
                        <a:pt x="90815" y="1380"/>
                      </a:cubicBezTo>
                      <a:cubicBezTo>
                        <a:pt x="78351" y="-8553"/>
                        <a:pt x="40338" y="36533"/>
                        <a:pt x="18754" y="91900"/>
                      </a:cubicBezTo>
                      <a:cubicBezTo>
                        <a:pt x="-3041" y="147795"/>
                        <a:pt x="-7251" y="209189"/>
                        <a:pt x="13638" y="209504"/>
                      </a:cubicBezTo>
                      <a:cubicBezTo>
                        <a:pt x="74721" y="210435"/>
                        <a:pt x="317377" y="211995"/>
                        <a:pt x="317377" y="211995"/>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59" name="Google Shape;459;p20"/>
                <p:cNvSpPr/>
                <p:nvPr/>
              </p:nvSpPr>
              <p:spPr>
                <a:xfrm>
                  <a:off x="2556266" y="6067535"/>
                  <a:ext cx="317378" cy="211995"/>
                </a:xfrm>
                <a:custGeom>
                  <a:rect b="b" l="l" r="r" t="t"/>
                  <a:pathLst>
                    <a:path extrusionOk="0" h="211995" w="317378">
                      <a:moveTo>
                        <a:pt x="0" y="0"/>
                      </a:moveTo>
                      <a:cubicBezTo>
                        <a:pt x="0" y="0"/>
                        <a:pt x="164666" y="161284"/>
                        <a:pt x="226562" y="210616"/>
                      </a:cubicBezTo>
                      <a:cubicBezTo>
                        <a:pt x="239025" y="220548"/>
                        <a:pt x="277039" y="175462"/>
                        <a:pt x="298624" y="120102"/>
                      </a:cubicBezTo>
                      <a:cubicBezTo>
                        <a:pt x="320417" y="64207"/>
                        <a:pt x="324630" y="2806"/>
                        <a:pt x="303741" y="2491"/>
                      </a:cubicBezTo>
                      <a:cubicBezTo>
                        <a:pt x="242655" y="1561"/>
                        <a:pt x="0" y="0"/>
                        <a:pt x="0" y="0"/>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60" name="Google Shape;460;p20"/>
                <p:cNvSpPr/>
                <p:nvPr/>
              </p:nvSpPr>
              <p:spPr>
                <a:xfrm>
                  <a:off x="2560017" y="5812188"/>
                  <a:ext cx="317378" cy="211995"/>
                </a:xfrm>
                <a:custGeom>
                  <a:rect b="b" l="l" r="r" t="t"/>
                  <a:pathLst>
                    <a:path extrusionOk="0" h="211995" w="317378">
                      <a:moveTo>
                        <a:pt x="0" y="211995"/>
                      </a:moveTo>
                      <a:cubicBezTo>
                        <a:pt x="0" y="211995"/>
                        <a:pt x="164666" y="50711"/>
                        <a:pt x="226569" y="1380"/>
                      </a:cubicBezTo>
                      <a:cubicBezTo>
                        <a:pt x="239025" y="-8553"/>
                        <a:pt x="277039" y="36533"/>
                        <a:pt x="298624" y="91900"/>
                      </a:cubicBezTo>
                      <a:cubicBezTo>
                        <a:pt x="320417" y="147795"/>
                        <a:pt x="324630" y="209189"/>
                        <a:pt x="303741" y="209504"/>
                      </a:cubicBezTo>
                      <a:cubicBezTo>
                        <a:pt x="242655" y="210435"/>
                        <a:pt x="0" y="211995"/>
                        <a:pt x="0" y="211995"/>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61" name="Google Shape;461;p20"/>
                <p:cNvSpPr/>
                <p:nvPr/>
              </p:nvSpPr>
              <p:spPr>
                <a:xfrm>
                  <a:off x="2161328" y="6067535"/>
                  <a:ext cx="317377" cy="211995"/>
                </a:xfrm>
                <a:custGeom>
                  <a:rect b="b" l="l" r="r" t="t"/>
                  <a:pathLst>
                    <a:path extrusionOk="0" h="211995" w="317377">
                      <a:moveTo>
                        <a:pt x="317377" y="0"/>
                      </a:moveTo>
                      <a:cubicBezTo>
                        <a:pt x="317377" y="0"/>
                        <a:pt x="152712" y="161284"/>
                        <a:pt x="90815" y="210616"/>
                      </a:cubicBezTo>
                      <a:cubicBezTo>
                        <a:pt x="78352" y="220548"/>
                        <a:pt x="40338" y="175462"/>
                        <a:pt x="18753" y="120102"/>
                      </a:cubicBezTo>
                      <a:cubicBezTo>
                        <a:pt x="-3041" y="64207"/>
                        <a:pt x="-7251" y="2806"/>
                        <a:pt x="13639" y="2491"/>
                      </a:cubicBezTo>
                      <a:cubicBezTo>
                        <a:pt x="74722" y="1561"/>
                        <a:pt x="317377" y="0"/>
                        <a:pt x="317377" y="0"/>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62" name="Google Shape;462;p20"/>
                <p:cNvSpPr/>
                <p:nvPr/>
              </p:nvSpPr>
              <p:spPr>
                <a:xfrm>
                  <a:off x="2537755" y="5684452"/>
                  <a:ext cx="215508" cy="316839"/>
                </a:xfrm>
                <a:custGeom>
                  <a:rect b="b" l="l" r="r" t="t"/>
                  <a:pathLst>
                    <a:path extrusionOk="0" h="316839" w="215508">
                      <a:moveTo>
                        <a:pt x="0" y="316840"/>
                      </a:moveTo>
                      <a:cubicBezTo>
                        <a:pt x="0" y="316840"/>
                        <a:pt x="163788" y="154666"/>
                        <a:pt x="214065" y="93526"/>
                      </a:cubicBezTo>
                      <a:cubicBezTo>
                        <a:pt x="224184" y="81216"/>
                        <a:pt x="179688" y="42519"/>
                        <a:pt x="124663" y="20090"/>
                      </a:cubicBezTo>
                      <a:cubicBezTo>
                        <a:pt x="69102" y="-2560"/>
                        <a:pt x="7782" y="-7703"/>
                        <a:pt x="7146" y="13179"/>
                      </a:cubicBezTo>
                      <a:cubicBezTo>
                        <a:pt x="5278" y="74238"/>
                        <a:pt x="0" y="316840"/>
                        <a:pt x="0" y="316840"/>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63" name="Google Shape;463;p20"/>
                <p:cNvSpPr/>
                <p:nvPr/>
              </p:nvSpPr>
              <p:spPr>
                <a:xfrm>
                  <a:off x="2285459" y="6090426"/>
                  <a:ext cx="215508" cy="316843"/>
                </a:xfrm>
                <a:custGeom>
                  <a:rect b="b" l="l" r="r" t="t"/>
                  <a:pathLst>
                    <a:path extrusionOk="0" h="316843" w="215508">
                      <a:moveTo>
                        <a:pt x="215508" y="0"/>
                      </a:moveTo>
                      <a:cubicBezTo>
                        <a:pt x="215508" y="0"/>
                        <a:pt x="51720" y="162181"/>
                        <a:pt x="1443" y="223314"/>
                      </a:cubicBezTo>
                      <a:cubicBezTo>
                        <a:pt x="-8676" y="235623"/>
                        <a:pt x="35820" y="274320"/>
                        <a:pt x="90852" y="296749"/>
                      </a:cubicBezTo>
                      <a:cubicBezTo>
                        <a:pt x="146406" y="319399"/>
                        <a:pt x="207726" y="324549"/>
                        <a:pt x="208362" y="303667"/>
                      </a:cubicBezTo>
                      <a:cubicBezTo>
                        <a:pt x="210231" y="242602"/>
                        <a:pt x="215508" y="0"/>
                        <a:pt x="215508" y="0"/>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sp>
          <p:nvSpPr>
            <p:cNvPr id="464" name="Google Shape;464;p20"/>
            <p:cNvSpPr/>
            <p:nvPr/>
          </p:nvSpPr>
          <p:spPr>
            <a:xfrm>
              <a:off x="2023843" y="5545490"/>
              <a:ext cx="974449" cy="983446"/>
            </a:xfrm>
            <a:custGeom>
              <a:rect b="b" l="l" r="r" t="t"/>
              <a:pathLst>
                <a:path extrusionOk="0" h="983446" w="974449">
                  <a:moveTo>
                    <a:pt x="487223" y="0"/>
                  </a:moveTo>
                  <a:cubicBezTo>
                    <a:pt x="218147" y="0"/>
                    <a:pt x="0" y="220045"/>
                    <a:pt x="0" y="491620"/>
                  </a:cubicBezTo>
                  <a:cubicBezTo>
                    <a:pt x="0" y="763187"/>
                    <a:pt x="218147" y="983447"/>
                    <a:pt x="487223" y="983447"/>
                  </a:cubicBezTo>
                  <a:cubicBezTo>
                    <a:pt x="756306" y="983447"/>
                    <a:pt x="974456" y="763187"/>
                    <a:pt x="974449" y="491620"/>
                  </a:cubicBezTo>
                  <a:cubicBezTo>
                    <a:pt x="974449" y="220045"/>
                    <a:pt x="756306" y="-7"/>
                    <a:pt x="487223" y="0"/>
                  </a:cubicBezTo>
                  <a:close/>
                  <a:moveTo>
                    <a:pt x="487223" y="13395"/>
                  </a:moveTo>
                  <a:cubicBezTo>
                    <a:pt x="748879" y="13395"/>
                    <a:pt x="961055" y="227419"/>
                    <a:pt x="961055" y="491620"/>
                  </a:cubicBezTo>
                  <a:cubicBezTo>
                    <a:pt x="961055" y="755820"/>
                    <a:pt x="748879" y="970052"/>
                    <a:pt x="487223" y="970052"/>
                  </a:cubicBezTo>
                  <a:cubicBezTo>
                    <a:pt x="225575" y="970052"/>
                    <a:pt x="13395" y="755820"/>
                    <a:pt x="13395" y="491620"/>
                  </a:cubicBezTo>
                  <a:cubicBezTo>
                    <a:pt x="13395" y="227419"/>
                    <a:pt x="225575" y="13395"/>
                    <a:pt x="487223" y="1339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465" name="Google Shape;465;p20"/>
          <p:cNvGrpSpPr/>
          <p:nvPr/>
        </p:nvGrpSpPr>
        <p:grpSpPr>
          <a:xfrm>
            <a:off x="1936172" y="3960193"/>
            <a:ext cx="701032" cy="969007"/>
            <a:chOff x="5466252" y="2545094"/>
            <a:chExt cx="1370006" cy="1893701"/>
          </a:xfrm>
        </p:grpSpPr>
        <p:sp>
          <p:nvSpPr>
            <p:cNvPr id="466" name="Google Shape;466;p20"/>
            <p:cNvSpPr/>
            <p:nvPr/>
          </p:nvSpPr>
          <p:spPr>
            <a:xfrm>
              <a:off x="5479656" y="2572942"/>
              <a:ext cx="1333967" cy="1852439"/>
            </a:xfrm>
            <a:custGeom>
              <a:rect b="b" l="l" r="r" t="t"/>
              <a:pathLst>
                <a:path extrusionOk="0" h="1852439" w="1333967">
                  <a:moveTo>
                    <a:pt x="331937" y="0"/>
                  </a:moveTo>
                  <a:cubicBezTo>
                    <a:pt x="331937" y="0"/>
                    <a:pt x="250806" y="141306"/>
                    <a:pt x="333189" y="447250"/>
                  </a:cubicBezTo>
                  <a:cubicBezTo>
                    <a:pt x="215766" y="407971"/>
                    <a:pt x="63001" y="404977"/>
                    <a:pt x="63001" y="404977"/>
                  </a:cubicBezTo>
                  <a:cubicBezTo>
                    <a:pt x="63001" y="404977"/>
                    <a:pt x="127851" y="540396"/>
                    <a:pt x="246546" y="653191"/>
                  </a:cubicBezTo>
                  <a:cubicBezTo>
                    <a:pt x="250846" y="657283"/>
                    <a:pt x="254811" y="660163"/>
                    <a:pt x="259104" y="664074"/>
                  </a:cubicBezTo>
                  <a:cubicBezTo>
                    <a:pt x="146268" y="693743"/>
                    <a:pt x="0" y="778557"/>
                    <a:pt x="0" y="778557"/>
                  </a:cubicBezTo>
                  <a:cubicBezTo>
                    <a:pt x="0" y="778557"/>
                    <a:pt x="191227" y="836910"/>
                    <a:pt x="342190" y="840299"/>
                  </a:cubicBezTo>
                  <a:cubicBezTo>
                    <a:pt x="345706" y="840380"/>
                    <a:pt x="348847" y="840132"/>
                    <a:pt x="352236" y="840092"/>
                  </a:cubicBezTo>
                  <a:cubicBezTo>
                    <a:pt x="150039" y="1240568"/>
                    <a:pt x="392875" y="2124098"/>
                    <a:pt x="1036824" y="1770797"/>
                  </a:cubicBezTo>
                  <a:cubicBezTo>
                    <a:pt x="1657707" y="1430154"/>
                    <a:pt x="1178230" y="769576"/>
                    <a:pt x="753657" y="665333"/>
                  </a:cubicBezTo>
                  <a:cubicBezTo>
                    <a:pt x="778577" y="670744"/>
                    <a:pt x="803605" y="677415"/>
                    <a:pt x="828787" y="686262"/>
                  </a:cubicBezTo>
                  <a:cubicBezTo>
                    <a:pt x="870136" y="657926"/>
                    <a:pt x="909991" y="623971"/>
                    <a:pt x="940551" y="582662"/>
                  </a:cubicBezTo>
                  <a:cubicBezTo>
                    <a:pt x="1061396" y="419302"/>
                    <a:pt x="1045195" y="305563"/>
                    <a:pt x="1045195" y="305563"/>
                  </a:cubicBezTo>
                  <a:cubicBezTo>
                    <a:pt x="1045195" y="305563"/>
                    <a:pt x="913668" y="337013"/>
                    <a:pt x="818741" y="391790"/>
                  </a:cubicBezTo>
                  <a:cubicBezTo>
                    <a:pt x="821326" y="377692"/>
                    <a:pt x="823141" y="364251"/>
                    <a:pt x="823141" y="352236"/>
                  </a:cubicBezTo>
                  <a:cubicBezTo>
                    <a:pt x="823141" y="260550"/>
                    <a:pt x="744455" y="105690"/>
                    <a:pt x="744448" y="105690"/>
                  </a:cubicBezTo>
                  <a:cubicBezTo>
                    <a:pt x="744448" y="105690"/>
                    <a:pt x="616838" y="223729"/>
                    <a:pt x="573668" y="314564"/>
                  </a:cubicBezTo>
                  <a:cubicBezTo>
                    <a:pt x="493287" y="149550"/>
                    <a:pt x="331937" y="0"/>
                    <a:pt x="331937" y="0"/>
                  </a:cubicBezTo>
                  <a:close/>
                </a:path>
              </a:pathLst>
            </a:custGeom>
            <a:solidFill>
              <a:srgbClr val="FFFCF9"/>
            </a:solidFill>
            <a:ln cap="flat" cmpd="sng" w="114300">
              <a:solidFill>
                <a:srgbClr val="FFFCF9"/>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467" name="Google Shape;467;p20"/>
            <p:cNvGrpSpPr/>
            <p:nvPr/>
          </p:nvGrpSpPr>
          <p:grpSpPr>
            <a:xfrm>
              <a:off x="5466252" y="2545094"/>
              <a:ext cx="1370006" cy="1893701"/>
              <a:chOff x="5466252" y="2545094"/>
              <a:chExt cx="1370006" cy="1893701"/>
            </a:xfrm>
          </p:grpSpPr>
          <p:sp>
            <p:nvSpPr>
              <p:cNvPr id="468" name="Google Shape;468;p20"/>
              <p:cNvSpPr/>
              <p:nvPr/>
            </p:nvSpPr>
            <p:spPr>
              <a:xfrm>
                <a:off x="5777955" y="3230546"/>
                <a:ext cx="1051312" cy="1201512"/>
              </a:xfrm>
              <a:custGeom>
                <a:rect b="b" l="l" r="r" t="t"/>
                <a:pathLst>
                  <a:path extrusionOk="0" h="1201512" w="1051312">
                    <a:moveTo>
                      <a:pt x="187641" y="49191"/>
                    </a:moveTo>
                    <a:cubicBezTo>
                      <a:pt x="597280" y="-221894"/>
                      <a:pt x="1525983" y="696469"/>
                      <a:pt x="754243" y="1119876"/>
                    </a:cubicBezTo>
                    <a:cubicBezTo>
                      <a:pt x="15575" y="1525148"/>
                      <a:pt x="-195643" y="302837"/>
                      <a:pt x="187641" y="49191"/>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69" name="Google Shape;469;p20"/>
              <p:cNvSpPr/>
              <p:nvPr/>
            </p:nvSpPr>
            <p:spPr>
              <a:xfrm>
                <a:off x="5757766" y="3211120"/>
                <a:ext cx="1078492" cy="1227675"/>
              </a:xfrm>
              <a:custGeom>
                <a:rect b="b" l="l" r="r" t="t"/>
                <a:pathLst>
                  <a:path extrusionOk="0" h="1227675" w="1078492">
                    <a:moveTo>
                      <a:pt x="366509" y="91"/>
                    </a:moveTo>
                    <a:cubicBezTo>
                      <a:pt x="303227" y="1430"/>
                      <a:pt x="244257" y="17517"/>
                      <a:pt x="194054" y="50742"/>
                    </a:cubicBezTo>
                    <a:cubicBezTo>
                      <a:pt x="4642" y="176088"/>
                      <a:pt x="-52706" y="542080"/>
                      <a:pt x="51322" y="848762"/>
                    </a:cubicBezTo>
                    <a:cubicBezTo>
                      <a:pt x="104017" y="1004105"/>
                      <a:pt x="192541" y="1123591"/>
                      <a:pt x="307700" y="1183833"/>
                    </a:cubicBezTo>
                    <a:cubicBezTo>
                      <a:pt x="438270" y="1252138"/>
                      <a:pt x="596520" y="1241878"/>
                      <a:pt x="774413" y="1144278"/>
                    </a:cubicBezTo>
                    <a:cubicBezTo>
                      <a:pt x="959746" y="1042600"/>
                      <a:pt x="1059308" y="906753"/>
                      <a:pt x="1076004" y="749977"/>
                    </a:cubicBezTo>
                    <a:cubicBezTo>
                      <a:pt x="1090698" y="612000"/>
                      <a:pt x="1039745" y="463568"/>
                      <a:pt x="938496" y="328886"/>
                    </a:cubicBezTo>
                    <a:cubicBezTo>
                      <a:pt x="785684" y="125618"/>
                      <a:pt x="556356" y="-3921"/>
                      <a:pt x="366509" y="91"/>
                    </a:cubicBezTo>
                    <a:close/>
                    <a:moveTo>
                      <a:pt x="375088" y="12648"/>
                    </a:moveTo>
                    <a:cubicBezTo>
                      <a:pt x="816726" y="12615"/>
                      <a:pt x="1443409" y="762072"/>
                      <a:pt x="768137" y="1132558"/>
                    </a:cubicBezTo>
                    <a:cubicBezTo>
                      <a:pt x="29469" y="1537823"/>
                      <a:pt x="-181910" y="315686"/>
                      <a:pt x="201381" y="62040"/>
                    </a:cubicBezTo>
                    <a:cubicBezTo>
                      <a:pt x="252582" y="28159"/>
                      <a:pt x="312000" y="12655"/>
                      <a:pt x="375088" y="12648"/>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470" name="Google Shape;470;p20"/>
              <p:cNvGrpSpPr/>
              <p:nvPr/>
            </p:nvGrpSpPr>
            <p:grpSpPr>
              <a:xfrm>
                <a:off x="5466252" y="2545094"/>
                <a:ext cx="1072857" cy="867044"/>
                <a:chOff x="5466252" y="2545094"/>
                <a:chExt cx="1072857" cy="867044"/>
              </a:xfrm>
            </p:grpSpPr>
            <p:sp>
              <p:nvSpPr>
                <p:cNvPr id="471" name="Google Shape;471;p20"/>
                <p:cNvSpPr/>
                <p:nvPr/>
              </p:nvSpPr>
              <p:spPr>
                <a:xfrm>
                  <a:off x="5486045" y="3218270"/>
                  <a:ext cx="506996" cy="187123"/>
                </a:xfrm>
                <a:custGeom>
                  <a:rect b="b" l="l" r="r" t="t"/>
                  <a:pathLst>
                    <a:path extrusionOk="0" h="187123" w="506996">
                      <a:moveTo>
                        <a:pt x="324463" y="0"/>
                      </a:moveTo>
                      <a:cubicBezTo>
                        <a:pt x="305483" y="0"/>
                        <a:pt x="282872" y="4668"/>
                        <a:pt x="259224" y="10883"/>
                      </a:cubicBezTo>
                      <a:cubicBezTo>
                        <a:pt x="146389" y="40552"/>
                        <a:pt x="0" y="125366"/>
                        <a:pt x="0" y="125366"/>
                      </a:cubicBezTo>
                      <a:cubicBezTo>
                        <a:pt x="0" y="125366"/>
                        <a:pt x="191200" y="183719"/>
                        <a:pt x="342170" y="187108"/>
                      </a:cubicBezTo>
                      <a:cubicBezTo>
                        <a:pt x="346128" y="187195"/>
                        <a:pt x="349724" y="186880"/>
                        <a:pt x="353623" y="186900"/>
                      </a:cubicBezTo>
                      <a:cubicBezTo>
                        <a:pt x="367566" y="160480"/>
                        <a:pt x="383586" y="136551"/>
                        <a:pt x="401575" y="114905"/>
                      </a:cubicBezTo>
                      <a:cubicBezTo>
                        <a:pt x="418271" y="94820"/>
                        <a:pt x="436896" y="77307"/>
                        <a:pt x="457095" y="62164"/>
                      </a:cubicBezTo>
                      <a:cubicBezTo>
                        <a:pt x="462841" y="57851"/>
                        <a:pt x="468347" y="53056"/>
                        <a:pt x="474374" y="49185"/>
                      </a:cubicBezTo>
                      <a:cubicBezTo>
                        <a:pt x="484862" y="42461"/>
                        <a:pt x="495879" y="37103"/>
                        <a:pt x="506997" y="31812"/>
                      </a:cubicBezTo>
                      <a:cubicBezTo>
                        <a:pt x="483369" y="24070"/>
                        <a:pt x="455769" y="16475"/>
                        <a:pt x="424908" y="10468"/>
                      </a:cubicBezTo>
                      <a:cubicBezTo>
                        <a:pt x="393438" y="4340"/>
                        <a:pt x="359476" y="0"/>
                        <a:pt x="324463" y="0"/>
                      </a:cubicBezTo>
                      <a:close/>
                    </a:path>
                  </a:pathLst>
                </a:custGeom>
                <a:solidFill>
                  <a:srgbClr val="BFDB87"/>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72" name="Google Shape;472;p20"/>
                <p:cNvSpPr/>
                <p:nvPr/>
              </p:nvSpPr>
              <p:spPr>
                <a:xfrm>
                  <a:off x="5466252" y="3198239"/>
                  <a:ext cx="533764" cy="213899"/>
                </a:xfrm>
                <a:custGeom>
                  <a:rect b="b" l="l" r="r" t="t"/>
                  <a:pathLst>
                    <a:path extrusionOk="0" h="213899" w="533764">
                      <a:moveTo>
                        <a:pt x="337813" y="0"/>
                      </a:moveTo>
                      <a:cubicBezTo>
                        <a:pt x="319295" y="0"/>
                        <a:pt x="297703" y="3797"/>
                        <a:pt x="269166" y="11298"/>
                      </a:cubicBezTo>
                      <a:cubicBezTo>
                        <a:pt x="218762" y="24552"/>
                        <a:pt x="158935" y="49078"/>
                        <a:pt x="94822" y="80575"/>
                      </a:cubicBezTo>
                      <a:cubicBezTo>
                        <a:pt x="72467" y="91558"/>
                        <a:pt x="51130" y="102622"/>
                        <a:pt x="31620" y="113224"/>
                      </a:cubicBezTo>
                      <a:cubicBezTo>
                        <a:pt x="24782" y="116941"/>
                        <a:pt x="7035" y="126853"/>
                        <a:pt x="6713" y="127034"/>
                      </a:cubicBezTo>
                      <a:cubicBezTo>
                        <a:pt x="-3406" y="132901"/>
                        <a:pt x="-1752" y="148110"/>
                        <a:pt x="9432" y="151526"/>
                      </a:cubicBezTo>
                      <a:cubicBezTo>
                        <a:pt x="9834" y="151646"/>
                        <a:pt x="33134" y="158296"/>
                        <a:pt x="42082" y="160734"/>
                      </a:cubicBezTo>
                      <a:cubicBezTo>
                        <a:pt x="67618" y="167686"/>
                        <a:pt x="95586" y="174839"/>
                        <a:pt x="124960" y="181449"/>
                      </a:cubicBezTo>
                      <a:cubicBezTo>
                        <a:pt x="209091" y="200396"/>
                        <a:pt x="288085" y="212384"/>
                        <a:pt x="355179" y="213890"/>
                      </a:cubicBezTo>
                      <a:cubicBezTo>
                        <a:pt x="357315" y="213937"/>
                        <a:pt x="359023" y="213797"/>
                        <a:pt x="362298" y="213683"/>
                      </a:cubicBezTo>
                      <a:cubicBezTo>
                        <a:pt x="362331" y="213683"/>
                        <a:pt x="365673" y="213676"/>
                        <a:pt x="366899" y="213683"/>
                      </a:cubicBezTo>
                      <a:cubicBezTo>
                        <a:pt x="371882" y="213703"/>
                        <a:pt x="376503" y="210971"/>
                        <a:pt x="378833" y="206564"/>
                      </a:cubicBezTo>
                      <a:cubicBezTo>
                        <a:pt x="392228" y="181188"/>
                        <a:pt x="407746" y="157988"/>
                        <a:pt x="425292" y="136872"/>
                      </a:cubicBezTo>
                      <a:cubicBezTo>
                        <a:pt x="441051" y="117919"/>
                        <a:pt x="458745" y="101001"/>
                        <a:pt x="478455" y="86227"/>
                      </a:cubicBezTo>
                      <a:cubicBezTo>
                        <a:pt x="480103" y="84988"/>
                        <a:pt x="484483" y="81613"/>
                        <a:pt x="484731" y="81412"/>
                      </a:cubicBezTo>
                      <a:cubicBezTo>
                        <a:pt x="489868" y="77353"/>
                        <a:pt x="492171" y="75686"/>
                        <a:pt x="494984" y="73878"/>
                      </a:cubicBezTo>
                      <a:cubicBezTo>
                        <a:pt x="503289" y="68553"/>
                        <a:pt x="511346" y="64394"/>
                        <a:pt x="526173" y="57342"/>
                      </a:cubicBezTo>
                      <a:cubicBezTo>
                        <a:pt x="537083" y="52152"/>
                        <a:pt x="535978" y="36199"/>
                        <a:pt x="524499" y="32435"/>
                      </a:cubicBezTo>
                      <a:cubicBezTo>
                        <a:pt x="497904" y="23722"/>
                        <a:pt x="469943" y="16348"/>
                        <a:pt x="440783" y="10669"/>
                      </a:cubicBezTo>
                      <a:cubicBezTo>
                        <a:pt x="404973" y="3703"/>
                        <a:pt x="371038" y="0"/>
                        <a:pt x="337813" y="0"/>
                      </a:cubicBezTo>
                      <a:close/>
                      <a:moveTo>
                        <a:pt x="337813" y="13395"/>
                      </a:moveTo>
                      <a:cubicBezTo>
                        <a:pt x="372826" y="13395"/>
                        <a:pt x="406795" y="17734"/>
                        <a:pt x="438272" y="23856"/>
                      </a:cubicBezTo>
                      <a:cubicBezTo>
                        <a:pt x="469133" y="29863"/>
                        <a:pt x="496685" y="37458"/>
                        <a:pt x="520313" y="45207"/>
                      </a:cubicBezTo>
                      <a:cubicBezTo>
                        <a:pt x="509196" y="50491"/>
                        <a:pt x="498360" y="55848"/>
                        <a:pt x="487872" y="62572"/>
                      </a:cubicBezTo>
                      <a:cubicBezTo>
                        <a:pt x="481837" y="66444"/>
                        <a:pt x="476245" y="71246"/>
                        <a:pt x="470499" y="75552"/>
                      </a:cubicBezTo>
                      <a:cubicBezTo>
                        <a:pt x="450300" y="90694"/>
                        <a:pt x="431728" y="108208"/>
                        <a:pt x="415039" y="128293"/>
                      </a:cubicBezTo>
                      <a:cubicBezTo>
                        <a:pt x="397044" y="149938"/>
                        <a:pt x="381051" y="173874"/>
                        <a:pt x="367113" y="200288"/>
                      </a:cubicBezTo>
                      <a:cubicBezTo>
                        <a:pt x="363216" y="200275"/>
                        <a:pt x="359552" y="200583"/>
                        <a:pt x="355601" y="200496"/>
                      </a:cubicBezTo>
                      <a:cubicBezTo>
                        <a:pt x="204631" y="197107"/>
                        <a:pt x="13410" y="138754"/>
                        <a:pt x="13410" y="138754"/>
                      </a:cubicBezTo>
                      <a:cubicBezTo>
                        <a:pt x="13410" y="138754"/>
                        <a:pt x="159887" y="53940"/>
                        <a:pt x="272722" y="24278"/>
                      </a:cubicBezTo>
                      <a:cubicBezTo>
                        <a:pt x="296370" y="18056"/>
                        <a:pt x="318833" y="13395"/>
                        <a:pt x="337813" y="1339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73" name="Google Shape;473;p20"/>
                <p:cNvSpPr/>
                <p:nvPr/>
              </p:nvSpPr>
              <p:spPr>
                <a:xfrm>
                  <a:off x="6098457" y="2870642"/>
                  <a:ext cx="433607" cy="380699"/>
                </a:xfrm>
                <a:custGeom>
                  <a:rect b="b" l="l" r="r" t="t"/>
                  <a:pathLst>
                    <a:path extrusionOk="0" h="380699" w="433607">
                      <a:moveTo>
                        <a:pt x="432898" y="0"/>
                      </a:moveTo>
                      <a:cubicBezTo>
                        <a:pt x="432898" y="0"/>
                        <a:pt x="301223" y="31450"/>
                        <a:pt x="206296" y="86227"/>
                      </a:cubicBezTo>
                      <a:cubicBezTo>
                        <a:pt x="206283" y="86288"/>
                        <a:pt x="206309" y="86375"/>
                        <a:pt x="206296" y="86435"/>
                      </a:cubicBezTo>
                      <a:cubicBezTo>
                        <a:pt x="177531" y="103044"/>
                        <a:pt x="151800" y="121415"/>
                        <a:pt x="134575" y="142109"/>
                      </a:cubicBezTo>
                      <a:cubicBezTo>
                        <a:pt x="99495" y="184262"/>
                        <a:pt x="60563" y="245863"/>
                        <a:pt x="28946" y="299287"/>
                      </a:cubicBezTo>
                      <a:cubicBezTo>
                        <a:pt x="13200" y="325896"/>
                        <a:pt x="10488" y="331186"/>
                        <a:pt x="0" y="350140"/>
                      </a:cubicBezTo>
                      <a:cubicBezTo>
                        <a:pt x="10756" y="349001"/>
                        <a:pt x="21605" y="348278"/>
                        <a:pt x="32616" y="348050"/>
                      </a:cubicBezTo>
                      <a:cubicBezTo>
                        <a:pt x="35462" y="347990"/>
                        <a:pt x="38188" y="347628"/>
                        <a:pt x="41041" y="347628"/>
                      </a:cubicBezTo>
                      <a:cubicBezTo>
                        <a:pt x="59485" y="347628"/>
                        <a:pt x="78458" y="349229"/>
                        <a:pt x="97425" y="351606"/>
                      </a:cubicBezTo>
                      <a:cubicBezTo>
                        <a:pt x="136564" y="356516"/>
                        <a:pt x="176406" y="366635"/>
                        <a:pt x="216449" y="380699"/>
                      </a:cubicBezTo>
                      <a:cubicBezTo>
                        <a:pt x="257798" y="352363"/>
                        <a:pt x="297573" y="318408"/>
                        <a:pt x="328133" y="277099"/>
                      </a:cubicBezTo>
                      <a:cubicBezTo>
                        <a:pt x="448971" y="113740"/>
                        <a:pt x="432898" y="0"/>
                        <a:pt x="432898" y="0"/>
                      </a:cubicBezTo>
                      <a:close/>
                    </a:path>
                  </a:pathLst>
                </a:custGeom>
                <a:solidFill>
                  <a:srgbClr val="BDD98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74" name="Google Shape;474;p20"/>
                <p:cNvSpPr/>
                <p:nvPr/>
              </p:nvSpPr>
              <p:spPr>
                <a:xfrm>
                  <a:off x="6078635" y="2850652"/>
                  <a:ext cx="460474" cy="407397"/>
                </a:xfrm>
                <a:custGeom>
                  <a:rect b="b" l="l" r="r" t="t"/>
                  <a:pathLst>
                    <a:path extrusionOk="0" h="407397" w="460474">
                      <a:moveTo>
                        <a:pt x="443290" y="374"/>
                      </a:moveTo>
                      <a:cubicBezTo>
                        <a:pt x="442199" y="635"/>
                        <a:pt x="426815" y="4546"/>
                        <a:pt x="420687" y="6234"/>
                      </a:cubicBezTo>
                      <a:cubicBezTo>
                        <a:pt x="403200" y="11042"/>
                        <a:pt x="384200" y="16682"/>
                        <a:pt x="364389" y="23184"/>
                      </a:cubicBezTo>
                      <a:cubicBezTo>
                        <a:pt x="307610" y="41836"/>
                        <a:pt x="255525" y="63362"/>
                        <a:pt x="213071" y="87853"/>
                      </a:cubicBezTo>
                      <a:cubicBezTo>
                        <a:pt x="213018" y="87887"/>
                        <a:pt x="213125" y="88034"/>
                        <a:pt x="213071" y="88068"/>
                      </a:cubicBezTo>
                      <a:cubicBezTo>
                        <a:pt x="212984" y="88115"/>
                        <a:pt x="212951" y="88222"/>
                        <a:pt x="212864" y="88275"/>
                      </a:cubicBezTo>
                      <a:cubicBezTo>
                        <a:pt x="179746" y="107423"/>
                        <a:pt x="154759" y="126416"/>
                        <a:pt x="137727" y="146876"/>
                      </a:cubicBezTo>
                      <a:cubicBezTo>
                        <a:pt x="106384" y="184542"/>
                        <a:pt x="70346" y="238877"/>
                        <a:pt x="30779" y="305729"/>
                      </a:cubicBezTo>
                      <a:cubicBezTo>
                        <a:pt x="21851" y="320818"/>
                        <a:pt x="16922" y="329491"/>
                        <a:pt x="11738" y="338793"/>
                      </a:cubicBezTo>
                      <a:cubicBezTo>
                        <a:pt x="11544" y="339141"/>
                        <a:pt x="2918" y="354786"/>
                        <a:pt x="1692" y="357003"/>
                      </a:cubicBezTo>
                      <a:cubicBezTo>
                        <a:pt x="-3551" y="366480"/>
                        <a:pt x="4104" y="377818"/>
                        <a:pt x="14873" y="376673"/>
                      </a:cubicBezTo>
                      <a:cubicBezTo>
                        <a:pt x="25508" y="375548"/>
                        <a:pt x="35869" y="375012"/>
                        <a:pt x="46269" y="374791"/>
                      </a:cubicBezTo>
                      <a:cubicBezTo>
                        <a:pt x="47636" y="374764"/>
                        <a:pt x="50817" y="374590"/>
                        <a:pt x="50870" y="374584"/>
                      </a:cubicBezTo>
                      <a:cubicBezTo>
                        <a:pt x="52719" y="374456"/>
                        <a:pt x="53569" y="374376"/>
                        <a:pt x="54433" y="374376"/>
                      </a:cubicBezTo>
                      <a:cubicBezTo>
                        <a:pt x="70936" y="374376"/>
                        <a:pt x="88898" y="375588"/>
                        <a:pt x="109264" y="378140"/>
                      </a:cubicBezTo>
                      <a:cubicBezTo>
                        <a:pt x="146219" y="382774"/>
                        <a:pt x="184856" y="392358"/>
                        <a:pt x="225421" y="406603"/>
                      </a:cubicBezTo>
                      <a:cubicBezTo>
                        <a:pt x="229446" y="408016"/>
                        <a:pt x="233833" y="407554"/>
                        <a:pt x="237349" y="405136"/>
                      </a:cubicBezTo>
                      <a:cubicBezTo>
                        <a:pt x="284706" y="372688"/>
                        <a:pt x="323161" y="337728"/>
                        <a:pt x="352247" y="298402"/>
                      </a:cubicBezTo>
                      <a:cubicBezTo>
                        <a:pt x="401258" y="232153"/>
                        <a:pt x="432092" y="168957"/>
                        <a:pt x="448105" y="110249"/>
                      </a:cubicBezTo>
                      <a:cubicBezTo>
                        <a:pt x="458841" y="70876"/>
                        <a:pt x="461701" y="38970"/>
                        <a:pt x="460033" y="16072"/>
                      </a:cubicBezTo>
                      <a:cubicBezTo>
                        <a:pt x="459879" y="13936"/>
                        <a:pt x="459745" y="12389"/>
                        <a:pt x="459618" y="11464"/>
                      </a:cubicBezTo>
                      <a:cubicBezTo>
                        <a:pt x="458513" y="3655"/>
                        <a:pt x="450965" y="-1461"/>
                        <a:pt x="443290" y="374"/>
                      </a:cubicBezTo>
                      <a:close/>
                      <a:moveTo>
                        <a:pt x="446431" y="13346"/>
                      </a:moveTo>
                      <a:cubicBezTo>
                        <a:pt x="446431" y="13346"/>
                        <a:pt x="462417" y="127086"/>
                        <a:pt x="341579" y="290446"/>
                      </a:cubicBezTo>
                      <a:cubicBezTo>
                        <a:pt x="311019" y="331754"/>
                        <a:pt x="271164" y="365710"/>
                        <a:pt x="229815" y="394046"/>
                      </a:cubicBezTo>
                      <a:cubicBezTo>
                        <a:pt x="189772" y="379988"/>
                        <a:pt x="150077" y="369862"/>
                        <a:pt x="110938" y="364953"/>
                      </a:cubicBezTo>
                      <a:cubicBezTo>
                        <a:pt x="91972" y="362575"/>
                        <a:pt x="72871" y="360981"/>
                        <a:pt x="54433" y="360981"/>
                      </a:cubicBezTo>
                      <a:cubicBezTo>
                        <a:pt x="51573" y="360981"/>
                        <a:pt x="48901" y="361336"/>
                        <a:pt x="46062" y="361396"/>
                      </a:cubicBezTo>
                      <a:cubicBezTo>
                        <a:pt x="35045" y="361631"/>
                        <a:pt x="24168" y="362354"/>
                        <a:pt x="13412" y="363493"/>
                      </a:cubicBezTo>
                      <a:cubicBezTo>
                        <a:pt x="23901" y="344533"/>
                        <a:pt x="26546" y="339242"/>
                        <a:pt x="42291" y="312634"/>
                      </a:cubicBezTo>
                      <a:cubicBezTo>
                        <a:pt x="73909" y="259210"/>
                        <a:pt x="112901" y="197608"/>
                        <a:pt x="147981" y="155456"/>
                      </a:cubicBezTo>
                      <a:cubicBezTo>
                        <a:pt x="165206" y="134761"/>
                        <a:pt x="191004" y="116397"/>
                        <a:pt x="219769" y="99788"/>
                      </a:cubicBezTo>
                      <a:cubicBezTo>
                        <a:pt x="219782" y="99728"/>
                        <a:pt x="219755" y="99641"/>
                        <a:pt x="219769" y="99574"/>
                      </a:cubicBezTo>
                      <a:cubicBezTo>
                        <a:pt x="314696" y="44803"/>
                        <a:pt x="446431" y="13346"/>
                        <a:pt x="446431" y="13346"/>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75" name="Google Shape;475;p20"/>
                <p:cNvSpPr/>
                <p:nvPr/>
              </p:nvSpPr>
              <p:spPr>
                <a:xfrm>
                  <a:off x="5549127" y="2670769"/>
                  <a:ext cx="760159" cy="662406"/>
                </a:xfrm>
                <a:custGeom>
                  <a:rect b="b" l="l" r="r" t="t"/>
                  <a:pathLst>
                    <a:path extrusionOk="0" h="662406" w="760159">
                      <a:moveTo>
                        <a:pt x="681313" y="0"/>
                      </a:moveTo>
                      <a:cubicBezTo>
                        <a:pt x="681313" y="0"/>
                        <a:pt x="553837" y="118033"/>
                        <a:pt x="510660" y="208874"/>
                      </a:cubicBezTo>
                      <a:cubicBezTo>
                        <a:pt x="509562" y="211192"/>
                        <a:pt x="507974" y="213710"/>
                        <a:pt x="506990" y="215987"/>
                      </a:cubicBezTo>
                      <a:cubicBezTo>
                        <a:pt x="467302" y="307612"/>
                        <a:pt x="477180" y="492463"/>
                        <a:pt x="477180" y="492463"/>
                      </a:cubicBezTo>
                      <a:cubicBezTo>
                        <a:pt x="477180" y="492463"/>
                        <a:pt x="415679" y="398869"/>
                        <a:pt x="296374" y="350562"/>
                      </a:cubicBezTo>
                      <a:cubicBezTo>
                        <a:pt x="288090" y="347206"/>
                        <a:pt x="278995" y="344494"/>
                        <a:pt x="270235" y="341561"/>
                      </a:cubicBezTo>
                      <a:cubicBezTo>
                        <a:pt x="152812" y="302281"/>
                        <a:pt x="0" y="299287"/>
                        <a:pt x="0" y="299287"/>
                      </a:cubicBezTo>
                      <a:cubicBezTo>
                        <a:pt x="0" y="299287"/>
                        <a:pt x="64702" y="434706"/>
                        <a:pt x="183398" y="547501"/>
                      </a:cubicBezTo>
                      <a:cubicBezTo>
                        <a:pt x="187698" y="551593"/>
                        <a:pt x="191850" y="554473"/>
                        <a:pt x="196143" y="558385"/>
                      </a:cubicBezTo>
                      <a:cubicBezTo>
                        <a:pt x="245937" y="603819"/>
                        <a:pt x="294097" y="637392"/>
                        <a:pt x="338493" y="662406"/>
                      </a:cubicBezTo>
                      <a:cubicBezTo>
                        <a:pt x="355190" y="642321"/>
                        <a:pt x="373814" y="624808"/>
                        <a:pt x="394014" y="609665"/>
                      </a:cubicBezTo>
                      <a:cubicBezTo>
                        <a:pt x="399760" y="605352"/>
                        <a:pt x="405265" y="600557"/>
                        <a:pt x="411292" y="596686"/>
                      </a:cubicBezTo>
                      <a:cubicBezTo>
                        <a:pt x="421781" y="589962"/>
                        <a:pt x="432797" y="584604"/>
                        <a:pt x="443915" y="579314"/>
                      </a:cubicBezTo>
                      <a:cubicBezTo>
                        <a:pt x="476818" y="563662"/>
                        <a:pt x="512167" y="553951"/>
                        <a:pt x="549330" y="550013"/>
                      </a:cubicBezTo>
                      <a:cubicBezTo>
                        <a:pt x="560086" y="548874"/>
                        <a:pt x="570935" y="548151"/>
                        <a:pt x="581946" y="547923"/>
                      </a:cubicBezTo>
                      <a:cubicBezTo>
                        <a:pt x="584792" y="547863"/>
                        <a:pt x="587518" y="547501"/>
                        <a:pt x="590371" y="547501"/>
                      </a:cubicBezTo>
                      <a:cubicBezTo>
                        <a:pt x="608815" y="547501"/>
                        <a:pt x="627788" y="549102"/>
                        <a:pt x="646755" y="551480"/>
                      </a:cubicBezTo>
                      <a:cubicBezTo>
                        <a:pt x="694265" y="463679"/>
                        <a:pt x="741662" y="362275"/>
                        <a:pt x="755626" y="286308"/>
                      </a:cubicBezTo>
                      <a:cubicBezTo>
                        <a:pt x="755639" y="286248"/>
                        <a:pt x="755613" y="286161"/>
                        <a:pt x="755626" y="286100"/>
                      </a:cubicBezTo>
                      <a:cubicBezTo>
                        <a:pt x="758211" y="272003"/>
                        <a:pt x="760160" y="258555"/>
                        <a:pt x="760160" y="246546"/>
                      </a:cubicBezTo>
                      <a:cubicBezTo>
                        <a:pt x="760160" y="154861"/>
                        <a:pt x="681313" y="0"/>
                        <a:pt x="681313" y="0"/>
                      </a:cubicBezTo>
                      <a:close/>
                    </a:path>
                  </a:pathLst>
                </a:custGeom>
                <a:solidFill>
                  <a:srgbClr val="9CB66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76" name="Google Shape;476;p20"/>
                <p:cNvSpPr/>
                <p:nvPr/>
              </p:nvSpPr>
              <p:spPr>
                <a:xfrm>
                  <a:off x="5529406" y="2650734"/>
                  <a:ext cx="786785" cy="689232"/>
                </a:xfrm>
                <a:custGeom>
                  <a:rect b="b" l="l" r="r" t="t"/>
                  <a:pathLst>
                    <a:path extrusionOk="0" h="689232" w="786785">
                      <a:moveTo>
                        <a:pt x="697002" y="211"/>
                      </a:moveTo>
                      <a:cubicBezTo>
                        <a:pt x="693064" y="-492"/>
                        <a:pt x="688751" y="546"/>
                        <a:pt x="685490" y="3560"/>
                      </a:cubicBezTo>
                      <a:cubicBezTo>
                        <a:pt x="685222" y="3814"/>
                        <a:pt x="670146" y="18133"/>
                        <a:pt x="664561" y="23652"/>
                      </a:cubicBezTo>
                      <a:cubicBezTo>
                        <a:pt x="648628" y="39410"/>
                        <a:pt x="632059" y="56656"/>
                        <a:pt x="615590" y="74718"/>
                      </a:cubicBezTo>
                      <a:cubicBezTo>
                        <a:pt x="568180" y="126696"/>
                        <a:pt x="531587" y="175184"/>
                        <a:pt x="511990" y="216405"/>
                      </a:cubicBezTo>
                      <a:cubicBezTo>
                        <a:pt x="511729" y="216961"/>
                        <a:pt x="510544" y="219091"/>
                        <a:pt x="510524" y="219125"/>
                      </a:cubicBezTo>
                      <a:cubicBezTo>
                        <a:pt x="509278" y="221408"/>
                        <a:pt x="508682" y="222400"/>
                        <a:pt x="508012" y="223940"/>
                      </a:cubicBezTo>
                      <a:cubicBezTo>
                        <a:pt x="489829" y="265912"/>
                        <a:pt x="480433" y="327821"/>
                        <a:pt x="477251" y="401417"/>
                      </a:cubicBezTo>
                      <a:cubicBezTo>
                        <a:pt x="476274" y="423914"/>
                        <a:pt x="476207" y="445740"/>
                        <a:pt x="476414" y="466923"/>
                      </a:cubicBezTo>
                      <a:cubicBezTo>
                        <a:pt x="459236" y="447562"/>
                        <a:pt x="439385" y="428267"/>
                        <a:pt x="416139" y="410211"/>
                      </a:cubicBezTo>
                      <a:cubicBezTo>
                        <a:pt x="385512" y="386429"/>
                        <a:pt x="351557" y="366558"/>
                        <a:pt x="314629" y="351610"/>
                      </a:cubicBezTo>
                      <a:cubicBezTo>
                        <a:pt x="309304" y="349453"/>
                        <a:pt x="304690" y="347725"/>
                        <a:pt x="295374" y="344698"/>
                      </a:cubicBezTo>
                      <a:cubicBezTo>
                        <a:pt x="294865" y="344538"/>
                        <a:pt x="289661" y="342796"/>
                        <a:pt x="287839" y="342187"/>
                      </a:cubicBezTo>
                      <a:cubicBezTo>
                        <a:pt x="235407" y="324647"/>
                        <a:pt x="172740" y="312940"/>
                        <a:pt x="105761" y="305774"/>
                      </a:cubicBezTo>
                      <a:cubicBezTo>
                        <a:pt x="82387" y="303269"/>
                        <a:pt x="60253" y="301461"/>
                        <a:pt x="39833" y="300329"/>
                      </a:cubicBezTo>
                      <a:cubicBezTo>
                        <a:pt x="32674" y="299934"/>
                        <a:pt x="14631" y="299298"/>
                        <a:pt x="14089" y="299284"/>
                      </a:cubicBezTo>
                      <a:cubicBezTo>
                        <a:pt x="13875" y="299278"/>
                        <a:pt x="13673" y="299284"/>
                        <a:pt x="13673" y="299284"/>
                      </a:cubicBezTo>
                      <a:cubicBezTo>
                        <a:pt x="3715" y="299090"/>
                        <a:pt x="-2969" y="309343"/>
                        <a:pt x="1324" y="318331"/>
                      </a:cubicBezTo>
                      <a:cubicBezTo>
                        <a:pt x="1324" y="318331"/>
                        <a:pt x="3561" y="323046"/>
                        <a:pt x="4465" y="324821"/>
                      </a:cubicBezTo>
                      <a:cubicBezTo>
                        <a:pt x="7023" y="329837"/>
                        <a:pt x="9930" y="335537"/>
                        <a:pt x="13466" y="341979"/>
                      </a:cubicBezTo>
                      <a:cubicBezTo>
                        <a:pt x="23512" y="360330"/>
                        <a:pt x="35500" y="380361"/>
                        <a:pt x="49249" y="401625"/>
                      </a:cubicBezTo>
                      <a:cubicBezTo>
                        <a:pt x="88556" y="462403"/>
                        <a:pt x="134821" y="520381"/>
                        <a:pt x="187595" y="570523"/>
                      </a:cubicBezTo>
                      <a:cubicBezTo>
                        <a:pt x="189805" y="572626"/>
                        <a:pt x="191486" y="574220"/>
                        <a:pt x="194915" y="577013"/>
                      </a:cubicBezTo>
                      <a:cubicBezTo>
                        <a:pt x="195022" y="577093"/>
                        <a:pt x="198960" y="580342"/>
                        <a:pt x="200360" y="581614"/>
                      </a:cubicBezTo>
                      <a:cubicBezTo>
                        <a:pt x="247736" y="624838"/>
                        <a:pt x="296117" y="659872"/>
                        <a:pt x="345188" y="687518"/>
                      </a:cubicBezTo>
                      <a:cubicBezTo>
                        <a:pt x="350820" y="690693"/>
                        <a:pt x="358007" y="689353"/>
                        <a:pt x="362139" y="684377"/>
                      </a:cubicBezTo>
                      <a:cubicBezTo>
                        <a:pt x="377898" y="665424"/>
                        <a:pt x="395592" y="648506"/>
                        <a:pt x="415302" y="633732"/>
                      </a:cubicBezTo>
                      <a:cubicBezTo>
                        <a:pt x="416949" y="632493"/>
                        <a:pt x="421329" y="629118"/>
                        <a:pt x="421577" y="628917"/>
                      </a:cubicBezTo>
                      <a:cubicBezTo>
                        <a:pt x="426714" y="624858"/>
                        <a:pt x="429018" y="623191"/>
                        <a:pt x="431831" y="621383"/>
                      </a:cubicBezTo>
                      <a:cubicBezTo>
                        <a:pt x="440142" y="616058"/>
                        <a:pt x="448192" y="611899"/>
                        <a:pt x="463020" y="604847"/>
                      </a:cubicBezTo>
                      <a:cubicBezTo>
                        <a:pt x="494316" y="589959"/>
                        <a:pt x="528177" y="580402"/>
                        <a:pt x="564102" y="576591"/>
                      </a:cubicBezTo>
                      <a:cubicBezTo>
                        <a:pt x="574737" y="575466"/>
                        <a:pt x="585098" y="574930"/>
                        <a:pt x="595498" y="574709"/>
                      </a:cubicBezTo>
                      <a:cubicBezTo>
                        <a:pt x="596865" y="574682"/>
                        <a:pt x="600046" y="574508"/>
                        <a:pt x="600099" y="574502"/>
                      </a:cubicBezTo>
                      <a:cubicBezTo>
                        <a:pt x="601948" y="574374"/>
                        <a:pt x="602799" y="574294"/>
                        <a:pt x="603662" y="574294"/>
                      </a:cubicBezTo>
                      <a:cubicBezTo>
                        <a:pt x="620165" y="574294"/>
                        <a:pt x="638133" y="575506"/>
                        <a:pt x="658493" y="578058"/>
                      </a:cubicBezTo>
                      <a:cubicBezTo>
                        <a:pt x="663971" y="578748"/>
                        <a:pt x="669262" y="576008"/>
                        <a:pt x="671887" y="571153"/>
                      </a:cubicBezTo>
                      <a:cubicBezTo>
                        <a:pt x="729846" y="464057"/>
                        <a:pt x="769480" y="371126"/>
                        <a:pt x="782185" y="302003"/>
                      </a:cubicBezTo>
                      <a:cubicBezTo>
                        <a:pt x="782198" y="301816"/>
                        <a:pt x="782172" y="301963"/>
                        <a:pt x="782185" y="301796"/>
                      </a:cubicBezTo>
                      <a:cubicBezTo>
                        <a:pt x="782198" y="301608"/>
                        <a:pt x="782172" y="301755"/>
                        <a:pt x="782185" y="301588"/>
                      </a:cubicBezTo>
                      <a:cubicBezTo>
                        <a:pt x="785326" y="284410"/>
                        <a:pt x="786786" y="271625"/>
                        <a:pt x="786786" y="259938"/>
                      </a:cubicBezTo>
                      <a:cubicBezTo>
                        <a:pt x="786786" y="233798"/>
                        <a:pt x="780946" y="202000"/>
                        <a:pt x="770257" y="165761"/>
                      </a:cubicBezTo>
                      <a:cubicBezTo>
                        <a:pt x="763814" y="143941"/>
                        <a:pt x="755898" y="120983"/>
                        <a:pt x="746602" y="97321"/>
                      </a:cubicBezTo>
                      <a:cubicBezTo>
                        <a:pt x="737876" y="75107"/>
                        <a:pt x="728533" y="53448"/>
                        <a:pt x="719190" y="33275"/>
                      </a:cubicBezTo>
                      <a:cubicBezTo>
                        <a:pt x="715915" y="26217"/>
                        <a:pt x="708207" y="10692"/>
                        <a:pt x="707470" y="9212"/>
                      </a:cubicBezTo>
                      <a:cubicBezTo>
                        <a:pt x="707022" y="8308"/>
                        <a:pt x="706800" y="7658"/>
                        <a:pt x="706633" y="7324"/>
                      </a:cubicBezTo>
                      <a:cubicBezTo>
                        <a:pt x="704617" y="3372"/>
                        <a:pt x="700940" y="914"/>
                        <a:pt x="697002" y="211"/>
                      </a:cubicBezTo>
                      <a:close/>
                      <a:moveTo>
                        <a:pt x="694698" y="13398"/>
                      </a:moveTo>
                      <a:cubicBezTo>
                        <a:pt x="694698" y="13398"/>
                        <a:pt x="773391" y="168252"/>
                        <a:pt x="773391" y="259938"/>
                      </a:cubicBezTo>
                      <a:cubicBezTo>
                        <a:pt x="773398" y="271953"/>
                        <a:pt x="771583" y="285394"/>
                        <a:pt x="768998" y="299492"/>
                      </a:cubicBezTo>
                      <a:cubicBezTo>
                        <a:pt x="768984" y="299559"/>
                        <a:pt x="769011" y="299646"/>
                        <a:pt x="768998" y="299706"/>
                      </a:cubicBezTo>
                      <a:cubicBezTo>
                        <a:pt x="755034" y="375666"/>
                        <a:pt x="707678" y="477077"/>
                        <a:pt x="660167" y="564871"/>
                      </a:cubicBezTo>
                      <a:cubicBezTo>
                        <a:pt x="641201" y="562494"/>
                        <a:pt x="622100" y="560900"/>
                        <a:pt x="603662" y="560900"/>
                      </a:cubicBezTo>
                      <a:cubicBezTo>
                        <a:pt x="600803" y="560900"/>
                        <a:pt x="598130" y="561254"/>
                        <a:pt x="595291" y="561315"/>
                      </a:cubicBezTo>
                      <a:cubicBezTo>
                        <a:pt x="584274" y="561549"/>
                        <a:pt x="573397" y="562272"/>
                        <a:pt x="562642" y="563411"/>
                      </a:cubicBezTo>
                      <a:cubicBezTo>
                        <a:pt x="525479" y="567349"/>
                        <a:pt x="490063" y="577053"/>
                        <a:pt x="457160" y="592712"/>
                      </a:cubicBezTo>
                      <a:cubicBezTo>
                        <a:pt x="446042" y="597996"/>
                        <a:pt x="435206" y="603353"/>
                        <a:pt x="424718" y="610077"/>
                      </a:cubicBezTo>
                      <a:cubicBezTo>
                        <a:pt x="418684" y="613948"/>
                        <a:pt x="413092" y="618750"/>
                        <a:pt x="407345" y="623057"/>
                      </a:cubicBezTo>
                      <a:cubicBezTo>
                        <a:pt x="387147" y="638199"/>
                        <a:pt x="368575" y="655713"/>
                        <a:pt x="351885" y="675798"/>
                      </a:cubicBezTo>
                      <a:cubicBezTo>
                        <a:pt x="307482" y="650783"/>
                        <a:pt x="259363" y="617210"/>
                        <a:pt x="209568" y="571783"/>
                      </a:cubicBezTo>
                      <a:cubicBezTo>
                        <a:pt x="205276" y="567871"/>
                        <a:pt x="201103" y="564985"/>
                        <a:pt x="196803" y="560900"/>
                      </a:cubicBezTo>
                      <a:cubicBezTo>
                        <a:pt x="78108" y="448097"/>
                        <a:pt x="13252" y="312679"/>
                        <a:pt x="13252" y="312679"/>
                      </a:cubicBezTo>
                      <a:cubicBezTo>
                        <a:pt x="13252" y="312679"/>
                        <a:pt x="166230" y="315672"/>
                        <a:pt x="283654" y="354959"/>
                      </a:cubicBezTo>
                      <a:cubicBezTo>
                        <a:pt x="292414" y="357885"/>
                        <a:pt x="301328" y="360604"/>
                        <a:pt x="309606" y="363953"/>
                      </a:cubicBezTo>
                      <a:cubicBezTo>
                        <a:pt x="428911" y="412260"/>
                        <a:pt x="490432" y="505855"/>
                        <a:pt x="490432" y="505855"/>
                      </a:cubicBezTo>
                      <a:cubicBezTo>
                        <a:pt x="490432" y="505855"/>
                        <a:pt x="480674" y="321003"/>
                        <a:pt x="520362" y="229385"/>
                      </a:cubicBezTo>
                      <a:cubicBezTo>
                        <a:pt x="521347" y="227101"/>
                        <a:pt x="522820" y="224583"/>
                        <a:pt x="523918" y="222266"/>
                      </a:cubicBezTo>
                      <a:cubicBezTo>
                        <a:pt x="567096" y="131431"/>
                        <a:pt x="694698" y="13398"/>
                        <a:pt x="694698" y="13398"/>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77" name="Google Shape;477;p20"/>
                <p:cNvSpPr/>
                <p:nvPr/>
              </p:nvSpPr>
              <p:spPr>
                <a:xfrm>
                  <a:off x="5782407" y="2565079"/>
                  <a:ext cx="348665" cy="715354"/>
                </a:xfrm>
                <a:custGeom>
                  <a:rect b="b" l="l" r="r" t="t"/>
                  <a:pathLst>
                    <a:path extrusionOk="0" h="715354" w="348665">
                      <a:moveTo>
                        <a:pt x="35662" y="0"/>
                      </a:moveTo>
                      <a:cubicBezTo>
                        <a:pt x="35655" y="0"/>
                        <a:pt x="-45429" y="141306"/>
                        <a:pt x="36954" y="447250"/>
                      </a:cubicBezTo>
                      <a:cubicBezTo>
                        <a:pt x="39359" y="456171"/>
                        <a:pt x="40531" y="463799"/>
                        <a:pt x="43217" y="472994"/>
                      </a:cubicBezTo>
                      <a:cubicBezTo>
                        <a:pt x="62745" y="539840"/>
                        <a:pt x="93801" y="604341"/>
                        <a:pt x="128546" y="663659"/>
                      </a:cubicBezTo>
                      <a:cubicBezTo>
                        <a:pt x="139001" y="681507"/>
                        <a:pt x="149783" y="698632"/>
                        <a:pt x="160733" y="715355"/>
                      </a:cubicBezTo>
                      <a:cubicBezTo>
                        <a:pt x="166480" y="711042"/>
                        <a:pt x="171985" y="706247"/>
                        <a:pt x="178012" y="702376"/>
                      </a:cubicBezTo>
                      <a:cubicBezTo>
                        <a:pt x="188500" y="695652"/>
                        <a:pt x="199517" y="690294"/>
                        <a:pt x="210635" y="685003"/>
                      </a:cubicBezTo>
                      <a:cubicBezTo>
                        <a:pt x="243538" y="669352"/>
                        <a:pt x="278886" y="659640"/>
                        <a:pt x="316050" y="655703"/>
                      </a:cubicBezTo>
                      <a:cubicBezTo>
                        <a:pt x="326806" y="654564"/>
                        <a:pt x="337655" y="653841"/>
                        <a:pt x="348665" y="653613"/>
                      </a:cubicBezTo>
                      <a:cubicBezTo>
                        <a:pt x="347660" y="637506"/>
                        <a:pt x="346489" y="621386"/>
                        <a:pt x="344995" y="604850"/>
                      </a:cubicBezTo>
                      <a:cubicBezTo>
                        <a:pt x="338948" y="537911"/>
                        <a:pt x="329062" y="468467"/>
                        <a:pt x="312159" y="403510"/>
                      </a:cubicBezTo>
                      <a:cubicBezTo>
                        <a:pt x="304423" y="373788"/>
                        <a:pt x="291745" y="344045"/>
                        <a:pt x="277380" y="314564"/>
                      </a:cubicBezTo>
                      <a:cubicBezTo>
                        <a:pt x="196999" y="149550"/>
                        <a:pt x="35662" y="0"/>
                        <a:pt x="35662" y="0"/>
                      </a:cubicBezTo>
                      <a:close/>
                    </a:path>
                  </a:pathLst>
                </a:custGeom>
                <a:solidFill>
                  <a:srgbClr val="BFD88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78" name="Google Shape;478;p20"/>
                <p:cNvSpPr/>
                <p:nvPr/>
              </p:nvSpPr>
              <p:spPr>
                <a:xfrm>
                  <a:off x="5762273" y="2545094"/>
                  <a:ext cx="375844" cy="742057"/>
                </a:xfrm>
                <a:custGeom>
                  <a:rect b="b" l="l" r="r" t="t"/>
                  <a:pathLst>
                    <a:path extrusionOk="0" h="742057" w="375844">
                      <a:moveTo>
                        <a:pt x="47438" y="161"/>
                      </a:moveTo>
                      <a:cubicBezTo>
                        <a:pt x="43587" y="744"/>
                        <a:pt x="39957" y="2913"/>
                        <a:pt x="37814" y="6644"/>
                      </a:cubicBezTo>
                      <a:cubicBezTo>
                        <a:pt x="36434" y="9048"/>
                        <a:pt x="34251" y="13428"/>
                        <a:pt x="31532" y="19831"/>
                      </a:cubicBezTo>
                      <a:cubicBezTo>
                        <a:pt x="27132" y="30198"/>
                        <a:pt x="22825" y="42561"/>
                        <a:pt x="18767" y="57088"/>
                      </a:cubicBezTo>
                      <a:cubicBezTo>
                        <a:pt x="-8920" y="156214"/>
                        <a:pt x="-8672" y="291325"/>
                        <a:pt x="37814" y="463947"/>
                      </a:cubicBezTo>
                      <a:cubicBezTo>
                        <a:pt x="38638" y="467020"/>
                        <a:pt x="39120" y="469405"/>
                        <a:pt x="40325" y="474830"/>
                      </a:cubicBezTo>
                      <a:cubicBezTo>
                        <a:pt x="40332" y="474863"/>
                        <a:pt x="42750" y="485525"/>
                        <a:pt x="44089" y="490106"/>
                      </a:cubicBezTo>
                      <a:cubicBezTo>
                        <a:pt x="62500" y="553121"/>
                        <a:pt x="91781" y="617193"/>
                        <a:pt x="130738" y="683697"/>
                      </a:cubicBezTo>
                      <a:cubicBezTo>
                        <a:pt x="140650" y="700621"/>
                        <a:pt x="151386" y="717699"/>
                        <a:pt x="163387" y="736023"/>
                      </a:cubicBezTo>
                      <a:cubicBezTo>
                        <a:pt x="167620" y="742486"/>
                        <a:pt x="176253" y="744006"/>
                        <a:pt x="182434" y="739372"/>
                      </a:cubicBezTo>
                      <a:cubicBezTo>
                        <a:pt x="184082" y="738133"/>
                        <a:pt x="188462" y="734757"/>
                        <a:pt x="188710" y="734556"/>
                      </a:cubicBezTo>
                      <a:cubicBezTo>
                        <a:pt x="193847" y="730498"/>
                        <a:pt x="196151" y="728830"/>
                        <a:pt x="198963" y="727022"/>
                      </a:cubicBezTo>
                      <a:cubicBezTo>
                        <a:pt x="207275" y="721697"/>
                        <a:pt x="215325" y="717538"/>
                        <a:pt x="230152" y="710486"/>
                      </a:cubicBezTo>
                      <a:cubicBezTo>
                        <a:pt x="261449" y="695598"/>
                        <a:pt x="295310" y="686041"/>
                        <a:pt x="331234" y="682230"/>
                      </a:cubicBezTo>
                      <a:cubicBezTo>
                        <a:pt x="341870" y="681105"/>
                        <a:pt x="352230" y="680570"/>
                        <a:pt x="362631" y="680348"/>
                      </a:cubicBezTo>
                      <a:cubicBezTo>
                        <a:pt x="370239" y="680188"/>
                        <a:pt x="376294" y="673712"/>
                        <a:pt x="375818" y="666117"/>
                      </a:cubicBezTo>
                      <a:cubicBezTo>
                        <a:pt x="374713" y="648516"/>
                        <a:pt x="373461" y="632550"/>
                        <a:pt x="372047" y="616932"/>
                      </a:cubicBezTo>
                      <a:cubicBezTo>
                        <a:pt x="365217" y="541360"/>
                        <a:pt x="354521" y="474012"/>
                        <a:pt x="338769" y="413503"/>
                      </a:cubicBezTo>
                      <a:cubicBezTo>
                        <a:pt x="331509" y="385602"/>
                        <a:pt x="320110" y="356770"/>
                        <a:pt x="303193" y="322045"/>
                      </a:cubicBezTo>
                      <a:cubicBezTo>
                        <a:pt x="267436" y="248643"/>
                        <a:pt x="213885" y="173319"/>
                        <a:pt x="150201" y="99990"/>
                      </a:cubicBezTo>
                      <a:cubicBezTo>
                        <a:pt x="127959" y="74380"/>
                        <a:pt x="105992" y="50819"/>
                        <a:pt x="85324" y="29877"/>
                      </a:cubicBezTo>
                      <a:cubicBezTo>
                        <a:pt x="78078" y="22536"/>
                        <a:pt x="71642" y="16000"/>
                        <a:pt x="65855" y="10414"/>
                      </a:cubicBezTo>
                      <a:cubicBezTo>
                        <a:pt x="63826" y="8452"/>
                        <a:pt x="58535" y="3510"/>
                        <a:pt x="58535" y="3510"/>
                      </a:cubicBezTo>
                      <a:cubicBezTo>
                        <a:pt x="55374" y="583"/>
                        <a:pt x="51289" y="-429"/>
                        <a:pt x="47438" y="161"/>
                      </a:cubicBezTo>
                      <a:close/>
                      <a:moveTo>
                        <a:pt x="49326" y="13341"/>
                      </a:moveTo>
                      <a:cubicBezTo>
                        <a:pt x="49320" y="13341"/>
                        <a:pt x="210670" y="162891"/>
                        <a:pt x="291051" y="327905"/>
                      </a:cubicBezTo>
                      <a:cubicBezTo>
                        <a:pt x="305417" y="357393"/>
                        <a:pt x="318269" y="387129"/>
                        <a:pt x="326004" y="416851"/>
                      </a:cubicBezTo>
                      <a:cubicBezTo>
                        <a:pt x="342908" y="481808"/>
                        <a:pt x="352605" y="551259"/>
                        <a:pt x="358653" y="618191"/>
                      </a:cubicBezTo>
                      <a:cubicBezTo>
                        <a:pt x="360147" y="634734"/>
                        <a:pt x="361412" y="650847"/>
                        <a:pt x="362423" y="666954"/>
                      </a:cubicBezTo>
                      <a:cubicBezTo>
                        <a:pt x="351407" y="667188"/>
                        <a:pt x="340530" y="667912"/>
                        <a:pt x="329774" y="669050"/>
                      </a:cubicBezTo>
                      <a:cubicBezTo>
                        <a:pt x="292611" y="672988"/>
                        <a:pt x="257196" y="682693"/>
                        <a:pt x="224292" y="698351"/>
                      </a:cubicBezTo>
                      <a:cubicBezTo>
                        <a:pt x="213175" y="703635"/>
                        <a:pt x="202339" y="708993"/>
                        <a:pt x="191851" y="715717"/>
                      </a:cubicBezTo>
                      <a:cubicBezTo>
                        <a:pt x="185817" y="719588"/>
                        <a:pt x="180225" y="724390"/>
                        <a:pt x="174478" y="728696"/>
                      </a:cubicBezTo>
                      <a:cubicBezTo>
                        <a:pt x="163528" y="711980"/>
                        <a:pt x="152705" y="694848"/>
                        <a:pt x="142251" y="677000"/>
                      </a:cubicBezTo>
                      <a:cubicBezTo>
                        <a:pt x="107499" y="617682"/>
                        <a:pt x="76591" y="553181"/>
                        <a:pt x="57068" y="486335"/>
                      </a:cubicBezTo>
                      <a:cubicBezTo>
                        <a:pt x="54383" y="477140"/>
                        <a:pt x="53191" y="469512"/>
                        <a:pt x="50786" y="460598"/>
                      </a:cubicBezTo>
                      <a:cubicBezTo>
                        <a:pt x="-31596" y="154647"/>
                        <a:pt x="49326" y="13348"/>
                        <a:pt x="49326" y="13341"/>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479" name="Google Shape;479;p20"/>
              <p:cNvSpPr/>
              <p:nvPr/>
            </p:nvSpPr>
            <p:spPr>
              <a:xfrm>
                <a:off x="5780436" y="3262760"/>
                <a:ext cx="1032076" cy="1111551"/>
              </a:xfrm>
              <a:custGeom>
                <a:rect b="b" l="l" r="r" t="t"/>
                <a:pathLst>
                  <a:path extrusionOk="0" h="1111551" w="1032076">
                    <a:moveTo>
                      <a:pt x="270718" y="0"/>
                    </a:moveTo>
                    <a:cubicBezTo>
                      <a:pt x="260960" y="2451"/>
                      <a:pt x="251584" y="5954"/>
                      <a:pt x="242181" y="9336"/>
                    </a:cubicBezTo>
                    <a:cubicBezTo>
                      <a:pt x="242121" y="9363"/>
                      <a:pt x="242033" y="9316"/>
                      <a:pt x="241973" y="9336"/>
                    </a:cubicBezTo>
                    <a:cubicBezTo>
                      <a:pt x="236944" y="44530"/>
                      <a:pt x="231177" y="78137"/>
                      <a:pt x="224192" y="109647"/>
                    </a:cubicBezTo>
                    <a:cubicBezTo>
                      <a:pt x="194644" y="100358"/>
                      <a:pt x="165236" y="89750"/>
                      <a:pt x="135895" y="76677"/>
                    </a:cubicBezTo>
                    <a:cubicBezTo>
                      <a:pt x="129580" y="82952"/>
                      <a:pt x="123157" y="89067"/>
                      <a:pt x="117283" y="95945"/>
                    </a:cubicBezTo>
                    <a:cubicBezTo>
                      <a:pt x="118114" y="96595"/>
                      <a:pt x="118355" y="97660"/>
                      <a:pt x="119353" y="98128"/>
                    </a:cubicBezTo>
                    <a:cubicBezTo>
                      <a:pt x="151935" y="113003"/>
                      <a:pt x="184725" y="124636"/>
                      <a:pt x="217575" y="134876"/>
                    </a:cubicBezTo>
                    <a:cubicBezTo>
                      <a:pt x="208715" y="170472"/>
                      <a:pt x="198341" y="203644"/>
                      <a:pt x="186352" y="234190"/>
                    </a:cubicBezTo>
                    <a:cubicBezTo>
                      <a:pt x="137027" y="221800"/>
                      <a:pt x="94479" y="209712"/>
                      <a:pt x="72827" y="199826"/>
                    </a:cubicBezTo>
                    <a:cubicBezTo>
                      <a:pt x="66137" y="196772"/>
                      <a:pt x="58019" y="199558"/>
                      <a:pt x="54838" y="205988"/>
                    </a:cubicBezTo>
                    <a:cubicBezTo>
                      <a:pt x="51657" y="212410"/>
                      <a:pt x="54557" y="220012"/>
                      <a:pt x="61247" y="223066"/>
                    </a:cubicBezTo>
                    <a:cubicBezTo>
                      <a:pt x="83878" y="233400"/>
                      <a:pt x="127169" y="245763"/>
                      <a:pt x="177251" y="258420"/>
                    </a:cubicBezTo>
                    <a:cubicBezTo>
                      <a:pt x="165691" y="284714"/>
                      <a:pt x="153013" y="309374"/>
                      <a:pt x="138588" y="331722"/>
                    </a:cubicBezTo>
                    <a:cubicBezTo>
                      <a:pt x="119949" y="360574"/>
                      <a:pt x="98645" y="385448"/>
                      <a:pt x="75104" y="406999"/>
                    </a:cubicBezTo>
                    <a:cubicBezTo>
                      <a:pt x="68172" y="401119"/>
                      <a:pt x="60370" y="395286"/>
                      <a:pt x="54631" y="389325"/>
                    </a:cubicBezTo>
                    <a:cubicBezTo>
                      <a:pt x="52119" y="386713"/>
                      <a:pt x="48549" y="385280"/>
                      <a:pt x="45121" y="385153"/>
                    </a:cubicBezTo>
                    <a:cubicBezTo>
                      <a:pt x="41691" y="385026"/>
                      <a:pt x="38323" y="386318"/>
                      <a:pt x="35610" y="388729"/>
                    </a:cubicBezTo>
                    <a:cubicBezTo>
                      <a:pt x="30172" y="393558"/>
                      <a:pt x="29750" y="401575"/>
                      <a:pt x="34780" y="406805"/>
                    </a:cubicBezTo>
                    <a:cubicBezTo>
                      <a:pt x="40553" y="412799"/>
                      <a:pt x="48395" y="418579"/>
                      <a:pt x="55254" y="424479"/>
                    </a:cubicBezTo>
                    <a:cubicBezTo>
                      <a:pt x="38222" y="437767"/>
                      <a:pt x="19544" y="448677"/>
                      <a:pt x="41" y="458448"/>
                    </a:cubicBezTo>
                    <a:cubicBezTo>
                      <a:pt x="-220" y="467549"/>
                      <a:pt x="845" y="476892"/>
                      <a:pt x="872" y="486061"/>
                    </a:cubicBezTo>
                    <a:cubicBezTo>
                      <a:pt x="27507" y="473791"/>
                      <a:pt x="52742" y="459627"/>
                      <a:pt x="75312" y="441564"/>
                    </a:cubicBezTo>
                    <a:cubicBezTo>
                      <a:pt x="121817" y="475901"/>
                      <a:pt x="185529" y="507981"/>
                      <a:pt x="258723" y="534924"/>
                    </a:cubicBezTo>
                    <a:cubicBezTo>
                      <a:pt x="215044" y="587243"/>
                      <a:pt x="169120" y="629396"/>
                      <a:pt x="121007" y="662447"/>
                    </a:cubicBezTo>
                    <a:cubicBezTo>
                      <a:pt x="99147" y="651322"/>
                      <a:pt x="77254" y="640868"/>
                      <a:pt x="55461" y="628478"/>
                    </a:cubicBezTo>
                    <a:cubicBezTo>
                      <a:pt x="52273" y="626663"/>
                      <a:pt x="48650" y="626268"/>
                      <a:pt x="45328" y="627085"/>
                    </a:cubicBezTo>
                    <a:cubicBezTo>
                      <a:pt x="42000" y="627909"/>
                      <a:pt x="38939" y="629784"/>
                      <a:pt x="37057" y="632845"/>
                    </a:cubicBezTo>
                    <a:cubicBezTo>
                      <a:pt x="33286" y="638973"/>
                      <a:pt x="35436" y="646902"/>
                      <a:pt x="41812" y="650525"/>
                    </a:cubicBezTo>
                    <a:cubicBezTo>
                      <a:pt x="59895" y="660806"/>
                      <a:pt x="78058" y="669298"/>
                      <a:pt x="96194" y="678734"/>
                    </a:cubicBezTo>
                    <a:cubicBezTo>
                      <a:pt x="74287" y="692002"/>
                      <a:pt x="51791" y="702603"/>
                      <a:pt x="28993" y="711906"/>
                    </a:cubicBezTo>
                    <a:cubicBezTo>
                      <a:pt x="29061" y="712167"/>
                      <a:pt x="29128" y="712435"/>
                      <a:pt x="29201" y="712696"/>
                    </a:cubicBezTo>
                    <a:cubicBezTo>
                      <a:pt x="29235" y="712837"/>
                      <a:pt x="29369" y="712951"/>
                      <a:pt x="29402" y="713098"/>
                    </a:cubicBezTo>
                    <a:cubicBezTo>
                      <a:pt x="31465" y="720947"/>
                      <a:pt x="33541" y="728770"/>
                      <a:pt x="35818" y="736532"/>
                    </a:cubicBezTo>
                    <a:cubicBezTo>
                      <a:pt x="65480" y="724651"/>
                      <a:pt x="94546" y="710539"/>
                      <a:pt x="122662" y="692437"/>
                    </a:cubicBezTo>
                    <a:cubicBezTo>
                      <a:pt x="182502" y="722126"/>
                      <a:pt x="242576" y="746906"/>
                      <a:pt x="302564" y="766924"/>
                    </a:cubicBezTo>
                    <a:cubicBezTo>
                      <a:pt x="258502" y="809304"/>
                      <a:pt x="211722" y="846528"/>
                      <a:pt x="161948" y="878360"/>
                    </a:cubicBezTo>
                    <a:cubicBezTo>
                      <a:pt x="135969" y="870115"/>
                      <a:pt x="115107" y="862106"/>
                      <a:pt x="104673" y="855120"/>
                    </a:cubicBezTo>
                    <a:cubicBezTo>
                      <a:pt x="98598" y="851048"/>
                      <a:pt x="90294" y="852462"/>
                      <a:pt x="86061" y="858295"/>
                    </a:cubicBezTo>
                    <a:cubicBezTo>
                      <a:pt x="85110" y="859608"/>
                      <a:pt x="85418" y="861195"/>
                      <a:pt x="85030" y="862668"/>
                    </a:cubicBezTo>
                    <a:cubicBezTo>
                      <a:pt x="83690" y="867751"/>
                      <a:pt x="84661" y="873223"/>
                      <a:pt x="89369" y="876371"/>
                    </a:cubicBezTo>
                    <a:cubicBezTo>
                      <a:pt x="89959" y="876766"/>
                      <a:pt x="91620" y="877161"/>
                      <a:pt x="92263" y="877563"/>
                    </a:cubicBezTo>
                    <a:cubicBezTo>
                      <a:pt x="101786" y="883429"/>
                      <a:pt x="116413" y="889752"/>
                      <a:pt x="134656" y="896235"/>
                    </a:cubicBezTo>
                    <a:cubicBezTo>
                      <a:pt x="126767" y="900863"/>
                      <a:pt x="118282" y="904379"/>
                      <a:pt x="110258" y="908752"/>
                    </a:cubicBezTo>
                    <a:cubicBezTo>
                      <a:pt x="114558" y="915878"/>
                      <a:pt x="118938" y="922916"/>
                      <a:pt x="123492" y="929801"/>
                    </a:cubicBezTo>
                    <a:cubicBezTo>
                      <a:pt x="137563" y="922039"/>
                      <a:pt x="152203" y="915228"/>
                      <a:pt x="165879" y="906763"/>
                    </a:cubicBezTo>
                    <a:cubicBezTo>
                      <a:pt x="230554" y="926084"/>
                      <a:pt x="325039" y="945620"/>
                      <a:pt x="424353" y="960790"/>
                    </a:cubicBezTo>
                    <a:cubicBezTo>
                      <a:pt x="392923" y="990412"/>
                      <a:pt x="364326" y="1015426"/>
                      <a:pt x="335648" y="1035477"/>
                    </a:cubicBezTo>
                    <a:cubicBezTo>
                      <a:pt x="320298" y="1046207"/>
                      <a:pt x="295792" y="1061610"/>
                      <a:pt x="272988" y="1076398"/>
                    </a:cubicBezTo>
                    <a:cubicBezTo>
                      <a:pt x="274623" y="1077362"/>
                      <a:pt x="276330" y="1078200"/>
                      <a:pt x="277951" y="1079177"/>
                    </a:cubicBezTo>
                    <a:cubicBezTo>
                      <a:pt x="284615" y="1083175"/>
                      <a:pt x="291238" y="1087228"/>
                      <a:pt x="298217" y="1090696"/>
                    </a:cubicBezTo>
                    <a:cubicBezTo>
                      <a:pt x="298297" y="1090737"/>
                      <a:pt x="298344" y="1090857"/>
                      <a:pt x="298424" y="1090898"/>
                    </a:cubicBezTo>
                    <a:cubicBezTo>
                      <a:pt x="317378" y="1078481"/>
                      <a:pt x="338354" y="1065421"/>
                      <a:pt x="351359" y="1056333"/>
                    </a:cubicBezTo>
                    <a:cubicBezTo>
                      <a:pt x="385215" y="1032671"/>
                      <a:pt x="418620" y="1002541"/>
                      <a:pt x="456815" y="965558"/>
                    </a:cubicBezTo>
                    <a:cubicBezTo>
                      <a:pt x="506482" y="972510"/>
                      <a:pt x="556798" y="978638"/>
                      <a:pt x="604871" y="982241"/>
                    </a:cubicBezTo>
                    <a:cubicBezTo>
                      <a:pt x="651699" y="985757"/>
                      <a:pt x="694863" y="986815"/>
                      <a:pt x="735970" y="986614"/>
                    </a:cubicBezTo>
                    <a:cubicBezTo>
                      <a:pt x="698204" y="1027086"/>
                      <a:pt x="659789" y="1065334"/>
                      <a:pt x="622653" y="1095465"/>
                    </a:cubicBezTo>
                    <a:cubicBezTo>
                      <a:pt x="617429" y="1099704"/>
                      <a:pt x="607021" y="1105471"/>
                      <a:pt x="595569" y="1111552"/>
                    </a:cubicBezTo>
                    <a:cubicBezTo>
                      <a:pt x="620041" y="1105009"/>
                      <a:pt x="645108" y="1097012"/>
                      <a:pt x="671040" y="1086524"/>
                    </a:cubicBezTo>
                    <a:cubicBezTo>
                      <a:pt x="671248" y="1086444"/>
                      <a:pt x="671456" y="1086377"/>
                      <a:pt x="671663" y="1086330"/>
                    </a:cubicBezTo>
                    <a:cubicBezTo>
                      <a:pt x="671723" y="1086303"/>
                      <a:pt x="671810" y="1086350"/>
                      <a:pt x="671871" y="1086330"/>
                    </a:cubicBezTo>
                    <a:cubicBezTo>
                      <a:pt x="705096" y="1056199"/>
                      <a:pt x="738535" y="1022739"/>
                      <a:pt x="771332" y="986413"/>
                    </a:cubicBezTo>
                    <a:cubicBezTo>
                      <a:pt x="802856" y="985362"/>
                      <a:pt x="831540" y="982623"/>
                      <a:pt x="858590" y="979067"/>
                    </a:cubicBezTo>
                    <a:cubicBezTo>
                      <a:pt x="858852" y="978859"/>
                      <a:pt x="859153" y="978671"/>
                      <a:pt x="859421" y="978471"/>
                    </a:cubicBezTo>
                    <a:cubicBezTo>
                      <a:pt x="872608" y="968143"/>
                      <a:pt x="884623" y="957588"/>
                      <a:pt x="896222" y="946886"/>
                    </a:cubicBezTo>
                    <a:cubicBezTo>
                      <a:pt x="866815" y="953128"/>
                      <a:pt x="833114" y="957441"/>
                      <a:pt x="795107" y="959598"/>
                    </a:cubicBezTo>
                    <a:cubicBezTo>
                      <a:pt x="804832" y="948306"/>
                      <a:pt x="815373" y="937905"/>
                      <a:pt x="824682" y="926426"/>
                    </a:cubicBezTo>
                    <a:cubicBezTo>
                      <a:pt x="860519" y="882237"/>
                      <a:pt x="891936" y="834165"/>
                      <a:pt x="922281" y="782616"/>
                    </a:cubicBezTo>
                    <a:cubicBezTo>
                      <a:pt x="925771" y="781470"/>
                      <a:pt x="929340" y="780627"/>
                      <a:pt x="932823" y="779441"/>
                    </a:cubicBezTo>
                    <a:cubicBezTo>
                      <a:pt x="948870" y="773956"/>
                      <a:pt x="991766" y="756450"/>
                      <a:pt x="1025875" y="741099"/>
                    </a:cubicBezTo>
                    <a:cubicBezTo>
                      <a:pt x="1027763" y="733779"/>
                      <a:pt x="1028942" y="726412"/>
                      <a:pt x="1030221" y="719052"/>
                    </a:cubicBezTo>
                    <a:cubicBezTo>
                      <a:pt x="1030349" y="718389"/>
                      <a:pt x="1030476" y="717726"/>
                      <a:pt x="1030630" y="717070"/>
                    </a:cubicBezTo>
                    <a:cubicBezTo>
                      <a:pt x="1030657" y="716942"/>
                      <a:pt x="1030603" y="716795"/>
                      <a:pt x="1030630" y="716668"/>
                    </a:cubicBezTo>
                    <a:cubicBezTo>
                      <a:pt x="1030697" y="716340"/>
                      <a:pt x="1030744" y="716005"/>
                      <a:pt x="1030838" y="715676"/>
                    </a:cubicBezTo>
                    <a:cubicBezTo>
                      <a:pt x="1030851" y="715623"/>
                      <a:pt x="1030804" y="715529"/>
                      <a:pt x="1030838" y="715475"/>
                    </a:cubicBezTo>
                    <a:cubicBezTo>
                      <a:pt x="1030851" y="715402"/>
                      <a:pt x="1031032" y="715355"/>
                      <a:pt x="1031045" y="715281"/>
                    </a:cubicBezTo>
                    <a:cubicBezTo>
                      <a:pt x="1031105" y="714946"/>
                      <a:pt x="1031192" y="714618"/>
                      <a:pt x="1031253" y="714290"/>
                    </a:cubicBezTo>
                    <a:cubicBezTo>
                      <a:pt x="1031541" y="712696"/>
                      <a:pt x="1031808" y="711115"/>
                      <a:pt x="1032077" y="709522"/>
                    </a:cubicBezTo>
                    <a:cubicBezTo>
                      <a:pt x="1028139" y="711417"/>
                      <a:pt x="1026424" y="712710"/>
                      <a:pt x="1022151" y="714685"/>
                    </a:cubicBezTo>
                    <a:cubicBezTo>
                      <a:pt x="994458" y="727477"/>
                      <a:pt x="964575" y="739030"/>
                      <a:pt x="942956" y="747261"/>
                    </a:cubicBezTo>
                    <a:cubicBezTo>
                      <a:pt x="972015" y="694332"/>
                      <a:pt x="1000847" y="632135"/>
                      <a:pt x="1030014" y="564117"/>
                    </a:cubicBezTo>
                    <a:cubicBezTo>
                      <a:pt x="1030001" y="564057"/>
                      <a:pt x="1030021" y="563983"/>
                      <a:pt x="1030014" y="563923"/>
                    </a:cubicBezTo>
                    <a:cubicBezTo>
                      <a:pt x="1029913" y="563387"/>
                      <a:pt x="1029706" y="562865"/>
                      <a:pt x="1029599" y="562336"/>
                    </a:cubicBezTo>
                    <a:cubicBezTo>
                      <a:pt x="1026089" y="544053"/>
                      <a:pt x="1021588" y="525802"/>
                      <a:pt x="1015949" y="507706"/>
                    </a:cubicBezTo>
                    <a:cubicBezTo>
                      <a:pt x="956565" y="552893"/>
                      <a:pt x="871436" y="579849"/>
                      <a:pt x="766778" y="587364"/>
                    </a:cubicBezTo>
                    <a:cubicBezTo>
                      <a:pt x="777172" y="568832"/>
                      <a:pt x="787673" y="550649"/>
                      <a:pt x="797592" y="531147"/>
                    </a:cubicBezTo>
                    <a:cubicBezTo>
                      <a:pt x="830522" y="466377"/>
                      <a:pt x="860439" y="394301"/>
                      <a:pt x="891052" y="314638"/>
                    </a:cubicBezTo>
                    <a:cubicBezTo>
                      <a:pt x="898098" y="312548"/>
                      <a:pt x="903462" y="309501"/>
                      <a:pt x="909872" y="307090"/>
                    </a:cubicBezTo>
                    <a:cubicBezTo>
                      <a:pt x="909785" y="306969"/>
                      <a:pt x="909751" y="306808"/>
                      <a:pt x="909664" y="306694"/>
                    </a:cubicBezTo>
                    <a:cubicBezTo>
                      <a:pt x="909349" y="306273"/>
                      <a:pt x="908947" y="305918"/>
                      <a:pt x="908633" y="305502"/>
                    </a:cubicBezTo>
                    <a:cubicBezTo>
                      <a:pt x="899270" y="293253"/>
                      <a:pt x="889371" y="281352"/>
                      <a:pt x="879272" y="269545"/>
                    </a:cubicBezTo>
                    <a:cubicBezTo>
                      <a:pt x="876245" y="277454"/>
                      <a:pt x="872996" y="286810"/>
                      <a:pt x="869963" y="294774"/>
                    </a:cubicBezTo>
                    <a:cubicBezTo>
                      <a:pt x="813504" y="308670"/>
                      <a:pt x="734263" y="312193"/>
                      <a:pt x="636924" y="306293"/>
                    </a:cubicBezTo>
                    <a:cubicBezTo>
                      <a:pt x="660961" y="251161"/>
                      <a:pt x="683323" y="191629"/>
                      <a:pt x="705163" y="129311"/>
                    </a:cubicBezTo>
                    <a:cubicBezTo>
                      <a:pt x="706817" y="128815"/>
                      <a:pt x="708465" y="128628"/>
                      <a:pt x="710126" y="128119"/>
                    </a:cubicBezTo>
                    <a:cubicBezTo>
                      <a:pt x="711920" y="127570"/>
                      <a:pt x="716997" y="124763"/>
                      <a:pt x="719636" y="123752"/>
                    </a:cubicBezTo>
                    <a:cubicBezTo>
                      <a:pt x="708672" y="115936"/>
                      <a:pt x="697769" y="108154"/>
                      <a:pt x="686551" y="100908"/>
                    </a:cubicBezTo>
                    <a:cubicBezTo>
                      <a:pt x="686504" y="100874"/>
                      <a:pt x="686390" y="100941"/>
                      <a:pt x="686343" y="100908"/>
                    </a:cubicBezTo>
                    <a:cubicBezTo>
                      <a:pt x="685547" y="103225"/>
                      <a:pt x="684870" y="105951"/>
                      <a:pt x="684067" y="108255"/>
                    </a:cubicBezTo>
                    <a:cubicBezTo>
                      <a:pt x="625787" y="124924"/>
                      <a:pt x="569034" y="135472"/>
                      <a:pt x="513474" y="140435"/>
                    </a:cubicBezTo>
                    <a:cubicBezTo>
                      <a:pt x="527665" y="105911"/>
                      <a:pt x="540785" y="68339"/>
                      <a:pt x="554213" y="31584"/>
                    </a:cubicBezTo>
                    <a:cubicBezTo>
                      <a:pt x="554006" y="31504"/>
                      <a:pt x="553798" y="31470"/>
                      <a:pt x="553590" y="31383"/>
                    </a:cubicBezTo>
                    <a:cubicBezTo>
                      <a:pt x="545400" y="28122"/>
                      <a:pt x="537189" y="25376"/>
                      <a:pt x="528985" y="22449"/>
                    </a:cubicBezTo>
                    <a:cubicBezTo>
                      <a:pt x="513949" y="63497"/>
                      <a:pt x="499048" y="104960"/>
                      <a:pt x="483082" y="143214"/>
                    </a:cubicBezTo>
                    <a:cubicBezTo>
                      <a:pt x="403371" y="147286"/>
                      <a:pt x="325990" y="138486"/>
                      <a:pt x="249628" y="117396"/>
                    </a:cubicBezTo>
                    <a:cubicBezTo>
                      <a:pt x="257879" y="80494"/>
                      <a:pt x="265166" y="41878"/>
                      <a:pt x="270718" y="0"/>
                    </a:cubicBezTo>
                    <a:close/>
                    <a:moveTo>
                      <a:pt x="674349" y="137656"/>
                    </a:moveTo>
                    <a:cubicBezTo>
                      <a:pt x="653413" y="196364"/>
                      <a:pt x="631821" y="252065"/>
                      <a:pt x="608802" y="304310"/>
                    </a:cubicBezTo>
                    <a:cubicBezTo>
                      <a:pt x="596205" y="303346"/>
                      <a:pt x="584525" y="302797"/>
                      <a:pt x="571371" y="301524"/>
                    </a:cubicBezTo>
                    <a:cubicBezTo>
                      <a:pt x="531804" y="297720"/>
                      <a:pt x="489464" y="291746"/>
                      <a:pt x="447305" y="285437"/>
                    </a:cubicBezTo>
                    <a:cubicBezTo>
                      <a:pt x="466372" y="247477"/>
                      <a:pt x="484475" y="207883"/>
                      <a:pt x="501687" y="167452"/>
                    </a:cubicBezTo>
                    <a:cubicBezTo>
                      <a:pt x="558017" y="163373"/>
                      <a:pt x="615533" y="153421"/>
                      <a:pt x="674349" y="137656"/>
                    </a:cubicBezTo>
                    <a:close/>
                    <a:moveTo>
                      <a:pt x="243212" y="142618"/>
                    </a:moveTo>
                    <a:cubicBezTo>
                      <a:pt x="318068" y="163186"/>
                      <a:pt x="393887" y="172180"/>
                      <a:pt x="471710" y="169434"/>
                    </a:cubicBezTo>
                    <a:cubicBezTo>
                      <a:pt x="455080" y="207870"/>
                      <a:pt x="437540" y="245508"/>
                      <a:pt x="419183" y="281667"/>
                    </a:cubicBezTo>
                    <a:cubicBezTo>
                      <a:pt x="344281" y="269699"/>
                      <a:pt x="274120" y="254992"/>
                      <a:pt x="212405" y="240351"/>
                    </a:cubicBezTo>
                    <a:cubicBezTo>
                      <a:pt x="224132" y="210060"/>
                      <a:pt x="234499" y="177457"/>
                      <a:pt x="243212" y="142618"/>
                    </a:cubicBezTo>
                    <a:close/>
                    <a:moveTo>
                      <a:pt x="203303" y="264582"/>
                    </a:moveTo>
                    <a:cubicBezTo>
                      <a:pt x="264195" y="279135"/>
                      <a:pt x="333076" y="293515"/>
                      <a:pt x="406780" y="305502"/>
                    </a:cubicBezTo>
                    <a:cubicBezTo>
                      <a:pt x="395495" y="326934"/>
                      <a:pt x="384960" y="348995"/>
                      <a:pt x="372865" y="369857"/>
                    </a:cubicBezTo>
                    <a:cubicBezTo>
                      <a:pt x="341796" y="423441"/>
                      <a:pt x="309327" y="470952"/>
                      <a:pt x="275680" y="513667"/>
                    </a:cubicBezTo>
                    <a:cubicBezTo>
                      <a:pt x="203491" y="487641"/>
                      <a:pt x="140824" y="456767"/>
                      <a:pt x="95370" y="423883"/>
                    </a:cubicBezTo>
                    <a:cubicBezTo>
                      <a:pt x="119835" y="401186"/>
                      <a:pt x="141963" y="375221"/>
                      <a:pt x="161332" y="345224"/>
                    </a:cubicBezTo>
                    <a:cubicBezTo>
                      <a:pt x="177191" y="320665"/>
                      <a:pt x="190833" y="293461"/>
                      <a:pt x="203303" y="264582"/>
                    </a:cubicBezTo>
                    <a:close/>
                    <a:moveTo>
                      <a:pt x="434486" y="309668"/>
                    </a:moveTo>
                    <a:cubicBezTo>
                      <a:pt x="480108" y="316640"/>
                      <a:pt x="525844" y="323022"/>
                      <a:pt x="568686" y="327148"/>
                    </a:cubicBezTo>
                    <a:cubicBezTo>
                      <a:pt x="578745" y="328119"/>
                      <a:pt x="587840" y="328541"/>
                      <a:pt x="597638" y="329338"/>
                    </a:cubicBezTo>
                    <a:cubicBezTo>
                      <a:pt x="575584" y="377652"/>
                      <a:pt x="552251" y="424144"/>
                      <a:pt x="526915" y="469572"/>
                    </a:cubicBezTo>
                    <a:cubicBezTo>
                      <a:pt x="508183" y="503172"/>
                      <a:pt x="488553" y="535044"/>
                      <a:pt x="468401" y="565711"/>
                    </a:cubicBezTo>
                    <a:cubicBezTo>
                      <a:pt x="410296" y="554420"/>
                      <a:pt x="354240" y="539693"/>
                      <a:pt x="301941" y="522206"/>
                    </a:cubicBezTo>
                    <a:cubicBezTo>
                      <a:pt x="334529" y="480120"/>
                      <a:pt x="366194" y="434190"/>
                      <a:pt x="396231" y="382373"/>
                    </a:cubicBezTo>
                    <a:cubicBezTo>
                      <a:pt x="409894" y="358806"/>
                      <a:pt x="421855" y="333939"/>
                      <a:pt x="434486" y="309668"/>
                    </a:cubicBezTo>
                    <a:close/>
                    <a:moveTo>
                      <a:pt x="859213" y="323772"/>
                    </a:moveTo>
                    <a:cubicBezTo>
                      <a:pt x="831179" y="395507"/>
                      <a:pt x="803586" y="460658"/>
                      <a:pt x="773395" y="520023"/>
                    </a:cubicBezTo>
                    <a:cubicBezTo>
                      <a:pt x="761259" y="543898"/>
                      <a:pt x="748615" y="566381"/>
                      <a:pt x="735763" y="588750"/>
                    </a:cubicBezTo>
                    <a:cubicBezTo>
                      <a:pt x="688025" y="590471"/>
                      <a:pt x="637487" y="589199"/>
                      <a:pt x="583574" y="583586"/>
                    </a:cubicBezTo>
                    <a:cubicBezTo>
                      <a:pt x="554521" y="580559"/>
                      <a:pt x="525355" y="576434"/>
                      <a:pt x="496523" y="571471"/>
                    </a:cubicBezTo>
                    <a:cubicBezTo>
                      <a:pt x="515115" y="542760"/>
                      <a:pt x="533123" y="513037"/>
                      <a:pt x="550490" y="481888"/>
                    </a:cubicBezTo>
                    <a:cubicBezTo>
                      <a:pt x="577687" y="433105"/>
                      <a:pt x="602688" y="383378"/>
                      <a:pt x="626169" y="331320"/>
                    </a:cubicBezTo>
                    <a:cubicBezTo>
                      <a:pt x="718892" y="337415"/>
                      <a:pt x="798597" y="335700"/>
                      <a:pt x="859213" y="323772"/>
                    </a:cubicBezTo>
                    <a:close/>
                    <a:moveTo>
                      <a:pt x="1010371" y="543664"/>
                    </a:moveTo>
                    <a:cubicBezTo>
                      <a:pt x="974761" y="627641"/>
                      <a:pt x="940016" y="698987"/>
                      <a:pt x="904085" y="761164"/>
                    </a:cubicBezTo>
                    <a:cubicBezTo>
                      <a:pt x="811321" y="790331"/>
                      <a:pt x="715544" y="803123"/>
                      <a:pt x="617898" y="800296"/>
                    </a:cubicBezTo>
                    <a:cubicBezTo>
                      <a:pt x="667136" y="744274"/>
                      <a:pt x="711699" y="682699"/>
                      <a:pt x="752098" y="613979"/>
                    </a:cubicBezTo>
                    <a:cubicBezTo>
                      <a:pt x="856775" y="608560"/>
                      <a:pt x="944650" y="584866"/>
                      <a:pt x="1010371" y="543664"/>
                    </a:cubicBezTo>
                    <a:close/>
                    <a:moveTo>
                      <a:pt x="285813" y="544059"/>
                    </a:moveTo>
                    <a:cubicBezTo>
                      <a:pt x="338119" y="561894"/>
                      <a:pt x="394169" y="577003"/>
                      <a:pt x="452267" y="588750"/>
                    </a:cubicBezTo>
                    <a:cubicBezTo>
                      <a:pt x="412191" y="647077"/>
                      <a:pt x="369201" y="699643"/>
                      <a:pt x="323238" y="746464"/>
                    </a:cubicBezTo>
                    <a:cubicBezTo>
                      <a:pt x="264697" y="727597"/>
                      <a:pt x="206016" y="704519"/>
                      <a:pt x="147475" y="676149"/>
                    </a:cubicBezTo>
                    <a:cubicBezTo>
                      <a:pt x="195869" y="641196"/>
                      <a:pt x="242134" y="597483"/>
                      <a:pt x="285813" y="544059"/>
                    </a:cubicBezTo>
                    <a:close/>
                    <a:moveTo>
                      <a:pt x="480804" y="594316"/>
                    </a:moveTo>
                    <a:cubicBezTo>
                      <a:pt x="513996" y="600309"/>
                      <a:pt x="547382" y="605526"/>
                      <a:pt x="580888" y="609009"/>
                    </a:cubicBezTo>
                    <a:cubicBezTo>
                      <a:pt x="630160" y="614139"/>
                      <a:pt x="676492" y="615217"/>
                      <a:pt x="721082" y="614374"/>
                    </a:cubicBezTo>
                    <a:cubicBezTo>
                      <a:pt x="680061" y="682471"/>
                      <a:pt x="634567" y="742907"/>
                      <a:pt x="584405" y="797912"/>
                    </a:cubicBezTo>
                    <a:cubicBezTo>
                      <a:pt x="507527" y="792963"/>
                      <a:pt x="429751" y="778510"/>
                      <a:pt x="351567" y="755405"/>
                    </a:cubicBezTo>
                    <a:cubicBezTo>
                      <a:pt x="397618" y="707358"/>
                      <a:pt x="440695" y="653673"/>
                      <a:pt x="480804" y="594316"/>
                    </a:cubicBezTo>
                    <a:close/>
                    <a:moveTo>
                      <a:pt x="330886" y="775865"/>
                    </a:moveTo>
                    <a:cubicBezTo>
                      <a:pt x="408534" y="799747"/>
                      <a:pt x="485834" y="815044"/>
                      <a:pt x="562484" y="821547"/>
                    </a:cubicBezTo>
                    <a:cubicBezTo>
                      <a:pt x="558071" y="826094"/>
                      <a:pt x="554159" y="831191"/>
                      <a:pt x="549659" y="835651"/>
                    </a:cubicBezTo>
                    <a:cubicBezTo>
                      <a:pt x="548775" y="836535"/>
                      <a:pt x="490804" y="895800"/>
                      <a:pt x="484943" y="901793"/>
                    </a:cubicBezTo>
                    <a:cubicBezTo>
                      <a:pt x="470189" y="916909"/>
                      <a:pt x="459688" y="926192"/>
                      <a:pt x="447097" y="938541"/>
                    </a:cubicBezTo>
                    <a:cubicBezTo>
                      <a:pt x="350811" y="924517"/>
                      <a:pt x="261154" y="905845"/>
                      <a:pt x="195240" y="887696"/>
                    </a:cubicBezTo>
                    <a:cubicBezTo>
                      <a:pt x="243212" y="855328"/>
                      <a:pt x="288271" y="817924"/>
                      <a:pt x="330886" y="775865"/>
                    </a:cubicBezTo>
                    <a:close/>
                    <a:moveTo>
                      <a:pt x="884850" y="794135"/>
                    </a:moveTo>
                    <a:cubicBezTo>
                      <a:pt x="859361" y="835357"/>
                      <a:pt x="833027" y="874435"/>
                      <a:pt x="803586" y="910734"/>
                    </a:cubicBezTo>
                    <a:cubicBezTo>
                      <a:pt x="789528" y="928073"/>
                      <a:pt x="773864" y="944000"/>
                      <a:pt x="758922" y="960790"/>
                    </a:cubicBezTo>
                    <a:cubicBezTo>
                      <a:pt x="712871" y="961841"/>
                      <a:pt x="662756" y="960810"/>
                      <a:pt x="606941" y="956617"/>
                    </a:cubicBezTo>
                    <a:cubicBezTo>
                      <a:pt x="566027" y="953550"/>
                      <a:pt x="523064" y="948145"/>
                      <a:pt x="480597" y="942519"/>
                    </a:cubicBezTo>
                    <a:cubicBezTo>
                      <a:pt x="488989" y="934121"/>
                      <a:pt x="495103" y="928770"/>
                      <a:pt x="504379" y="919274"/>
                    </a:cubicBezTo>
                    <a:cubicBezTo>
                      <a:pt x="510259" y="913252"/>
                      <a:pt x="557234" y="865260"/>
                      <a:pt x="566409" y="856111"/>
                    </a:cubicBezTo>
                    <a:cubicBezTo>
                      <a:pt x="567300" y="855227"/>
                      <a:pt x="568016" y="854404"/>
                      <a:pt x="568894" y="853526"/>
                    </a:cubicBezTo>
                    <a:cubicBezTo>
                      <a:pt x="578082" y="844405"/>
                      <a:pt x="586501" y="834392"/>
                      <a:pt x="595361" y="824929"/>
                    </a:cubicBezTo>
                    <a:cubicBezTo>
                      <a:pt x="693757" y="829979"/>
                      <a:pt x="790734" y="820368"/>
                      <a:pt x="884850" y="794135"/>
                    </a:cubicBezTo>
                    <a:close/>
                  </a:path>
                </a:pathLst>
              </a:custGeom>
              <a:solidFill>
                <a:srgbClr val="FFED2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3" name="Shape 483"/>
        <p:cNvGrpSpPr/>
        <p:nvPr/>
      </p:nvGrpSpPr>
      <p:grpSpPr>
        <a:xfrm>
          <a:off x="0" y="0"/>
          <a:ext cx="0" cy="0"/>
          <a:chOff x="0" y="0"/>
          <a:chExt cx="0" cy="0"/>
        </a:xfrm>
      </p:grpSpPr>
      <p:sp>
        <p:nvSpPr>
          <p:cNvPr id="484" name="Google Shape;484;p21"/>
          <p:cNvSpPr/>
          <p:nvPr/>
        </p:nvSpPr>
        <p:spPr>
          <a:xfrm>
            <a:off x="4528910" y="3618188"/>
            <a:ext cx="3110393" cy="655983"/>
          </a:xfrm>
          <a:prstGeom prst="rect">
            <a:avLst/>
          </a:prstGeom>
        </p:spPr>
        <p:txBody>
          <a:bodyPr>
            <a:prstTxWarp prst="textPlain"/>
          </a:bodyPr>
          <a:lstStyle/>
          <a:p>
            <a:pPr lvl="0" algn="ctr"/>
            <a:r>
              <a:rPr b="0" i="0">
                <a:ln cap="flat" cmpd="sng" w="152400">
                  <a:solidFill>
                    <a:srgbClr val="FFFFFF"/>
                  </a:solidFill>
                  <a:prstDash val="solid"/>
                  <a:round/>
                  <a:headEnd len="sm" w="sm" type="none"/>
                  <a:tailEnd len="sm" w="sm" type="none"/>
                </a:ln>
                <a:solidFill>
                  <a:srgbClr val="FFFFFF"/>
                </a:solidFill>
                <a:latin typeface="Spicy Rice"/>
              </a:rPr>
              <a:t>this first.</a:t>
            </a:r>
          </a:p>
        </p:txBody>
      </p:sp>
      <p:sp>
        <p:nvSpPr>
          <p:cNvPr id="485" name="Google Shape;485;p21"/>
          <p:cNvSpPr/>
          <p:nvPr/>
        </p:nvSpPr>
        <p:spPr>
          <a:xfrm>
            <a:off x="3310128" y="2686475"/>
            <a:ext cx="5547956" cy="661450"/>
          </a:xfrm>
          <a:prstGeom prst="rect">
            <a:avLst/>
          </a:prstGeom>
        </p:spPr>
        <p:txBody>
          <a:bodyPr>
            <a:prstTxWarp prst="textPlain"/>
          </a:bodyPr>
          <a:lstStyle/>
          <a:p>
            <a:pPr lvl="0" algn="ctr"/>
            <a:r>
              <a:rPr b="0" i="0">
                <a:ln cap="flat" cmpd="sng" w="152400">
                  <a:solidFill>
                    <a:srgbClr val="FFFFFF"/>
                  </a:solidFill>
                  <a:prstDash val="solid"/>
                  <a:round/>
                  <a:headEnd len="sm" w="sm" type="none"/>
                  <a:tailEnd len="sm" w="sm" type="none"/>
                </a:ln>
                <a:solidFill>
                  <a:srgbClr val="FFFFFF"/>
                </a:solidFill>
                <a:latin typeface="Spicy Rice"/>
              </a:rPr>
              <a:t>We will talk about</a:t>
            </a:r>
          </a:p>
        </p:txBody>
      </p:sp>
      <p:sp>
        <p:nvSpPr>
          <p:cNvPr id="486" name="Google Shape;486;p21"/>
          <p:cNvSpPr/>
          <p:nvPr/>
        </p:nvSpPr>
        <p:spPr>
          <a:xfrm>
            <a:off x="5276537" y="942301"/>
            <a:ext cx="1638915" cy="1245506"/>
          </a:xfrm>
          <a:prstGeom prst="rect">
            <a:avLst/>
          </a:prstGeom>
        </p:spPr>
        <p:txBody>
          <a:bodyPr>
            <a:prstTxWarp prst="textPlain"/>
          </a:bodyPr>
          <a:lstStyle/>
          <a:p>
            <a:pPr lvl="0" algn="ctr"/>
            <a:r>
              <a:rPr b="0" i="0">
                <a:ln cap="flat" cmpd="sng" w="152400">
                  <a:solidFill>
                    <a:srgbClr val="FFFFFF"/>
                  </a:solidFill>
                  <a:prstDash val="solid"/>
                  <a:round/>
                  <a:headEnd len="sm" w="sm" type="none"/>
                  <a:tailEnd len="sm" w="sm" type="none"/>
                </a:ln>
                <a:solidFill>
                  <a:srgbClr val="FFFFFF"/>
                </a:solidFill>
                <a:latin typeface="Spicy Rice"/>
              </a:rPr>
              <a:t>01</a:t>
            </a:r>
          </a:p>
        </p:txBody>
      </p:sp>
      <p:sp>
        <p:nvSpPr>
          <p:cNvPr id="487" name="Google Shape;487;p21"/>
          <p:cNvSpPr txBox="1"/>
          <p:nvPr>
            <p:ph idx="1" type="body"/>
          </p:nvPr>
        </p:nvSpPr>
        <p:spPr>
          <a:xfrm>
            <a:off x="2401350" y="4781500"/>
            <a:ext cx="7389300" cy="7635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None/>
            </a:pPr>
            <a:r>
              <a:rPr lang="en"/>
              <a:t>Add a brief introduction of your section here: Let’s dive in and get to know some interesting facts about animals!</a:t>
            </a:r>
            <a:endParaRPr/>
          </a:p>
        </p:txBody>
      </p:sp>
      <p:sp>
        <p:nvSpPr>
          <p:cNvPr id="488" name="Google Shape;488;p21"/>
          <p:cNvSpPr txBox="1"/>
          <p:nvPr>
            <p:ph type="title"/>
          </p:nvPr>
        </p:nvSpPr>
        <p:spPr>
          <a:xfrm>
            <a:off x="3022500" y="2468880"/>
            <a:ext cx="6147000" cy="20661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solidFill>
                  <a:schemeClr val="accent1"/>
                </a:solidFill>
              </a:rPr>
              <a:t>W</a:t>
            </a:r>
            <a:r>
              <a:rPr lang="en">
                <a:solidFill>
                  <a:schemeClr val="accent2"/>
                </a:solidFill>
              </a:rPr>
              <a:t>e</a:t>
            </a:r>
            <a:r>
              <a:rPr lang="en"/>
              <a:t> </a:t>
            </a:r>
            <a:r>
              <a:rPr lang="en">
                <a:solidFill>
                  <a:schemeClr val="accent4"/>
                </a:solidFill>
              </a:rPr>
              <a:t>w</a:t>
            </a:r>
            <a:r>
              <a:rPr lang="en">
                <a:solidFill>
                  <a:schemeClr val="accent3"/>
                </a:solidFill>
              </a:rPr>
              <a:t>i</a:t>
            </a:r>
            <a:r>
              <a:rPr lang="en">
                <a:solidFill>
                  <a:schemeClr val="accent1"/>
                </a:solidFill>
              </a:rPr>
              <a:t>l</a:t>
            </a:r>
            <a:r>
              <a:rPr lang="en">
                <a:solidFill>
                  <a:schemeClr val="accent2"/>
                </a:solidFill>
              </a:rPr>
              <a:t>l</a:t>
            </a:r>
            <a:r>
              <a:rPr lang="en"/>
              <a:t> </a:t>
            </a:r>
            <a:r>
              <a:rPr lang="en">
                <a:solidFill>
                  <a:schemeClr val="accent4"/>
                </a:solidFill>
              </a:rPr>
              <a:t>t</a:t>
            </a:r>
            <a:r>
              <a:rPr lang="en">
                <a:solidFill>
                  <a:schemeClr val="accent3"/>
                </a:solidFill>
              </a:rPr>
              <a:t>a</a:t>
            </a:r>
            <a:r>
              <a:rPr lang="en">
                <a:solidFill>
                  <a:schemeClr val="accent1"/>
                </a:solidFill>
              </a:rPr>
              <a:t>l</a:t>
            </a:r>
            <a:r>
              <a:rPr lang="en">
                <a:solidFill>
                  <a:schemeClr val="accent2"/>
                </a:solidFill>
              </a:rPr>
              <a:t>k</a:t>
            </a:r>
            <a:r>
              <a:rPr lang="en"/>
              <a:t> </a:t>
            </a:r>
            <a:r>
              <a:rPr lang="en">
                <a:solidFill>
                  <a:schemeClr val="accent4"/>
                </a:solidFill>
              </a:rPr>
              <a:t>a</a:t>
            </a:r>
            <a:r>
              <a:rPr lang="en">
                <a:solidFill>
                  <a:schemeClr val="accent3"/>
                </a:solidFill>
              </a:rPr>
              <a:t>b</a:t>
            </a:r>
            <a:r>
              <a:rPr lang="en">
                <a:solidFill>
                  <a:schemeClr val="accent1"/>
                </a:solidFill>
              </a:rPr>
              <a:t>o</a:t>
            </a:r>
            <a:r>
              <a:rPr lang="en">
                <a:solidFill>
                  <a:schemeClr val="accent2"/>
                </a:solidFill>
              </a:rPr>
              <a:t>u</a:t>
            </a:r>
            <a:r>
              <a:rPr lang="en">
                <a:solidFill>
                  <a:schemeClr val="accent4"/>
                </a:solidFill>
              </a:rPr>
              <a:t>t</a:t>
            </a:r>
            <a:r>
              <a:rPr lang="en"/>
              <a:t> </a:t>
            </a:r>
            <a:r>
              <a:rPr lang="en">
                <a:solidFill>
                  <a:schemeClr val="accent3"/>
                </a:solidFill>
              </a:rPr>
              <a:t>t</a:t>
            </a:r>
            <a:r>
              <a:rPr lang="en">
                <a:solidFill>
                  <a:schemeClr val="accent1"/>
                </a:solidFill>
              </a:rPr>
              <a:t>h</a:t>
            </a:r>
            <a:r>
              <a:rPr lang="en">
                <a:solidFill>
                  <a:schemeClr val="accent2"/>
                </a:solidFill>
              </a:rPr>
              <a:t>i</a:t>
            </a:r>
            <a:r>
              <a:rPr lang="en">
                <a:solidFill>
                  <a:schemeClr val="accent4"/>
                </a:solidFill>
              </a:rPr>
              <a:t>s</a:t>
            </a:r>
            <a:r>
              <a:rPr lang="en"/>
              <a:t> </a:t>
            </a:r>
            <a:r>
              <a:rPr lang="en">
                <a:solidFill>
                  <a:schemeClr val="accent3"/>
                </a:solidFill>
              </a:rPr>
              <a:t>f</a:t>
            </a:r>
            <a:r>
              <a:rPr lang="en">
                <a:solidFill>
                  <a:schemeClr val="accent1"/>
                </a:solidFill>
              </a:rPr>
              <a:t>i</a:t>
            </a:r>
            <a:r>
              <a:rPr lang="en">
                <a:solidFill>
                  <a:schemeClr val="accent2"/>
                </a:solidFill>
              </a:rPr>
              <a:t>r</a:t>
            </a:r>
            <a:r>
              <a:rPr lang="en">
                <a:solidFill>
                  <a:schemeClr val="accent4"/>
                </a:solidFill>
              </a:rPr>
              <a:t>s</a:t>
            </a:r>
            <a:r>
              <a:rPr lang="en">
                <a:solidFill>
                  <a:schemeClr val="accent3"/>
                </a:solidFill>
              </a:rPr>
              <a:t>t</a:t>
            </a:r>
            <a:r>
              <a:rPr lang="en">
                <a:solidFill>
                  <a:schemeClr val="accent1"/>
                </a:solidFill>
              </a:rPr>
              <a:t>.</a:t>
            </a:r>
            <a:endParaRPr>
              <a:solidFill>
                <a:schemeClr val="accent1"/>
              </a:solidFill>
            </a:endParaRPr>
          </a:p>
        </p:txBody>
      </p:sp>
      <p:sp>
        <p:nvSpPr>
          <p:cNvPr id="489" name="Google Shape;489;p21"/>
          <p:cNvSpPr/>
          <p:nvPr/>
        </p:nvSpPr>
        <p:spPr>
          <a:xfrm>
            <a:off x="5276537" y="942301"/>
            <a:ext cx="1638915" cy="1245506"/>
          </a:xfrm>
          <a:prstGeom prst="rect">
            <a:avLst/>
          </a:prstGeom>
        </p:spPr>
        <p:txBody>
          <a:bodyPr>
            <a:prstTxWarp prst="textPlain"/>
          </a:bodyPr>
          <a:lstStyle/>
          <a:p>
            <a:pPr lvl="0" algn="ctr"/>
            <a:r>
              <a:rPr b="0" i="0">
                <a:ln>
                  <a:noFill/>
                </a:ln>
                <a:solidFill>
                  <a:schemeClr val="accent6"/>
                </a:solidFill>
                <a:latin typeface="Spicy Rice"/>
              </a:rPr>
              <a:t>01</a:t>
            </a:r>
          </a:p>
        </p:txBody>
      </p:sp>
      <p:grpSp>
        <p:nvGrpSpPr>
          <p:cNvPr id="490" name="Google Shape;490;p21"/>
          <p:cNvGrpSpPr/>
          <p:nvPr/>
        </p:nvGrpSpPr>
        <p:grpSpPr>
          <a:xfrm rot="7876848">
            <a:off x="3187317" y="679575"/>
            <a:ext cx="1680160" cy="1555259"/>
            <a:chOff x="1800137" y="386015"/>
            <a:chExt cx="1421864" cy="1316154"/>
          </a:xfrm>
        </p:grpSpPr>
        <p:sp>
          <p:nvSpPr>
            <p:cNvPr id="491" name="Google Shape;491;p21"/>
            <p:cNvSpPr/>
            <p:nvPr/>
          </p:nvSpPr>
          <p:spPr>
            <a:xfrm>
              <a:off x="1806885" y="392710"/>
              <a:ext cx="1408097" cy="1302736"/>
            </a:xfrm>
            <a:custGeom>
              <a:rect b="b" l="l" r="r" t="t"/>
              <a:pathLst>
                <a:path extrusionOk="0" h="1302736" w="1408097">
                  <a:moveTo>
                    <a:pt x="672235" y="0"/>
                  </a:moveTo>
                  <a:lnTo>
                    <a:pt x="95226" y="806810"/>
                  </a:lnTo>
                  <a:lnTo>
                    <a:pt x="0" y="939918"/>
                  </a:lnTo>
                  <a:cubicBezTo>
                    <a:pt x="0" y="939918"/>
                    <a:pt x="1621" y="941934"/>
                    <a:pt x="1674" y="942015"/>
                  </a:cubicBezTo>
                  <a:cubicBezTo>
                    <a:pt x="5798" y="948009"/>
                    <a:pt x="168299" y="1182185"/>
                    <a:pt x="484926" y="1270181"/>
                  </a:cubicBezTo>
                  <a:cubicBezTo>
                    <a:pt x="496292" y="1273335"/>
                    <a:pt x="508320" y="1275793"/>
                    <a:pt x="520087" y="1278552"/>
                  </a:cubicBezTo>
                  <a:cubicBezTo>
                    <a:pt x="533046" y="1281559"/>
                    <a:pt x="545992" y="1284647"/>
                    <a:pt x="559433" y="1287131"/>
                  </a:cubicBezTo>
                  <a:cubicBezTo>
                    <a:pt x="578199" y="1290634"/>
                    <a:pt x="597909" y="1292938"/>
                    <a:pt x="617613" y="1295295"/>
                  </a:cubicBezTo>
                  <a:cubicBezTo>
                    <a:pt x="628000" y="1296528"/>
                    <a:pt x="637945" y="1298376"/>
                    <a:pt x="648587" y="1299267"/>
                  </a:cubicBezTo>
                  <a:cubicBezTo>
                    <a:pt x="679073" y="1301845"/>
                    <a:pt x="710396" y="1303158"/>
                    <a:pt x="742979" y="1302615"/>
                  </a:cubicBezTo>
                  <a:cubicBezTo>
                    <a:pt x="834972" y="1301109"/>
                    <a:pt x="915855" y="1285511"/>
                    <a:pt x="986592" y="1261180"/>
                  </a:cubicBezTo>
                  <a:cubicBezTo>
                    <a:pt x="1289710" y="1156923"/>
                    <a:pt x="1405553" y="893252"/>
                    <a:pt x="1408098" y="887385"/>
                  </a:cubicBezTo>
                  <a:lnTo>
                    <a:pt x="1382360" y="856203"/>
                  </a:lnTo>
                  <a:lnTo>
                    <a:pt x="1294458" y="750091"/>
                  </a:lnTo>
                  <a:lnTo>
                    <a:pt x="1040170" y="443691"/>
                  </a:lnTo>
                  <a:cubicBezTo>
                    <a:pt x="1026059" y="457923"/>
                    <a:pt x="1004299" y="473019"/>
                    <a:pt x="972775" y="472992"/>
                  </a:cubicBezTo>
                  <a:cubicBezTo>
                    <a:pt x="913705" y="472958"/>
                    <a:pt x="890111" y="423814"/>
                    <a:pt x="890111" y="423814"/>
                  </a:cubicBezTo>
                  <a:cubicBezTo>
                    <a:pt x="890111" y="423814"/>
                    <a:pt x="810032" y="463662"/>
                    <a:pt x="766627" y="403092"/>
                  </a:cubicBezTo>
                  <a:cubicBezTo>
                    <a:pt x="723222" y="342522"/>
                    <a:pt x="789652" y="277097"/>
                    <a:pt x="789652" y="277097"/>
                  </a:cubicBezTo>
                  <a:cubicBezTo>
                    <a:pt x="789652" y="277097"/>
                    <a:pt x="731627" y="270418"/>
                    <a:pt x="748209" y="197151"/>
                  </a:cubicBezTo>
                  <a:cubicBezTo>
                    <a:pt x="755228" y="166146"/>
                    <a:pt x="773284" y="152075"/>
                    <a:pt x="793623" y="146294"/>
                  </a:cubicBezTo>
                  <a:lnTo>
                    <a:pt x="672235" y="0"/>
                  </a:lnTo>
                  <a:close/>
                </a:path>
              </a:pathLst>
            </a:custGeom>
            <a:solidFill>
              <a:srgbClr val="FFFCF9"/>
            </a:solidFill>
            <a:ln cap="flat" cmpd="sng" w="167350">
              <a:solidFill>
                <a:srgbClr val="FFFCF9"/>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492" name="Google Shape;492;p21"/>
            <p:cNvGrpSpPr/>
            <p:nvPr/>
          </p:nvGrpSpPr>
          <p:grpSpPr>
            <a:xfrm>
              <a:off x="1813274" y="399386"/>
              <a:ext cx="1408727" cy="1302783"/>
              <a:chOff x="1813274" y="399386"/>
              <a:chExt cx="1408727" cy="1302783"/>
            </a:xfrm>
          </p:grpSpPr>
          <p:grpSp>
            <p:nvGrpSpPr>
              <p:cNvPr id="493" name="Google Shape;493;p21"/>
              <p:cNvGrpSpPr/>
              <p:nvPr/>
            </p:nvGrpSpPr>
            <p:grpSpPr>
              <a:xfrm>
                <a:off x="1813274" y="399386"/>
                <a:ext cx="1408727" cy="1302783"/>
                <a:chOff x="1813274" y="399386"/>
                <a:chExt cx="1408727" cy="1302783"/>
              </a:xfrm>
            </p:grpSpPr>
            <p:sp>
              <p:nvSpPr>
                <p:cNvPr id="494" name="Google Shape;494;p21"/>
                <p:cNvSpPr/>
                <p:nvPr/>
              </p:nvSpPr>
              <p:spPr>
                <a:xfrm>
                  <a:off x="1813274" y="1149512"/>
                  <a:ext cx="1408727" cy="552657"/>
                </a:xfrm>
                <a:custGeom>
                  <a:rect b="b" l="l" r="r" t="t"/>
                  <a:pathLst>
                    <a:path extrusionOk="0" h="552657" w="1408727">
                      <a:moveTo>
                        <a:pt x="1294459" y="0"/>
                      </a:moveTo>
                      <a:cubicBezTo>
                        <a:pt x="1199552" y="121314"/>
                        <a:pt x="1016556" y="282645"/>
                        <a:pt x="711583" y="287768"/>
                      </a:cubicBezTo>
                      <a:cubicBezTo>
                        <a:pt x="642942" y="288927"/>
                        <a:pt x="578943" y="282424"/>
                        <a:pt x="519666" y="270610"/>
                      </a:cubicBezTo>
                      <a:cubicBezTo>
                        <a:pt x="328344" y="232482"/>
                        <a:pt x="187293" y="138171"/>
                        <a:pt x="95226" y="56712"/>
                      </a:cubicBezTo>
                      <a:lnTo>
                        <a:pt x="0" y="189821"/>
                      </a:lnTo>
                      <a:cubicBezTo>
                        <a:pt x="0" y="189821"/>
                        <a:pt x="186739" y="464194"/>
                        <a:pt x="551062" y="535781"/>
                      </a:cubicBezTo>
                      <a:cubicBezTo>
                        <a:pt x="610333" y="547428"/>
                        <a:pt x="674346" y="553663"/>
                        <a:pt x="742979" y="552524"/>
                      </a:cubicBezTo>
                      <a:cubicBezTo>
                        <a:pt x="1233561" y="544387"/>
                        <a:pt x="1408728" y="137923"/>
                        <a:pt x="1408728" y="137917"/>
                      </a:cubicBezTo>
                      <a:lnTo>
                        <a:pt x="1294459" y="0"/>
                      </a:lnTo>
                      <a:close/>
                    </a:path>
                  </a:pathLst>
                </a:custGeom>
                <a:solidFill>
                  <a:srgbClr val="BDDA8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95" name="Google Shape;495;p21"/>
                <p:cNvSpPr/>
                <p:nvPr/>
              </p:nvSpPr>
              <p:spPr>
                <a:xfrm>
                  <a:off x="1813274" y="1220703"/>
                  <a:ext cx="1408727" cy="481462"/>
                </a:xfrm>
                <a:custGeom>
                  <a:rect b="b" l="l" r="r" t="t"/>
                  <a:pathLst>
                    <a:path extrusionOk="0" h="481462" w="1408727">
                      <a:moveTo>
                        <a:pt x="1351607" y="0"/>
                      </a:moveTo>
                      <a:cubicBezTo>
                        <a:pt x="1254349" y="106634"/>
                        <a:pt x="1086007" y="333102"/>
                        <a:pt x="709285" y="339638"/>
                      </a:cubicBezTo>
                      <a:cubicBezTo>
                        <a:pt x="643766" y="340777"/>
                        <a:pt x="582526" y="334542"/>
                        <a:pt x="525948" y="322895"/>
                      </a:cubicBezTo>
                      <a:cubicBezTo>
                        <a:pt x="288443" y="274012"/>
                        <a:pt x="132076" y="132050"/>
                        <a:pt x="55461" y="46010"/>
                      </a:cubicBezTo>
                      <a:lnTo>
                        <a:pt x="0" y="122814"/>
                      </a:lnTo>
                      <a:cubicBezTo>
                        <a:pt x="0" y="122814"/>
                        <a:pt x="252443" y="489369"/>
                        <a:pt x="742979" y="481333"/>
                      </a:cubicBezTo>
                      <a:cubicBezTo>
                        <a:pt x="1233614" y="473289"/>
                        <a:pt x="1408728" y="64870"/>
                        <a:pt x="1408728" y="64863"/>
                      </a:cubicBezTo>
                      <a:lnTo>
                        <a:pt x="1351607" y="0"/>
                      </a:lnTo>
                      <a:close/>
                    </a:path>
                  </a:pathLst>
                </a:custGeom>
                <a:solidFill>
                  <a:srgbClr val="9BB66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96" name="Google Shape;496;p21"/>
                <p:cNvSpPr/>
                <p:nvPr/>
              </p:nvSpPr>
              <p:spPr>
                <a:xfrm>
                  <a:off x="1908427" y="399386"/>
                  <a:ext cx="1199231" cy="1037997"/>
                </a:xfrm>
                <a:custGeom>
                  <a:rect b="b" l="l" r="r" t="t"/>
                  <a:pathLst>
                    <a:path extrusionOk="0" h="1037997" w="1199231">
                      <a:moveTo>
                        <a:pt x="577009" y="0"/>
                      </a:moveTo>
                      <a:lnTo>
                        <a:pt x="0" y="806811"/>
                      </a:lnTo>
                      <a:cubicBezTo>
                        <a:pt x="92066" y="888263"/>
                        <a:pt x="233118" y="982581"/>
                        <a:pt x="424439" y="1020708"/>
                      </a:cubicBezTo>
                      <a:cubicBezTo>
                        <a:pt x="483716" y="1032515"/>
                        <a:pt x="547715" y="1039018"/>
                        <a:pt x="616355" y="1037867"/>
                      </a:cubicBezTo>
                      <a:cubicBezTo>
                        <a:pt x="921329" y="1032737"/>
                        <a:pt x="1104325" y="871413"/>
                        <a:pt x="1199232" y="750092"/>
                      </a:cubicBezTo>
                      <a:lnTo>
                        <a:pt x="944943" y="443692"/>
                      </a:lnTo>
                      <a:cubicBezTo>
                        <a:pt x="930832" y="457924"/>
                        <a:pt x="909073" y="473012"/>
                        <a:pt x="877549" y="472992"/>
                      </a:cubicBezTo>
                      <a:cubicBezTo>
                        <a:pt x="818479" y="472959"/>
                        <a:pt x="794884" y="423814"/>
                        <a:pt x="794884" y="423814"/>
                      </a:cubicBezTo>
                      <a:cubicBezTo>
                        <a:pt x="794884" y="423814"/>
                        <a:pt x="714805" y="463656"/>
                        <a:pt x="671400" y="403093"/>
                      </a:cubicBezTo>
                      <a:cubicBezTo>
                        <a:pt x="627995" y="342523"/>
                        <a:pt x="694425" y="277097"/>
                        <a:pt x="694425" y="277097"/>
                      </a:cubicBezTo>
                      <a:cubicBezTo>
                        <a:pt x="694425" y="277097"/>
                        <a:pt x="636400" y="270420"/>
                        <a:pt x="652983" y="197151"/>
                      </a:cubicBezTo>
                      <a:cubicBezTo>
                        <a:pt x="660001" y="166146"/>
                        <a:pt x="678057" y="152073"/>
                        <a:pt x="698397" y="146294"/>
                      </a:cubicBezTo>
                      <a:lnTo>
                        <a:pt x="577009" y="0"/>
                      </a:lnTo>
                      <a:close/>
                    </a:path>
                  </a:pathLst>
                </a:custGeom>
                <a:solidFill>
                  <a:srgbClr val="F47C7E"/>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497" name="Google Shape;497;p21"/>
              <p:cNvGrpSpPr/>
              <p:nvPr/>
            </p:nvGrpSpPr>
            <p:grpSpPr>
              <a:xfrm>
                <a:off x="2040710" y="579350"/>
                <a:ext cx="884187" cy="760477"/>
                <a:chOff x="2040710" y="579350"/>
                <a:chExt cx="884187" cy="760477"/>
              </a:xfrm>
            </p:grpSpPr>
            <p:sp>
              <p:nvSpPr>
                <p:cNvPr id="498" name="Google Shape;498;p21"/>
                <p:cNvSpPr/>
                <p:nvPr/>
              </p:nvSpPr>
              <p:spPr>
                <a:xfrm>
                  <a:off x="2237523" y="1064717"/>
                  <a:ext cx="45514" cy="73535"/>
                </a:xfrm>
                <a:custGeom>
                  <a:rect b="b" l="l" r="r" t="t"/>
                  <a:pathLst>
                    <a:path extrusionOk="0" h="73535" w="45514">
                      <a:moveTo>
                        <a:pt x="0" y="36768"/>
                      </a:moveTo>
                      <a:cubicBezTo>
                        <a:pt x="0" y="16462"/>
                        <a:pt x="10187" y="0"/>
                        <a:pt x="22757" y="0"/>
                      </a:cubicBezTo>
                      <a:cubicBezTo>
                        <a:pt x="35328" y="0"/>
                        <a:pt x="45515" y="16462"/>
                        <a:pt x="45515" y="36768"/>
                      </a:cubicBezTo>
                      <a:cubicBezTo>
                        <a:pt x="45515" y="57074"/>
                        <a:pt x="35328" y="73536"/>
                        <a:pt x="22757" y="73536"/>
                      </a:cubicBezTo>
                      <a:cubicBezTo>
                        <a:pt x="10187" y="73536"/>
                        <a:pt x="0" y="57074"/>
                        <a:pt x="0" y="36768"/>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99" name="Google Shape;499;p21"/>
                <p:cNvSpPr/>
                <p:nvPr/>
              </p:nvSpPr>
              <p:spPr>
                <a:xfrm>
                  <a:off x="2460074" y="973206"/>
                  <a:ext cx="45521" cy="73536"/>
                </a:xfrm>
                <a:custGeom>
                  <a:rect b="b" l="l" r="r" t="t"/>
                  <a:pathLst>
                    <a:path extrusionOk="0" h="73536" w="45521">
                      <a:moveTo>
                        <a:pt x="0" y="36768"/>
                      </a:moveTo>
                      <a:cubicBezTo>
                        <a:pt x="0" y="16462"/>
                        <a:pt x="10193" y="0"/>
                        <a:pt x="22764" y="0"/>
                      </a:cubicBezTo>
                      <a:cubicBezTo>
                        <a:pt x="35328" y="0"/>
                        <a:pt x="45521" y="16462"/>
                        <a:pt x="45521" y="36768"/>
                      </a:cubicBezTo>
                      <a:cubicBezTo>
                        <a:pt x="45521" y="57074"/>
                        <a:pt x="35328" y="73536"/>
                        <a:pt x="22764" y="73536"/>
                      </a:cubicBezTo>
                      <a:cubicBezTo>
                        <a:pt x="10193" y="73536"/>
                        <a:pt x="0" y="57074"/>
                        <a:pt x="0" y="36768"/>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00" name="Google Shape;500;p21"/>
                <p:cNvSpPr/>
                <p:nvPr/>
              </p:nvSpPr>
              <p:spPr>
                <a:xfrm>
                  <a:off x="2696038" y="898833"/>
                  <a:ext cx="45514" cy="73535"/>
                </a:xfrm>
                <a:custGeom>
                  <a:rect b="b" l="l" r="r" t="t"/>
                  <a:pathLst>
                    <a:path extrusionOk="0" h="73535" w="45514">
                      <a:moveTo>
                        <a:pt x="0" y="36768"/>
                      </a:moveTo>
                      <a:cubicBezTo>
                        <a:pt x="0" y="16462"/>
                        <a:pt x="10187" y="0"/>
                        <a:pt x="22757" y="0"/>
                      </a:cubicBezTo>
                      <a:cubicBezTo>
                        <a:pt x="35321" y="0"/>
                        <a:pt x="45515" y="16462"/>
                        <a:pt x="45515" y="36768"/>
                      </a:cubicBezTo>
                      <a:cubicBezTo>
                        <a:pt x="45515" y="57074"/>
                        <a:pt x="35321" y="73536"/>
                        <a:pt x="22757" y="73536"/>
                      </a:cubicBezTo>
                      <a:cubicBezTo>
                        <a:pt x="10187" y="73536"/>
                        <a:pt x="0" y="57074"/>
                        <a:pt x="0" y="36768"/>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01" name="Google Shape;501;p21"/>
                <p:cNvSpPr/>
                <p:nvPr/>
              </p:nvSpPr>
              <p:spPr>
                <a:xfrm>
                  <a:off x="2367993" y="1266292"/>
                  <a:ext cx="45521" cy="73535"/>
                </a:xfrm>
                <a:custGeom>
                  <a:rect b="b" l="l" r="r" t="t"/>
                  <a:pathLst>
                    <a:path extrusionOk="0" h="73535" w="45521">
                      <a:moveTo>
                        <a:pt x="0" y="36768"/>
                      </a:moveTo>
                      <a:cubicBezTo>
                        <a:pt x="0" y="16462"/>
                        <a:pt x="10193" y="0"/>
                        <a:pt x="22764" y="0"/>
                      </a:cubicBezTo>
                      <a:cubicBezTo>
                        <a:pt x="35328" y="0"/>
                        <a:pt x="45521" y="16462"/>
                        <a:pt x="45521" y="36768"/>
                      </a:cubicBezTo>
                      <a:cubicBezTo>
                        <a:pt x="45521" y="57074"/>
                        <a:pt x="35328" y="73536"/>
                        <a:pt x="22764" y="73536"/>
                      </a:cubicBezTo>
                      <a:cubicBezTo>
                        <a:pt x="10193" y="73536"/>
                        <a:pt x="0" y="57074"/>
                        <a:pt x="0" y="36768"/>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02" name="Google Shape;502;p21"/>
                <p:cNvSpPr/>
                <p:nvPr/>
              </p:nvSpPr>
              <p:spPr>
                <a:xfrm>
                  <a:off x="2634728" y="1123457"/>
                  <a:ext cx="47164" cy="72508"/>
                </a:xfrm>
                <a:custGeom>
                  <a:rect b="b" l="l" r="r" t="t"/>
                  <a:pathLst>
                    <a:path extrusionOk="0" h="72508" w="47164">
                      <a:moveTo>
                        <a:pt x="1349" y="41103"/>
                      </a:moveTo>
                      <a:cubicBezTo>
                        <a:pt x="-2984" y="21266"/>
                        <a:pt x="3466" y="3009"/>
                        <a:pt x="15748" y="330"/>
                      </a:cubicBezTo>
                      <a:cubicBezTo>
                        <a:pt x="28031" y="-2349"/>
                        <a:pt x="41493" y="11568"/>
                        <a:pt x="45819" y="31405"/>
                      </a:cubicBezTo>
                      <a:cubicBezTo>
                        <a:pt x="50146" y="51243"/>
                        <a:pt x="43696" y="69500"/>
                        <a:pt x="31413" y="72178"/>
                      </a:cubicBezTo>
                      <a:cubicBezTo>
                        <a:pt x="19137" y="74857"/>
                        <a:pt x="5676" y="60940"/>
                        <a:pt x="1349" y="41103"/>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03" name="Google Shape;503;p21"/>
                <p:cNvSpPr/>
                <p:nvPr/>
              </p:nvSpPr>
              <p:spPr>
                <a:xfrm>
                  <a:off x="2877668" y="1123457"/>
                  <a:ext cx="47229" cy="72462"/>
                </a:xfrm>
                <a:custGeom>
                  <a:rect b="b" l="l" r="r" t="t"/>
                  <a:pathLst>
                    <a:path extrusionOk="0" h="72462" w="47229">
                      <a:moveTo>
                        <a:pt x="1400" y="41177"/>
                      </a:moveTo>
                      <a:cubicBezTo>
                        <a:pt x="-3014" y="21360"/>
                        <a:pt x="3356" y="3076"/>
                        <a:pt x="15625" y="344"/>
                      </a:cubicBezTo>
                      <a:cubicBezTo>
                        <a:pt x="27894" y="-2389"/>
                        <a:pt x="41416" y="11468"/>
                        <a:pt x="45830" y="31285"/>
                      </a:cubicBezTo>
                      <a:cubicBezTo>
                        <a:pt x="50243" y="51109"/>
                        <a:pt x="43874" y="69393"/>
                        <a:pt x="31605" y="72118"/>
                      </a:cubicBezTo>
                      <a:cubicBezTo>
                        <a:pt x="19335" y="74851"/>
                        <a:pt x="5814" y="61001"/>
                        <a:pt x="1400" y="41177"/>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04" name="Google Shape;504;p21"/>
                <p:cNvSpPr/>
                <p:nvPr/>
              </p:nvSpPr>
              <p:spPr>
                <a:xfrm>
                  <a:off x="2040710" y="1107015"/>
                  <a:ext cx="53450" cy="68005"/>
                </a:xfrm>
                <a:custGeom>
                  <a:rect b="b" l="l" r="r" t="t"/>
                  <a:pathLst>
                    <a:path extrusionOk="0" h="68005" w="53450">
                      <a:moveTo>
                        <a:pt x="6826" y="22961"/>
                      </a:moveTo>
                      <a:cubicBezTo>
                        <a:pt x="16677" y="5206"/>
                        <a:pt x="33574" y="-4244"/>
                        <a:pt x="44564" y="1851"/>
                      </a:cubicBezTo>
                      <a:cubicBezTo>
                        <a:pt x="55555" y="7952"/>
                        <a:pt x="56477" y="27287"/>
                        <a:pt x="46625" y="45041"/>
                      </a:cubicBezTo>
                      <a:cubicBezTo>
                        <a:pt x="36773" y="62803"/>
                        <a:pt x="19877" y="72252"/>
                        <a:pt x="8886" y="66151"/>
                      </a:cubicBezTo>
                      <a:cubicBezTo>
                        <a:pt x="-2104" y="60050"/>
                        <a:pt x="-3027" y="40715"/>
                        <a:pt x="6826" y="22961"/>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05" name="Google Shape;505;p21"/>
                <p:cNvSpPr/>
                <p:nvPr/>
              </p:nvSpPr>
              <p:spPr>
                <a:xfrm>
                  <a:off x="2302095" y="804818"/>
                  <a:ext cx="55651" cy="66213"/>
                </a:xfrm>
                <a:custGeom>
                  <a:rect b="b" l="l" r="r" t="t"/>
                  <a:pathLst>
                    <a:path extrusionOk="0" h="66213" w="55651">
                      <a:moveTo>
                        <a:pt x="8884" y="20486"/>
                      </a:moveTo>
                      <a:cubicBezTo>
                        <a:pt x="20149" y="3588"/>
                        <a:pt x="37756" y="-4462"/>
                        <a:pt x="48211" y="2510"/>
                      </a:cubicBezTo>
                      <a:cubicBezTo>
                        <a:pt x="58672" y="9482"/>
                        <a:pt x="58022" y="28830"/>
                        <a:pt x="46764" y="45728"/>
                      </a:cubicBezTo>
                      <a:cubicBezTo>
                        <a:pt x="35506" y="62625"/>
                        <a:pt x="17899" y="70675"/>
                        <a:pt x="7438" y="63703"/>
                      </a:cubicBezTo>
                      <a:cubicBezTo>
                        <a:pt x="-3017" y="56738"/>
                        <a:pt x="-2374" y="37389"/>
                        <a:pt x="8884" y="20486"/>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06" name="Google Shape;506;p21"/>
                <p:cNvSpPr/>
                <p:nvPr/>
              </p:nvSpPr>
              <p:spPr>
                <a:xfrm>
                  <a:off x="2460075" y="579350"/>
                  <a:ext cx="46056" cy="73206"/>
                </a:xfrm>
                <a:custGeom>
                  <a:rect b="b" l="l" r="r" t="t"/>
                  <a:pathLst>
                    <a:path extrusionOk="0" h="73206" w="46056">
                      <a:moveTo>
                        <a:pt x="434" y="39347"/>
                      </a:moveTo>
                      <a:cubicBezTo>
                        <a:pt x="-2011" y="19190"/>
                        <a:pt x="6120" y="1620"/>
                        <a:pt x="18597" y="105"/>
                      </a:cubicBezTo>
                      <a:cubicBezTo>
                        <a:pt x="31074" y="-1411"/>
                        <a:pt x="43169" y="13701"/>
                        <a:pt x="45620" y="33858"/>
                      </a:cubicBezTo>
                      <a:cubicBezTo>
                        <a:pt x="48072" y="54016"/>
                        <a:pt x="39941" y="71585"/>
                        <a:pt x="27464" y="73102"/>
                      </a:cubicBezTo>
                      <a:cubicBezTo>
                        <a:pt x="14987" y="74617"/>
                        <a:pt x="2885" y="59505"/>
                        <a:pt x="434" y="39347"/>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507" name="Google Shape;507;p21"/>
            <p:cNvGrpSpPr/>
            <p:nvPr/>
          </p:nvGrpSpPr>
          <p:grpSpPr>
            <a:xfrm>
              <a:off x="1800137" y="386015"/>
              <a:ext cx="1421838" cy="1316151"/>
              <a:chOff x="1800137" y="386015"/>
              <a:chExt cx="1421838" cy="1316151"/>
            </a:xfrm>
          </p:grpSpPr>
          <p:sp>
            <p:nvSpPr>
              <p:cNvPr id="508" name="Google Shape;508;p21"/>
              <p:cNvSpPr/>
              <p:nvPr/>
            </p:nvSpPr>
            <p:spPr>
              <a:xfrm>
                <a:off x="1800137" y="1136110"/>
                <a:ext cx="1421706" cy="566056"/>
              </a:xfrm>
              <a:custGeom>
                <a:rect b="b" l="l" r="r" t="t"/>
                <a:pathLst>
                  <a:path extrusionOk="0" h="566056" w="1421706">
                    <a:moveTo>
                      <a:pt x="1301106" y="1"/>
                    </a:moveTo>
                    <a:cubicBezTo>
                      <a:pt x="1299164" y="27"/>
                      <a:pt x="1297188" y="831"/>
                      <a:pt x="1295869" y="2512"/>
                    </a:cubicBezTo>
                    <a:cubicBezTo>
                      <a:pt x="1239143" y="75030"/>
                      <a:pt x="1169263" y="139016"/>
                      <a:pt x="1085119" y="188361"/>
                    </a:cubicBezTo>
                    <a:cubicBezTo>
                      <a:pt x="979563" y="250257"/>
                      <a:pt x="857693" y="285431"/>
                      <a:pt x="718229" y="287775"/>
                    </a:cubicBezTo>
                    <a:cubicBezTo>
                      <a:pt x="652750" y="288874"/>
                      <a:pt x="589327" y="283087"/>
                      <a:pt x="527779" y="270825"/>
                    </a:cubicBezTo>
                    <a:cubicBezTo>
                      <a:pt x="362933" y="237975"/>
                      <a:pt x="223378" y="161820"/>
                      <a:pt x="106478" y="58394"/>
                    </a:cubicBezTo>
                    <a:cubicBezTo>
                      <a:pt x="103503" y="55762"/>
                      <a:pt x="98743" y="56211"/>
                      <a:pt x="96432" y="59439"/>
                    </a:cubicBezTo>
                    <a:lnTo>
                      <a:pt x="1205" y="192547"/>
                    </a:lnTo>
                    <a:cubicBezTo>
                      <a:pt x="-429" y="194831"/>
                      <a:pt x="-375" y="197972"/>
                      <a:pt x="1205" y="200296"/>
                    </a:cubicBezTo>
                    <a:cubicBezTo>
                      <a:pt x="1724" y="201053"/>
                      <a:pt x="2651" y="202432"/>
                      <a:pt x="4135" y="204481"/>
                    </a:cubicBezTo>
                    <a:cubicBezTo>
                      <a:pt x="6585" y="207857"/>
                      <a:pt x="9516" y="211802"/>
                      <a:pt x="12926" y="216202"/>
                    </a:cubicBezTo>
                    <a:cubicBezTo>
                      <a:pt x="22638" y="228732"/>
                      <a:pt x="34352" y="242629"/>
                      <a:pt x="47877" y="257638"/>
                    </a:cubicBezTo>
                    <a:cubicBezTo>
                      <a:pt x="86477" y="300473"/>
                      <a:pt x="132582" y="343457"/>
                      <a:pt x="186217" y="383419"/>
                    </a:cubicBezTo>
                    <a:cubicBezTo>
                      <a:pt x="293588" y="463425"/>
                      <a:pt x="417027" y="521785"/>
                      <a:pt x="556450" y="549176"/>
                    </a:cubicBezTo>
                    <a:cubicBezTo>
                      <a:pt x="618467" y="561365"/>
                      <a:pt x="683022" y="567031"/>
                      <a:pt x="749834" y="565920"/>
                    </a:cubicBezTo>
                    <a:cubicBezTo>
                      <a:pt x="966269" y="562336"/>
                      <a:pt x="1138610" y="483135"/>
                      <a:pt x="1271176" y="353703"/>
                    </a:cubicBezTo>
                    <a:cubicBezTo>
                      <a:pt x="1317561" y="308410"/>
                      <a:pt x="1355695" y="260022"/>
                      <a:pt x="1386074" y="211802"/>
                    </a:cubicBezTo>
                    <a:cubicBezTo>
                      <a:pt x="1396716" y="194911"/>
                      <a:pt x="1405590" y="179213"/>
                      <a:pt x="1412863" y="165135"/>
                    </a:cubicBezTo>
                    <a:cubicBezTo>
                      <a:pt x="1415415" y="160186"/>
                      <a:pt x="1417565" y="155953"/>
                      <a:pt x="1419353" y="152156"/>
                    </a:cubicBezTo>
                    <a:cubicBezTo>
                      <a:pt x="1420438" y="149852"/>
                      <a:pt x="1421282" y="148204"/>
                      <a:pt x="1421657" y="147340"/>
                    </a:cubicBezTo>
                    <a:cubicBezTo>
                      <a:pt x="1421878" y="142351"/>
                      <a:pt x="1421335" y="141313"/>
                      <a:pt x="1420605" y="140436"/>
                    </a:cubicBezTo>
                    <a:cubicBezTo>
                      <a:pt x="1417036" y="136122"/>
                      <a:pt x="1309906" y="6825"/>
                      <a:pt x="1306336" y="2512"/>
                    </a:cubicBezTo>
                    <a:cubicBezTo>
                      <a:pt x="1304970" y="871"/>
                      <a:pt x="1303041" y="-26"/>
                      <a:pt x="1301106" y="1"/>
                    </a:cubicBezTo>
                    <a:close/>
                    <a:moveTo>
                      <a:pt x="1301106" y="17166"/>
                    </a:moveTo>
                    <a:cubicBezTo>
                      <a:pt x="1312558" y="30989"/>
                      <a:pt x="1399924" y="136578"/>
                      <a:pt x="1407633" y="145880"/>
                    </a:cubicBezTo>
                    <a:cubicBezTo>
                      <a:pt x="1407539" y="146075"/>
                      <a:pt x="1407525" y="146081"/>
                      <a:pt x="1407425" y="146296"/>
                    </a:cubicBezTo>
                    <a:cubicBezTo>
                      <a:pt x="1405704" y="149946"/>
                      <a:pt x="1403621" y="154265"/>
                      <a:pt x="1401143" y="159061"/>
                    </a:cubicBezTo>
                    <a:cubicBezTo>
                      <a:pt x="1394044" y="172810"/>
                      <a:pt x="1385203" y="188127"/>
                      <a:pt x="1374776" y="204689"/>
                    </a:cubicBezTo>
                    <a:cubicBezTo>
                      <a:pt x="1344933" y="252052"/>
                      <a:pt x="1307555" y="299563"/>
                      <a:pt x="1261967" y="344073"/>
                    </a:cubicBezTo>
                    <a:cubicBezTo>
                      <a:pt x="1131739" y="471227"/>
                      <a:pt x="962452" y="549002"/>
                      <a:pt x="749626" y="552525"/>
                    </a:cubicBezTo>
                    <a:cubicBezTo>
                      <a:pt x="683759" y="553617"/>
                      <a:pt x="620268" y="547998"/>
                      <a:pt x="559169" y="535996"/>
                    </a:cubicBezTo>
                    <a:cubicBezTo>
                      <a:pt x="421828" y="509006"/>
                      <a:pt x="300014" y="451403"/>
                      <a:pt x="194170" y="372536"/>
                    </a:cubicBezTo>
                    <a:cubicBezTo>
                      <a:pt x="141277" y="333123"/>
                      <a:pt x="95749" y="291057"/>
                      <a:pt x="57714" y="248851"/>
                    </a:cubicBezTo>
                    <a:cubicBezTo>
                      <a:pt x="44415" y="234090"/>
                      <a:pt x="33114" y="220314"/>
                      <a:pt x="23599" y="208038"/>
                    </a:cubicBezTo>
                    <a:cubicBezTo>
                      <a:pt x="20279" y="203752"/>
                      <a:pt x="17384" y="200001"/>
                      <a:pt x="15018" y="196733"/>
                    </a:cubicBezTo>
                    <a:lnTo>
                      <a:pt x="103339" y="73255"/>
                    </a:lnTo>
                    <a:cubicBezTo>
                      <a:pt x="220736" y="175603"/>
                      <a:pt x="360361" y="250981"/>
                      <a:pt x="525060" y="283797"/>
                    </a:cubicBezTo>
                    <a:cubicBezTo>
                      <a:pt x="587539" y="296247"/>
                      <a:pt x="651993" y="302288"/>
                      <a:pt x="718444" y="301170"/>
                    </a:cubicBezTo>
                    <a:cubicBezTo>
                      <a:pt x="860245" y="298786"/>
                      <a:pt x="984506" y="262922"/>
                      <a:pt x="1092024" y="199874"/>
                    </a:cubicBezTo>
                    <a:cubicBezTo>
                      <a:pt x="1175197" y="151098"/>
                      <a:pt x="1244320" y="88264"/>
                      <a:pt x="1301106" y="17166"/>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09" name="Google Shape;509;p21"/>
              <p:cNvSpPr/>
              <p:nvPr/>
            </p:nvSpPr>
            <p:spPr>
              <a:xfrm>
                <a:off x="1800219" y="1207269"/>
                <a:ext cx="1421756" cy="494894"/>
              </a:xfrm>
              <a:custGeom>
                <a:rect b="b" l="l" r="r" t="t"/>
                <a:pathLst>
                  <a:path extrusionOk="0" h="494894" w="1421756">
                    <a:moveTo>
                      <a:pt x="1358366" y="0"/>
                    </a:moveTo>
                    <a:cubicBezTo>
                      <a:pt x="1356537" y="-13"/>
                      <a:pt x="1354689" y="831"/>
                      <a:pt x="1353343" y="2304"/>
                    </a:cubicBezTo>
                    <a:cubicBezTo>
                      <a:pt x="1346659" y="9631"/>
                      <a:pt x="1307386" y="53973"/>
                      <a:pt x="1294534" y="68024"/>
                    </a:cubicBezTo>
                    <a:cubicBezTo>
                      <a:pt x="1268254" y="96735"/>
                      <a:pt x="1244117" y="121087"/>
                      <a:pt x="1218353" y="144413"/>
                    </a:cubicBezTo>
                    <a:cubicBezTo>
                      <a:pt x="1083704" y="266304"/>
                      <a:pt x="926017" y="336029"/>
                      <a:pt x="715850" y="339679"/>
                    </a:cubicBezTo>
                    <a:cubicBezTo>
                      <a:pt x="652990" y="340770"/>
                      <a:pt x="592225" y="335138"/>
                      <a:pt x="533972" y="323143"/>
                    </a:cubicBezTo>
                    <a:cubicBezTo>
                      <a:pt x="426220" y="300962"/>
                      <a:pt x="328539" y="258320"/>
                      <a:pt x="240759" y="199666"/>
                    </a:cubicBezTo>
                    <a:cubicBezTo>
                      <a:pt x="173122" y="154473"/>
                      <a:pt x="115433" y="102683"/>
                      <a:pt x="67049" y="48348"/>
                    </a:cubicBezTo>
                    <a:cubicBezTo>
                      <a:pt x="64201" y="45146"/>
                      <a:pt x="59301" y="45294"/>
                      <a:pt x="56794" y="48770"/>
                    </a:cubicBezTo>
                    <a:lnTo>
                      <a:pt x="1332" y="125574"/>
                    </a:lnTo>
                    <a:cubicBezTo>
                      <a:pt x="-325" y="127871"/>
                      <a:pt x="-483" y="130985"/>
                      <a:pt x="1123" y="133323"/>
                    </a:cubicBezTo>
                    <a:cubicBezTo>
                      <a:pt x="1643" y="134073"/>
                      <a:pt x="2569" y="135479"/>
                      <a:pt x="4053" y="137508"/>
                    </a:cubicBezTo>
                    <a:cubicBezTo>
                      <a:pt x="6503" y="140844"/>
                      <a:pt x="9433" y="144668"/>
                      <a:pt x="12843" y="149014"/>
                    </a:cubicBezTo>
                    <a:cubicBezTo>
                      <a:pt x="22558" y="161404"/>
                      <a:pt x="34268" y="175201"/>
                      <a:pt x="47794" y="190035"/>
                    </a:cubicBezTo>
                    <a:cubicBezTo>
                      <a:pt x="86400" y="232375"/>
                      <a:pt x="132493" y="274856"/>
                      <a:pt x="186135" y="314356"/>
                    </a:cubicBezTo>
                    <a:cubicBezTo>
                      <a:pt x="343475" y="430212"/>
                      <a:pt x="531581" y="498337"/>
                      <a:pt x="749752" y="494761"/>
                    </a:cubicBezTo>
                    <a:cubicBezTo>
                      <a:pt x="966214" y="491211"/>
                      <a:pt x="1138749" y="411741"/>
                      <a:pt x="1271301" y="281707"/>
                    </a:cubicBezTo>
                    <a:cubicBezTo>
                      <a:pt x="1317680" y="236206"/>
                      <a:pt x="1355620" y="187624"/>
                      <a:pt x="1385992" y="139183"/>
                    </a:cubicBezTo>
                    <a:cubicBezTo>
                      <a:pt x="1396634" y="122205"/>
                      <a:pt x="1405514" y="106446"/>
                      <a:pt x="1412781" y="92302"/>
                    </a:cubicBezTo>
                    <a:cubicBezTo>
                      <a:pt x="1415333" y="87332"/>
                      <a:pt x="1417482" y="82926"/>
                      <a:pt x="1419271" y="79115"/>
                    </a:cubicBezTo>
                    <a:cubicBezTo>
                      <a:pt x="1420356" y="76798"/>
                      <a:pt x="1421199" y="75164"/>
                      <a:pt x="1421575" y="74300"/>
                    </a:cubicBezTo>
                    <a:cubicBezTo>
                      <a:pt x="1422110" y="70033"/>
                      <a:pt x="1421394" y="68406"/>
                      <a:pt x="1420315" y="67187"/>
                    </a:cubicBezTo>
                    <a:cubicBezTo>
                      <a:pt x="1413176" y="59077"/>
                      <a:pt x="1370528" y="10414"/>
                      <a:pt x="1363389" y="2304"/>
                    </a:cubicBezTo>
                    <a:cubicBezTo>
                      <a:pt x="1362069" y="811"/>
                      <a:pt x="1360194" y="20"/>
                      <a:pt x="1358366" y="0"/>
                    </a:cubicBezTo>
                    <a:close/>
                    <a:moveTo>
                      <a:pt x="1358366" y="16743"/>
                    </a:moveTo>
                    <a:cubicBezTo>
                      <a:pt x="1369490" y="29381"/>
                      <a:pt x="1398636" y="62921"/>
                      <a:pt x="1407550" y="73047"/>
                    </a:cubicBezTo>
                    <a:cubicBezTo>
                      <a:pt x="1407376" y="73409"/>
                      <a:pt x="1407550" y="73014"/>
                      <a:pt x="1407343" y="73462"/>
                    </a:cubicBezTo>
                    <a:cubicBezTo>
                      <a:pt x="1405622" y="77133"/>
                      <a:pt x="1403331" y="81412"/>
                      <a:pt x="1400853" y="86227"/>
                    </a:cubicBezTo>
                    <a:cubicBezTo>
                      <a:pt x="1393754" y="100044"/>
                      <a:pt x="1385121" y="115421"/>
                      <a:pt x="1374694" y="132064"/>
                    </a:cubicBezTo>
                    <a:cubicBezTo>
                      <a:pt x="1344851" y="179661"/>
                      <a:pt x="1307473" y="227359"/>
                      <a:pt x="1261885" y="272077"/>
                    </a:cubicBezTo>
                    <a:cubicBezTo>
                      <a:pt x="1131670" y="399820"/>
                      <a:pt x="962383" y="477877"/>
                      <a:pt x="749544" y="481366"/>
                    </a:cubicBezTo>
                    <a:cubicBezTo>
                      <a:pt x="534508" y="484896"/>
                      <a:pt x="349194" y="417689"/>
                      <a:pt x="194088" y="303473"/>
                    </a:cubicBezTo>
                    <a:cubicBezTo>
                      <a:pt x="141189" y="264522"/>
                      <a:pt x="95669" y="222758"/>
                      <a:pt x="57631" y="181041"/>
                    </a:cubicBezTo>
                    <a:cubicBezTo>
                      <a:pt x="44333" y="166454"/>
                      <a:pt x="33032" y="152986"/>
                      <a:pt x="23517" y="140857"/>
                    </a:cubicBezTo>
                    <a:cubicBezTo>
                      <a:pt x="20197" y="136618"/>
                      <a:pt x="17302" y="132780"/>
                      <a:pt x="14936" y="129552"/>
                    </a:cubicBezTo>
                    <a:lnTo>
                      <a:pt x="62863" y="63209"/>
                    </a:lnTo>
                    <a:cubicBezTo>
                      <a:pt x="110815" y="116117"/>
                      <a:pt x="167114" y="166581"/>
                      <a:pt x="233225" y="210756"/>
                    </a:cubicBezTo>
                    <a:cubicBezTo>
                      <a:pt x="322387" y="270335"/>
                      <a:pt x="421726" y="313580"/>
                      <a:pt x="531253" y="336123"/>
                    </a:cubicBezTo>
                    <a:cubicBezTo>
                      <a:pt x="590471" y="348312"/>
                      <a:pt x="652206" y="354185"/>
                      <a:pt x="716058" y="353073"/>
                    </a:cubicBezTo>
                    <a:cubicBezTo>
                      <a:pt x="929680" y="349363"/>
                      <a:pt x="1090422" y="278412"/>
                      <a:pt x="1227354" y="154459"/>
                    </a:cubicBezTo>
                    <a:cubicBezTo>
                      <a:pt x="1253466" y="130818"/>
                      <a:pt x="1277824" y="106025"/>
                      <a:pt x="1304372" y="77019"/>
                    </a:cubicBezTo>
                    <a:cubicBezTo>
                      <a:pt x="1316253" y="64039"/>
                      <a:pt x="1347737" y="28571"/>
                      <a:pt x="1358366" y="16743"/>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10" name="Google Shape;510;p21"/>
              <p:cNvSpPr/>
              <p:nvPr/>
            </p:nvSpPr>
            <p:spPr>
              <a:xfrm>
                <a:off x="1895333" y="386015"/>
                <a:ext cx="1212622" cy="1051396"/>
              </a:xfrm>
              <a:custGeom>
                <a:rect b="b" l="l" r="r" t="t"/>
                <a:pathLst>
                  <a:path extrusionOk="0" h="1051396" w="1212622">
                    <a:moveTo>
                      <a:pt x="583479" y="4"/>
                    </a:moveTo>
                    <a:cubicBezTo>
                      <a:pt x="581497" y="75"/>
                      <a:pt x="579521" y="939"/>
                      <a:pt x="578249" y="2724"/>
                    </a:cubicBezTo>
                    <a:lnTo>
                      <a:pt x="1236" y="809534"/>
                    </a:lnTo>
                    <a:cubicBezTo>
                      <a:pt x="-760" y="812327"/>
                      <a:pt x="-287" y="816265"/>
                      <a:pt x="2283" y="818535"/>
                    </a:cubicBezTo>
                    <a:cubicBezTo>
                      <a:pt x="120846" y="923434"/>
                      <a:pt x="262496" y="1000540"/>
                      <a:pt x="429864" y="1033892"/>
                    </a:cubicBezTo>
                    <a:cubicBezTo>
                      <a:pt x="492343" y="1046342"/>
                      <a:pt x="556798" y="1052384"/>
                      <a:pt x="623248" y="1051265"/>
                    </a:cubicBezTo>
                    <a:cubicBezTo>
                      <a:pt x="765049" y="1048881"/>
                      <a:pt x="889103" y="1013017"/>
                      <a:pt x="996620" y="949969"/>
                    </a:cubicBezTo>
                    <a:cubicBezTo>
                      <a:pt x="1082319" y="899713"/>
                      <a:pt x="1153423" y="834756"/>
                      <a:pt x="1211141" y="760979"/>
                    </a:cubicBezTo>
                    <a:cubicBezTo>
                      <a:pt x="1213083" y="758501"/>
                      <a:pt x="1213150" y="755032"/>
                      <a:pt x="1211141" y="752607"/>
                    </a:cubicBezTo>
                    <a:lnTo>
                      <a:pt x="956852" y="446207"/>
                    </a:lnTo>
                    <a:cubicBezTo>
                      <a:pt x="954327" y="443167"/>
                      <a:pt x="949592" y="442772"/>
                      <a:pt x="946806" y="445584"/>
                    </a:cubicBezTo>
                    <a:cubicBezTo>
                      <a:pt x="929688" y="462837"/>
                      <a:pt x="909509" y="473016"/>
                      <a:pt x="884227" y="472996"/>
                    </a:cubicBezTo>
                    <a:cubicBezTo>
                      <a:pt x="860184" y="472983"/>
                      <a:pt x="840849" y="464457"/>
                      <a:pt x="825418" y="450185"/>
                    </a:cubicBezTo>
                    <a:cubicBezTo>
                      <a:pt x="819993" y="445169"/>
                      <a:pt x="815466" y="439852"/>
                      <a:pt x="811816" y="434487"/>
                    </a:cubicBezTo>
                    <a:cubicBezTo>
                      <a:pt x="809660" y="431326"/>
                      <a:pt x="808226" y="428835"/>
                      <a:pt x="807630" y="427582"/>
                    </a:cubicBezTo>
                    <a:cubicBezTo>
                      <a:pt x="806010" y="424213"/>
                      <a:pt x="801971" y="422780"/>
                      <a:pt x="798629" y="424441"/>
                    </a:cubicBezTo>
                    <a:cubicBezTo>
                      <a:pt x="798629" y="424441"/>
                      <a:pt x="795635" y="425827"/>
                      <a:pt x="794443" y="426330"/>
                    </a:cubicBezTo>
                    <a:cubicBezTo>
                      <a:pt x="791001" y="427756"/>
                      <a:pt x="787217" y="429169"/>
                      <a:pt x="782931" y="430516"/>
                    </a:cubicBezTo>
                    <a:cubicBezTo>
                      <a:pt x="764306" y="436356"/>
                      <a:pt x="745239" y="438525"/>
                      <a:pt x="727678" y="434909"/>
                    </a:cubicBezTo>
                    <a:cubicBezTo>
                      <a:pt x="710064" y="431272"/>
                      <a:pt x="695076" y="421943"/>
                      <a:pt x="683523" y="405816"/>
                    </a:cubicBezTo>
                    <a:cubicBezTo>
                      <a:pt x="680797" y="402019"/>
                      <a:pt x="678487" y="398235"/>
                      <a:pt x="676612" y="394303"/>
                    </a:cubicBezTo>
                    <a:cubicBezTo>
                      <a:pt x="664094" y="368070"/>
                      <a:pt x="670062" y="339473"/>
                      <a:pt x="687917" y="311425"/>
                    </a:cubicBezTo>
                    <a:cubicBezTo>
                      <a:pt x="691868" y="305216"/>
                      <a:pt x="696027" y="299684"/>
                      <a:pt x="700266" y="294682"/>
                    </a:cubicBezTo>
                    <a:cubicBezTo>
                      <a:pt x="701740" y="292940"/>
                      <a:pt x="703233" y="291380"/>
                      <a:pt x="704452" y="290081"/>
                    </a:cubicBezTo>
                    <a:cubicBezTo>
                      <a:pt x="705162" y="289317"/>
                      <a:pt x="705684" y="288842"/>
                      <a:pt x="705912" y="288614"/>
                    </a:cubicBezTo>
                    <a:cubicBezTo>
                      <a:pt x="709924" y="284662"/>
                      <a:pt x="707526" y="277747"/>
                      <a:pt x="701941" y="277103"/>
                    </a:cubicBezTo>
                    <a:cubicBezTo>
                      <a:pt x="701941" y="277103"/>
                      <a:pt x="700621" y="277014"/>
                      <a:pt x="700052" y="276894"/>
                    </a:cubicBezTo>
                    <a:cubicBezTo>
                      <a:pt x="698371" y="276541"/>
                      <a:pt x="696402" y="275902"/>
                      <a:pt x="694406" y="275219"/>
                    </a:cubicBezTo>
                    <a:cubicBezTo>
                      <a:pt x="688700" y="273269"/>
                      <a:pt x="683229" y="270342"/>
                      <a:pt x="678500" y="266220"/>
                    </a:cubicBezTo>
                    <a:cubicBezTo>
                      <a:pt x="664891" y="254372"/>
                      <a:pt x="659420" y="235059"/>
                      <a:pt x="666150" y="205317"/>
                    </a:cubicBezTo>
                    <a:cubicBezTo>
                      <a:pt x="671964" y="179606"/>
                      <a:pt x="685961" y="165450"/>
                      <a:pt x="706964" y="159483"/>
                    </a:cubicBezTo>
                    <a:cubicBezTo>
                      <a:pt x="711618" y="158160"/>
                      <a:pt x="713400" y="152533"/>
                      <a:pt x="710312" y="148808"/>
                    </a:cubicBezTo>
                    <a:cubicBezTo>
                      <a:pt x="706515" y="144237"/>
                      <a:pt x="592715" y="7087"/>
                      <a:pt x="588924" y="2515"/>
                    </a:cubicBezTo>
                    <a:cubicBezTo>
                      <a:pt x="587518" y="826"/>
                      <a:pt x="585462" y="-67"/>
                      <a:pt x="583479" y="4"/>
                    </a:cubicBezTo>
                    <a:close/>
                    <a:moveTo>
                      <a:pt x="584109" y="17584"/>
                    </a:moveTo>
                    <a:cubicBezTo>
                      <a:pt x="596204" y="32162"/>
                      <a:pt x="682023" y="135357"/>
                      <a:pt x="694406" y="150274"/>
                    </a:cubicBezTo>
                    <a:cubicBezTo>
                      <a:pt x="673772" y="159010"/>
                      <a:pt x="659226" y="175636"/>
                      <a:pt x="653171" y="202387"/>
                    </a:cubicBezTo>
                    <a:cubicBezTo>
                      <a:pt x="645396" y="236754"/>
                      <a:pt x="652227" y="261042"/>
                      <a:pt x="669707" y="276266"/>
                    </a:cubicBezTo>
                    <a:cubicBezTo>
                      <a:pt x="675533" y="281343"/>
                      <a:pt x="682324" y="284884"/>
                      <a:pt x="689169" y="287361"/>
                    </a:cubicBezTo>
                    <a:cubicBezTo>
                      <a:pt x="684930" y="292472"/>
                      <a:pt x="680576" y="298084"/>
                      <a:pt x="676612" y="304312"/>
                    </a:cubicBezTo>
                    <a:cubicBezTo>
                      <a:pt x="656533" y="335856"/>
                      <a:pt x="649581" y="368961"/>
                      <a:pt x="664476" y="400164"/>
                    </a:cubicBezTo>
                    <a:cubicBezTo>
                      <a:pt x="666693" y="404811"/>
                      <a:pt x="669459" y="409339"/>
                      <a:pt x="672640" y="413772"/>
                    </a:cubicBezTo>
                    <a:cubicBezTo>
                      <a:pt x="686209" y="432706"/>
                      <a:pt x="704124" y="443796"/>
                      <a:pt x="724959" y="448096"/>
                    </a:cubicBezTo>
                    <a:cubicBezTo>
                      <a:pt x="745078" y="452241"/>
                      <a:pt x="766295" y="449750"/>
                      <a:pt x="786909" y="443281"/>
                    </a:cubicBezTo>
                    <a:cubicBezTo>
                      <a:pt x="791296" y="441901"/>
                      <a:pt x="795220" y="440367"/>
                      <a:pt x="798837" y="438887"/>
                    </a:cubicBezTo>
                    <a:cubicBezTo>
                      <a:pt x="799540" y="440026"/>
                      <a:pt x="799794" y="440655"/>
                      <a:pt x="800725" y="442021"/>
                    </a:cubicBezTo>
                    <a:cubicBezTo>
                      <a:pt x="804918" y="448190"/>
                      <a:pt x="810001" y="454277"/>
                      <a:pt x="816209" y="460024"/>
                    </a:cubicBezTo>
                    <a:cubicBezTo>
                      <a:pt x="833984" y="476466"/>
                      <a:pt x="856607" y="486377"/>
                      <a:pt x="884227" y="486391"/>
                    </a:cubicBezTo>
                    <a:cubicBezTo>
                      <a:pt x="910875" y="486411"/>
                      <a:pt x="932601" y="476392"/>
                      <a:pt x="950992" y="459816"/>
                    </a:cubicBezTo>
                    <a:lnTo>
                      <a:pt x="1197324" y="756585"/>
                    </a:lnTo>
                    <a:cubicBezTo>
                      <a:pt x="1141174" y="827422"/>
                      <a:pt x="1072494" y="890035"/>
                      <a:pt x="989923" y="938456"/>
                    </a:cubicBezTo>
                    <a:cubicBezTo>
                      <a:pt x="884368" y="1000352"/>
                      <a:pt x="762497" y="1035526"/>
                      <a:pt x="623034" y="1037870"/>
                    </a:cubicBezTo>
                    <a:cubicBezTo>
                      <a:pt x="557554" y="1038969"/>
                      <a:pt x="493924" y="1033182"/>
                      <a:pt x="432376" y="1020920"/>
                    </a:cubicBezTo>
                    <a:cubicBezTo>
                      <a:pt x="269668" y="988498"/>
                      <a:pt x="131640" y="913844"/>
                      <a:pt x="15677" y="812467"/>
                    </a:cubicBezTo>
                    <a:lnTo>
                      <a:pt x="584109" y="17584"/>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511" name="Google Shape;511;p21"/>
          <p:cNvGrpSpPr/>
          <p:nvPr/>
        </p:nvGrpSpPr>
        <p:grpSpPr>
          <a:xfrm>
            <a:off x="165053" y="4664994"/>
            <a:ext cx="2236285" cy="1937104"/>
            <a:chOff x="3540575" y="179636"/>
            <a:chExt cx="2203888" cy="1909229"/>
          </a:xfrm>
        </p:grpSpPr>
        <p:sp>
          <p:nvSpPr>
            <p:cNvPr id="512" name="Google Shape;512;p21"/>
            <p:cNvSpPr/>
            <p:nvPr/>
          </p:nvSpPr>
          <p:spPr>
            <a:xfrm>
              <a:off x="3547368" y="186373"/>
              <a:ext cx="2190461" cy="1895817"/>
            </a:xfrm>
            <a:custGeom>
              <a:rect b="b" l="l" r="r" t="t"/>
              <a:pathLst>
                <a:path extrusionOk="0" h="1895817" w="2190461">
                  <a:moveTo>
                    <a:pt x="1635493" y="452"/>
                  </a:moveTo>
                  <a:cubicBezTo>
                    <a:pt x="1504273" y="5288"/>
                    <a:pt x="1323460" y="53870"/>
                    <a:pt x="1164146" y="245041"/>
                  </a:cubicBezTo>
                  <a:cubicBezTo>
                    <a:pt x="1059106" y="371096"/>
                    <a:pt x="1041264" y="510658"/>
                    <a:pt x="1046073" y="613012"/>
                  </a:cubicBezTo>
                  <a:cubicBezTo>
                    <a:pt x="1033897" y="615042"/>
                    <a:pt x="1022210" y="618069"/>
                    <a:pt x="1011133" y="622650"/>
                  </a:cubicBezTo>
                  <a:cubicBezTo>
                    <a:pt x="992629" y="521260"/>
                    <a:pt x="913862" y="354015"/>
                    <a:pt x="584846" y="351552"/>
                  </a:cubicBezTo>
                  <a:cubicBezTo>
                    <a:pt x="122748" y="348093"/>
                    <a:pt x="0" y="637109"/>
                    <a:pt x="0" y="637109"/>
                  </a:cubicBezTo>
                  <a:lnTo>
                    <a:pt x="322668" y="641683"/>
                  </a:lnTo>
                  <a:lnTo>
                    <a:pt x="428210" y="547948"/>
                  </a:lnTo>
                  <a:lnTo>
                    <a:pt x="423394" y="634698"/>
                  </a:lnTo>
                  <a:lnTo>
                    <a:pt x="628947" y="645541"/>
                  </a:lnTo>
                  <a:lnTo>
                    <a:pt x="724129" y="527220"/>
                  </a:lnTo>
                  <a:lnTo>
                    <a:pt x="763408" y="655902"/>
                  </a:lnTo>
                  <a:lnTo>
                    <a:pt x="935943" y="685303"/>
                  </a:lnTo>
                  <a:cubicBezTo>
                    <a:pt x="933150" y="689616"/>
                    <a:pt x="930893" y="694244"/>
                    <a:pt x="928476" y="698798"/>
                  </a:cubicBezTo>
                  <a:cubicBezTo>
                    <a:pt x="894661" y="694773"/>
                    <a:pt x="856527" y="691611"/>
                    <a:pt x="812325" y="693011"/>
                  </a:cubicBezTo>
                  <a:cubicBezTo>
                    <a:pt x="688425" y="696916"/>
                    <a:pt x="535433" y="732980"/>
                    <a:pt x="419055" y="860972"/>
                  </a:cubicBezTo>
                  <a:cubicBezTo>
                    <a:pt x="150816" y="1155953"/>
                    <a:pt x="216395" y="1387498"/>
                    <a:pt x="216395" y="1387498"/>
                  </a:cubicBezTo>
                  <a:lnTo>
                    <a:pt x="479297" y="1181711"/>
                  </a:lnTo>
                  <a:lnTo>
                    <a:pt x="502436" y="1048449"/>
                  </a:lnTo>
                  <a:lnTo>
                    <a:pt x="564606" y="1120739"/>
                  </a:lnTo>
                  <a:lnTo>
                    <a:pt x="717143" y="1010375"/>
                  </a:lnTo>
                  <a:lnTo>
                    <a:pt x="711116" y="815672"/>
                  </a:lnTo>
                  <a:lnTo>
                    <a:pt x="761720" y="867957"/>
                  </a:lnTo>
                  <a:cubicBezTo>
                    <a:pt x="751567" y="889281"/>
                    <a:pt x="745332" y="912889"/>
                    <a:pt x="745332" y="938084"/>
                  </a:cubicBezTo>
                  <a:cubicBezTo>
                    <a:pt x="745332" y="1028605"/>
                    <a:pt x="818674" y="1101946"/>
                    <a:pt x="909201" y="1101946"/>
                  </a:cubicBezTo>
                  <a:cubicBezTo>
                    <a:pt x="918115" y="1101946"/>
                    <a:pt x="926687" y="1100660"/>
                    <a:pt x="935220" y="1099294"/>
                  </a:cubicBezTo>
                  <a:cubicBezTo>
                    <a:pt x="939339" y="1224875"/>
                    <a:pt x="945346" y="1373165"/>
                    <a:pt x="954260" y="1466057"/>
                  </a:cubicBezTo>
                  <a:cubicBezTo>
                    <a:pt x="966107" y="1589527"/>
                    <a:pt x="1024561" y="1859320"/>
                    <a:pt x="1076914" y="1879331"/>
                  </a:cubicBezTo>
                  <a:cubicBezTo>
                    <a:pt x="1204604" y="1928094"/>
                    <a:pt x="1320091" y="1856078"/>
                    <a:pt x="1333071" y="1825834"/>
                  </a:cubicBezTo>
                  <a:cubicBezTo>
                    <a:pt x="1356431" y="1771358"/>
                    <a:pt x="1319308" y="1670705"/>
                    <a:pt x="1307769" y="1635705"/>
                  </a:cubicBezTo>
                  <a:cubicBezTo>
                    <a:pt x="1225359" y="1385221"/>
                    <a:pt x="1200746" y="1318964"/>
                    <a:pt x="1182463" y="1140744"/>
                  </a:cubicBezTo>
                  <a:cubicBezTo>
                    <a:pt x="1180989" y="1126398"/>
                    <a:pt x="1180453" y="1113854"/>
                    <a:pt x="1179328" y="1100017"/>
                  </a:cubicBezTo>
                  <a:cubicBezTo>
                    <a:pt x="1180728" y="1100051"/>
                    <a:pt x="1182021" y="1100480"/>
                    <a:pt x="1183427" y="1100500"/>
                  </a:cubicBezTo>
                  <a:cubicBezTo>
                    <a:pt x="1214723" y="1100500"/>
                    <a:pt x="1243857" y="1091405"/>
                    <a:pt x="1268730" y="1076162"/>
                  </a:cubicBezTo>
                  <a:lnTo>
                    <a:pt x="1344396" y="1123873"/>
                  </a:lnTo>
                  <a:lnTo>
                    <a:pt x="1457895" y="1042187"/>
                  </a:lnTo>
                  <a:lnTo>
                    <a:pt x="1451873" y="1208942"/>
                  </a:lnTo>
                  <a:lnTo>
                    <a:pt x="1603928" y="1319547"/>
                  </a:lnTo>
                  <a:lnTo>
                    <a:pt x="1676459" y="1252072"/>
                  </a:lnTo>
                  <a:lnTo>
                    <a:pt x="1692125" y="1386774"/>
                  </a:lnTo>
                  <a:lnTo>
                    <a:pt x="1953097" y="1579314"/>
                  </a:lnTo>
                  <a:cubicBezTo>
                    <a:pt x="1953097" y="1579314"/>
                    <a:pt x="2008175" y="1226315"/>
                    <a:pt x="1641038" y="967003"/>
                  </a:cubicBezTo>
                  <a:cubicBezTo>
                    <a:pt x="1527780" y="887004"/>
                    <a:pt x="1420048" y="861454"/>
                    <a:pt x="1328255" y="861213"/>
                  </a:cubicBezTo>
                  <a:cubicBezTo>
                    <a:pt x="1324043" y="853150"/>
                    <a:pt x="1319234" y="845488"/>
                    <a:pt x="1313796" y="838322"/>
                  </a:cubicBezTo>
                  <a:lnTo>
                    <a:pt x="1441031" y="814948"/>
                  </a:lnTo>
                  <a:lnTo>
                    <a:pt x="1463440" y="705783"/>
                  </a:lnTo>
                  <a:lnTo>
                    <a:pt x="1571152" y="823862"/>
                  </a:lnTo>
                  <a:lnTo>
                    <a:pt x="1766585" y="822657"/>
                  </a:lnTo>
                  <a:lnTo>
                    <a:pt x="1772606" y="739042"/>
                  </a:lnTo>
                  <a:lnTo>
                    <a:pt x="1858156" y="821934"/>
                  </a:lnTo>
                  <a:lnTo>
                    <a:pt x="2190462" y="816388"/>
                  </a:lnTo>
                  <a:cubicBezTo>
                    <a:pt x="2190462" y="816388"/>
                    <a:pt x="2061988" y="520650"/>
                    <a:pt x="1658625" y="519030"/>
                  </a:cubicBezTo>
                  <a:cubicBezTo>
                    <a:pt x="1631735" y="518922"/>
                    <a:pt x="1603667" y="520202"/>
                    <a:pt x="1574286" y="522887"/>
                  </a:cubicBezTo>
                  <a:cubicBezTo>
                    <a:pt x="1405394" y="538298"/>
                    <a:pt x="1291287" y="615725"/>
                    <a:pt x="1215473" y="694458"/>
                  </a:cubicBezTo>
                  <a:cubicBezTo>
                    <a:pt x="1205883" y="677393"/>
                    <a:pt x="1193701" y="662197"/>
                    <a:pt x="1178846" y="649640"/>
                  </a:cubicBezTo>
                  <a:lnTo>
                    <a:pt x="1277169" y="551317"/>
                  </a:lnTo>
                  <a:lnTo>
                    <a:pt x="1206077" y="445291"/>
                  </a:lnTo>
                  <a:lnTo>
                    <a:pt x="1383193" y="462882"/>
                  </a:lnTo>
                  <a:lnTo>
                    <a:pt x="1506811" y="325286"/>
                  </a:lnTo>
                  <a:lnTo>
                    <a:pt x="1443676" y="252030"/>
                  </a:lnTo>
                  <a:lnTo>
                    <a:pt x="1581278" y="256608"/>
                  </a:lnTo>
                  <a:lnTo>
                    <a:pt x="1818877" y="22381"/>
                  </a:lnTo>
                  <a:cubicBezTo>
                    <a:pt x="1818877" y="22381"/>
                    <a:pt x="1767784" y="4581"/>
                    <a:pt x="1688508" y="693"/>
                  </a:cubicBezTo>
                  <a:cubicBezTo>
                    <a:pt x="1671992" y="-118"/>
                    <a:pt x="1654238" y="-242"/>
                    <a:pt x="1635493" y="452"/>
                  </a:cubicBezTo>
                  <a:close/>
                </a:path>
              </a:pathLst>
            </a:custGeom>
            <a:solidFill>
              <a:srgbClr val="FFFCF9"/>
            </a:solidFill>
            <a:ln cap="flat" cmpd="sng" w="192675">
              <a:solidFill>
                <a:srgbClr val="FFFCF9"/>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513" name="Google Shape;513;p21"/>
            <p:cNvGrpSpPr/>
            <p:nvPr/>
          </p:nvGrpSpPr>
          <p:grpSpPr>
            <a:xfrm>
              <a:off x="3540575" y="179636"/>
              <a:ext cx="2203888" cy="1909229"/>
              <a:chOff x="3540575" y="179636"/>
              <a:chExt cx="2203888" cy="1909229"/>
            </a:xfrm>
          </p:grpSpPr>
          <p:sp>
            <p:nvSpPr>
              <p:cNvPr id="514" name="Google Shape;514;p21"/>
              <p:cNvSpPr/>
              <p:nvPr/>
            </p:nvSpPr>
            <p:spPr>
              <a:xfrm>
                <a:off x="4483431" y="1055569"/>
                <a:ext cx="410964" cy="1033296"/>
              </a:xfrm>
              <a:custGeom>
                <a:rect b="b" l="l" r="r" t="t"/>
                <a:pathLst>
                  <a:path extrusionOk="0" h="1033296" w="410964">
                    <a:moveTo>
                      <a:pt x="0" y="54147"/>
                    </a:moveTo>
                    <a:cubicBezTo>
                      <a:pt x="0" y="54147"/>
                      <a:pt x="8887" y="441564"/>
                      <a:pt x="24445" y="603658"/>
                    </a:cubicBezTo>
                    <a:cubicBezTo>
                      <a:pt x="36293" y="727129"/>
                      <a:pt x="94833" y="996828"/>
                      <a:pt x="147166" y="1016812"/>
                    </a:cubicBezTo>
                    <a:cubicBezTo>
                      <a:pt x="274856" y="1065575"/>
                      <a:pt x="390457" y="993546"/>
                      <a:pt x="403416" y="963321"/>
                    </a:cubicBezTo>
                    <a:cubicBezTo>
                      <a:pt x="426777" y="908846"/>
                      <a:pt x="389513" y="808239"/>
                      <a:pt x="378000" y="773239"/>
                    </a:cubicBezTo>
                    <a:cubicBezTo>
                      <a:pt x="295584" y="522755"/>
                      <a:pt x="271085" y="456405"/>
                      <a:pt x="252802" y="278184"/>
                    </a:cubicBezTo>
                    <a:cubicBezTo>
                      <a:pt x="237304" y="127121"/>
                      <a:pt x="242508" y="0"/>
                      <a:pt x="242508" y="0"/>
                    </a:cubicBezTo>
                    <a:lnTo>
                      <a:pt x="0" y="54147"/>
                    </a:lnTo>
                    <a:close/>
                  </a:path>
                </a:pathLst>
              </a:custGeom>
              <a:solidFill>
                <a:srgbClr val="FFC58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15" name="Google Shape;515;p21"/>
              <p:cNvSpPr/>
              <p:nvPr/>
            </p:nvSpPr>
            <p:spPr>
              <a:xfrm>
                <a:off x="4470357" y="1042234"/>
                <a:ext cx="424341" cy="1046629"/>
              </a:xfrm>
              <a:custGeom>
                <a:rect b="b" l="l" r="r" t="t"/>
                <a:pathLst>
                  <a:path extrusionOk="0" h="1046629" w="424341">
                    <a:moveTo>
                      <a:pt x="247801" y="168"/>
                    </a:moveTo>
                    <a:cubicBezTo>
                      <a:pt x="240219" y="1862"/>
                      <a:pt x="12814" y="52473"/>
                      <a:pt x="5232" y="54168"/>
                    </a:cubicBezTo>
                    <a:cubicBezTo>
                      <a:pt x="2118" y="54864"/>
                      <a:pt x="-72" y="57671"/>
                      <a:pt x="2" y="60865"/>
                    </a:cubicBezTo>
                    <a:cubicBezTo>
                      <a:pt x="29" y="62077"/>
                      <a:pt x="1763" y="132345"/>
                      <a:pt x="2513" y="157761"/>
                    </a:cubicBezTo>
                    <a:cubicBezTo>
                      <a:pt x="4650" y="230386"/>
                      <a:pt x="7181" y="303032"/>
                      <a:pt x="10048" y="370821"/>
                    </a:cubicBezTo>
                    <a:cubicBezTo>
                      <a:pt x="14414" y="474107"/>
                      <a:pt x="19276" y="556597"/>
                      <a:pt x="24487" y="610878"/>
                    </a:cubicBezTo>
                    <a:cubicBezTo>
                      <a:pt x="30796" y="676578"/>
                      <a:pt x="49059" y="775751"/>
                      <a:pt x="70738" y="857418"/>
                    </a:cubicBezTo>
                    <a:cubicBezTo>
                      <a:pt x="97052" y="956538"/>
                      <a:pt x="124504" y="1019344"/>
                      <a:pt x="151527" y="1029665"/>
                    </a:cubicBezTo>
                    <a:cubicBezTo>
                      <a:pt x="210510" y="1052188"/>
                      <a:pt x="271462" y="1051377"/>
                      <a:pt x="327123" y="1032592"/>
                    </a:cubicBezTo>
                    <a:cubicBezTo>
                      <a:pt x="370936" y="1017804"/>
                      <a:pt x="407939" y="991979"/>
                      <a:pt x="416277" y="972531"/>
                    </a:cubicBezTo>
                    <a:cubicBezTo>
                      <a:pt x="425680" y="950597"/>
                      <a:pt x="426470" y="921276"/>
                      <a:pt x="420670" y="885674"/>
                    </a:cubicBezTo>
                    <a:cubicBezTo>
                      <a:pt x="417516" y="866292"/>
                      <a:pt x="412620" y="845785"/>
                      <a:pt x="406024" y="823724"/>
                    </a:cubicBezTo>
                    <a:cubicBezTo>
                      <a:pt x="403465" y="815165"/>
                      <a:pt x="400773" y="806767"/>
                      <a:pt x="397652" y="797350"/>
                    </a:cubicBezTo>
                    <a:cubicBezTo>
                      <a:pt x="396366" y="793486"/>
                      <a:pt x="391812" y="780493"/>
                      <a:pt x="390955" y="777888"/>
                    </a:cubicBezTo>
                    <a:cubicBezTo>
                      <a:pt x="315724" y="549230"/>
                      <a:pt x="307909" y="523941"/>
                      <a:pt x="292170" y="453492"/>
                    </a:cubicBezTo>
                    <a:cubicBezTo>
                      <a:pt x="280892" y="402995"/>
                      <a:pt x="273190" y="352116"/>
                      <a:pt x="266218" y="284172"/>
                    </a:cubicBezTo>
                    <a:cubicBezTo>
                      <a:pt x="256340" y="187879"/>
                      <a:pt x="253888" y="95818"/>
                      <a:pt x="255543" y="21304"/>
                    </a:cubicBezTo>
                    <a:cubicBezTo>
                      <a:pt x="255636" y="17206"/>
                      <a:pt x="255938" y="7488"/>
                      <a:pt x="255965" y="6865"/>
                    </a:cubicBezTo>
                    <a:cubicBezTo>
                      <a:pt x="256145" y="2472"/>
                      <a:pt x="252094" y="-790"/>
                      <a:pt x="247801" y="168"/>
                    </a:cubicBezTo>
                    <a:close/>
                    <a:moveTo>
                      <a:pt x="242356" y="15029"/>
                    </a:moveTo>
                    <a:cubicBezTo>
                      <a:pt x="242282" y="17648"/>
                      <a:pt x="242188" y="19382"/>
                      <a:pt x="242148" y="21097"/>
                    </a:cubicBezTo>
                    <a:cubicBezTo>
                      <a:pt x="240480" y="96120"/>
                      <a:pt x="242885" y="188508"/>
                      <a:pt x="252824" y="285431"/>
                    </a:cubicBezTo>
                    <a:cubicBezTo>
                      <a:pt x="259842" y="353864"/>
                      <a:pt x="267792" y="405373"/>
                      <a:pt x="279191" y="456419"/>
                    </a:cubicBezTo>
                    <a:cubicBezTo>
                      <a:pt x="295070" y="527504"/>
                      <a:pt x="302973" y="552826"/>
                      <a:pt x="378397" y="782074"/>
                    </a:cubicBezTo>
                    <a:cubicBezTo>
                      <a:pt x="379275" y="784732"/>
                      <a:pt x="383614" y="797926"/>
                      <a:pt x="384887" y="801750"/>
                    </a:cubicBezTo>
                    <a:cubicBezTo>
                      <a:pt x="387968" y="811046"/>
                      <a:pt x="390533" y="819284"/>
                      <a:pt x="393044" y="827702"/>
                    </a:cubicBezTo>
                    <a:cubicBezTo>
                      <a:pt x="399494" y="849254"/>
                      <a:pt x="404436" y="869024"/>
                      <a:pt x="407490" y="887763"/>
                    </a:cubicBezTo>
                    <a:cubicBezTo>
                      <a:pt x="412915" y="921082"/>
                      <a:pt x="412118" y="948193"/>
                      <a:pt x="403927" y="967293"/>
                    </a:cubicBezTo>
                    <a:cubicBezTo>
                      <a:pt x="397411" y="982496"/>
                      <a:pt x="363496" y="1006345"/>
                      <a:pt x="322937" y="1020034"/>
                    </a:cubicBezTo>
                    <a:cubicBezTo>
                      <a:pt x="270096" y="1037869"/>
                      <a:pt x="212258" y="1038673"/>
                      <a:pt x="156343" y="1017315"/>
                    </a:cubicBezTo>
                    <a:cubicBezTo>
                      <a:pt x="115021" y="1001536"/>
                      <a:pt x="53098" y="768130"/>
                      <a:pt x="37882" y="609619"/>
                    </a:cubicBezTo>
                    <a:cubicBezTo>
                      <a:pt x="32705" y="555646"/>
                      <a:pt x="27795" y="473256"/>
                      <a:pt x="23442" y="370192"/>
                    </a:cubicBezTo>
                    <a:cubicBezTo>
                      <a:pt x="20582" y="302469"/>
                      <a:pt x="18044" y="229918"/>
                      <a:pt x="15908" y="157346"/>
                    </a:cubicBezTo>
                    <a:cubicBezTo>
                      <a:pt x="15205" y="133376"/>
                      <a:pt x="13811" y="74220"/>
                      <a:pt x="13604" y="66096"/>
                    </a:cubicBezTo>
                    <a:cubicBezTo>
                      <a:pt x="29858" y="62466"/>
                      <a:pt x="221400" y="19710"/>
                      <a:pt x="242356" y="15029"/>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16" name="Google Shape;516;p21"/>
              <p:cNvSpPr/>
              <p:nvPr/>
            </p:nvSpPr>
            <p:spPr>
              <a:xfrm>
                <a:off x="4509564" y="1319795"/>
                <a:ext cx="187476" cy="43144"/>
              </a:xfrm>
              <a:custGeom>
                <a:rect b="b" l="l" r="r" t="t"/>
                <a:pathLst>
                  <a:path extrusionOk="0" h="43144" w="187476">
                    <a:moveTo>
                      <a:pt x="149965" y="222"/>
                    </a:moveTo>
                    <a:cubicBezTo>
                      <a:pt x="149965" y="222"/>
                      <a:pt x="185822" y="2278"/>
                      <a:pt x="187369" y="14795"/>
                    </a:cubicBezTo>
                    <a:cubicBezTo>
                      <a:pt x="189513" y="32107"/>
                      <a:pt x="158772" y="28109"/>
                      <a:pt x="150514" y="27252"/>
                    </a:cubicBezTo>
                    <a:cubicBezTo>
                      <a:pt x="101243" y="22122"/>
                      <a:pt x="51857" y="27868"/>
                      <a:pt x="0" y="43144"/>
                    </a:cubicBezTo>
                    <a:cubicBezTo>
                      <a:pt x="0" y="43144"/>
                      <a:pt x="113271" y="-3596"/>
                      <a:pt x="149965" y="222"/>
                    </a:cubicBezTo>
                    <a:close/>
                  </a:path>
                </a:pathLst>
              </a:custGeom>
              <a:solidFill>
                <a:srgbClr val="D1996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517" name="Google Shape;517;p21"/>
              <p:cNvGrpSpPr/>
              <p:nvPr/>
            </p:nvGrpSpPr>
            <p:grpSpPr>
              <a:xfrm>
                <a:off x="3540575" y="179636"/>
                <a:ext cx="2203888" cy="1592821"/>
                <a:chOff x="3540575" y="179636"/>
                <a:chExt cx="2203888" cy="1592821"/>
              </a:xfrm>
            </p:grpSpPr>
            <p:grpSp>
              <p:nvGrpSpPr>
                <p:cNvPr id="518" name="Google Shape;518;p21"/>
                <p:cNvGrpSpPr/>
                <p:nvPr/>
              </p:nvGrpSpPr>
              <p:grpSpPr>
                <a:xfrm>
                  <a:off x="3540575" y="179636"/>
                  <a:ext cx="2203888" cy="1592821"/>
                  <a:chOff x="3540575" y="179636"/>
                  <a:chExt cx="2203888" cy="1592821"/>
                </a:xfrm>
              </p:grpSpPr>
              <p:sp>
                <p:nvSpPr>
                  <p:cNvPr id="519" name="Google Shape;519;p21"/>
                  <p:cNvSpPr/>
                  <p:nvPr/>
                </p:nvSpPr>
                <p:spPr>
                  <a:xfrm>
                    <a:off x="4598234" y="193041"/>
                    <a:ext cx="774440" cy="758887"/>
                  </a:xfrm>
                  <a:custGeom>
                    <a:rect b="b" l="l" r="r" t="t"/>
                    <a:pathLst>
                      <a:path extrusionOk="0" h="758887" w="774440">
                        <a:moveTo>
                          <a:pt x="25231" y="758888"/>
                        </a:moveTo>
                        <a:cubicBezTo>
                          <a:pt x="25231" y="758888"/>
                          <a:pt x="-73487" y="476759"/>
                          <a:pt x="119609" y="245044"/>
                        </a:cubicBezTo>
                        <a:cubicBezTo>
                          <a:pt x="410906" y="-104511"/>
                          <a:pt x="774441" y="22494"/>
                          <a:pt x="774441" y="22494"/>
                        </a:cubicBezTo>
                        <a:lnTo>
                          <a:pt x="536748" y="256696"/>
                        </a:lnTo>
                        <a:lnTo>
                          <a:pt x="399253" y="252035"/>
                        </a:lnTo>
                        <a:lnTo>
                          <a:pt x="462174" y="325441"/>
                        </a:lnTo>
                        <a:lnTo>
                          <a:pt x="338663" y="462933"/>
                        </a:lnTo>
                        <a:lnTo>
                          <a:pt x="161554" y="445456"/>
                        </a:lnTo>
                        <a:lnTo>
                          <a:pt x="232632" y="551487"/>
                        </a:lnTo>
                        <a:lnTo>
                          <a:pt x="25231" y="758888"/>
                        </a:lnTo>
                        <a:close/>
                      </a:path>
                    </a:pathLst>
                  </a:custGeom>
                  <a:solidFill>
                    <a:srgbClr val="BDD98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20" name="Google Shape;520;p21"/>
                  <p:cNvSpPr/>
                  <p:nvPr/>
                </p:nvSpPr>
                <p:spPr>
                  <a:xfrm>
                    <a:off x="4584570" y="179636"/>
                    <a:ext cx="788354" cy="772230"/>
                  </a:xfrm>
                  <a:custGeom>
                    <a:rect b="b" l="l" r="r" t="t"/>
                    <a:pathLst>
                      <a:path extrusionOk="0" h="772230" w="788354">
                        <a:moveTo>
                          <a:pt x="597165" y="494"/>
                        </a:moveTo>
                        <a:cubicBezTo>
                          <a:pt x="580275" y="1164"/>
                          <a:pt x="562962" y="2535"/>
                          <a:pt x="545469" y="4680"/>
                        </a:cubicBezTo>
                        <a:cubicBezTo>
                          <a:pt x="450917" y="16274"/>
                          <a:pt x="358595" y="49425"/>
                          <a:pt x="271926" y="108906"/>
                        </a:cubicBezTo>
                        <a:cubicBezTo>
                          <a:pt x="218642" y="145474"/>
                          <a:pt x="168333" y="191441"/>
                          <a:pt x="121659" y="247456"/>
                        </a:cubicBezTo>
                        <a:cubicBezTo>
                          <a:pt x="93129" y="281691"/>
                          <a:pt x="69983" y="318289"/>
                          <a:pt x="51753" y="356705"/>
                        </a:cubicBezTo>
                        <a:cubicBezTo>
                          <a:pt x="-4738" y="475747"/>
                          <a:pt x="-10638" y="602169"/>
                          <a:pt x="13244" y="718360"/>
                        </a:cubicBezTo>
                        <a:cubicBezTo>
                          <a:pt x="16037" y="731949"/>
                          <a:pt x="19037" y="743984"/>
                          <a:pt x="22037" y="754565"/>
                        </a:cubicBezTo>
                        <a:cubicBezTo>
                          <a:pt x="23089" y="758282"/>
                          <a:pt x="24080" y="761624"/>
                          <a:pt x="24964" y="764403"/>
                        </a:cubicBezTo>
                        <a:cubicBezTo>
                          <a:pt x="25500" y="766091"/>
                          <a:pt x="26002" y="767129"/>
                          <a:pt x="26223" y="767752"/>
                        </a:cubicBezTo>
                        <a:cubicBezTo>
                          <a:pt x="27851" y="772407"/>
                          <a:pt x="33825" y="773753"/>
                          <a:pt x="37314" y="770264"/>
                        </a:cubicBezTo>
                        <a:cubicBezTo>
                          <a:pt x="43797" y="763781"/>
                          <a:pt x="238239" y="569339"/>
                          <a:pt x="244722" y="562856"/>
                        </a:cubicBezTo>
                        <a:cubicBezTo>
                          <a:pt x="246979" y="560592"/>
                          <a:pt x="247340" y="557143"/>
                          <a:pt x="245559" y="554484"/>
                        </a:cubicBezTo>
                        <a:lnTo>
                          <a:pt x="182350" y="460303"/>
                        </a:lnTo>
                        <a:lnTo>
                          <a:pt x="345181" y="476418"/>
                        </a:lnTo>
                        <a:cubicBezTo>
                          <a:pt x="347297" y="476628"/>
                          <a:pt x="349407" y="475702"/>
                          <a:pt x="350826" y="474117"/>
                        </a:cubicBezTo>
                        <a:lnTo>
                          <a:pt x="474518" y="336613"/>
                        </a:lnTo>
                        <a:cubicBezTo>
                          <a:pt x="476769" y="334112"/>
                          <a:pt x="476708" y="330376"/>
                          <a:pt x="474518" y="327823"/>
                        </a:cubicBezTo>
                        <a:lnTo>
                          <a:pt x="421570" y="265873"/>
                        </a:lnTo>
                        <a:lnTo>
                          <a:pt x="543795" y="270059"/>
                        </a:lnTo>
                        <a:cubicBezTo>
                          <a:pt x="545630" y="270121"/>
                          <a:pt x="547512" y="269466"/>
                          <a:pt x="548818" y="268176"/>
                        </a:cubicBezTo>
                        <a:lnTo>
                          <a:pt x="786363" y="33980"/>
                        </a:lnTo>
                        <a:cubicBezTo>
                          <a:pt x="789892" y="30500"/>
                          <a:pt x="788533" y="24524"/>
                          <a:pt x="783851" y="22888"/>
                        </a:cubicBezTo>
                        <a:cubicBezTo>
                          <a:pt x="783282" y="22690"/>
                          <a:pt x="782237" y="22323"/>
                          <a:pt x="780711" y="21841"/>
                        </a:cubicBezTo>
                        <a:cubicBezTo>
                          <a:pt x="778206" y="21050"/>
                          <a:pt x="775292" y="20273"/>
                          <a:pt x="771917" y="19330"/>
                        </a:cubicBezTo>
                        <a:cubicBezTo>
                          <a:pt x="762333" y="16650"/>
                          <a:pt x="751329" y="13871"/>
                          <a:pt x="738853" y="11377"/>
                        </a:cubicBezTo>
                        <a:cubicBezTo>
                          <a:pt x="695488" y="2709"/>
                          <a:pt x="647830" y="-1517"/>
                          <a:pt x="597165" y="494"/>
                        </a:cubicBezTo>
                        <a:close/>
                        <a:moveTo>
                          <a:pt x="597581" y="13888"/>
                        </a:moveTo>
                        <a:cubicBezTo>
                          <a:pt x="647147" y="11921"/>
                          <a:pt x="693767" y="16093"/>
                          <a:pt x="736133" y="24563"/>
                        </a:cubicBezTo>
                        <a:cubicBezTo>
                          <a:pt x="748269" y="26989"/>
                          <a:pt x="759098" y="29506"/>
                          <a:pt x="768361" y="32097"/>
                        </a:cubicBezTo>
                        <a:cubicBezTo>
                          <a:pt x="768608" y="32165"/>
                          <a:pt x="768749" y="32238"/>
                          <a:pt x="768990" y="32306"/>
                        </a:cubicBezTo>
                        <a:lnTo>
                          <a:pt x="541699" y="256664"/>
                        </a:lnTo>
                        <a:lnTo>
                          <a:pt x="406708" y="252060"/>
                        </a:lnTo>
                        <a:cubicBezTo>
                          <a:pt x="400882" y="251862"/>
                          <a:pt x="397680" y="258727"/>
                          <a:pt x="401478" y="263153"/>
                        </a:cubicBezTo>
                        <a:lnTo>
                          <a:pt x="460494" y="332218"/>
                        </a:lnTo>
                        <a:lnTo>
                          <a:pt x="343084" y="462605"/>
                        </a:lnTo>
                        <a:lnTo>
                          <a:pt x="169585" y="445444"/>
                        </a:lnTo>
                        <a:cubicBezTo>
                          <a:pt x="163953" y="444888"/>
                          <a:pt x="160155" y="451207"/>
                          <a:pt x="163303" y="455908"/>
                        </a:cubicBezTo>
                        <a:lnTo>
                          <a:pt x="231113" y="557411"/>
                        </a:lnTo>
                        <a:cubicBezTo>
                          <a:pt x="218348" y="570183"/>
                          <a:pt x="54814" y="733717"/>
                          <a:pt x="35640" y="752891"/>
                        </a:cubicBezTo>
                        <a:cubicBezTo>
                          <a:pt x="35439" y="752188"/>
                          <a:pt x="35224" y="751746"/>
                          <a:pt x="35010" y="751009"/>
                        </a:cubicBezTo>
                        <a:cubicBezTo>
                          <a:pt x="32097" y="740735"/>
                          <a:pt x="29157" y="728895"/>
                          <a:pt x="26431" y="715634"/>
                        </a:cubicBezTo>
                        <a:cubicBezTo>
                          <a:pt x="3084" y="602055"/>
                          <a:pt x="8824" y="478398"/>
                          <a:pt x="63895" y="362356"/>
                        </a:cubicBezTo>
                        <a:cubicBezTo>
                          <a:pt x="81643" y="324948"/>
                          <a:pt x="104320" y="289400"/>
                          <a:pt x="132121" y="256037"/>
                        </a:cubicBezTo>
                        <a:cubicBezTo>
                          <a:pt x="178017" y="200958"/>
                          <a:pt x="227202" y="155866"/>
                          <a:pt x="279460" y="119999"/>
                        </a:cubicBezTo>
                        <a:cubicBezTo>
                          <a:pt x="364288" y="61779"/>
                          <a:pt x="454661" y="29206"/>
                          <a:pt x="547143" y="17865"/>
                        </a:cubicBezTo>
                        <a:cubicBezTo>
                          <a:pt x="564255" y="15766"/>
                          <a:pt x="581058" y="14544"/>
                          <a:pt x="597581" y="13888"/>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21" name="Google Shape;521;p21"/>
                  <p:cNvSpPr/>
                  <p:nvPr/>
                </p:nvSpPr>
                <p:spPr>
                  <a:xfrm>
                    <a:off x="4645358" y="712225"/>
                    <a:ext cx="1098840" cy="359712"/>
                  </a:xfrm>
                  <a:custGeom>
                    <a:rect b="b" l="l" r="r" t="t"/>
                    <a:pathLst>
                      <a:path extrusionOk="0" h="359712" w="1098840">
                        <a:moveTo>
                          <a:pt x="0" y="359712"/>
                        </a:moveTo>
                        <a:cubicBezTo>
                          <a:pt x="0" y="359712"/>
                          <a:pt x="117684" y="37078"/>
                          <a:pt x="482558" y="3779"/>
                        </a:cubicBezTo>
                        <a:cubicBezTo>
                          <a:pt x="952606" y="-39110"/>
                          <a:pt x="1098841" y="297200"/>
                          <a:pt x="1098841" y="297200"/>
                        </a:cubicBezTo>
                        <a:lnTo>
                          <a:pt x="766529" y="302893"/>
                        </a:lnTo>
                        <a:lnTo>
                          <a:pt x="680891" y="220034"/>
                        </a:lnTo>
                        <a:lnTo>
                          <a:pt x="674910" y="303535"/>
                        </a:lnTo>
                        <a:lnTo>
                          <a:pt x="479403" y="304828"/>
                        </a:lnTo>
                        <a:lnTo>
                          <a:pt x="371691" y="186715"/>
                        </a:lnTo>
                        <a:lnTo>
                          <a:pt x="349477" y="295720"/>
                        </a:lnTo>
                        <a:lnTo>
                          <a:pt x="0" y="359712"/>
                        </a:lnTo>
                        <a:close/>
                      </a:path>
                    </a:pathLst>
                  </a:custGeom>
                  <a:solidFill>
                    <a:srgbClr val="9CB57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22" name="Google Shape;522;p21"/>
                  <p:cNvSpPr/>
                  <p:nvPr/>
                </p:nvSpPr>
                <p:spPr>
                  <a:xfrm>
                    <a:off x="4632339" y="698744"/>
                    <a:ext cx="1112124" cy="373279"/>
                  </a:xfrm>
                  <a:custGeom>
                    <a:rect b="b" l="l" r="r" t="t"/>
                    <a:pathLst>
                      <a:path extrusionOk="0" h="373279" w="1112124">
                        <a:moveTo>
                          <a:pt x="568021" y="8"/>
                        </a:moveTo>
                        <a:cubicBezTo>
                          <a:pt x="542364" y="115"/>
                          <a:pt x="515742" y="1495"/>
                          <a:pt x="488491" y="3980"/>
                        </a:cubicBezTo>
                        <a:cubicBezTo>
                          <a:pt x="334648" y="18017"/>
                          <a:pt x="212610" y="82920"/>
                          <a:pt x="118882" y="182509"/>
                        </a:cubicBezTo>
                        <a:cubicBezTo>
                          <a:pt x="81558" y="222163"/>
                          <a:pt x="51300" y="264751"/>
                          <a:pt x="27632" y="307245"/>
                        </a:cubicBezTo>
                        <a:cubicBezTo>
                          <a:pt x="19341" y="322133"/>
                          <a:pt x="12476" y="336037"/>
                          <a:pt x="6917" y="348474"/>
                        </a:cubicBezTo>
                        <a:cubicBezTo>
                          <a:pt x="4962" y="352840"/>
                          <a:pt x="3247" y="356624"/>
                          <a:pt x="1894" y="359986"/>
                        </a:cubicBezTo>
                        <a:cubicBezTo>
                          <a:pt x="1071" y="362022"/>
                          <a:pt x="709" y="363402"/>
                          <a:pt x="428" y="364172"/>
                        </a:cubicBezTo>
                        <a:cubicBezTo>
                          <a:pt x="-1347" y="369034"/>
                          <a:pt x="2658" y="374104"/>
                          <a:pt x="7754" y="373166"/>
                        </a:cubicBezTo>
                        <a:cubicBezTo>
                          <a:pt x="18671" y="371171"/>
                          <a:pt x="346348" y="311130"/>
                          <a:pt x="357265" y="309127"/>
                        </a:cubicBezTo>
                        <a:cubicBezTo>
                          <a:pt x="359957" y="308631"/>
                          <a:pt x="362160" y="306575"/>
                          <a:pt x="362709" y="303897"/>
                        </a:cubicBezTo>
                        <a:lnTo>
                          <a:pt x="382172" y="207831"/>
                        </a:lnTo>
                        <a:lnTo>
                          <a:pt x="481164" y="316240"/>
                        </a:lnTo>
                        <a:cubicBezTo>
                          <a:pt x="482443" y="317646"/>
                          <a:pt x="484077" y="318349"/>
                          <a:pt x="485979" y="318336"/>
                        </a:cubicBezTo>
                        <a:lnTo>
                          <a:pt x="681667" y="317077"/>
                        </a:lnTo>
                        <a:cubicBezTo>
                          <a:pt x="685163" y="317057"/>
                          <a:pt x="687902" y="314284"/>
                          <a:pt x="688150" y="310801"/>
                        </a:cubicBezTo>
                        <a:lnTo>
                          <a:pt x="693173" y="241525"/>
                        </a:lnTo>
                        <a:lnTo>
                          <a:pt x="768517" y="314565"/>
                        </a:lnTo>
                        <a:cubicBezTo>
                          <a:pt x="769796" y="315804"/>
                          <a:pt x="771557" y="316481"/>
                          <a:pt x="773332" y="316454"/>
                        </a:cubicBezTo>
                        <a:lnTo>
                          <a:pt x="1105684" y="310801"/>
                        </a:lnTo>
                        <a:cubicBezTo>
                          <a:pt x="1110459" y="310721"/>
                          <a:pt x="1113446" y="305758"/>
                          <a:pt x="1111544" y="301385"/>
                        </a:cubicBezTo>
                        <a:cubicBezTo>
                          <a:pt x="1111263" y="300729"/>
                          <a:pt x="1110694" y="299537"/>
                          <a:pt x="1109870" y="297822"/>
                        </a:cubicBezTo>
                        <a:cubicBezTo>
                          <a:pt x="1108524" y="295023"/>
                          <a:pt x="1106990" y="291627"/>
                          <a:pt x="1105055" y="287991"/>
                        </a:cubicBezTo>
                        <a:cubicBezTo>
                          <a:pt x="1099549" y="277643"/>
                          <a:pt x="1092745" y="266245"/>
                          <a:pt x="1084548" y="253875"/>
                        </a:cubicBezTo>
                        <a:cubicBezTo>
                          <a:pt x="1061174" y="218587"/>
                          <a:pt x="1031338" y="183393"/>
                          <a:pt x="994550" y="150482"/>
                        </a:cubicBezTo>
                        <a:cubicBezTo>
                          <a:pt x="888324" y="55455"/>
                          <a:pt x="747608" y="-775"/>
                          <a:pt x="568021" y="8"/>
                        </a:cubicBezTo>
                        <a:close/>
                        <a:moveTo>
                          <a:pt x="567813" y="13403"/>
                        </a:moveTo>
                        <a:cubicBezTo>
                          <a:pt x="744132" y="12572"/>
                          <a:pt x="881707" y="67423"/>
                          <a:pt x="985555" y="160321"/>
                        </a:cubicBezTo>
                        <a:cubicBezTo>
                          <a:pt x="1021439" y="192427"/>
                          <a:pt x="1050686" y="226831"/>
                          <a:pt x="1073457" y="261201"/>
                        </a:cubicBezTo>
                        <a:cubicBezTo>
                          <a:pt x="1081407" y="273203"/>
                          <a:pt x="1087816" y="284501"/>
                          <a:pt x="1093127" y="294473"/>
                        </a:cubicBezTo>
                        <a:cubicBezTo>
                          <a:pt x="1093770" y="295686"/>
                          <a:pt x="1094232" y="296503"/>
                          <a:pt x="1094801" y="297614"/>
                        </a:cubicBezTo>
                        <a:lnTo>
                          <a:pt x="775636" y="303059"/>
                        </a:lnTo>
                        <a:lnTo>
                          <a:pt x="692128" y="222063"/>
                        </a:lnTo>
                        <a:cubicBezTo>
                          <a:pt x="688043" y="218105"/>
                          <a:pt x="681231" y="220783"/>
                          <a:pt x="680830" y="226456"/>
                        </a:cubicBezTo>
                        <a:lnTo>
                          <a:pt x="675177" y="303682"/>
                        </a:lnTo>
                        <a:lnTo>
                          <a:pt x="489120" y="304941"/>
                        </a:lnTo>
                        <a:lnTo>
                          <a:pt x="383217" y="188992"/>
                        </a:lnTo>
                        <a:cubicBezTo>
                          <a:pt x="379526" y="184946"/>
                          <a:pt x="372802" y="186768"/>
                          <a:pt x="371704" y="192133"/>
                        </a:cubicBezTo>
                        <a:lnTo>
                          <a:pt x="350360" y="296777"/>
                        </a:lnTo>
                        <a:cubicBezTo>
                          <a:pt x="332123" y="300119"/>
                          <a:pt x="48226" y="352070"/>
                          <a:pt x="17586" y="357682"/>
                        </a:cubicBezTo>
                        <a:cubicBezTo>
                          <a:pt x="18162" y="356356"/>
                          <a:pt x="18617" y="355352"/>
                          <a:pt x="19260" y="353912"/>
                        </a:cubicBezTo>
                        <a:cubicBezTo>
                          <a:pt x="24665" y="341830"/>
                          <a:pt x="31262" y="328268"/>
                          <a:pt x="39352" y="313728"/>
                        </a:cubicBezTo>
                        <a:cubicBezTo>
                          <a:pt x="62511" y="272151"/>
                          <a:pt x="91993" y="230521"/>
                          <a:pt x="128513" y="191717"/>
                        </a:cubicBezTo>
                        <a:cubicBezTo>
                          <a:pt x="220098" y="94399"/>
                          <a:pt x="339350" y="30889"/>
                          <a:pt x="489743" y="17167"/>
                        </a:cubicBezTo>
                        <a:cubicBezTo>
                          <a:pt x="516525" y="14722"/>
                          <a:pt x="542625" y="13516"/>
                          <a:pt x="567813" y="13403"/>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23" name="Google Shape;523;p21"/>
                  <p:cNvSpPr/>
                  <p:nvPr/>
                </p:nvSpPr>
                <p:spPr>
                  <a:xfrm>
                    <a:off x="4607666" y="1054012"/>
                    <a:ext cx="902137" cy="718418"/>
                  </a:xfrm>
                  <a:custGeom>
                    <a:rect b="b" l="l" r="r" t="t"/>
                    <a:pathLst>
                      <a:path extrusionOk="0" h="718418" w="902137">
                        <a:moveTo>
                          <a:pt x="0" y="79064"/>
                        </a:moveTo>
                        <a:cubicBezTo>
                          <a:pt x="0" y="79064"/>
                          <a:pt x="273389" y="-115606"/>
                          <a:pt x="587109" y="105980"/>
                        </a:cubicBezTo>
                        <a:cubicBezTo>
                          <a:pt x="954254" y="365298"/>
                          <a:pt x="899208" y="718418"/>
                          <a:pt x="899208" y="718418"/>
                        </a:cubicBezTo>
                        <a:lnTo>
                          <a:pt x="638183" y="525818"/>
                        </a:lnTo>
                        <a:lnTo>
                          <a:pt x="622471" y="391177"/>
                        </a:lnTo>
                        <a:lnTo>
                          <a:pt x="550073" y="458692"/>
                        </a:lnTo>
                        <a:lnTo>
                          <a:pt x="397811" y="348013"/>
                        </a:lnTo>
                        <a:lnTo>
                          <a:pt x="403872" y="181304"/>
                        </a:lnTo>
                        <a:lnTo>
                          <a:pt x="290414" y="263065"/>
                        </a:lnTo>
                        <a:lnTo>
                          <a:pt x="0" y="79064"/>
                        </a:lnTo>
                        <a:close/>
                      </a:path>
                    </a:pathLst>
                  </a:custGeom>
                  <a:solidFill>
                    <a:srgbClr val="BDD98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24" name="Google Shape;524;p21"/>
                  <p:cNvSpPr/>
                  <p:nvPr/>
                </p:nvSpPr>
                <p:spPr>
                  <a:xfrm>
                    <a:off x="4594541" y="1040636"/>
                    <a:ext cx="915674" cy="731821"/>
                  </a:xfrm>
                  <a:custGeom>
                    <a:rect b="b" l="l" r="r" t="t"/>
                    <a:pathLst>
                      <a:path extrusionOk="0" h="731821" w="915674">
                        <a:moveTo>
                          <a:pt x="296701" y="299"/>
                        </a:moveTo>
                        <a:cubicBezTo>
                          <a:pt x="218778" y="-2366"/>
                          <a:pt x="145711" y="12943"/>
                          <a:pt x="79877" y="40067"/>
                        </a:cubicBezTo>
                        <a:cubicBezTo>
                          <a:pt x="58606" y="48827"/>
                          <a:pt x="39780" y="58291"/>
                          <a:pt x="23365" y="67694"/>
                        </a:cubicBezTo>
                        <a:cubicBezTo>
                          <a:pt x="17605" y="70995"/>
                          <a:pt x="12583" y="73929"/>
                          <a:pt x="8296" y="76695"/>
                        </a:cubicBezTo>
                        <a:cubicBezTo>
                          <a:pt x="5698" y="78369"/>
                          <a:pt x="3802" y="79575"/>
                          <a:pt x="2858" y="80251"/>
                        </a:cubicBezTo>
                        <a:cubicBezTo>
                          <a:pt x="-1020" y="83010"/>
                          <a:pt x="-953" y="88797"/>
                          <a:pt x="3066" y="91342"/>
                        </a:cubicBezTo>
                        <a:cubicBezTo>
                          <a:pt x="12140" y="97095"/>
                          <a:pt x="284485" y="269763"/>
                          <a:pt x="293560" y="275516"/>
                        </a:cubicBezTo>
                        <a:cubicBezTo>
                          <a:pt x="295870" y="276983"/>
                          <a:pt x="298871" y="276695"/>
                          <a:pt x="301094" y="275101"/>
                        </a:cubicBezTo>
                        <a:lnTo>
                          <a:pt x="403435" y="201431"/>
                        </a:lnTo>
                        <a:lnTo>
                          <a:pt x="397783" y="354417"/>
                        </a:lnTo>
                        <a:cubicBezTo>
                          <a:pt x="397702" y="356647"/>
                          <a:pt x="398700" y="358757"/>
                          <a:pt x="400508" y="360069"/>
                        </a:cubicBezTo>
                        <a:lnTo>
                          <a:pt x="552871" y="470782"/>
                        </a:lnTo>
                        <a:cubicBezTo>
                          <a:pt x="555463" y="472671"/>
                          <a:pt x="559106" y="472557"/>
                          <a:pt x="561450" y="470367"/>
                        </a:cubicBezTo>
                        <a:lnTo>
                          <a:pt x="624030" y="411973"/>
                        </a:lnTo>
                        <a:lnTo>
                          <a:pt x="638261" y="533361"/>
                        </a:lnTo>
                        <a:cubicBezTo>
                          <a:pt x="638475" y="535203"/>
                          <a:pt x="639487" y="536864"/>
                          <a:pt x="640980" y="537969"/>
                        </a:cubicBezTo>
                        <a:lnTo>
                          <a:pt x="901966" y="730515"/>
                        </a:lnTo>
                        <a:cubicBezTo>
                          <a:pt x="906011" y="733502"/>
                          <a:pt x="911865" y="731085"/>
                          <a:pt x="912635" y="726115"/>
                        </a:cubicBezTo>
                        <a:cubicBezTo>
                          <a:pt x="912742" y="725459"/>
                          <a:pt x="912843" y="724334"/>
                          <a:pt x="913057" y="722559"/>
                        </a:cubicBezTo>
                        <a:cubicBezTo>
                          <a:pt x="913412" y="719652"/>
                          <a:pt x="913780" y="716197"/>
                          <a:pt x="914102" y="712305"/>
                        </a:cubicBezTo>
                        <a:cubicBezTo>
                          <a:pt x="917866" y="667581"/>
                          <a:pt x="915274" y="611324"/>
                          <a:pt x="901966" y="548015"/>
                        </a:cubicBezTo>
                        <a:cubicBezTo>
                          <a:pt x="882564" y="455773"/>
                          <a:pt x="843097" y="365025"/>
                          <a:pt x="778904" y="280124"/>
                        </a:cubicBezTo>
                        <a:cubicBezTo>
                          <a:pt x="731273" y="217123"/>
                          <a:pt x="671232" y="159212"/>
                          <a:pt x="597656" y="107248"/>
                        </a:cubicBezTo>
                        <a:cubicBezTo>
                          <a:pt x="498811" y="37429"/>
                          <a:pt x="397702" y="3761"/>
                          <a:pt x="296701" y="299"/>
                        </a:cubicBezTo>
                        <a:close/>
                        <a:moveTo>
                          <a:pt x="296279" y="13694"/>
                        </a:moveTo>
                        <a:cubicBezTo>
                          <a:pt x="394688" y="17069"/>
                          <a:pt x="493212" y="49832"/>
                          <a:pt x="589914" y="118131"/>
                        </a:cubicBezTo>
                        <a:cubicBezTo>
                          <a:pt x="662365" y="169305"/>
                          <a:pt x="721435" y="226392"/>
                          <a:pt x="768228" y="288281"/>
                        </a:cubicBezTo>
                        <a:cubicBezTo>
                          <a:pt x="831183" y="371549"/>
                          <a:pt x="869980" y="460354"/>
                          <a:pt x="888987" y="550734"/>
                        </a:cubicBezTo>
                        <a:cubicBezTo>
                          <a:pt x="902013" y="612684"/>
                          <a:pt x="904364" y="667554"/>
                          <a:pt x="900707" y="711046"/>
                        </a:cubicBezTo>
                        <a:cubicBezTo>
                          <a:pt x="900654" y="711683"/>
                          <a:pt x="900553" y="712118"/>
                          <a:pt x="900499" y="712721"/>
                        </a:cubicBezTo>
                        <a:lnTo>
                          <a:pt x="651234" y="528760"/>
                        </a:lnTo>
                        <a:lnTo>
                          <a:pt x="635957" y="397112"/>
                        </a:lnTo>
                        <a:cubicBezTo>
                          <a:pt x="635321" y="391660"/>
                          <a:pt x="628671" y="389182"/>
                          <a:pt x="624653" y="392926"/>
                        </a:cubicBezTo>
                        <a:lnTo>
                          <a:pt x="556427" y="456765"/>
                        </a:lnTo>
                        <a:lnTo>
                          <a:pt x="411391" y="351490"/>
                        </a:lnTo>
                        <a:lnTo>
                          <a:pt x="417251" y="188244"/>
                        </a:lnTo>
                        <a:cubicBezTo>
                          <a:pt x="417453" y="182672"/>
                          <a:pt x="411304" y="179337"/>
                          <a:pt x="406784" y="182592"/>
                        </a:cubicBezTo>
                        <a:lnTo>
                          <a:pt x="296908" y="261707"/>
                        </a:lnTo>
                        <a:cubicBezTo>
                          <a:pt x="281839" y="252156"/>
                          <a:pt x="42713" y="100604"/>
                          <a:pt x="19179" y="85689"/>
                        </a:cubicBezTo>
                        <a:cubicBezTo>
                          <a:pt x="22495" y="83626"/>
                          <a:pt x="25749" y="81557"/>
                          <a:pt x="29855" y="79206"/>
                        </a:cubicBezTo>
                        <a:cubicBezTo>
                          <a:pt x="45781" y="70078"/>
                          <a:pt x="64393" y="60949"/>
                          <a:pt x="85107" y="52417"/>
                        </a:cubicBezTo>
                        <a:cubicBezTo>
                          <a:pt x="149281" y="25976"/>
                          <a:pt x="220412" y="11102"/>
                          <a:pt x="296279" y="13694"/>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25" name="Google Shape;525;p21"/>
                  <p:cNvSpPr/>
                  <p:nvPr/>
                </p:nvSpPr>
                <p:spPr>
                  <a:xfrm>
                    <a:off x="3553757" y="544557"/>
                    <a:ext cx="1017736" cy="347525"/>
                  </a:xfrm>
                  <a:custGeom>
                    <a:rect b="b" l="l" r="r" t="t"/>
                    <a:pathLst>
                      <a:path extrusionOk="0" h="347525" w="1017736">
                        <a:moveTo>
                          <a:pt x="1016986" y="347525"/>
                        </a:moveTo>
                        <a:cubicBezTo>
                          <a:pt x="1016986" y="347525"/>
                          <a:pt x="1055282" y="3554"/>
                          <a:pt x="584738" y="31"/>
                        </a:cubicBezTo>
                        <a:cubicBezTo>
                          <a:pt x="122640" y="-3428"/>
                          <a:pt x="0" y="285575"/>
                          <a:pt x="0" y="285575"/>
                        </a:cubicBezTo>
                        <a:lnTo>
                          <a:pt x="322721" y="290337"/>
                        </a:lnTo>
                        <a:lnTo>
                          <a:pt x="428203" y="196395"/>
                        </a:lnTo>
                        <a:lnTo>
                          <a:pt x="423348" y="283272"/>
                        </a:lnTo>
                        <a:lnTo>
                          <a:pt x="628820" y="294135"/>
                        </a:lnTo>
                        <a:lnTo>
                          <a:pt x="724021" y="175881"/>
                        </a:lnTo>
                        <a:lnTo>
                          <a:pt x="763462" y="304569"/>
                        </a:lnTo>
                        <a:lnTo>
                          <a:pt x="1016986" y="347525"/>
                        </a:lnTo>
                        <a:close/>
                      </a:path>
                    </a:pathLst>
                  </a:custGeom>
                  <a:solidFill>
                    <a:srgbClr val="9CB57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26" name="Google Shape;526;p21"/>
                  <p:cNvSpPr/>
                  <p:nvPr/>
                </p:nvSpPr>
                <p:spPr>
                  <a:xfrm>
                    <a:off x="3540575" y="531286"/>
                    <a:ext cx="1031271" cy="360730"/>
                  </a:xfrm>
                  <a:custGeom>
                    <a:rect b="b" l="l" r="r" t="t"/>
                    <a:pathLst>
                      <a:path extrusionOk="0" h="360730" w="1031271">
                        <a:moveTo>
                          <a:pt x="591572" y="32"/>
                        </a:moveTo>
                        <a:cubicBezTo>
                          <a:pt x="386816" y="-1501"/>
                          <a:pt x="231841" y="52711"/>
                          <a:pt x="120044" y="144233"/>
                        </a:cubicBezTo>
                        <a:cubicBezTo>
                          <a:pt x="81380" y="175878"/>
                          <a:pt x="50767" y="209679"/>
                          <a:pt x="27327" y="243647"/>
                        </a:cubicBezTo>
                        <a:cubicBezTo>
                          <a:pt x="19103" y="255562"/>
                          <a:pt x="12392" y="266740"/>
                          <a:pt x="7028" y="276712"/>
                        </a:cubicBezTo>
                        <a:cubicBezTo>
                          <a:pt x="5132" y="280228"/>
                          <a:pt x="3505" y="283422"/>
                          <a:pt x="2212" y="286128"/>
                        </a:cubicBezTo>
                        <a:cubicBezTo>
                          <a:pt x="1422" y="287789"/>
                          <a:pt x="812" y="288834"/>
                          <a:pt x="538" y="289477"/>
                        </a:cubicBezTo>
                        <a:cubicBezTo>
                          <a:pt x="-1317" y="293857"/>
                          <a:pt x="1850" y="298826"/>
                          <a:pt x="6606" y="298900"/>
                        </a:cubicBezTo>
                        <a:lnTo>
                          <a:pt x="329333" y="303708"/>
                        </a:lnTo>
                        <a:cubicBezTo>
                          <a:pt x="331008" y="303735"/>
                          <a:pt x="332682" y="302945"/>
                          <a:pt x="333935" y="301827"/>
                        </a:cubicBezTo>
                        <a:lnTo>
                          <a:pt x="427489" y="218740"/>
                        </a:lnTo>
                        <a:lnTo>
                          <a:pt x="423510" y="289477"/>
                        </a:lnTo>
                        <a:cubicBezTo>
                          <a:pt x="423303" y="293180"/>
                          <a:pt x="426089" y="296402"/>
                          <a:pt x="429792" y="296596"/>
                        </a:cubicBezTo>
                        <a:lnTo>
                          <a:pt x="635312" y="307479"/>
                        </a:lnTo>
                        <a:cubicBezTo>
                          <a:pt x="637461" y="307593"/>
                          <a:pt x="639403" y="306642"/>
                          <a:pt x="640756" y="304968"/>
                        </a:cubicBezTo>
                        <a:lnTo>
                          <a:pt x="728236" y="196345"/>
                        </a:lnTo>
                        <a:lnTo>
                          <a:pt x="763819" y="313132"/>
                        </a:lnTo>
                        <a:cubicBezTo>
                          <a:pt x="764555" y="315549"/>
                          <a:pt x="766551" y="317311"/>
                          <a:pt x="769049" y="317733"/>
                        </a:cubicBezTo>
                        <a:cubicBezTo>
                          <a:pt x="776972" y="319079"/>
                          <a:pt x="1014785" y="359296"/>
                          <a:pt x="1022708" y="360635"/>
                        </a:cubicBezTo>
                        <a:cubicBezTo>
                          <a:pt x="1026499" y="361278"/>
                          <a:pt x="1030028" y="358599"/>
                          <a:pt x="1030450" y="354775"/>
                        </a:cubicBezTo>
                        <a:cubicBezTo>
                          <a:pt x="1030557" y="353824"/>
                          <a:pt x="1030725" y="352223"/>
                          <a:pt x="1030872" y="349752"/>
                        </a:cubicBezTo>
                        <a:cubicBezTo>
                          <a:pt x="1031924" y="332112"/>
                          <a:pt x="1030999" y="309689"/>
                          <a:pt x="1026894" y="284454"/>
                        </a:cubicBezTo>
                        <a:cubicBezTo>
                          <a:pt x="1020880" y="247478"/>
                          <a:pt x="1008898" y="211206"/>
                          <a:pt x="989222" y="177090"/>
                        </a:cubicBezTo>
                        <a:cubicBezTo>
                          <a:pt x="926100" y="67649"/>
                          <a:pt x="798785" y="1583"/>
                          <a:pt x="591572" y="32"/>
                        </a:cubicBezTo>
                        <a:close/>
                        <a:moveTo>
                          <a:pt x="591572" y="13426"/>
                        </a:moveTo>
                        <a:cubicBezTo>
                          <a:pt x="794258" y="14944"/>
                          <a:pt x="916885" y="78694"/>
                          <a:pt x="977502" y="183787"/>
                        </a:cubicBezTo>
                        <a:cubicBezTo>
                          <a:pt x="996314" y="216410"/>
                          <a:pt x="1007941" y="251296"/>
                          <a:pt x="1013707" y="286758"/>
                        </a:cubicBezTo>
                        <a:cubicBezTo>
                          <a:pt x="1017451" y="309783"/>
                          <a:pt x="1018261" y="329875"/>
                          <a:pt x="1017478" y="346196"/>
                        </a:cubicBezTo>
                        <a:cubicBezTo>
                          <a:pt x="997580" y="342827"/>
                          <a:pt x="789663" y="307606"/>
                          <a:pt x="775324" y="305175"/>
                        </a:cubicBezTo>
                        <a:lnTo>
                          <a:pt x="737237" y="180439"/>
                        </a:lnTo>
                        <a:cubicBezTo>
                          <a:pt x="735663" y="175302"/>
                          <a:pt x="728886" y="174163"/>
                          <a:pt x="725517" y="178349"/>
                        </a:cubicBezTo>
                        <a:lnTo>
                          <a:pt x="632592" y="293877"/>
                        </a:lnTo>
                        <a:lnTo>
                          <a:pt x="437327" y="283617"/>
                        </a:lnTo>
                        <a:lnTo>
                          <a:pt x="441720" y="203464"/>
                        </a:lnTo>
                        <a:cubicBezTo>
                          <a:pt x="442055" y="197510"/>
                          <a:pt x="435077" y="194054"/>
                          <a:pt x="430630" y="198019"/>
                        </a:cubicBezTo>
                        <a:lnTo>
                          <a:pt x="327030" y="290314"/>
                        </a:lnTo>
                        <a:lnTo>
                          <a:pt x="17489" y="285713"/>
                        </a:lnTo>
                        <a:cubicBezTo>
                          <a:pt x="17978" y="284775"/>
                          <a:pt x="18199" y="284005"/>
                          <a:pt x="18748" y="282994"/>
                        </a:cubicBezTo>
                        <a:cubicBezTo>
                          <a:pt x="23885" y="273443"/>
                          <a:pt x="30481" y="262895"/>
                          <a:pt x="38418" y="251389"/>
                        </a:cubicBezTo>
                        <a:cubicBezTo>
                          <a:pt x="61168" y="218419"/>
                          <a:pt x="90971" y="185307"/>
                          <a:pt x="128623" y="154487"/>
                        </a:cubicBezTo>
                        <a:cubicBezTo>
                          <a:pt x="237996" y="64954"/>
                          <a:pt x="389930" y="11917"/>
                          <a:pt x="591572" y="13426"/>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27" name="Google Shape;527;p21"/>
                  <p:cNvSpPr/>
                  <p:nvPr/>
                </p:nvSpPr>
                <p:spPr>
                  <a:xfrm>
                    <a:off x="3763054" y="885855"/>
                    <a:ext cx="821727" cy="694745"/>
                  </a:xfrm>
                  <a:custGeom>
                    <a:rect b="b" l="l" r="r" t="t"/>
                    <a:pathLst>
                      <a:path extrusionOk="0" h="694745" w="821727">
                        <a:moveTo>
                          <a:pt x="7072" y="694746"/>
                        </a:moveTo>
                        <a:cubicBezTo>
                          <a:pt x="7072" y="694746"/>
                          <a:pt x="-58508" y="463141"/>
                          <a:pt x="209731" y="168160"/>
                        </a:cubicBezTo>
                        <a:cubicBezTo>
                          <a:pt x="442488" y="-87803"/>
                          <a:pt x="821728" y="24557"/>
                          <a:pt x="821728" y="24557"/>
                        </a:cubicBezTo>
                        <a:lnTo>
                          <a:pt x="604020" y="228221"/>
                        </a:lnTo>
                        <a:lnTo>
                          <a:pt x="501685" y="122880"/>
                        </a:lnTo>
                        <a:lnTo>
                          <a:pt x="507706" y="317516"/>
                        </a:lnTo>
                        <a:lnTo>
                          <a:pt x="355209" y="427873"/>
                        </a:lnTo>
                        <a:lnTo>
                          <a:pt x="293005" y="355636"/>
                        </a:lnTo>
                        <a:lnTo>
                          <a:pt x="269926" y="489073"/>
                        </a:lnTo>
                        <a:lnTo>
                          <a:pt x="7072" y="694746"/>
                        </a:lnTo>
                        <a:close/>
                      </a:path>
                    </a:pathLst>
                  </a:custGeom>
                  <a:solidFill>
                    <a:srgbClr val="BDD98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28" name="Google Shape;528;p21"/>
                  <p:cNvSpPr/>
                  <p:nvPr/>
                </p:nvSpPr>
                <p:spPr>
                  <a:xfrm>
                    <a:off x="3749777" y="872074"/>
                    <a:ext cx="835287" cy="708554"/>
                  </a:xfrm>
                  <a:custGeom>
                    <a:rect b="b" l="l" r="r" t="t"/>
                    <a:pathLst>
                      <a:path extrusionOk="0" h="708554" w="835287">
                        <a:moveTo>
                          <a:pt x="603379" y="593"/>
                        </a:moveTo>
                        <a:cubicBezTo>
                          <a:pt x="545669" y="2930"/>
                          <a:pt x="487992" y="12286"/>
                          <a:pt x="431969" y="30315"/>
                        </a:cubicBezTo>
                        <a:cubicBezTo>
                          <a:pt x="347309" y="57553"/>
                          <a:pt x="272742" y="103496"/>
                          <a:pt x="211589" y="170750"/>
                        </a:cubicBezTo>
                        <a:cubicBezTo>
                          <a:pt x="110507" y="281905"/>
                          <a:pt x="49026" y="392035"/>
                          <a:pt x="19672" y="497865"/>
                        </a:cubicBezTo>
                        <a:cubicBezTo>
                          <a:pt x="-815" y="571722"/>
                          <a:pt x="-3735" y="634958"/>
                          <a:pt x="3766" y="684766"/>
                        </a:cubicBezTo>
                        <a:cubicBezTo>
                          <a:pt x="4556" y="690050"/>
                          <a:pt x="5414" y="694858"/>
                          <a:pt x="6277" y="698783"/>
                        </a:cubicBezTo>
                        <a:cubicBezTo>
                          <a:pt x="6800" y="701187"/>
                          <a:pt x="7275" y="702694"/>
                          <a:pt x="7530" y="703598"/>
                        </a:cubicBezTo>
                        <a:cubicBezTo>
                          <a:pt x="8829" y="708179"/>
                          <a:pt x="14247" y="710088"/>
                          <a:pt x="17998" y="707155"/>
                        </a:cubicBezTo>
                        <a:cubicBezTo>
                          <a:pt x="26209" y="700732"/>
                          <a:pt x="272648" y="507851"/>
                          <a:pt x="280865" y="501428"/>
                        </a:cubicBezTo>
                        <a:cubicBezTo>
                          <a:pt x="282171" y="500403"/>
                          <a:pt x="283089" y="498876"/>
                          <a:pt x="283377" y="497242"/>
                        </a:cubicBezTo>
                        <a:lnTo>
                          <a:pt x="304091" y="377736"/>
                        </a:lnTo>
                        <a:lnTo>
                          <a:pt x="357047" y="439264"/>
                        </a:lnTo>
                        <a:cubicBezTo>
                          <a:pt x="359317" y="441903"/>
                          <a:pt x="363222" y="442351"/>
                          <a:pt x="366041" y="440315"/>
                        </a:cubicBezTo>
                        <a:lnTo>
                          <a:pt x="518618" y="330018"/>
                        </a:lnTo>
                        <a:cubicBezTo>
                          <a:pt x="520413" y="328712"/>
                          <a:pt x="521404" y="326589"/>
                          <a:pt x="521337" y="324366"/>
                        </a:cubicBezTo>
                        <a:lnTo>
                          <a:pt x="515892" y="147096"/>
                        </a:lnTo>
                        <a:lnTo>
                          <a:pt x="606098" y="240020"/>
                        </a:lnTo>
                        <a:cubicBezTo>
                          <a:pt x="608643" y="242639"/>
                          <a:pt x="612849" y="242726"/>
                          <a:pt x="615514" y="240235"/>
                        </a:cubicBezTo>
                        <a:lnTo>
                          <a:pt x="833175" y="36591"/>
                        </a:lnTo>
                        <a:cubicBezTo>
                          <a:pt x="836959" y="33055"/>
                          <a:pt x="835419" y="26759"/>
                          <a:pt x="830456" y="25292"/>
                        </a:cubicBezTo>
                        <a:cubicBezTo>
                          <a:pt x="829760" y="25085"/>
                          <a:pt x="828400" y="24763"/>
                          <a:pt x="826478" y="24248"/>
                        </a:cubicBezTo>
                        <a:cubicBezTo>
                          <a:pt x="823317" y="23390"/>
                          <a:pt x="819613" y="22339"/>
                          <a:pt x="815388" y="21314"/>
                        </a:cubicBezTo>
                        <a:cubicBezTo>
                          <a:pt x="803353" y="18408"/>
                          <a:pt x="789703" y="15448"/>
                          <a:pt x="774367" y="12735"/>
                        </a:cubicBezTo>
                        <a:cubicBezTo>
                          <a:pt x="718766" y="2904"/>
                          <a:pt x="661089" y="-1738"/>
                          <a:pt x="603379" y="593"/>
                        </a:cubicBezTo>
                        <a:close/>
                        <a:moveTo>
                          <a:pt x="604216" y="13987"/>
                        </a:moveTo>
                        <a:cubicBezTo>
                          <a:pt x="660855" y="11717"/>
                          <a:pt x="717447" y="16265"/>
                          <a:pt x="772063" y="25922"/>
                        </a:cubicBezTo>
                        <a:cubicBezTo>
                          <a:pt x="787118" y="28581"/>
                          <a:pt x="800479" y="31447"/>
                          <a:pt x="812246" y="34294"/>
                        </a:cubicBezTo>
                        <a:cubicBezTo>
                          <a:pt x="813345" y="34555"/>
                          <a:pt x="814155" y="34662"/>
                          <a:pt x="815180" y="34916"/>
                        </a:cubicBezTo>
                        <a:lnTo>
                          <a:pt x="611121" y="225789"/>
                        </a:lnTo>
                        <a:lnTo>
                          <a:pt x="513381" y="125330"/>
                        </a:lnTo>
                        <a:cubicBezTo>
                          <a:pt x="509122" y="120949"/>
                          <a:pt x="501681" y="124037"/>
                          <a:pt x="501875" y="130145"/>
                        </a:cubicBezTo>
                        <a:lnTo>
                          <a:pt x="507735" y="321225"/>
                        </a:lnTo>
                        <a:lnTo>
                          <a:pt x="363115" y="426084"/>
                        </a:lnTo>
                        <a:lnTo>
                          <a:pt x="304929" y="358274"/>
                        </a:lnTo>
                        <a:cubicBezTo>
                          <a:pt x="301238" y="353981"/>
                          <a:pt x="294180" y="356044"/>
                          <a:pt x="293208" y="361622"/>
                        </a:cubicBezTo>
                        <a:lnTo>
                          <a:pt x="270605" y="492634"/>
                        </a:lnTo>
                        <a:cubicBezTo>
                          <a:pt x="259079" y="501656"/>
                          <a:pt x="40306" y="672489"/>
                          <a:pt x="18205" y="689788"/>
                        </a:cubicBezTo>
                        <a:cubicBezTo>
                          <a:pt x="17783" y="687511"/>
                          <a:pt x="17348" y="685529"/>
                          <a:pt x="16946" y="682877"/>
                        </a:cubicBezTo>
                        <a:cubicBezTo>
                          <a:pt x="9720" y="634871"/>
                          <a:pt x="12472" y="573390"/>
                          <a:pt x="32437" y="501428"/>
                        </a:cubicBezTo>
                        <a:cubicBezTo>
                          <a:pt x="61228" y="397640"/>
                          <a:pt x="121946" y="289379"/>
                          <a:pt x="221635" y="179745"/>
                        </a:cubicBezTo>
                        <a:cubicBezTo>
                          <a:pt x="281153" y="114299"/>
                          <a:pt x="353437" y="69628"/>
                          <a:pt x="435947" y="43080"/>
                        </a:cubicBezTo>
                        <a:cubicBezTo>
                          <a:pt x="490778" y="25440"/>
                          <a:pt x="547571" y="16265"/>
                          <a:pt x="604216" y="13987"/>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529" name="Google Shape;529;p21"/>
                <p:cNvSpPr/>
                <p:nvPr/>
              </p:nvSpPr>
              <p:spPr>
                <a:xfrm>
                  <a:off x="4299082" y="967312"/>
                  <a:ext cx="327811" cy="327811"/>
                </a:xfrm>
                <a:custGeom>
                  <a:rect b="b" l="l" r="r" t="t"/>
                  <a:pathLst>
                    <a:path extrusionOk="0" h="327811" w="327811">
                      <a:moveTo>
                        <a:pt x="0" y="163909"/>
                      </a:moveTo>
                      <a:cubicBezTo>
                        <a:pt x="0" y="73382"/>
                        <a:pt x="73382" y="0"/>
                        <a:pt x="163909" y="0"/>
                      </a:cubicBezTo>
                      <a:cubicBezTo>
                        <a:pt x="254429" y="0"/>
                        <a:pt x="327811" y="73382"/>
                        <a:pt x="327811" y="163909"/>
                      </a:cubicBezTo>
                      <a:cubicBezTo>
                        <a:pt x="327811" y="254429"/>
                        <a:pt x="254429" y="327811"/>
                        <a:pt x="163909" y="327811"/>
                      </a:cubicBezTo>
                      <a:cubicBezTo>
                        <a:pt x="73382" y="327811"/>
                        <a:pt x="0" y="254429"/>
                        <a:pt x="0" y="163909"/>
                      </a:cubicBezTo>
                      <a:close/>
                    </a:path>
                  </a:pathLst>
                </a:custGeom>
                <a:solidFill>
                  <a:srgbClr val="D29F7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30" name="Google Shape;530;p21"/>
                <p:cNvSpPr/>
                <p:nvPr/>
              </p:nvSpPr>
              <p:spPr>
                <a:xfrm>
                  <a:off x="4285976" y="953871"/>
                  <a:ext cx="341138" cy="341352"/>
                </a:xfrm>
                <a:custGeom>
                  <a:rect b="b" l="l" r="r" t="t"/>
                  <a:pathLst>
                    <a:path extrusionOk="0" h="341352" w="341138">
                      <a:moveTo>
                        <a:pt x="170566" y="0"/>
                      </a:moveTo>
                      <a:cubicBezTo>
                        <a:pt x="76349" y="0"/>
                        <a:pt x="0" y="76356"/>
                        <a:pt x="0" y="170573"/>
                      </a:cubicBezTo>
                      <a:cubicBezTo>
                        <a:pt x="0" y="264796"/>
                        <a:pt x="76349" y="341353"/>
                        <a:pt x="170566" y="341353"/>
                      </a:cubicBezTo>
                      <a:cubicBezTo>
                        <a:pt x="264790" y="341353"/>
                        <a:pt x="341139" y="264796"/>
                        <a:pt x="341139" y="170573"/>
                      </a:cubicBezTo>
                      <a:cubicBezTo>
                        <a:pt x="341139" y="76349"/>
                        <a:pt x="264790" y="0"/>
                        <a:pt x="170566" y="0"/>
                      </a:cubicBezTo>
                      <a:close/>
                      <a:moveTo>
                        <a:pt x="170566" y="13395"/>
                      </a:moveTo>
                      <a:cubicBezTo>
                        <a:pt x="257389" y="13395"/>
                        <a:pt x="327744" y="83749"/>
                        <a:pt x="327744" y="170573"/>
                      </a:cubicBezTo>
                      <a:cubicBezTo>
                        <a:pt x="327744" y="257396"/>
                        <a:pt x="257389" y="327958"/>
                        <a:pt x="170566" y="327958"/>
                      </a:cubicBezTo>
                      <a:cubicBezTo>
                        <a:pt x="83743" y="327958"/>
                        <a:pt x="13395" y="257396"/>
                        <a:pt x="13395" y="170573"/>
                      </a:cubicBezTo>
                      <a:cubicBezTo>
                        <a:pt x="13395" y="83749"/>
                        <a:pt x="83743" y="13395"/>
                        <a:pt x="170566" y="1339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31" name="Google Shape;531;p21"/>
                <p:cNvSpPr/>
                <p:nvPr/>
              </p:nvSpPr>
              <p:spPr>
                <a:xfrm>
                  <a:off x="4573282" y="965779"/>
                  <a:ext cx="327811" cy="327811"/>
                </a:xfrm>
                <a:custGeom>
                  <a:rect b="b" l="l" r="r" t="t"/>
                  <a:pathLst>
                    <a:path extrusionOk="0" h="327811" w="327811">
                      <a:moveTo>
                        <a:pt x="0" y="163909"/>
                      </a:moveTo>
                      <a:cubicBezTo>
                        <a:pt x="0" y="73382"/>
                        <a:pt x="73382" y="0"/>
                        <a:pt x="163902" y="0"/>
                      </a:cubicBezTo>
                      <a:cubicBezTo>
                        <a:pt x="254429" y="0"/>
                        <a:pt x="327811" y="73382"/>
                        <a:pt x="327811" y="163909"/>
                      </a:cubicBezTo>
                      <a:cubicBezTo>
                        <a:pt x="327811" y="254429"/>
                        <a:pt x="254429" y="327811"/>
                        <a:pt x="163902" y="327811"/>
                      </a:cubicBezTo>
                      <a:cubicBezTo>
                        <a:pt x="73382" y="327811"/>
                        <a:pt x="0" y="254429"/>
                        <a:pt x="0" y="163909"/>
                      </a:cubicBezTo>
                      <a:close/>
                    </a:path>
                  </a:pathLst>
                </a:custGeom>
                <a:solidFill>
                  <a:srgbClr val="D29F7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32" name="Google Shape;532;p21"/>
                <p:cNvSpPr/>
                <p:nvPr/>
              </p:nvSpPr>
              <p:spPr>
                <a:xfrm>
                  <a:off x="4560142" y="952411"/>
                  <a:ext cx="341352" cy="341138"/>
                </a:xfrm>
                <a:custGeom>
                  <a:rect b="b" l="l" r="r" t="t"/>
                  <a:pathLst>
                    <a:path extrusionOk="0" h="341138" w="341352">
                      <a:moveTo>
                        <a:pt x="170573" y="0"/>
                      </a:moveTo>
                      <a:cubicBezTo>
                        <a:pt x="76349" y="0"/>
                        <a:pt x="0" y="76349"/>
                        <a:pt x="0" y="170566"/>
                      </a:cubicBezTo>
                      <a:cubicBezTo>
                        <a:pt x="0" y="264790"/>
                        <a:pt x="76349" y="341139"/>
                        <a:pt x="170573" y="341139"/>
                      </a:cubicBezTo>
                      <a:cubicBezTo>
                        <a:pt x="264796" y="341139"/>
                        <a:pt x="341353" y="264790"/>
                        <a:pt x="341353" y="170566"/>
                      </a:cubicBezTo>
                      <a:cubicBezTo>
                        <a:pt x="341353" y="76349"/>
                        <a:pt x="264790" y="0"/>
                        <a:pt x="170573" y="0"/>
                      </a:cubicBezTo>
                      <a:close/>
                      <a:moveTo>
                        <a:pt x="170573" y="13395"/>
                      </a:moveTo>
                      <a:cubicBezTo>
                        <a:pt x="257396" y="13395"/>
                        <a:pt x="327958" y="83743"/>
                        <a:pt x="327958" y="170566"/>
                      </a:cubicBezTo>
                      <a:cubicBezTo>
                        <a:pt x="327958" y="257389"/>
                        <a:pt x="257396" y="327744"/>
                        <a:pt x="170573" y="327744"/>
                      </a:cubicBezTo>
                      <a:cubicBezTo>
                        <a:pt x="83749" y="327744"/>
                        <a:pt x="13395" y="257396"/>
                        <a:pt x="13395" y="170566"/>
                      </a:cubicBezTo>
                      <a:cubicBezTo>
                        <a:pt x="13395" y="83743"/>
                        <a:pt x="83749" y="13395"/>
                        <a:pt x="170573" y="1339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33" name="Google Shape;533;p21"/>
                <p:cNvSpPr/>
                <p:nvPr/>
              </p:nvSpPr>
              <p:spPr>
                <a:xfrm>
                  <a:off x="4462991" y="803403"/>
                  <a:ext cx="327811" cy="327817"/>
                </a:xfrm>
                <a:custGeom>
                  <a:rect b="b" l="l" r="r" t="t"/>
                  <a:pathLst>
                    <a:path extrusionOk="0" h="327817" w="327811">
                      <a:moveTo>
                        <a:pt x="0" y="163909"/>
                      </a:moveTo>
                      <a:cubicBezTo>
                        <a:pt x="0" y="73389"/>
                        <a:pt x="73382" y="0"/>
                        <a:pt x="163902" y="0"/>
                      </a:cubicBezTo>
                      <a:cubicBezTo>
                        <a:pt x="254429" y="0"/>
                        <a:pt x="327811" y="73389"/>
                        <a:pt x="327811" y="163909"/>
                      </a:cubicBezTo>
                      <a:cubicBezTo>
                        <a:pt x="327811" y="254429"/>
                        <a:pt x="254429" y="327818"/>
                        <a:pt x="163902" y="327818"/>
                      </a:cubicBezTo>
                      <a:cubicBezTo>
                        <a:pt x="73382" y="327818"/>
                        <a:pt x="0" y="254429"/>
                        <a:pt x="0" y="163909"/>
                      </a:cubicBezTo>
                      <a:close/>
                    </a:path>
                  </a:pathLst>
                </a:custGeom>
                <a:solidFill>
                  <a:srgbClr val="D29F7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34" name="Google Shape;534;p21"/>
                <p:cNvSpPr/>
                <p:nvPr/>
              </p:nvSpPr>
              <p:spPr>
                <a:xfrm>
                  <a:off x="4449844" y="790002"/>
                  <a:ext cx="341353" cy="341138"/>
                </a:xfrm>
                <a:custGeom>
                  <a:rect b="b" l="l" r="r" t="t"/>
                  <a:pathLst>
                    <a:path extrusionOk="0" h="341138" w="341353">
                      <a:moveTo>
                        <a:pt x="170573" y="0"/>
                      </a:moveTo>
                      <a:cubicBezTo>
                        <a:pt x="76349" y="0"/>
                        <a:pt x="0" y="76349"/>
                        <a:pt x="0" y="170566"/>
                      </a:cubicBezTo>
                      <a:cubicBezTo>
                        <a:pt x="0" y="264790"/>
                        <a:pt x="76356" y="341139"/>
                        <a:pt x="170573" y="341139"/>
                      </a:cubicBezTo>
                      <a:cubicBezTo>
                        <a:pt x="264797" y="341139"/>
                        <a:pt x="341353" y="264790"/>
                        <a:pt x="341353" y="170566"/>
                      </a:cubicBezTo>
                      <a:cubicBezTo>
                        <a:pt x="341353" y="76349"/>
                        <a:pt x="264797" y="0"/>
                        <a:pt x="170573" y="0"/>
                      </a:cubicBezTo>
                      <a:close/>
                      <a:moveTo>
                        <a:pt x="170573" y="13395"/>
                      </a:moveTo>
                      <a:cubicBezTo>
                        <a:pt x="257396" y="13395"/>
                        <a:pt x="327959" y="83743"/>
                        <a:pt x="327959" y="170566"/>
                      </a:cubicBezTo>
                      <a:cubicBezTo>
                        <a:pt x="327959" y="257389"/>
                        <a:pt x="257396" y="327744"/>
                        <a:pt x="170573" y="327744"/>
                      </a:cubicBezTo>
                      <a:cubicBezTo>
                        <a:pt x="83749" y="327744"/>
                        <a:pt x="13395" y="257389"/>
                        <a:pt x="13395" y="170566"/>
                      </a:cubicBezTo>
                      <a:cubicBezTo>
                        <a:pt x="13395" y="83743"/>
                        <a:pt x="83749" y="13395"/>
                        <a:pt x="170573" y="1339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535" name="Google Shape;535;p21"/>
              <p:cNvSpPr/>
              <p:nvPr/>
            </p:nvSpPr>
            <p:spPr>
              <a:xfrm>
                <a:off x="4602033" y="1367885"/>
                <a:ext cx="74958" cy="16914"/>
              </a:xfrm>
              <a:custGeom>
                <a:rect b="b" l="l" r="r" t="t"/>
                <a:pathLst>
                  <a:path extrusionOk="0" h="16914" w="74958">
                    <a:moveTo>
                      <a:pt x="35047" y="2971"/>
                    </a:moveTo>
                    <a:cubicBezTo>
                      <a:pt x="40853" y="2120"/>
                      <a:pt x="78023" y="-6620"/>
                      <a:pt x="74755" y="10579"/>
                    </a:cubicBezTo>
                    <a:cubicBezTo>
                      <a:pt x="72599" y="21924"/>
                      <a:pt x="53672" y="15153"/>
                      <a:pt x="35737" y="12240"/>
                    </a:cubicBezTo>
                    <a:cubicBezTo>
                      <a:pt x="19683" y="9635"/>
                      <a:pt x="3664" y="6581"/>
                      <a:pt x="0" y="6775"/>
                    </a:cubicBezTo>
                    <a:cubicBezTo>
                      <a:pt x="0" y="6775"/>
                      <a:pt x="33332" y="3219"/>
                      <a:pt x="35047" y="2971"/>
                    </a:cubicBezTo>
                    <a:close/>
                  </a:path>
                </a:pathLst>
              </a:custGeom>
              <a:solidFill>
                <a:srgbClr val="D1996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36" name="Google Shape;536;p21"/>
              <p:cNvSpPr/>
              <p:nvPr/>
            </p:nvSpPr>
            <p:spPr>
              <a:xfrm>
                <a:off x="4550807" y="1544470"/>
                <a:ext cx="196339" cy="67188"/>
              </a:xfrm>
              <a:custGeom>
                <a:rect b="b" l="l" r="r" t="t"/>
                <a:pathLst>
                  <a:path extrusionOk="0" h="67188" w="196339">
                    <a:moveTo>
                      <a:pt x="26" y="67126"/>
                    </a:moveTo>
                    <a:cubicBezTo>
                      <a:pt x="27598" y="42581"/>
                      <a:pt x="108421" y="3214"/>
                      <a:pt x="146234" y="334"/>
                    </a:cubicBezTo>
                    <a:cubicBezTo>
                      <a:pt x="167290" y="-1266"/>
                      <a:pt x="196698" y="2451"/>
                      <a:pt x="196336" y="20915"/>
                    </a:cubicBezTo>
                    <a:cubicBezTo>
                      <a:pt x="196155" y="30137"/>
                      <a:pt x="161162" y="31175"/>
                      <a:pt x="143709" y="32669"/>
                    </a:cubicBezTo>
                    <a:cubicBezTo>
                      <a:pt x="99052" y="36493"/>
                      <a:pt x="-1849" y="68800"/>
                      <a:pt x="26" y="67126"/>
                    </a:cubicBezTo>
                    <a:close/>
                  </a:path>
                </a:pathLst>
              </a:custGeom>
              <a:solidFill>
                <a:srgbClr val="D1996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37" name="Google Shape;537;p21"/>
              <p:cNvSpPr/>
              <p:nvPr/>
            </p:nvSpPr>
            <p:spPr>
              <a:xfrm>
                <a:off x="4573577" y="1604197"/>
                <a:ext cx="133289" cy="34275"/>
              </a:xfrm>
              <a:custGeom>
                <a:rect b="b" l="l" r="r" t="t"/>
                <a:pathLst>
                  <a:path extrusionOk="0" h="34275" w="133289">
                    <a:moveTo>
                      <a:pt x="0" y="34275"/>
                    </a:moveTo>
                    <a:cubicBezTo>
                      <a:pt x="0" y="34275"/>
                      <a:pt x="121428" y="-16584"/>
                      <a:pt x="132713" y="5604"/>
                    </a:cubicBezTo>
                    <a:cubicBezTo>
                      <a:pt x="137401" y="14826"/>
                      <a:pt x="112112" y="20338"/>
                      <a:pt x="107029" y="21644"/>
                    </a:cubicBezTo>
                    <a:cubicBezTo>
                      <a:pt x="88504" y="26413"/>
                      <a:pt x="0" y="34275"/>
                      <a:pt x="0" y="34275"/>
                    </a:cubicBezTo>
                    <a:close/>
                  </a:path>
                </a:pathLst>
              </a:custGeom>
              <a:solidFill>
                <a:srgbClr val="D1996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38" name="Google Shape;538;p21"/>
              <p:cNvSpPr/>
              <p:nvPr/>
            </p:nvSpPr>
            <p:spPr>
              <a:xfrm>
                <a:off x="4604922" y="1829739"/>
                <a:ext cx="191605" cy="81677"/>
              </a:xfrm>
              <a:custGeom>
                <a:rect b="b" l="l" r="r" t="t"/>
                <a:pathLst>
                  <a:path extrusionOk="0" h="81677" w="191605">
                    <a:moveTo>
                      <a:pt x="18" y="81513"/>
                    </a:moveTo>
                    <a:cubicBezTo>
                      <a:pt x="14618" y="52273"/>
                      <a:pt x="178621" y="-34490"/>
                      <a:pt x="191306" y="14902"/>
                    </a:cubicBezTo>
                    <a:cubicBezTo>
                      <a:pt x="195733" y="32167"/>
                      <a:pt x="150499" y="35369"/>
                      <a:pt x="101944" y="48174"/>
                    </a:cubicBezTo>
                    <a:cubicBezTo>
                      <a:pt x="52103" y="61321"/>
                      <a:pt x="-1134" y="83823"/>
                      <a:pt x="18" y="81513"/>
                    </a:cubicBezTo>
                    <a:close/>
                  </a:path>
                </a:pathLst>
              </a:custGeom>
              <a:solidFill>
                <a:srgbClr val="D1996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39" name="Google Shape;539;p21"/>
              <p:cNvSpPr/>
              <p:nvPr/>
            </p:nvSpPr>
            <p:spPr>
              <a:xfrm>
                <a:off x="4680960" y="1899071"/>
                <a:ext cx="100434" cy="27972"/>
              </a:xfrm>
              <a:custGeom>
                <a:rect b="b" l="l" r="r" t="t"/>
                <a:pathLst>
                  <a:path extrusionOk="0" h="27972" w="100434">
                    <a:moveTo>
                      <a:pt x="100211" y="3293"/>
                    </a:moveTo>
                    <a:cubicBezTo>
                      <a:pt x="105227" y="16299"/>
                      <a:pt x="24144" y="19742"/>
                      <a:pt x="0" y="27973"/>
                    </a:cubicBezTo>
                    <a:cubicBezTo>
                      <a:pt x="0" y="27973"/>
                      <a:pt x="94532" y="-11427"/>
                      <a:pt x="100211" y="3293"/>
                    </a:cubicBezTo>
                    <a:close/>
                  </a:path>
                </a:pathLst>
              </a:custGeom>
              <a:solidFill>
                <a:srgbClr val="D1996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540" name="Google Shape;540;p21"/>
          <p:cNvGrpSpPr/>
          <p:nvPr/>
        </p:nvGrpSpPr>
        <p:grpSpPr>
          <a:xfrm>
            <a:off x="10586527" y="371448"/>
            <a:ext cx="1306639" cy="1318703"/>
            <a:chOff x="2023843" y="5545490"/>
            <a:chExt cx="974449" cy="983446"/>
          </a:xfrm>
        </p:grpSpPr>
        <p:sp>
          <p:nvSpPr>
            <p:cNvPr id="541" name="Google Shape;541;p21"/>
            <p:cNvSpPr/>
            <p:nvPr/>
          </p:nvSpPr>
          <p:spPr>
            <a:xfrm>
              <a:off x="2037333" y="5560806"/>
              <a:ext cx="947531" cy="956758"/>
            </a:xfrm>
            <a:custGeom>
              <a:rect b="b" l="l" r="r" t="t"/>
              <a:pathLst>
                <a:path extrusionOk="0" h="956758" w="947531">
                  <a:moveTo>
                    <a:pt x="0" y="478379"/>
                  </a:moveTo>
                  <a:cubicBezTo>
                    <a:pt x="0" y="214172"/>
                    <a:pt x="212112" y="0"/>
                    <a:pt x="473767" y="0"/>
                  </a:cubicBezTo>
                  <a:cubicBezTo>
                    <a:pt x="735416" y="0"/>
                    <a:pt x="947532" y="214172"/>
                    <a:pt x="947532" y="478379"/>
                  </a:cubicBezTo>
                  <a:cubicBezTo>
                    <a:pt x="947532" y="742579"/>
                    <a:pt x="735416" y="956758"/>
                    <a:pt x="473767" y="956758"/>
                  </a:cubicBezTo>
                  <a:cubicBezTo>
                    <a:pt x="212112" y="956758"/>
                    <a:pt x="0" y="742579"/>
                    <a:pt x="0" y="478379"/>
                  </a:cubicBezTo>
                  <a:close/>
                </a:path>
              </a:pathLst>
            </a:custGeom>
            <a:solidFill>
              <a:srgbClr val="FFFFFF"/>
            </a:solidFill>
            <a:ln cap="flat" cmpd="sng" w="167350">
              <a:solidFill>
                <a:srgbClr val="FFFFFF"/>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542" name="Google Shape;542;p21"/>
            <p:cNvGrpSpPr/>
            <p:nvPr/>
          </p:nvGrpSpPr>
          <p:grpSpPr>
            <a:xfrm>
              <a:off x="2043721" y="5565467"/>
              <a:ext cx="947532" cy="956758"/>
              <a:chOff x="2043721" y="5565467"/>
              <a:chExt cx="947532" cy="956758"/>
            </a:xfrm>
          </p:grpSpPr>
          <p:sp>
            <p:nvSpPr>
              <p:cNvPr id="543" name="Google Shape;543;p21"/>
              <p:cNvSpPr/>
              <p:nvPr/>
            </p:nvSpPr>
            <p:spPr>
              <a:xfrm>
                <a:off x="2043721" y="5565467"/>
                <a:ext cx="947532" cy="956758"/>
              </a:xfrm>
              <a:custGeom>
                <a:rect b="b" l="l" r="r" t="t"/>
                <a:pathLst>
                  <a:path extrusionOk="0" h="956758" w="947532">
                    <a:moveTo>
                      <a:pt x="0" y="478379"/>
                    </a:moveTo>
                    <a:cubicBezTo>
                      <a:pt x="0" y="214179"/>
                      <a:pt x="212112" y="0"/>
                      <a:pt x="473761" y="0"/>
                    </a:cubicBezTo>
                    <a:cubicBezTo>
                      <a:pt x="735417" y="0"/>
                      <a:pt x="947533" y="214179"/>
                      <a:pt x="947533" y="478379"/>
                    </a:cubicBezTo>
                    <a:cubicBezTo>
                      <a:pt x="947533" y="742586"/>
                      <a:pt x="735417" y="956758"/>
                      <a:pt x="473761" y="956758"/>
                    </a:cubicBezTo>
                    <a:cubicBezTo>
                      <a:pt x="212112" y="956758"/>
                      <a:pt x="0" y="742586"/>
                      <a:pt x="0" y="478379"/>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44" name="Google Shape;544;p21"/>
              <p:cNvSpPr/>
              <p:nvPr/>
            </p:nvSpPr>
            <p:spPr>
              <a:xfrm>
                <a:off x="2086303" y="5608464"/>
                <a:ext cx="862362" cy="870764"/>
              </a:xfrm>
              <a:custGeom>
                <a:rect b="b" l="l" r="r" t="t"/>
                <a:pathLst>
                  <a:path extrusionOk="0" h="870764" w="862362">
                    <a:moveTo>
                      <a:pt x="0" y="435382"/>
                    </a:moveTo>
                    <a:cubicBezTo>
                      <a:pt x="0" y="194930"/>
                      <a:pt x="193045" y="0"/>
                      <a:pt x="431179" y="0"/>
                    </a:cubicBezTo>
                    <a:cubicBezTo>
                      <a:pt x="669321" y="0"/>
                      <a:pt x="862363" y="194930"/>
                      <a:pt x="862363" y="435382"/>
                    </a:cubicBezTo>
                    <a:cubicBezTo>
                      <a:pt x="862363" y="675841"/>
                      <a:pt x="669321" y="870765"/>
                      <a:pt x="431179" y="870765"/>
                    </a:cubicBezTo>
                    <a:cubicBezTo>
                      <a:pt x="193045" y="870765"/>
                      <a:pt x="0" y="675841"/>
                      <a:pt x="0" y="435382"/>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545" name="Google Shape;545;p21"/>
              <p:cNvGrpSpPr/>
              <p:nvPr/>
            </p:nvGrpSpPr>
            <p:grpSpPr>
              <a:xfrm>
                <a:off x="2161328" y="5684451"/>
                <a:ext cx="716067" cy="722818"/>
                <a:chOff x="2161328" y="5684451"/>
                <a:chExt cx="716067" cy="722818"/>
              </a:xfrm>
            </p:grpSpPr>
            <p:sp>
              <p:nvSpPr>
                <p:cNvPr id="546" name="Google Shape;546;p21"/>
                <p:cNvSpPr/>
                <p:nvPr/>
              </p:nvSpPr>
              <p:spPr>
                <a:xfrm>
                  <a:off x="2290676" y="5684451"/>
                  <a:ext cx="215059" cy="318375"/>
                </a:xfrm>
                <a:custGeom>
                  <a:rect b="b" l="l" r="r" t="t"/>
                  <a:pathLst>
                    <a:path extrusionOk="0" h="318375" w="215059">
                      <a:moveTo>
                        <a:pt x="215060" y="318375"/>
                      </a:moveTo>
                      <a:cubicBezTo>
                        <a:pt x="215060" y="318375"/>
                        <a:pt x="213345" y="87882"/>
                        <a:pt x="204685" y="9209"/>
                      </a:cubicBezTo>
                      <a:cubicBezTo>
                        <a:pt x="202944" y="-6636"/>
                        <a:pt x="144169" y="-1801"/>
                        <a:pt x="89687" y="21921"/>
                      </a:cubicBezTo>
                      <a:cubicBezTo>
                        <a:pt x="34682" y="45877"/>
                        <a:pt x="-11824" y="86174"/>
                        <a:pt x="2683" y="101216"/>
                      </a:cubicBezTo>
                      <a:cubicBezTo>
                        <a:pt x="45083" y="145190"/>
                        <a:pt x="215060" y="318375"/>
                        <a:pt x="215060" y="318375"/>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47" name="Google Shape;547;p21"/>
                <p:cNvSpPr/>
                <p:nvPr/>
              </p:nvSpPr>
              <p:spPr>
                <a:xfrm>
                  <a:off x="2532987" y="6088899"/>
                  <a:ext cx="215059" cy="318368"/>
                </a:xfrm>
                <a:custGeom>
                  <a:rect b="b" l="l" r="r" t="t"/>
                  <a:pathLst>
                    <a:path extrusionOk="0" h="318368" w="215059">
                      <a:moveTo>
                        <a:pt x="0" y="0"/>
                      </a:moveTo>
                      <a:cubicBezTo>
                        <a:pt x="0" y="0"/>
                        <a:pt x="1721" y="230487"/>
                        <a:pt x="10374" y="309159"/>
                      </a:cubicBezTo>
                      <a:cubicBezTo>
                        <a:pt x="12115" y="325005"/>
                        <a:pt x="70891" y="320170"/>
                        <a:pt x="125373" y="296448"/>
                      </a:cubicBezTo>
                      <a:cubicBezTo>
                        <a:pt x="180377" y="272492"/>
                        <a:pt x="226883" y="232194"/>
                        <a:pt x="212377" y="217152"/>
                      </a:cubicBezTo>
                      <a:cubicBezTo>
                        <a:pt x="169977" y="173178"/>
                        <a:pt x="0" y="0"/>
                        <a:pt x="0" y="0"/>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48" name="Google Shape;548;p21"/>
                <p:cNvSpPr/>
                <p:nvPr/>
              </p:nvSpPr>
              <p:spPr>
                <a:xfrm>
                  <a:off x="2165079" y="5812188"/>
                  <a:ext cx="317376" cy="211995"/>
                </a:xfrm>
                <a:custGeom>
                  <a:rect b="b" l="l" r="r" t="t"/>
                  <a:pathLst>
                    <a:path extrusionOk="0" h="211995" w="317376">
                      <a:moveTo>
                        <a:pt x="317377" y="211995"/>
                      </a:moveTo>
                      <a:cubicBezTo>
                        <a:pt x="317377" y="211995"/>
                        <a:pt x="152711" y="50711"/>
                        <a:pt x="90815" y="1380"/>
                      </a:cubicBezTo>
                      <a:cubicBezTo>
                        <a:pt x="78351" y="-8553"/>
                        <a:pt x="40338" y="36533"/>
                        <a:pt x="18754" y="91900"/>
                      </a:cubicBezTo>
                      <a:cubicBezTo>
                        <a:pt x="-3041" y="147795"/>
                        <a:pt x="-7251" y="209189"/>
                        <a:pt x="13638" y="209504"/>
                      </a:cubicBezTo>
                      <a:cubicBezTo>
                        <a:pt x="74721" y="210435"/>
                        <a:pt x="317377" y="211995"/>
                        <a:pt x="317377" y="211995"/>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49" name="Google Shape;549;p21"/>
                <p:cNvSpPr/>
                <p:nvPr/>
              </p:nvSpPr>
              <p:spPr>
                <a:xfrm>
                  <a:off x="2556266" y="6067535"/>
                  <a:ext cx="317378" cy="211995"/>
                </a:xfrm>
                <a:custGeom>
                  <a:rect b="b" l="l" r="r" t="t"/>
                  <a:pathLst>
                    <a:path extrusionOk="0" h="211995" w="317378">
                      <a:moveTo>
                        <a:pt x="0" y="0"/>
                      </a:moveTo>
                      <a:cubicBezTo>
                        <a:pt x="0" y="0"/>
                        <a:pt x="164666" y="161284"/>
                        <a:pt x="226562" y="210616"/>
                      </a:cubicBezTo>
                      <a:cubicBezTo>
                        <a:pt x="239025" y="220548"/>
                        <a:pt x="277039" y="175462"/>
                        <a:pt x="298624" y="120102"/>
                      </a:cubicBezTo>
                      <a:cubicBezTo>
                        <a:pt x="320417" y="64207"/>
                        <a:pt x="324630" y="2806"/>
                        <a:pt x="303741" y="2491"/>
                      </a:cubicBezTo>
                      <a:cubicBezTo>
                        <a:pt x="242655" y="1561"/>
                        <a:pt x="0" y="0"/>
                        <a:pt x="0" y="0"/>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50" name="Google Shape;550;p21"/>
                <p:cNvSpPr/>
                <p:nvPr/>
              </p:nvSpPr>
              <p:spPr>
                <a:xfrm>
                  <a:off x="2560017" y="5812188"/>
                  <a:ext cx="317378" cy="211995"/>
                </a:xfrm>
                <a:custGeom>
                  <a:rect b="b" l="l" r="r" t="t"/>
                  <a:pathLst>
                    <a:path extrusionOk="0" h="211995" w="317378">
                      <a:moveTo>
                        <a:pt x="0" y="211995"/>
                      </a:moveTo>
                      <a:cubicBezTo>
                        <a:pt x="0" y="211995"/>
                        <a:pt x="164666" y="50711"/>
                        <a:pt x="226569" y="1380"/>
                      </a:cubicBezTo>
                      <a:cubicBezTo>
                        <a:pt x="239025" y="-8553"/>
                        <a:pt x="277039" y="36533"/>
                        <a:pt x="298624" y="91900"/>
                      </a:cubicBezTo>
                      <a:cubicBezTo>
                        <a:pt x="320417" y="147795"/>
                        <a:pt x="324630" y="209189"/>
                        <a:pt x="303741" y="209504"/>
                      </a:cubicBezTo>
                      <a:cubicBezTo>
                        <a:pt x="242655" y="210435"/>
                        <a:pt x="0" y="211995"/>
                        <a:pt x="0" y="211995"/>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51" name="Google Shape;551;p21"/>
                <p:cNvSpPr/>
                <p:nvPr/>
              </p:nvSpPr>
              <p:spPr>
                <a:xfrm>
                  <a:off x="2161328" y="6067535"/>
                  <a:ext cx="317377" cy="211995"/>
                </a:xfrm>
                <a:custGeom>
                  <a:rect b="b" l="l" r="r" t="t"/>
                  <a:pathLst>
                    <a:path extrusionOk="0" h="211995" w="317377">
                      <a:moveTo>
                        <a:pt x="317377" y="0"/>
                      </a:moveTo>
                      <a:cubicBezTo>
                        <a:pt x="317377" y="0"/>
                        <a:pt x="152712" y="161284"/>
                        <a:pt x="90815" y="210616"/>
                      </a:cubicBezTo>
                      <a:cubicBezTo>
                        <a:pt x="78352" y="220548"/>
                        <a:pt x="40338" y="175462"/>
                        <a:pt x="18753" y="120102"/>
                      </a:cubicBezTo>
                      <a:cubicBezTo>
                        <a:pt x="-3041" y="64207"/>
                        <a:pt x="-7251" y="2806"/>
                        <a:pt x="13639" y="2491"/>
                      </a:cubicBezTo>
                      <a:cubicBezTo>
                        <a:pt x="74722" y="1561"/>
                        <a:pt x="317377" y="0"/>
                        <a:pt x="317377" y="0"/>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52" name="Google Shape;552;p21"/>
                <p:cNvSpPr/>
                <p:nvPr/>
              </p:nvSpPr>
              <p:spPr>
                <a:xfrm>
                  <a:off x="2537755" y="5684452"/>
                  <a:ext cx="215508" cy="316839"/>
                </a:xfrm>
                <a:custGeom>
                  <a:rect b="b" l="l" r="r" t="t"/>
                  <a:pathLst>
                    <a:path extrusionOk="0" h="316839" w="215508">
                      <a:moveTo>
                        <a:pt x="0" y="316840"/>
                      </a:moveTo>
                      <a:cubicBezTo>
                        <a:pt x="0" y="316840"/>
                        <a:pt x="163788" y="154666"/>
                        <a:pt x="214065" y="93526"/>
                      </a:cubicBezTo>
                      <a:cubicBezTo>
                        <a:pt x="224184" y="81216"/>
                        <a:pt x="179688" y="42519"/>
                        <a:pt x="124663" y="20090"/>
                      </a:cubicBezTo>
                      <a:cubicBezTo>
                        <a:pt x="69102" y="-2560"/>
                        <a:pt x="7782" y="-7703"/>
                        <a:pt x="7146" y="13179"/>
                      </a:cubicBezTo>
                      <a:cubicBezTo>
                        <a:pt x="5278" y="74238"/>
                        <a:pt x="0" y="316840"/>
                        <a:pt x="0" y="316840"/>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53" name="Google Shape;553;p21"/>
                <p:cNvSpPr/>
                <p:nvPr/>
              </p:nvSpPr>
              <p:spPr>
                <a:xfrm>
                  <a:off x="2285459" y="6090426"/>
                  <a:ext cx="215508" cy="316843"/>
                </a:xfrm>
                <a:custGeom>
                  <a:rect b="b" l="l" r="r" t="t"/>
                  <a:pathLst>
                    <a:path extrusionOk="0" h="316843" w="215508">
                      <a:moveTo>
                        <a:pt x="215508" y="0"/>
                      </a:moveTo>
                      <a:cubicBezTo>
                        <a:pt x="215508" y="0"/>
                        <a:pt x="51720" y="162181"/>
                        <a:pt x="1443" y="223314"/>
                      </a:cubicBezTo>
                      <a:cubicBezTo>
                        <a:pt x="-8676" y="235623"/>
                        <a:pt x="35820" y="274320"/>
                        <a:pt x="90852" y="296749"/>
                      </a:cubicBezTo>
                      <a:cubicBezTo>
                        <a:pt x="146406" y="319399"/>
                        <a:pt x="207726" y="324549"/>
                        <a:pt x="208362" y="303667"/>
                      </a:cubicBezTo>
                      <a:cubicBezTo>
                        <a:pt x="210231" y="242602"/>
                        <a:pt x="215508" y="0"/>
                        <a:pt x="215508" y="0"/>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sp>
          <p:nvSpPr>
            <p:cNvPr id="554" name="Google Shape;554;p21"/>
            <p:cNvSpPr/>
            <p:nvPr/>
          </p:nvSpPr>
          <p:spPr>
            <a:xfrm>
              <a:off x="2023843" y="5545490"/>
              <a:ext cx="974449" cy="983446"/>
            </a:xfrm>
            <a:custGeom>
              <a:rect b="b" l="l" r="r" t="t"/>
              <a:pathLst>
                <a:path extrusionOk="0" h="983446" w="974449">
                  <a:moveTo>
                    <a:pt x="487223" y="0"/>
                  </a:moveTo>
                  <a:cubicBezTo>
                    <a:pt x="218147" y="0"/>
                    <a:pt x="0" y="220045"/>
                    <a:pt x="0" y="491620"/>
                  </a:cubicBezTo>
                  <a:cubicBezTo>
                    <a:pt x="0" y="763187"/>
                    <a:pt x="218147" y="983447"/>
                    <a:pt x="487223" y="983447"/>
                  </a:cubicBezTo>
                  <a:cubicBezTo>
                    <a:pt x="756306" y="983447"/>
                    <a:pt x="974456" y="763187"/>
                    <a:pt x="974449" y="491620"/>
                  </a:cubicBezTo>
                  <a:cubicBezTo>
                    <a:pt x="974449" y="220045"/>
                    <a:pt x="756306" y="-7"/>
                    <a:pt x="487223" y="0"/>
                  </a:cubicBezTo>
                  <a:close/>
                  <a:moveTo>
                    <a:pt x="487223" y="13395"/>
                  </a:moveTo>
                  <a:cubicBezTo>
                    <a:pt x="748879" y="13395"/>
                    <a:pt x="961055" y="227419"/>
                    <a:pt x="961055" y="491620"/>
                  </a:cubicBezTo>
                  <a:cubicBezTo>
                    <a:pt x="961055" y="755820"/>
                    <a:pt x="748879" y="970052"/>
                    <a:pt x="487223" y="970052"/>
                  </a:cubicBezTo>
                  <a:cubicBezTo>
                    <a:pt x="225575" y="970052"/>
                    <a:pt x="13395" y="755820"/>
                    <a:pt x="13395" y="491620"/>
                  </a:cubicBezTo>
                  <a:cubicBezTo>
                    <a:pt x="13395" y="227419"/>
                    <a:pt x="225575" y="13395"/>
                    <a:pt x="487223" y="1339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8" name="Shape 558"/>
        <p:cNvGrpSpPr/>
        <p:nvPr/>
      </p:nvGrpSpPr>
      <p:grpSpPr>
        <a:xfrm>
          <a:off x="0" y="0"/>
          <a:ext cx="0" cy="0"/>
          <a:chOff x="0" y="0"/>
          <a:chExt cx="0" cy="0"/>
        </a:xfrm>
      </p:grpSpPr>
      <p:sp>
        <p:nvSpPr>
          <p:cNvPr id="559" name="Google Shape;559;p22"/>
          <p:cNvSpPr/>
          <p:nvPr/>
        </p:nvSpPr>
        <p:spPr>
          <a:xfrm>
            <a:off x="3825250" y="1097280"/>
            <a:ext cx="4524501" cy="857276"/>
          </a:xfrm>
          <a:prstGeom prst="rect">
            <a:avLst/>
          </a:prstGeom>
        </p:spPr>
        <p:txBody>
          <a:bodyPr>
            <a:prstTxWarp prst="textPlain"/>
          </a:bodyPr>
          <a:lstStyle/>
          <a:p>
            <a:pPr lvl="0" algn="ctr"/>
            <a:r>
              <a:rPr b="0" i="0">
                <a:ln cap="flat" cmpd="sng" w="152400">
                  <a:solidFill>
                    <a:srgbClr val="FFFFFF"/>
                  </a:solidFill>
                  <a:prstDash val="solid"/>
                  <a:round/>
                  <a:headEnd len="sm" w="sm" type="none"/>
                  <a:tailEnd len="sm" w="sm" type="none"/>
                </a:ln>
                <a:solidFill>
                  <a:srgbClr val="FFFFFF"/>
                </a:solidFill>
                <a:latin typeface="Spicy Rice"/>
              </a:rPr>
              <a:t>Did you know?</a:t>
            </a:r>
          </a:p>
        </p:txBody>
      </p:sp>
      <p:sp>
        <p:nvSpPr>
          <p:cNvPr id="560" name="Google Shape;560;p22"/>
          <p:cNvSpPr txBox="1"/>
          <p:nvPr>
            <p:ph type="title"/>
          </p:nvPr>
        </p:nvSpPr>
        <p:spPr>
          <a:xfrm>
            <a:off x="2199000" y="1093375"/>
            <a:ext cx="7794000" cy="7635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solidFill>
                  <a:schemeClr val="accent1"/>
                </a:solidFill>
              </a:rPr>
              <a:t>D</a:t>
            </a:r>
            <a:r>
              <a:rPr lang="en">
                <a:solidFill>
                  <a:schemeClr val="accent2"/>
                </a:solidFill>
              </a:rPr>
              <a:t>i</a:t>
            </a:r>
            <a:r>
              <a:rPr lang="en">
                <a:solidFill>
                  <a:schemeClr val="accent4"/>
                </a:solidFill>
              </a:rPr>
              <a:t>d</a:t>
            </a:r>
            <a:r>
              <a:rPr lang="en"/>
              <a:t> </a:t>
            </a:r>
            <a:r>
              <a:rPr lang="en">
                <a:solidFill>
                  <a:schemeClr val="accent3"/>
                </a:solidFill>
              </a:rPr>
              <a:t>y</a:t>
            </a:r>
            <a:r>
              <a:rPr lang="en">
                <a:solidFill>
                  <a:schemeClr val="accent1"/>
                </a:solidFill>
              </a:rPr>
              <a:t>o</a:t>
            </a:r>
            <a:r>
              <a:rPr lang="en">
                <a:solidFill>
                  <a:schemeClr val="accent2"/>
                </a:solidFill>
              </a:rPr>
              <a:t>u</a:t>
            </a:r>
            <a:r>
              <a:rPr lang="en"/>
              <a:t> </a:t>
            </a:r>
            <a:r>
              <a:rPr lang="en">
                <a:solidFill>
                  <a:schemeClr val="accent4"/>
                </a:solidFill>
              </a:rPr>
              <a:t>k</a:t>
            </a:r>
            <a:r>
              <a:rPr lang="en">
                <a:solidFill>
                  <a:schemeClr val="accent3"/>
                </a:solidFill>
              </a:rPr>
              <a:t>n</a:t>
            </a:r>
            <a:r>
              <a:rPr lang="en">
                <a:solidFill>
                  <a:schemeClr val="accent1"/>
                </a:solidFill>
              </a:rPr>
              <a:t>o</a:t>
            </a:r>
            <a:r>
              <a:rPr lang="en">
                <a:solidFill>
                  <a:schemeClr val="accent2"/>
                </a:solidFill>
              </a:rPr>
              <a:t>w</a:t>
            </a:r>
            <a:r>
              <a:rPr lang="en">
                <a:solidFill>
                  <a:schemeClr val="accent4"/>
                </a:solidFill>
              </a:rPr>
              <a:t>?</a:t>
            </a:r>
            <a:endParaRPr>
              <a:solidFill>
                <a:schemeClr val="accent4"/>
              </a:solidFill>
            </a:endParaRPr>
          </a:p>
        </p:txBody>
      </p:sp>
      <p:sp>
        <p:nvSpPr>
          <p:cNvPr id="561" name="Google Shape;561;p22"/>
          <p:cNvSpPr txBox="1"/>
          <p:nvPr>
            <p:ph idx="1" type="body"/>
          </p:nvPr>
        </p:nvSpPr>
        <p:spPr>
          <a:xfrm>
            <a:off x="1797000" y="2460725"/>
            <a:ext cx="8598000" cy="32115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None/>
            </a:pPr>
            <a:r>
              <a:rPr lang="en"/>
              <a:t>Did you know that elephants can sense storms?</a:t>
            </a:r>
            <a:endParaRPr/>
          </a:p>
          <a:p>
            <a:pPr indent="0" lvl="0" marL="0" rtl="0" algn="ctr">
              <a:spcBef>
                <a:spcPts val="0"/>
              </a:spcBef>
              <a:spcAft>
                <a:spcPts val="0"/>
              </a:spcAft>
              <a:buNone/>
            </a:pPr>
            <a:r>
              <a:t/>
            </a:r>
            <a:endParaRPr/>
          </a:p>
          <a:p>
            <a:pPr indent="0" lvl="0" marL="0" rtl="0" algn="ctr">
              <a:spcBef>
                <a:spcPts val="0"/>
              </a:spcBef>
              <a:spcAft>
                <a:spcPts val="0"/>
              </a:spcAft>
              <a:buNone/>
            </a:pPr>
            <a:r>
              <a:rPr lang="en"/>
              <a:t>Elephants may be able to detect a thunderstorm from hundreds of miles away, and will head towards it, looking for water. </a:t>
            </a:r>
            <a:endParaRPr/>
          </a:p>
          <a:p>
            <a:pPr indent="0" lvl="0" marL="0" rtl="0" algn="ctr">
              <a:spcBef>
                <a:spcPts val="0"/>
              </a:spcBef>
              <a:spcAft>
                <a:spcPts val="0"/>
              </a:spcAft>
              <a:buNone/>
            </a:pPr>
            <a:r>
              <a:t/>
            </a:r>
            <a:endParaRPr/>
          </a:p>
          <a:p>
            <a:pPr indent="0" lvl="0" marL="0" rtl="0" algn="ctr">
              <a:spcBef>
                <a:spcPts val="0"/>
              </a:spcBef>
              <a:spcAft>
                <a:spcPts val="0"/>
              </a:spcAft>
              <a:buNone/>
            </a:pPr>
            <a:r>
              <a:rPr lang="en"/>
              <a:t>You can add a little bit more information. But try to not overload your slides with text.</a:t>
            </a:r>
            <a:endParaRPr/>
          </a:p>
        </p:txBody>
      </p:sp>
      <p:grpSp>
        <p:nvGrpSpPr>
          <p:cNvPr id="562" name="Google Shape;562;p22"/>
          <p:cNvGrpSpPr/>
          <p:nvPr/>
        </p:nvGrpSpPr>
        <p:grpSpPr>
          <a:xfrm rot="-2923152">
            <a:off x="10070458" y="4608200"/>
            <a:ext cx="1680160" cy="1555259"/>
            <a:chOff x="1800137" y="386015"/>
            <a:chExt cx="1421864" cy="1316154"/>
          </a:xfrm>
        </p:grpSpPr>
        <p:sp>
          <p:nvSpPr>
            <p:cNvPr id="563" name="Google Shape;563;p22"/>
            <p:cNvSpPr/>
            <p:nvPr/>
          </p:nvSpPr>
          <p:spPr>
            <a:xfrm>
              <a:off x="1806885" y="392710"/>
              <a:ext cx="1408097" cy="1302736"/>
            </a:xfrm>
            <a:custGeom>
              <a:rect b="b" l="l" r="r" t="t"/>
              <a:pathLst>
                <a:path extrusionOk="0" h="1302736" w="1408097">
                  <a:moveTo>
                    <a:pt x="672235" y="0"/>
                  </a:moveTo>
                  <a:lnTo>
                    <a:pt x="95226" y="806810"/>
                  </a:lnTo>
                  <a:lnTo>
                    <a:pt x="0" y="939918"/>
                  </a:lnTo>
                  <a:cubicBezTo>
                    <a:pt x="0" y="939918"/>
                    <a:pt x="1621" y="941934"/>
                    <a:pt x="1674" y="942015"/>
                  </a:cubicBezTo>
                  <a:cubicBezTo>
                    <a:pt x="5798" y="948009"/>
                    <a:pt x="168299" y="1182185"/>
                    <a:pt x="484926" y="1270181"/>
                  </a:cubicBezTo>
                  <a:cubicBezTo>
                    <a:pt x="496292" y="1273335"/>
                    <a:pt x="508320" y="1275793"/>
                    <a:pt x="520087" y="1278552"/>
                  </a:cubicBezTo>
                  <a:cubicBezTo>
                    <a:pt x="533046" y="1281559"/>
                    <a:pt x="545992" y="1284647"/>
                    <a:pt x="559433" y="1287131"/>
                  </a:cubicBezTo>
                  <a:cubicBezTo>
                    <a:pt x="578199" y="1290634"/>
                    <a:pt x="597909" y="1292938"/>
                    <a:pt x="617613" y="1295295"/>
                  </a:cubicBezTo>
                  <a:cubicBezTo>
                    <a:pt x="628000" y="1296528"/>
                    <a:pt x="637945" y="1298376"/>
                    <a:pt x="648587" y="1299267"/>
                  </a:cubicBezTo>
                  <a:cubicBezTo>
                    <a:pt x="679073" y="1301845"/>
                    <a:pt x="710396" y="1303158"/>
                    <a:pt x="742979" y="1302615"/>
                  </a:cubicBezTo>
                  <a:cubicBezTo>
                    <a:pt x="834972" y="1301109"/>
                    <a:pt x="915855" y="1285511"/>
                    <a:pt x="986592" y="1261180"/>
                  </a:cubicBezTo>
                  <a:cubicBezTo>
                    <a:pt x="1289710" y="1156923"/>
                    <a:pt x="1405553" y="893252"/>
                    <a:pt x="1408098" y="887385"/>
                  </a:cubicBezTo>
                  <a:lnTo>
                    <a:pt x="1382360" y="856203"/>
                  </a:lnTo>
                  <a:lnTo>
                    <a:pt x="1294458" y="750091"/>
                  </a:lnTo>
                  <a:lnTo>
                    <a:pt x="1040170" y="443691"/>
                  </a:lnTo>
                  <a:cubicBezTo>
                    <a:pt x="1026059" y="457923"/>
                    <a:pt x="1004299" y="473019"/>
                    <a:pt x="972775" y="472992"/>
                  </a:cubicBezTo>
                  <a:cubicBezTo>
                    <a:pt x="913705" y="472958"/>
                    <a:pt x="890111" y="423814"/>
                    <a:pt x="890111" y="423814"/>
                  </a:cubicBezTo>
                  <a:cubicBezTo>
                    <a:pt x="890111" y="423814"/>
                    <a:pt x="810032" y="463662"/>
                    <a:pt x="766627" y="403092"/>
                  </a:cubicBezTo>
                  <a:cubicBezTo>
                    <a:pt x="723222" y="342522"/>
                    <a:pt x="789652" y="277097"/>
                    <a:pt x="789652" y="277097"/>
                  </a:cubicBezTo>
                  <a:cubicBezTo>
                    <a:pt x="789652" y="277097"/>
                    <a:pt x="731627" y="270418"/>
                    <a:pt x="748209" y="197151"/>
                  </a:cubicBezTo>
                  <a:cubicBezTo>
                    <a:pt x="755228" y="166146"/>
                    <a:pt x="773284" y="152075"/>
                    <a:pt x="793623" y="146294"/>
                  </a:cubicBezTo>
                  <a:lnTo>
                    <a:pt x="672235" y="0"/>
                  </a:lnTo>
                  <a:close/>
                </a:path>
              </a:pathLst>
            </a:custGeom>
            <a:solidFill>
              <a:srgbClr val="FFFCF9"/>
            </a:solidFill>
            <a:ln cap="flat" cmpd="sng" w="167350">
              <a:solidFill>
                <a:srgbClr val="FFFCF9"/>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564" name="Google Shape;564;p22"/>
            <p:cNvGrpSpPr/>
            <p:nvPr/>
          </p:nvGrpSpPr>
          <p:grpSpPr>
            <a:xfrm>
              <a:off x="1813274" y="399386"/>
              <a:ext cx="1408727" cy="1302783"/>
              <a:chOff x="1813274" y="399386"/>
              <a:chExt cx="1408727" cy="1302783"/>
            </a:xfrm>
          </p:grpSpPr>
          <p:grpSp>
            <p:nvGrpSpPr>
              <p:cNvPr id="565" name="Google Shape;565;p22"/>
              <p:cNvGrpSpPr/>
              <p:nvPr/>
            </p:nvGrpSpPr>
            <p:grpSpPr>
              <a:xfrm>
                <a:off x="1813274" y="399386"/>
                <a:ext cx="1408727" cy="1302783"/>
                <a:chOff x="1813274" y="399386"/>
                <a:chExt cx="1408727" cy="1302783"/>
              </a:xfrm>
            </p:grpSpPr>
            <p:sp>
              <p:nvSpPr>
                <p:cNvPr id="566" name="Google Shape;566;p22"/>
                <p:cNvSpPr/>
                <p:nvPr/>
              </p:nvSpPr>
              <p:spPr>
                <a:xfrm>
                  <a:off x="1813274" y="1149512"/>
                  <a:ext cx="1408727" cy="552657"/>
                </a:xfrm>
                <a:custGeom>
                  <a:rect b="b" l="l" r="r" t="t"/>
                  <a:pathLst>
                    <a:path extrusionOk="0" h="552657" w="1408727">
                      <a:moveTo>
                        <a:pt x="1294459" y="0"/>
                      </a:moveTo>
                      <a:cubicBezTo>
                        <a:pt x="1199552" y="121314"/>
                        <a:pt x="1016556" y="282645"/>
                        <a:pt x="711583" y="287768"/>
                      </a:cubicBezTo>
                      <a:cubicBezTo>
                        <a:pt x="642942" y="288927"/>
                        <a:pt x="578943" y="282424"/>
                        <a:pt x="519666" y="270610"/>
                      </a:cubicBezTo>
                      <a:cubicBezTo>
                        <a:pt x="328344" y="232482"/>
                        <a:pt x="187293" y="138171"/>
                        <a:pt x="95226" y="56712"/>
                      </a:cubicBezTo>
                      <a:lnTo>
                        <a:pt x="0" y="189821"/>
                      </a:lnTo>
                      <a:cubicBezTo>
                        <a:pt x="0" y="189821"/>
                        <a:pt x="186739" y="464194"/>
                        <a:pt x="551062" y="535781"/>
                      </a:cubicBezTo>
                      <a:cubicBezTo>
                        <a:pt x="610333" y="547428"/>
                        <a:pt x="674346" y="553663"/>
                        <a:pt x="742979" y="552524"/>
                      </a:cubicBezTo>
                      <a:cubicBezTo>
                        <a:pt x="1233561" y="544387"/>
                        <a:pt x="1408728" y="137923"/>
                        <a:pt x="1408728" y="137917"/>
                      </a:cubicBezTo>
                      <a:lnTo>
                        <a:pt x="1294459" y="0"/>
                      </a:lnTo>
                      <a:close/>
                    </a:path>
                  </a:pathLst>
                </a:custGeom>
                <a:solidFill>
                  <a:srgbClr val="BDDA8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67" name="Google Shape;567;p22"/>
                <p:cNvSpPr/>
                <p:nvPr/>
              </p:nvSpPr>
              <p:spPr>
                <a:xfrm>
                  <a:off x="1813274" y="1220703"/>
                  <a:ext cx="1408727" cy="481462"/>
                </a:xfrm>
                <a:custGeom>
                  <a:rect b="b" l="l" r="r" t="t"/>
                  <a:pathLst>
                    <a:path extrusionOk="0" h="481462" w="1408727">
                      <a:moveTo>
                        <a:pt x="1351607" y="0"/>
                      </a:moveTo>
                      <a:cubicBezTo>
                        <a:pt x="1254349" y="106634"/>
                        <a:pt x="1086007" y="333102"/>
                        <a:pt x="709285" y="339638"/>
                      </a:cubicBezTo>
                      <a:cubicBezTo>
                        <a:pt x="643766" y="340777"/>
                        <a:pt x="582526" y="334542"/>
                        <a:pt x="525948" y="322895"/>
                      </a:cubicBezTo>
                      <a:cubicBezTo>
                        <a:pt x="288443" y="274012"/>
                        <a:pt x="132076" y="132050"/>
                        <a:pt x="55461" y="46010"/>
                      </a:cubicBezTo>
                      <a:lnTo>
                        <a:pt x="0" y="122814"/>
                      </a:lnTo>
                      <a:cubicBezTo>
                        <a:pt x="0" y="122814"/>
                        <a:pt x="252443" y="489369"/>
                        <a:pt x="742979" y="481333"/>
                      </a:cubicBezTo>
                      <a:cubicBezTo>
                        <a:pt x="1233614" y="473289"/>
                        <a:pt x="1408728" y="64870"/>
                        <a:pt x="1408728" y="64863"/>
                      </a:cubicBezTo>
                      <a:lnTo>
                        <a:pt x="1351607" y="0"/>
                      </a:lnTo>
                      <a:close/>
                    </a:path>
                  </a:pathLst>
                </a:custGeom>
                <a:solidFill>
                  <a:srgbClr val="9BB66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68" name="Google Shape;568;p22"/>
                <p:cNvSpPr/>
                <p:nvPr/>
              </p:nvSpPr>
              <p:spPr>
                <a:xfrm>
                  <a:off x="1908427" y="399386"/>
                  <a:ext cx="1199231" cy="1037997"/>
                </a:xfrm>
                <a:custGeom>
                  <a:rect b="b" l="l" r="r" t="t"/>
                  <a:pathLst>
                    <a:path extrusionOk="0" h="1037997" w="1199231">
                      <a:moveTo>
                        <a:pt x="577009" y="0"/>
                      </a:moveTo>
                      <a:lnTo>
                        <a:pt x="0" y="806811"/>
                      </a:lnTo>
                      <a:cubicBezTo>
                        <a:pt x="92066" y="888263"/>
                        <a:pt x="233118" y="982581"/>
                        <a:pt x="424439" y="1020708"/>
                      </a:cubicBezTo>
                      <a:cubicBezTo>
                        <a:pt x="483716" y="1032515"/>
                        <a:pt x="547715" y="1039018"/>
                        <a:pt x="616355" y="1037867"/>
                      </a:cubicBezTo>
                      <a:cubicBezTo>
                        <a:pt x="921329" y="1032737"/>
                        <a:pt x="1104325" y="871413"/>
                        <a:pt x="1199232" y="750092"/>
                      </a:cubicBezTo>
                      <a:lnTo>
                        <a:pt x="944943" y="443692"/>
                      </a:lnTo>
                      <a:cubicBezTo>
                        <a:pt x="930832" y="457924"/>
                        <a:pt x="909073" y="473012"/>
                        <a:pt x="877549" y="472992"/>
                      </a:cubicBezTo>
                      <a:cubicBezTo>
                        <a:pt x="818479" y="472959"/>
                        <a:pt x="794884" y="423814"/>
                        <a:pt x="794884" y="423814"/>
                      </a:cubicBezTo>
                      <a:cubicBezTo>
                        <a:pt x="794884" y="423814"/>
                        <a:pt x="714805" y="463656"/>
                        <a:pt x="671400" y="403093"/>
                      </a:cubicBezTo>
                      <a:cubicBezTo>
                        <a:pt x="627995" y="342523"/>
                        <a:pt x="694425" y="277097"/>
                        <a:pt x="694425" y="277097"/>
                      </a:cubicBezTo>
                      <a:cubicBezTo>
                        <a:pt x="694425" y="277097"/>
                        <a:pt x="636400" y="270420"/>
                        <a:pt x="652983" y="197151"/>
                      </a:cubicBezTo>
                      <a:cubicBezTo>
                        <a:pt x="660001" y="166146"/>
                        <a:pt x="678057" y="152073"/>
                        <a:pt x="698397" y="146294"/>
                      </a:cubicBezTo>
                      <a:lnTo>
                        <a:pt x="577009" y="0"/>
                      </a:lnTo>
                      <a:close/>
                    </a:path>
                  </a:pathLst>
                </a:custGeom>
                <a:solidFill>
                  <a:srgbClr val="F47C7E"/>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569" name="Google Shape;569;p22"/>
              <p:cNvGrpSpPr/>
              <p:nvPr/>
            </p:nvGrpSpPr>
            <p:grpSpPr>
              <a:xfrm>
                <a:off x="2040710" y="579350"/>
                <a:ext cx="884187" cy="760477"/>
                <a:chOff x="2040710" y="579350"/>
                <a:chExt cx="884187" cy="760477"/>
              </a:xfrm>
            </p:grpSpPr>
            <p:sp>
              <p:nvSpPr>
                <p:cNvPr id="570" name="Google Shape;570;p22"/>
                <p:cNvSpPr/>
                <p:nvPr/>
              </p:nvSpPr>
              <p:spPr>
                <a:xfrm>
                  <a:off x="2237523" y="1064717"/>
                  <a:ext cx="45514" cy="73535"/>
                </a:xfrm>
                <a:custGeom>
                  <a:rect b="b" l="l" r="r" t="t"/>
                  <a:pathLst>
                    <a:path extrusionOk="0" h="73535" w="45514">
                      <a:moveTo>
                        <a:pt x="0" y="36768"/>
                      </a:moveTo>
                      <a:cubicBezTo>
                        <a:pt x="0" y="16462"/>
                        <a:pt x="10187" y="0"/>
                        <a:pt x="22757" y="0"/>
                      </a:cubicBezTo>
                      <a:cubicBezTo>
                        <a:pt x="35328" y="0"/>
                        <a:pt x="45515" y="16462"/>
                        <a:pt x="45515" y="36768"/>
                      </a:cubicBezTo>
                      <a:cubicBezTo>
                        <a:pt x="45515" y="57074"/>
                        <a:pt x="35328" y="73536"/>
                        <a:pt x="22757" y="73536"/>
                      </a:cubicBezTo>
                      <a:cubicBezTo>
                        <a:pt x="10187" y="73536"/>
                        <a:pt x="0" y="57074"/>
                        <a:pt x="0" y="36768"/>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71" name="Google Shape;571;p22"/>
                <p:cNvSpPr/>
                <p:nvPr/>
              </p:nvSpPr>
              <p:spPr>
                <a:xfrm>
                  <a:off x="2460074" y="973206"/>
                  <a:ext cx="45521" cy="73536"/>
                </a:xfrm>
                <a:custGeom>
                  <a:rect b="b" l="l" r="r" t="t"/>
                  <a:pathLst>
                    <a:path extrusionOk="0" h="73536" w="45521">
                      <a:moveTo>
                        <a:pt x="0" y="36768"/>
                      </a:moveTo>
                      <a:cubicBezTo>
                        <a:pt x="0" y="16462"/>
                        <a:pt x="10193" y="0"/>
                        <a:pt x="22764" y="0"/>
                      </a:cubicBezTo>
                      <a:cubicBezTo>
                        <a:pt x="35328" y="0"/>
                        <a:pt x="45521" y="16462"/>
                        <a:pt x="45521" y="36768"/>
                      </a:cubicBezTo>
                      <a:cubicBezTo>
                        <a:pt x="45521" y="57074"/>
                        <a:pt x="35328" y="73536"/>
                        <a:pt x="22764" y="73536"/>
                      </a:cubicBezTo>
                      <a:cubicBezTo>
                        <a:pt x="10193" y="73536"/>
                        <a:pt x="0" y="57074"/>
                        <a:pt x="0" y="36768"/>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72" name="Google Shape;572;p22"/>
                <p:cNvSpPr/>
                <p:nvPr/>
              </p:nvSpPr>
              <p:spPr>
                <a:xfrm>
                  <a:off x="2696038" y="898833"/>
                  <a:ext cx="45514" cy="73535"/>
                </a:xfrm>
                <a:custGeom>
                  <a:rect b="b" l="l" r="r" t="t"/>
                  <a:pathLst>
                    <a:path extrusionOk="0" h="73535" w="45514">
                      <a:moveTo>
                        <a:pt x="0" y="36768"/>
                      </a:moveTo>
                      <a:cubicBezTo>
                        <a:pt x="0" y="16462"/>
                        <a:pt x="10187" y="0"/>
                        <a:pt x="22757" y="0"/>
                      </a:cubicBezTo>
                      <a:cubicBezTo>
                        <a:pt x="35321" y="0"/>
                        <a:pt x="45515" y="16462"/>
                        <a:pt x="45515" y="36768"/>
                      </a:cubicBezTo>
                      <a:cubicBezTo>
                        <a:pt x="45515" y="57074"/>
                        <a:pt x="35321" y="73536"/>
                        <a:pt x="22757" y="73536"/>
                      </a:cubicBezTo>
                      <a:cubicBezTo>
                        <a:pt x="10187" y="73536"/>
                        <a:pt x="0" y="57074"/>
                        <a:pt x="0" y="36768"/>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73" name="Google Shape;573;p22"/>
                <p:cNvSpPr/>
                <p:nvPr/>
              </p:nvSpPr>
              <p:spPr>
                <a:xfrm>
                  <a:off x="2367993" y="1266292"/>
                  <a:ext cx="45521" cy="73535"/>
                </a:xfrm>
                <a:custGeom>
                  <a:rect b="b" l="l" r="r" t="t"/>
                  <a:pathLst>
                    <a:path extrusionOk="0" h="73535" w="45521">
                      <a:moveTo>
                        <a:pt x="0" y="36768"/>
                      </a:moveTo>
                      <a:cubicBezTo>
                        <a:pt x="0" y="16462"/>
                        <a:pt x="10193" y="0"/>
                        <a:pt x="22764" y="0"/>
                      </a:cubicBezTo>
                      <a:cubicBezTo>
                        <a:pt x="35328" y="0"/>
                        <a:pt x="45521" y="16462"/>
                        <a:pt x="45521" y="36768"/>
                      </a:cubicBezTo>
                      <a:cubicBezTo>
                        <a:pt x="45521" y="57074"/>
                        <a:pt x="35328" y="73536"/>
                        <a:pt x="22764" y="73536"/>
                      </a:cubicBezTo>
                      <a:cubicBezTo>
                        <a:pt x="10193" y="73536"/>
                        <a:pt x="0" y="57074"/>
                        <a:pt x="0" y="36768"/>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74" name="Google Shape;574;p22"/>
                <p:cNvSpPr/>
                <p:nvPr/>
              </p:nvSpPr>
              <p:spPr>
                <a:xfrm>
                  <a:off x="2634728" y="1123457"/>
                  <a:ext cx="47164" cy="72508"/>
                </a:xfrm>
                <a:custGeom>
                  <a:rect b="b" l="l" r="r" t="t"/>
                  <a:pathLst>
                    <a:path extrusionOk="0" h="72508" w="47164">
                      <a:moveTo>
                        <a:pt x="1349" y="41103"/>
                      </a:moveTo>
                      <a:cubicBezTo>
                        <a:pt x="-2984" y="21266"/>
                        <a:pt x="3466" y="3009"/>
                        <a:pt x="15748" y="330"/>
                      </a:cubicBezTo>
                      <a:cubicBezTo>
                        <a:pt x="28031" y="-2349"/>
                        <a:pt x="41493" y="11568"/>
                        <a:pt x="45819" y="31405"/>
                      </a:cubicBezTo>
                      <a:cubicBezTo>
                        <a:pt x="50146" y="51243"/>
                        <a:pt x="43696" y="69500"/>
                        <a:pt x="31413" y="72178"/>
                      </a:cubicBezTo>
                      <a:cubicBezTo>
                        <a:pt x="19137" y="74857"/>
                        <a:pt x="5676" y="60940"/>
                        <a:pt x="1349" y="41103"/>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75" name="Google Shape;575;p22"/>
                <p:cNvSpPr/>
                <p:nvPr/>
              </p:nvSpPr>
              <p:spPr>
                <a:xfrm>
                  <a:off x="2877668" y="1123457"/>
                  <a:ext cx="47229" cy="72462"/>
                </a:xfrm>
                <a:custGeom>
                  <a:rect b="b" l="l" r="r" t="t"/>
                  <a:pathLst>
                    <a:path extrusionOk="0" h="72462" w="47229">
                      <a:moveTo>
                        <a:pt x="1400" y="41177"/>
                      </a:moveTo>
                      <a:cubicBezTo>
                        <a:pt x="-3014" y="21360"/>
                        <a:pt x="3356" y="3076"/>
                        <a:pt x="15625" y="344"/>
                      </a:cubicBezTo>
                      <a:cubicBezTo>
                        <a:pt x="27894" y="-2389"/>
                        <a:pt x="41416" y="11468"/>
                        <a:pt x="45830" y="31285"/>
                      </a:cubicBezTo>
                      <a:cubicBezTo>
                        <a:pt x="50243" y="51109"/>
                        <a:pt x="43874" y="69393"/>
                        <a:pt x="31605" y="72118"/>
                      </a:cubicBezTo>
                      <a:cubicBezTo>
                        <a:pt x="19335" y="74851"/>
                        <a:pt x="5814" y="61001"/>
                        <a:pt x="1400" y="41177"/>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76" name="Google Shape;576;p22"/>
                <p:cNvSpPr/>
                <p:nvPr/>
              </p:nvSpPr>
              <p:spPr>
                <a:xfrm>
                  <a:off x="2040710" y="1107015"/>
                  <a:ext cx="53450" cy="68005"/>
                </a:xfrm>
                <a:custGeom>
                  <a:rect b="b" l="l" r="r" t="t"/>
                  <a:pathLst>
                    <a:path extrusionOk="0" h="68005" w="53450">
                      <a:moveTo>
                        <a:pt x="6826" y="22961"/>
                      </a:moveTo>
                      <a:cubicBezTo>
                        <a:pt x="16677" y="5206"/>
                        <a:pt x="33574" y="-4244"/>
                        <a:pt x="44564" y="1851"/>
                      </a:cubicBezTo>
                      <a:cubicBezTo>
                        <a:pt x="55555" y="7952"/>
                        <a:pt x="56477" y="27287"/>
                        <a:pt x="46625" y="45041"/>
                      </a:cubicBezTo>
                      <a:cubicBezTo>
                        <a:pt x="36773" y="62803"/>
                        <a:pt x="19877" y="72252"/>
                        <a:pt x="8886" y="66151"/>
                      </a:cubicBezTo>
                      <a:cubicBezTo>
                        <a:pt x="-2104" y="60050"/>
                        <a:pt x="-3027" y="40715"/>
                        <a:pt x="6826" y="22961"/>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77" name="Google Shape;577;p22"/>
                <p:cNvSpPr/>
                <p:nvPr/>
              </p:nvSpPr>
              <p:spPr>
                <a:xfrm>
                  <a:off x="2302095" y="804818"/>
                  <a:ext cx="55651" cy="66213"/>
                </a:xfrm>
                <a:custGeom>
                  <a:rect b="b" l="l" r="r" t="t"/>
                  <a:pathLst>
                    <a:path extrusionOk="0" h="66213" w="55651">
                      <a:moveTo>
                        <a:pt x="8884" y="20486"/>
                      </a:moveTo>
                      <a:cubicBezTo>
                        <a:pt x="20149" y="3588"/>
                        <a:pt x="37756" y="-4462"/>
                        <a:pt x="48211" y="2510"/>
                      </a:cubicBezTo>
                      <a:cubicBezTo>
                        <a:pt x="58672" y="9482"/>
                        <a:pt x="58022" y="28830"/>
                        <a:pt x="46764" y="45728"/>
                      </a:cubicBezTo>
                      <a:cubicBezTo>
                        <a:pt x="35506" y="62625"/>
                        <a:pt x="17899" y="70675"/>
                        <a:pt x="7438" y="63703"/>
                      </a:cubicBezTo>
                      <a:cubicBezTo>
                        <a:pt x="-3017" y="56738"/>
                        <a:pt x="-2374" y="37389"/>
                        <a:pt x="8884" y="20486"/>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78" name="Google Shape;578;p22"/>
                <p:cNvSpPr/>
                <p:nvPr/>
              </p:nvSpPr>
              <p:spPr>
                <a:xfrm>
                  <a:off x="2460075" y="579350"/>
                  <a:ext cx="46056" cy="73206"/>
                </a:xfrm>
                <a:custGeom>
                  <a:rect b="b" l="l" r="r" t="t"/>
                  <a:pathLst>
                    <a:path extrusionOk="0" h="73206" w="46056">
                      <a:moveTo>
                        <a:pt x="434" y="39347"/>
                      </a:moveTo>
                      <a:cubicBezTo>
                        <a:pt x="-2011" y="19190"/>
                        <a:pt x="6120" y="1620"/>
                        <a:pt x="18597" y="105"/>
                      </a:cubicBezTo>
                      <a:cubicBezTo>
                        <a:pt x="31074" y="-1411"/>
                        <a:pt x="43169" y="13701"/>
                        <a:pt x="45620" y="33858"/>
                      </a:cubicBezTo>
                      <a:cubicBezTo>
                        <a:pt x="48072" y="54016"/>
                        <a:pt x="39941" y="71585"/>
                        <a:pt x="27464" y="73102"/>
                      </a:cubicBezTo>
                      <a:cubicBezTo>
                        <a:pt x="14987" y="74617"/>
                        <a:pt x="2885" y="59505"/>
                        <a:pt x="434" y="39347"/>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579" name="Google Shape;579;p22"/>
            <p:cNvGrpSpPr/>
            <p:nvPr/>
          </p:nvGrpSpPr>
          <p:grpSpPr>
            <a:xfrm>
              <a:off x="1800137" y="386015"/>
              <a:ext cx="1421838" cy="1316151"/>
              <a:chOff x="1800137" y="386015"/>
              <a:chExt cx="1421838" cy="1316151"/>
            </a:xfrm>
          </p:grpSpPr>
          <p:sp>
            <p:nvSpPr>
              <p:cNvPr id="580" name="Google Shape;580;p22"/>
              <p:cNvSpPr/>
              <p:nvPr/>
            </p:nvSpPr>
            <p:spPr>
              <a:xfrm>
                <a:off x="1800137" y="1136110"/>
                <a:ext cx="1421706" cy="566056"/>
              </a:xfrm>
              <a:custGeom>
                <a:rect b="b" l="l" r="r" t="t"/>
                <a:pathLst>
                  <a:path extrusionOk="0" h="566056" w="1421706">
                    <a:moveTo>
                      <a:pt x="1301106" y="1"/>
                    </a:moveTo>
                    <a:cubicBezTo>
                      <a:pt x="1299164" y="27"/>
                      <a:pt x="1297188" y="831"/>
                      <a:pt x="1295869" y="2512"/>
                    </a:cubicBezTo>
                    <a:cubicBezTo>
                      <a:pt x="1239143" y="75030"/>
                      <a:pt x="1169263" y="139016"/>
                      <a:pt x="1085119" y="188361"/>
                    </a:cubicBezTo>
                    <a:cubicBezTo>
                      <a:pt x="979563" y="250257"/>
                      <a:pt x="857693" y="285431"/>
                      <a:pt x="718229" y="287775"/>
                    </a:cubicBezTo>
                    <a:cubicBezTo>
                      <a:pt x="652750" y="288874"/>
                      <a:pt x="589327" y="283087"/>
                      <a:pt x="527779" y="270825"/>
                    </a:cubicBezTo>
                    <a:cubicBezTo>
                      <a:pt x="362933" y="237975"/>
                      <a:pt x="223378" y="161820"/>
                      <a:pt x="106478" y="58394"/>
                    </a:cubicBezTo>
                    <a:cubicBezTo>
                      <a:pt x="103503" y="55762"/>
                      <a:pt x="98743" y="56211"/>
                      <a:pt x="96432" y="59439"/>
                    </a:cubicBezTo>
                    <a:lnTo>
                      <a:pt x="1205" y="192547"/>
                    </a:lnTo>
                    <a:cubicBezTo>
                      <a:pt x="-429" y="194831"/>
                      <a:pt x="-375" y="197972"/>
                      <a:pt x="1205" y="200296"/>
                    </a:cubicBezTo>
                    <a:cubicBezTo>
                      <a:pt x="1724" y="201053"/>
                      <a:pt x="2651" y="202432"/>
                      <a:pt x="4135" y="204481"/>
                    </a:cubicBezTo>
                    <a:cubicBezTo>
                      <a:pt x="6585" y="207857"/>
                      <a:pt x="9516" y="211802"/>
                      <a:pt x="12926" y="216202"/>
                    </a:cubicBezTo>
                    <a:cubicBezTo>
                      <a:pt x="22638" y="228732"/>
                      <a:pt x="34352" y="242629"/>
                      <a:pt x="47877" y="257638"/>
                    </a:cubicBezTo>
                    <a:cubicBezTo>
                      <a:pt x="86477" y="300473"/>
                      <a:pt x="132582" y="343457"/>
                      <a:pt x="186217" y="383419"/>
                    </a:cubicBezTo>
                    <a:cubicBezTo>
                      <a:pt x="293588" y="463425"/>
                      <a:pt x="417027" y="521785"/>
                      <a:pt x="556450" y="549176"/>
                    </a:cubicBezTo>
                    <a:cubicBezTo>
                      <a:pt x="618467" y="561365"/>
                      <a:pt x="683022" y="567031"/>
                      <a:pt x="749834" y="565920"/>
                    </a:cubicBezTo>
                    <a:cubicBezTo>
                      <a:pt x="966269" y="562336"/>
                      <a:pt x="1138610" y="483135"/>
                      <a:pt x="1271176" y="353703"/>
                    </a:cubicBezTo>
                    <a:cubicBezTo>
                      <a:pt x="1317561" y="308410"/>
                      <a:pt x="1355695" y="260022"/>
                      <a:pt x="1386074" y="211802"/>
                    </a:cubicBezTo>
                    <a:cubicBezTo>
                      <a:pt x="1396716" y="194911"/>
                      <a:pt x="1405590" y="179213"/>
                      <a:pt x="1412863" y="165135"/>
                    </a:cubicBezTo>
                    <a:cubicBezTo>
                      <a:pt x="1415415" y="160186"/>
                      <a:pt x="1417565" y="155953"/>
                      <a:pt x="1419353" y="152156"/>
                    </a:cubicBezTo>
                    <a:cubicBezTo>
                      <a:pt x="1420438" y="149852"/>
                      <a:pt x="1421282" y="148204"/>
                      <a:pt x="1421657" y="147340"/>
                    </a:cubicBezTo>
                    <a:cubicBezTo>
                      <a:pt x="1421878" y="142351"/>
                      <a:pt x="1421335" y="141313"/>
                      <a:pt x="1420605" y="140436"/>
                    </a:cubicBezTo>
                    <a:cubicBezTo>
                      <a:pt x="1417036" y="136122"/>
                      <a:pt x="1309906" y="6825"/>
                      <a:pt x="1306336" y="2512"/>
                    </a:cubicBezTo>
                    <a:cubicBezTo>
                      <a:pt x="1304970" y="871"/>
                      <a:pt x="1303041" y="-26"/>
                      <a:pt x="1301106" y="1"/>
                    </a:cubicBezTo>
                    <a:close/>
                    <a:moveTo>
                      <a:pt x="1301106" y="17166"/>
                    </a:moveTo>
                    <a:cubicBezTo>
                      <a:pt x="1312558" y="30989"/>
                      <a:pt x="1399924" y="136578"/>
                      <a:pt x="1407633" y="145880"/>
                    </a:cubicBezTo>
                    <a:cubicBezTo>
                      <a:pt x="1407539" y="146075"/>
                      <a:pt x="1407525" y="146081"/>
                      <a:pt x="1407425" y="146296"/>
                    </a:cubicBezTo>
                    <a:cubicBezTo>
                      <a:pt x="1405704" y="149946"/>
                      <a:pt x="1403621" y="154265"/>
                      <a:pt x="1401143" y="159061"/>
                    </a:cubicBezTo>
                    <a:cubicBezTo>
                      <a:pt x="1394044" y="172810"/>
                      <a:pt x="1385203" y="188127"/>
                      <a:pt x="1374776" y="204689"/>
                    </a:cubicBezTo>
                    <a:cubicBezTo>
                      <a:pt x="1344933" y="252052"/>
                      <a:pt x="1307555" y="299563"/>
                      <a:pt x="1261967" y="344073"/>
                    </a:cubicBezTo>
                    <a:cubicBezTo>
                      <a:pt x="1131739" y="471227"/>
                      <a:pt x="962452" y="549002"/>
                      <a:pt x="749626" y="552525"/>
                    </a:cubicBezTo>
                    <a:cubicBezTo>
                      <a:pt x="683759" y="553617"/>
                      <a:pt x="620268" y="547998"/>
                      <a:pt x="559169" y="535996"/>
                    </a:cubicBezTo>
                    <a:cubicBezTo>
                      <a:pt x="421828" y="509006"/>
                      <a:pt x="300014" y="451403"/>
                      <a:pt x="194170" y="372536"/>
                    </a:cubicBezTo>
                    <a:cubicBezTo>
                      <a:pt x="141277" y="333123"/>
                      <a:pt x="95749" y="291057"/>
                      <a:pt x="57714" y="248851"/>
                    </a:cubicBezTo>
                    <a:cubicBezTo>
                      <a:pt x="44415" y="234090"/>
                      <a:pt x="33114" y="220314"/>
                      <a:pt x="23599" y="208038"/>
                    </a:cubicBezTo>
                    <a:cubicBezTo>
                      <a:pt x="20279" y="203752"/>
                      <a:pt x="17384" y="200001"/>
                      <a:pt x="15018" y="196733"/>
                    </a:cubicBezTo>
                    <a:lnTo>
                      <a:pt x="103339" y="73255"/>
                    </a:lnTo>
                    <a:cubicBezTo>
                      <a:pt x="220736" y="175603"/>
                      <a:pt x="360361" y="250981"/>
                      <a:pt x="525060" y="283797"/>
                    </a:cubicBezTo>
                    <a:cubicBezTo>
                      <a:pt x="587539" y="296247"/>
                      <a:pt x="651993" y="302288"/>
                      <a:pt x="718444" y="301170"/>
                    </a:cubicBezTo>
                    <a:cubicBezTo>
                      <a:pt x="860245" y="298786"/>
                      <a:pt x="984506" y="262922"/>
                      <a:pt x="1092024" y="199874"/>
                    </a:cubicBezTo>
                    <a:cubicBezTo>
                      <a:pt x="1175197" y="151098"/>
                      <a:pt x="1244320" y="88264"/>
                      <a:pt x="1301106" y="17166"/>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81" name="Google Shape;581;p22"/>
              <p:cNvSpPr/>
              <p:nvPr/>
            </p:nvSpPr>
            <p:spPr>
              <a:xfrm>
                <a:off x="1800219" y="1207269"/>
                <a:ext cx="1421756" cy="494894"/>
              </a:xfrm>
              <a:custGeom>
                <a:rect b="b" l="l" r="r" t="t"/>
                <a:pathLst>
                  <a:path extrusionOk="0" h="494894" w="1421756">
                    <a:moveTo>
                      <a:pt x="1358366" y="0"/>
                    </a:moveTo>
                    <a:cubicBezTo>
                      <a:pt x="1356537" y="-13"/>
                      <a:pt x="1354689" y="831"/>
                      <a:pt x="1353343" y="2304"/>
                    </a:cubicBezTo>
                    <a:cubicBezTo>
                      <a:pt x="1346659" y="9631"/>
                      <a:pt x="1307386" y="53973"/>
                      <a:pt x="1294534" y="68024"/>
                    </a:cubicBezTo>
                    <a:cubicBezTo>
                      <a:pt x="1268254" y="96735"/>
                      <a:pt x="1244117" y="121087"/>
                      <a:pt x="1218353" y="144413"/>
                    </a:cubicBezTo>
                    <a:cubicBezTo>
                      <a:pt x="1083704" y="266304"/>
                      <a:pt x="926017" y="336029"/>
                      <a:pt x="715850" y="339679"/>
                    </a:cubicBezTo>
                    <a:cubicBezTo>
                      <a:pt x="652990" y="340770"/>
                      <a:pt x="592225" y="335138"/>
                      <a:pt x="533972" y="323143"/>
                    </a:cubicBezTo>
                    <a:cubicBezTo>
                      <a:pt x="426220" y="300962"/>
                      <a:pt x="328539" y="258320"/>
                      <a:pt x="240759" y="199666"/>
                    </a:cubicBezTo>
                    <a:cubicBezTo>
                      <a:pt x="173122" y="154473"/>
                      <a:pt x="115433" y="102683"/>
                      <a:pt x="67049" y="48348"/>
                    </a:cubicBezTo>
                    <a:cubicBezTo>
                      <a:pt x="64201" y="45146"/>
                      <a:pt x="59301" y="45294"/>
                      <a:pt x="56794" y="48770"/>
                    </a:cubicBezTo>
                    <a:lnTo>
                      <a:pt x="1332" y="125574"/>
                    </a:lnTo>
                    <a:cubicBezTo>
                      <a:pt x="-325" y="127871"/>
                      <a:pt x="-483" y="130985"/>
                      <a:pt x="1123" y="133323"/>
                    </a:cubicBezTo>
                    <a:cubicBezTo>
                      <a:pt x="1643" y="134073"/>
                      <a:pt x="2569" y="135479"/>
                      <a:pt x="4053" y="137508"/>
                    </a:cubicBezTo>
                    <a:cubicBezTo>
                      <a:pt x="6503" y="140844"/>
                      <a:pt x="9433" y="144668"/>
                      <a:pt x="12843" y="149014"/>
                    </a:cubicBezTo>
                    <a:cubicBezTo>
                      <a:pt x="22558" y="161404"/>
                      <a:pt x="34268" y="175201"/>
                      <a:pt x="47794" y="190035"/>
                    </a:cubicBezTo>
                    <a:cubicBezTo>
                      <a:pt x="86400" y="232375"/>
                      <a:pt x="132493" y="274856"/>
                      <a:pt x="186135" y="314356"/>
                    </a:cubicBezTo>
                    <a:cubicBezTo>
                      <a:pt x="343475" y="430212"/>
                      <a:pt x="531581" y="498337"/>
                      <a:pt x="749752" y="494761"/>
                    </a:cubicBezTo>
                    <a:cubicBezTo>
                      <a:pt x="966214" y="491211"/>
                      <a:pt x="1138749" y="411741"/>
                      <a:pt x="1271301" y="281707"/>
                    </a:cubicBezTo>
                    <a:cubicBezTo>
                      <a:pt x="1317680" y="236206"/>
                      <a:pt x="1355620" y="187624"/>
                      <a:pt x="1385992" y="139183"/>
                    </a:cubicBezTo>
                    <a:cubicBezTo>
                      <a:pt x="1396634" y="122205"/>
                      <a:pt x="1405514" y="106446"/>
                      <a:pt x="1412781" y="92302"/>
                    </a:cubicBezTo>
                    <a:cubicBezTo>
                      <a:pt x="1415333" y="87332"/>
                      <a:pt x="1417482" y="82926"/>
                      <a:pt x="1419271" y="79115"/>
                    </a:cubicBezTo>
                    <a:cubicBezTo>
                      <a:pt x="1420356" y="76798"/>
                      <a:pt x="1421199" y="75164"/>
                      <a:pt x="1421575" y="74300"/>
                    </a:cubicBezTo>
                    <a:cubicBezTo>
                      <a:pt x="1422110" y="70033"/>
                      <a:pt x="1421394" y="68406"/>
                      <a:pt x="1420315" y="67187"/>
                    </a:cubicBezTo>
                    <a:cubicBezTo>
                      <a:pt x="1413176" y="59077"/>
                      <a:pt x="1370528" y="10414"/>
                      <a:pt x="1363389" y="2304"/>
                    </a:cubicBezTo>
                    <a:cubicBezTo>
                      <a:pt x="1362069" y="811"/>
                      <a:pt x="1360194" y="20"/>
                      <a:pt x="1358366" y="0"/>
                    </a:cubicBezTo>
                    <a:close/>
                    <a:moveTo>
                      <a:pt x="1358366" y="16743"/>
                    </a:moveTo>
                    <a:cubicBezTo>
                      <a:pt x="1369490" y="29381"/>
                      <a:pt x="1398636" y="62921"/>
                      <a:pt x="1407550" y="73047"/>
                    </a:cubicBezTo>
                    <a:cubicBezTo>
                      <a:pt x="1407376" y="73409"/>
                      <a:pt x="1407550" y="73014"/>
                      <a:pt x="1407343" y="73462"/>
                    </a:cubicBezTo>
                    <a:cubicBezTo>
                      <a:pt x="1405622" y="77133"/>
                      <a:pt x="1403331" y="81412"/>
                      <a:pt x="1400853" y="86227"/>
                    </a:cubicBezTo>
                    <a:cubicBezTo>
                      <a:pt x="1393754" y="100044"/>
                      <a:pt x="1385121" y="115421"/>
                      <a:pt x="1374694" y="132064"/>
                    </a:cubicBezTo>
                    <a:cubicBezTo>
                      <a:pt x="1344851" y="179661"/>
                      <a:pt x="1307473" y="227359"/>
                      <a:pt x="1261885" y="272077"/>
                    </a:cubicBezTo>
                    <a:cubicBezTo>
                      <a:pt x="1131670" y="399820"/>
                      <a:pt x="962383" y="477877"/>
                      <a:pt x="749544" y="481366"/>
                    </a:cubicBezTo>
                    <a:cubicBezTo>
                      <a:pt x="534508" y="484896"/>
                      <a:pt x="349194" y="417689"/>
                      <a:pt x="194088" y="303473"/>
                    </a:cubicBezTo>
                    <a:cubicBezTo>
                      <a:pt x="141189" y="264522"/>
                      <a:pt x="95669" y="222758"/>
                      <a:pt x="57631" y="181041"/>
                    </a:cubicBezTo>
                    <a:cubicBezTo>
                      <a:pt x="44333" y="166454"/>
                      <a:pt x="33032" y="152986"/>
                      <a:pt x="23517" y="140857"/>
                    </a:cubicBezTo>
                    <a:cubicBezTo>
                      <a:pt x="20197" y="136618"/>
                      <a:pt x="17302" y="132780"/>
                      <a:pt x="14936" y="129552"/>
                    </a:cubicBezTo>
                    <a:lnTo>
                      <a:pt x="62863" y="63209"/>
                    </a:lnTo>
                    <a:cubicBezTo>
                      <a:pt x="110815" y="116117"/>
                      <a:pt x="167114" y="166581"/>
                      <a:pt x="233225" y="210756"/>
                    </a:cubicBezTo>
                    <a:cubicBezTo>
                      <a:pt x="322387" y="270335"/>
                      <a:pt x="421726" y="313580"/>
                      <a:pt x="531253" y="336123"/>
                    </a:cubicBezTo>
                    <a:cubicBezTo>
                      <a:pt x="590471" y="348312"/>
                      <a:pt x="652206" y="354185"/>
                      <a:pt x="716058" y="353073"/>
                    </a:cubicBezTo>
                    <a:cubicBezTo>
                      <a:pt x="929680" y="349363"/>
                      <a:pt x="1090422" y="278412"/>
                      <a:pt x="1227354" y="154459"/>
                    </a:cubicBezTo>
                    <a:cubicBezTo>
                      <a:pt x="1253466" y="130818"/>
                      <a:pt x="1277824" y="106025"/>
                      <a:pt x="1304372" y="77019"/>
                    </a:cubicBezTo>
                    <a:cubicBezTo>
                      <a:pt x="1316253" y="64039"/>
                      <a:pt x="1347737" y="28571"/>
                      <a:pt x="1358366" y="16743"/>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82" name="Google Shape;582;p22"/>
              <p:cNvSpPr/>
              <p:nvPr/>
            </p:nvSpPr>
            <p:spPr>
              <a:xfrm>
                <a:off x="1895333" y="386015"/>
                <a:ext cx="1212622" cy="1051396"/>
              </a:xfrm>
              <a:custGeom>
                <a:rect b="b" l="l" r="r" t="t"/>
                <a:pathLst>
                  <a:path extrusionOk="0" h="1051396" w="1212622">
                    <a:moveTo>
                      <a:pt x="583479" y="4"/>
                    </a:moveTo>
                    <a:cubicBezTo>
                      <a:pt x="581497" y="75"/>
                      <a:pt x="579521" y="939"/>
                      <a:pt x="578249" y="2724"/>
                    </a:cubicBezTo>
                    <a:lnTo>
                      <a:pt x="1236" y="809534"/>
                    </a:lnTo>
                    <a:cubicBezTo>
                      <a:pt x="-760" y="812327"/>
                      <a:pt x="-287" y="816265"/>
                      <a:pt x="2283" y="818535"/>
                    </a:cubicBezTo>
                    <a:cubicBezTo>
                      <a:pt x="120846" y="923434"/>
                      <a:pt x="262496" y="1000540"/>
                      <a:pt x="429864" y="1033892"/>
                    </a:cubicBezTo>
                    <a:cubicBezTo>
                      <a:pt x="492343" y="1046342"/>
                      <a:pt x="556798" y="1052384"/>
                      <a:pt x="623248" y="1051265"/>
                    </a:cubicBezTo>
                    <a:cubicBezTo>
                      <a:pt x="765049" y="1048881"/>
                      <a:pt x="889103" y="1013017"/>
                      <a:pt x="996620" y="949969"/>
                    </a:cubicBezTo>
                    <a:cubicBezTo>
                      <a:pt x="1082319" y="899713"/>
                      <a:pt x="1153423" y="834756"/>
                      <a:pt x="1211141" y="760979"/>
                    </a:cubicBezTo>
                    <a:cubicBezTo>
                      <a:pt x="1213083" y="758501"/>
                      <a:pt x="1213150" y="755032"/>
                      <a:pt x="1211141" y="752607"/>
                    </a:cubicBezTo>
                    <a:lnTo>
                      <a:pt x="956852" y="446207"/>
                    </a:lnTo>
                    <a:cubicBezTo>
                      <a:pt x="954327" y="443167"/>
                      <a:pt x="949592" y="442772"/>
                      <a:pt x="946806" y="445584"/>
                    </a:cubicBezTo>
                    <a:cubicBezTo>
                      <a:pt x="929688" y="462837"/>
                      <a:pt x="909509" y="473016"/>
                      <a:pt x="884227" y="472996"/>
                    </a:cubicBezTo>
                    <a:cubicBezTo>
                      <a:pt x="860184" y="472983"/>
                      <a:pt x="840849" y="464457"/>
                      <a:pt x="825418" y="450185"/>
                    </a:cubicBezTo>
                    <a:cubicBezTo>
                      <a:pt x="819993" y="445169"/>
                      <a:pt x="815466" y="439852"/>
                      <a:pt x="811816" y="434487"/>
                    </a:cubicBezTo>
                    <a:cubicBezTo>
                      <a:pt x="809660" y="431326"/>
                      <a:pt x="808226" y="428835"/>
                      <a:pt x="807630" y="427582"/>
                    </a:cubicBezTo>
                    <a:cubicBezTo>
                      <a:pt x="806010" y="424213"/>
                      <a:pt x="801971" y="422780"/>
                      <a:pt x="798629" y="424441"/>
                    </a:cubicBezTo>
                    <a:cubicBezTo>
                      <a:pt x="798629" y="424441"/>
                      <a:pt x="795635" y="425827"/>
                      <a:pt x="794443" y="426330"/>
                    </a:cubicBezTo>
                    <a:cubicBezTo>
                      <a:pt x="791001" y="427756"/>
                      <a:pt x="787217" y="429169"/>
                      <a:pt x="782931" y="430516"/>
                    </a:cubicBezTo>
                    <a:cubicBezTo>
                      <a:pt x="764306" y="436356"/>
                      <a:pt x="745239" y="438525"/>
                      <a:pt x="727678" y="434909"/>
                    </a:cubicBezTo>
                    <a:cubicBezTo>
                      <a:pt x="710064" y="431272"/>
                      <a:pt x="695076" y="421943"/>
                      <a:pt x="683523" y="405816"/>
                    </a:cubicBezTo>
                    <a:cubicBezTo>
                      <a:pt x="680797" y="402019"/>
                      <a:pt x="678487" y="398235"/>
                      <a:pt x="676612" y="394303"/>
                    </a:cubicBezTo>
                    <a:cubicBezTo>
                      <a:pt x="664094" y="368070"/>
                      <a:pt x="670062" y="339473"/>
                      <a:pt x="687917" y="311425"/>
                    </a:cubicBezTo>
                    <a:cubicBezTo>
                      <a:pt x="691868" y="305216"/>
                      <a:pt x="696027" y="299684"/>
                      <a:pt x="700266" y="294682"/>
                    </a:cubicBezTo>
                    <a:cubicBezTo>
                      <a:pt x="701740" y="292940"/>
                      <a:pt x="703233" y="291380"/>
                      <a:pt x="704452" y="290081"/>
                    </a:cubicBezTo>
                    <a:cubicBezTo>
                      <a:pt x="705162" y="289317"/>
                      <a:pt x="705684" y="288842"/>
                      <a:pt x="705912" y="288614"/>
                    </a:cubicBezTo>
                    <a:cubicBezTo>
                      <a:pt x="709924" y="284662"/>
                      <a:pt x="707526" y="277747"/>
                      <a:pt x="701941" y="277103"/>
                    </a:cubicBezTo>
                    <a:cubicBezTo>
                      <a:pt x="701941" y="277103"/>
                      <a:pt x="700621" y="277014"/>
                      <a:pt x="700052" y="276894"/>
                    </a:cubicBezTo>
                    <a:cubicBezTo>
                      <a:pt x="698371" y="276541"/>
                      <a:pt x="696402" y="275902"/>
                      <a:pt x="694406" y="275219"/>
                    </a:cubicBezTo>
                    <a:cubicBezTo>
                      <a:pt x="688700" y="273269"/>
                      <a:pt x="683229" y="270342"/>
                      <a:pt x="678500" y="266220"/>
                    </a:cubicBezTo>
                    <a:cubicBezTo>
                      <a:pt x="664891" y="254372"/>
                      <a:pt x="659420" y="235059"/>
                      <a:pt x="666150" y="205317"/>
                    </a:cubicBezTo>
                    <a:cubicBezTo>
                      <a:pt x="671964" y="179606"/>
                      <a:pt x="685961" y="165450"/>
                      <a:pt x="706964" y="159483"/>
                    </a:cubicBezTo>
                    <a:cubicBezTo>
                      <a:pt x="711618" y="158160"/>
                      <a:pt x="713400" y="152533"/>
                      <a:pt x="710312" y="148808"/>
                    </a:cubicBezTo>
                    <a:cubicBezTo>
                      <a:pt x="706515" y="144237"/>
                      <a:pt x="592715" y="7087"/>
                      <a:pt x="588924" y="2515"/>
                    </a:cubicBezTo>
                    <a:cubicBezTo>
                      <a:pt x="587518" y="826"/>
                      <a:pt x="585462" y="-67"/>
                      <a:pt x="583479" y="4"/>
                    </a:cubicBezTo>
                    <a:close/>
                    <a:moveTo>
                      <a:pt x="584109" y="17584"/>
                    </a:moveTo>
                    <a:cubicBezTo>
                      <a:pt x="596204" y="32162"/>
                      <a:pt x="682023" y="135357"/>
                      <a:pt x="694406" y="150274"/>
                    </a:cubicBezTo>
                    <a:cubicBezTo>
                      <a:pt x="673772" y="159010"/>
                      <a:pt x="659226" y="175636"/>
                      <a:pt x="653171" y="202387"/>
                    </a:cubicBezTo>
                    <a:cubicBezTo>
                      <a:pt x="645396" y="236754"/>
                      <a:pt x="652227" y="261042"/>
                      <a:pt x="669707" y="276266"/>
                    </a:cubicBezTo>
                    <a:cubicBezTo>
                      <a:pt x="675533" y="281343"/>
                      <a:pt x="682324" y="284884"/>
                      <a:pt x="689169" y="287361"/>
                    </a:cubicBezTo>
                    <a:cubicBezTo>
                      <a:pt x="684930" y="292472"/>
                      <a:pt x="680576" y="298084"/>
                      <a:pt x="676612" y="304312"/>
                    </a:cubicBezTo>
                    <a:cubicBezTo>
                      <a:pt x="656533" y="335856"/>
                      <a:pt x="649581" y="368961"/>
                      <a:pt x="664476" y="400164"/>
                    </a:cubicBezTo>
                    <a:cubicBezTo>
                      <a:pt x="666693" y="404811"/>
                      <a:pt x="669459" y="409339"/>
                      <a:pt x="672640" y="413772"/>
                    </a:cubicBezTo>
                    <a:cubicBezTo>
                      <a:pt x="686209" y="432706"/>
                      <a:pt x="704124" y="443796"/>
                      <a:pt x="724959" y="448096"/>
                    </a:cubicBezTo>
                    <a:cubicBezTo>
                      <a:pt x="745078" y="452241"/>
                      <a:pt x="766295" y="449750"/>
                      <a:pt x="786909" y="443281"/>
                    </a:cubicBezTo>
                    <a:cubicBezTo>
                      <a:pt x="791296" y="441901"/>
                      <a:pt x="795220" y="440367"/>
                      <a:pt x="798837" y="438887"/>
                    </a:cubicBezTo>
                    <a:cubicBezTo>
                      <a:pt x="799540" y="440026"/>
                      <a:pt x="799794" y="440655"/>
                      <a:pt x="800725" y="442021"/>
                    </a:cubicBezTo>
                    <a:cubicBezTo>
                      <a:pt x="804918" y="448190"/>
                      <a:pt x="810001" y="454277"/>
                      <a:pt x="816209" y="460024"/>
                    </a:cubicBezTo>
                    <a:cubicBezTo>
                      <a:pt x="833984" y="476466"/>
                      <a:pt x="856607" y="486377"/>
                      <a:pt x="884227" y="486391"/>
                    </a:cubicBezTo>
                    <a:cubicBezTo>
                      <a:pt x="910875" y="486411"/>
                      <a:pt x="932601" y="476392"/>
                      <a:pt x="950992" y="459816"/>
                    </a:cubicBezTo>
                    <a:lnTo>
                      <a:pt x="1197324" y="756585"/>
                    </a:lnTo>
                    <a:cubicBezTo>
                      <a:pt x="1141174" y="827422"/>
                      <a:pt x="1072494" y="890035"/>
                      <a:pt x="989923" y="938456"/>
                    </a:cubicBezTo>
                    <a:cubicBezTo>
                      <a:pt x="884368" y="1000352"/>
                      <a:pt x="762497" y="1035526"/>
                      <a:pt x="623034" y="1037870"/>
                    </a:cubicBezTo>
                    <a:cubicBezTo>
                      <a:pt x="557554" y="1038969"/>
                      <a:pt x="493924" y="1033182"/>
                      <a:pt x="432376" y="1020920"/>
                    </a:cubicBezTo>
                    <a:cubicBezTo>
                      <a:pt x="269668" y="988498"/>
                      <a:pt x="131640" y="913844"/>
                      <a:pt x="15677" y="812467"/>
                    </a:cubicBezTo>
                    <a:lnTo>
                      <a:pt x="584109" y="17584"/>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583" name="Google Shape;583;p22"/>
          <p:cNvGrpSpPr/>
          <p:nvPr/>
        </p:nvGrpSpPr>
        <p:grpSpPr>
          <a:xfrm rot="10800000">
            <a:off x="8858466" y="4945334"/>
            <a:ext cx="1151409" cy="1162040"/>
            <a:chOff x="2023843" y="5545490"/>
            <a:chExt cx="974449" cy="983446"/>
          </a:xfrm>
        </p:grpSpPr>
        <p:sp>
          <p:nvSpPr>
            <p:cNvPr id="584" name="Google Shape;584;p22"/>
            <p:cNvSpPr/>
            <p:nvPr/>
          </p:nvSpPr>
          <p:spPr>
            <a:xfrm>
              <a:off x="2037333" y="5560806"/>
              <a:ext cx="947531" cy="956758"/>
            </a:xfrm>
            <a:custGeom>
              <a:rect b="b" l="l" r="r" t="t"/>
              <a:pathLst>
                <a:path extrusionOk="0" h="956758" w="947531">
                  <a:moveTo>
                    <a:pt x="0" y="478379"/>
                  </a:moveTo>
                  <a:cubicBezTo>
                    <a:pt x="0" y="214172"/>
                    <a:pt x="212112" y="0"/>
                    <a:pt x="473767" y="0"/>
                  </a:cubicBezTo>
                  <a:cubicBezTo>
                    <a:pt x="735416" y="0"/>
                    <a:pt x="947532" y="214172"/>
                    <a:pt x="947532" y="478379"/>
                  </a:cubicBezTo>
                  <a:cubicBezTo>
                    <a:pt x="947532" y="742579"/>
                    <a:pt x="735416" y="956758"/>
                    <a:pt x="473767" y="956758"/>
                  </a:cubicBezTo>
                  <a:cubicBezTo>
                    <a:pt x="212112" y="956758"/>
                    <a:pt x="0" y="742579"/>
                    <a:pt x="0" y="478379"/>
                  </a:cubicBezTo>
                  <a:close/>
                </a:path>
              </a:pathLst>
            </a:custGeom>
            <a:solidFill>
              <a:srgbClr val="FFFFFF"/>
            </a:solidFill>
            <a:ln cap="flat" cmpd="sng" w="167350">
              <a:solidFill>
                <a:srgbClr val="FFFFFF"/>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585" name="Google Shape;585;p22"/>
            <p:cNvGrpSpPr/>
            <p:nvPr/>
          </p:nvGrpSpPr>
          <p:grpSpPr>
            <a:xfrm>
              <a:off x="2043721" y="5565467"/>
              <a:ext cx="947532" cy="956758"/>
              <a:chOff x="2043721" y="5565467"/>
              <a:chExt cx="947532" cy="956758"/>
            </a:xfrm>
          </p:grpSpPr>
          <p:sp>
            <p:nvSpPr>
              <p:cNvPr id="586" name="Google Shape;586;p22"/>
              <p:cNvSpPr/>
              <p:nvPr/>
            </p:nvSpPr>
            <p:spPr>
              <a:xfrm>
                <a:off x="2043721" y="5565467"/>
                <a:ext cx="947532" cy="956758"/>
              </a:xfrm>
              <a:custGeom>
                <a:rect b="b" l="l" r="r" t="t"/>
                <a:pathLst>
                  <a:path extrusionOk="0" h="956758" w="947532">
                    <a:moveTo>
                      <a:pt x="0" y="478379"/>
                    </a:moveTo>
                    <a:cubicBezTo>
                      <a:pt x="0" y="214179"/>
                      <a:pt x="212112" y="0"/>
                      <a:pt x="473761" y="0"/>
                    </a:cubicBezTo>
                    <a:cubicBezTo>
                      <a:pt x="735417" y="0"/>
                      <a:pt x="947533" y="214179"/>
                      <a:pt x="947533" y="478379"/>
                    </a:cubicBezTo>
                    <a:cubicBezTo>
                      <a:pt x="947533" y="742586"/>
                      <a:pt x="735417" y="956758"/>
                      <a:pt x="473761" y="956758"/>
                    </a:cubicBezTo>
                    <a:cubicBezTo>
                      <a:pt x="212112" y="956758"/>
                      <a:pt x="0" y="742586"/>
                      <a:pt x="0" y="478379"/>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87" name="Google Shape;587;p22"/>
              <p:cNvSpPr/>
              <p:nvPr/>
            </p:nvSpPr>
            <p:spPr>
              <a:xfrm>
                <a:off x="2086303" y="5608464"/>
                <a:ext cx="862362" cy="870764"/>
              </a:xfrm>
              <a:custGeom>
                <a:rect b="b" l="l" r="r" t="t"/>
                <a:pathLst>
                  <a:path extrusionOk="0" h="870764" w="862362">
                    <a:moveTo>
                      <a:pt x="0" y="435382"/>
                    </a:moveTo>
                    <a:cubicBezTo>
                      <a:pt x="0" y="194930"/>
                      <a:pt x="193045" y="0"/>
                      <a:pt x="431179" y="0"/>
                    </a:cubicBezTo>
                    <a:cubicBezTo>
                      <a:pt x="669321" y="0"/>
                      <a:pt x="862363" y="194930"/>
                      <a:pt x="862363" y="435382"/>
                    </a:cubicBezTo>
                    <a:cubicBezTo>
                      <a:pt x="862363" y="675841"/>
                      <a:pt x="669321" y="870765"/>
                      <a:pt x="431179" y="870765"/>
                    </a:cubicBezTo>
                    <a:cubicBezTo>
                      <a:pt x="193045" y="870765"/>
                      <a:pt x="0" y="675841"/>
                      <a:pt x="0" y="435382"/>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588" name="Google Shape;588;p22"/>
              <p:cNvGrpSpPr/>
              <p:nvPr/>
            </p:nvGrpSpPr>
            <p:grpSpPr>
              <a:xfrm>
                <a:off x="2161328" y="5684451"/>
                <a:ext cx="716067" cy="722818"/>
                <a:chOff x="2161328" y="5684451"/>
                <a:chExt cx="716067" cy="722818"/>
              </a:xfrm>
            </p:grpSpPr>
            <p:sp>
              <p:nvSpPr>
                <p:cNvPr id="589" name="Google Shape;589;p22"/>
                <p:cNvSpPr/>
                <p:nvPr/>
              </p:nvSpPr>
              <p:spPr>
                <a:xfrm>
                  <a:off x="2290676" y="5684451"/>
                  <a:ext cx="215059" cy="318375"/>
                </a:xfrm>
                <a:custGeom>
                  <a:rect b="b" l="l" r="r" t="t"/>
                  <a:pathLst>
                    <a:path extrusionOk="0" h="318375" w="215059">
                      <a:moveTo>
                        <a:pt x="215060" y="318375"/>
                      </a:moveTo>
                      <a:cubicBezTo>
                        <a:pt x="215060" y="318375"/>
                        <a:pt x="213345" y="87882"/>
                        <a:pt x="204685" y="9209"/>
                      </a:cubicBezTo>
                      <a:cubicBezTo>
                        <a:pt x="202944" y="-6636"/>
                        <a:pt x="144169" y="-1801"/>
                        <a:pt x="89687" y="21921"/>
                      </a:cubicBezTo>
                      <a:cubicBezTo>
                        <a:pt x="34682" y="45877"/>
                        <a:pt x="-11824" y="86174"/>
                        <a:pt x="2683" y="101216"/>
                      </a:cubicBezTo>
                      <a:cubicBezTo>
                        <a:pt x="45083" y="145190"/>
                        <a:pt x="215060" y="318375"/>
                        <a:pt x="215060" y="318375"/>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90" name="Google Shape;590;p22"/>
                <p:cNvSpPr/>
                <p:nvPr/>
              </p:nvSpPr>
              <p:spPr>
                <a:xfrm>
                  <a:off x="2532987" y="6088899"/>
                  <a:ext cx="215059" cy="318368"/>
                </a:xfrm>
                <a:custGeom>
                  <a:rect b="b" l="l" r="r" t="t"/>
                  <a:pathLst>
                    <a:path extrusionOk="0" h="318368" w="215059">
                      <a:moveTo>
                        <a:pt x="0" y="0"/>
                      </a:moveTo>
                      <a:cubicBezTo>
                        <a:pt x="0" y="0"/>
                        <a:pt x="1721" y="230487"/>
                        <a:pt x="10374" y="309159"/>
                      </a:cubicBezTo>
                      <a:cubicBezTo>
                        <a:pt x="12115" y="325005"/>
                        <a:pt x="70891" y="320170"/>
                        <a:pt x="125373" y="296448"/>
                      </a:cubicBezTo>
                      <a:cubicBezTo>
                        <a:pt x="180377" y="272492"/>
                        <a:pt x="226883" y="232194"/>
                        <a:pt x="212377" y="217152"/>
                      </a:cubicBezTo>
                      <a:cubicBezTo>
                        <a:pt x="169977" y="173178"/>
                        <a:pt x="0" y="0"/>
                        <a:pt x="0" y="0"/>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91" name="Google Shape;591;p22"/>
                <p:cNvSpPr/>
                <p:nvPr/>
              </p:nvSpPr>
              <p:spPr>
                <a:xfrm>
                  <a:off x="2165079" y="5812188"/>
                  <a:ext cx="317376" cy="211995"/>
                </a:xfrm>
                <a:custGeom>
                  <a:rect b="b" l="l" r="r" t="t"/>
                  <a:pathLst>
                    <a:path extrusionOk="0" h="211995" w="317376">
                      <a:moveTo>
                        <a:pt x="317377" y="211995"/>
                      </a:moveTo>
                      <a:cubicBezTo>
                        <a:pt x="317377" y="211995"/>
                        <a:pt x="152711" y="50711"/>
                        <a:pt x="90815" y="1380"/>
                      </a:cubicBezTo>
                      <a:cubicBezTo>
                        <a:pt x="78351" y="-8553"/>
                        <a:pt x="40338" y="36533"/>
                        <a:pt x="18754" y="91900"/>
                      </a:cubicBezTo>
                      <a:cubicBezTo>
                        <a:pt x="-3041" y="147795"/>
                        <a:pt x="-7251" y="209189"/>
                        <a:pt x="13638" y="209504"/>
                      </a:cubicBezTo>
                      <a:cubicBezTo>
                        <a:pt x="74721" y="210435"/>
                        <a:pt x="317377" y="211995"/>
                        <a:pt x="317377" y="211995"/>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92" name="Google Shape;592;p22"/>
                <p:cNvSpPr/>
                <p:nvPr/>
              </p:nvSpPr>
              <p:spPr>
                <a:xfrm>
                  <a:off x="2556266" y="6067535"/>
                  <a:ext cx="317378" cy="211995"/>
                </a:xfrm>
                <a:custGeom>
                  <a:rect b="b" l="l" r="r" t="t"/>
                  <a:pathLst>
                    <a:path extrusionOk="0" h="211995" w="317378">
                      <a:moveTo>
                        <a:pt x="0" y="0"/>
                      </a:moveTo>
                      <a:cubicBezTo>
                        <a:pt x="0" y="0"/>
                        <a:pt x="164666" y="161284"/>
                        <a:pt x="226562" y="210616"/>
                      </a:cubicBezTo>
                      <a:cubicBezTo>
                        <a:pt x="239025" y="220548"/>
                        <a:pt x="277039" y="175462"/>
                        <a:pt x="298624" y="120102"/>
                      </a:cubicBezTo>
                      <a:cubicBezTo>
                        <a:pt x="320417" y="64207"/>
                        <a:pt x="324630" y="2806"/>
                        <a:pt x="303741" y="2491"/>
                      </a:cubicBezTo>
                      <a:cubicBezTo>
                        <a:pt x="242655" y="1561"/>
                        <a:pt x="0" y="0"/>
                        <a:pt x="0" y="0"/>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93" name="Google Shape;593;p22"/>
                <p:cNvSpPr/>
                <p:nvPr/>
              </p:nvSpPr>
              <p:spPr>
                <a:xfrm>
                  <a:off x="2560017" y="5812188"/>
                  <a:ext cx="317378" cy="211995"/>
                </a:xfrm>
                <a:custGeom>
                  <a:rect b="b" l="l" r="r" t="t"/>
                  <a:pathLst>
                    <a:path extrusionOk="0" h="211995" w="317378">
                      <a:moveTo>
                        <a:pt x="0" y="211995"/>
                      </a:moveTo>
                      <a:cubicBezTo>
                        <a:pt x="0" y="211995"/>
                        <a:pt x="164666" y="50711"/>
                        <a:pt x="226569" y="1380"/>
                      </a:cubicBezTo>
                      <a:cubicBezTo>
                        <a:pt x="239025" y="-8553"/>
                        <a:pt x="277039" y="36533"/>
                        <a:pt x="298624" y="91900"/>
                      </a:cubicBezTo>
                      <a:cubicBezTo>
                        <a:pt x="320417" y="147795"/>
                        <a:pt x="324630" y="209189"/>
                        <a:pt x="303741" y="209504"/>
                      </a:cubicBezTo>
                      <a:cubicBezTo>
                        <a:pt x="242655" y="210435"/>
                        <a:pt x="0" y="211995"/>
                        <a:pt x="0" y="211995"/>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94" name="Google Shape;594;p22"/>
                <p:cNvSpPr/>
                <p:nvPr/>
              </p:nvSpPr>
              <p:spPr>
                <a:xfrm>
                  <a:off x="2161328" y="6067535"/>
                  <a:ext cx="317377" cy="211995"/>
                </a:xfrm>
                <a:custGeom>
                  <a:rect b="b" l="l" r="r" t="t"/>
                  <a:pathLst>
                    <a:path extrusionOk="0" h="211995" w="317377">
                      <a:moveTo>
                        <a:pt x="317377" y="0"/>
                      </a:moveTo>
                      <a:cubicBezTo>
                        <a:pt x="317377" y="0"/>
                        <a:pt x="152712" y="161284"/>
                        <a:pt x="90815" y="210616"/>
                      </a:cubicBezTo>
                      <a:cubicBezTo>
                        <a:pt x="78352" y="220548"/>
                        <a:pt x="40338" y="175462"/>
                        <a:pt x="18753" y="120102"/>
                      </a:cubicBezTo>
                      <a:cubicBezTo>
                        <a:pt x="-3041" y="64207"/>
                        <a:pt x="-7251" y="2806"/>
                        <a:pt x="13639" y="2491"/>
                      </a:cubicBezTo>
                      <a:cubicBezTo>
                        <a:pt x="74722" y="1561"/>
                        <a:pt x="317377" y="0"/>
                        <a:pt x="317377" y="0"/>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95" name="Google Shape;595;p22"/>
                <p:cNvSpPr/>
                <p:nvPr/>
              </p:nvSpPr>
              <p:spPr>
                <a:xfrm>
                  <a:off x="2537755" y="5684452"/>
                  <a:ext cx="215508" cy="316839"/>
                </a:xfrm>
                <a:custGeom>
                  <a:rect b="b" l="l" r="r" t="t"/>
                  <a:pathLst>
                    <a:path extrusionOk="0" h="316839" w="215508">
                      <a:moveTo>
                        <a:pt x="0" y="316840"/>
                      </a:moveTo>
                      <a:cubicBezTo>
                        <a:pt x="0" y="316840"/>
                        <a:pt x="163788" y="154666"/>
                        <a:pt x="214065" y="93526"/>
                      </a:cubicBezTo>
                      <a:cubicBezTo>
                        <a:pt x="224184" y="81216"/>
                        <a:pt x="179688" y="42519"/>
                        <a:pt x="124663" y="20090"/>
                      </a:cubicBezTo>
                      <a:cubicBezTo>
                        <a:pt x="69102" y="-2560"/>
                        <a:pt x="7782" y="-7703"/>
                        <a:pt x="7146" y="13179"/>
                      </a:cubicBezTo>
                      <a:cubicBezTo>
                        <a:pt x="5278" y="74238"/>
                        <a:pt x="0" y="316840"/>
                        <a:pt x="0" y="316840"/>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96" name="Google Shape;596;p22"/>
                <p:cNvSpPr/>
                <p:nvPr/>
              </p:nvSpPr>
              <p:spPr>
                <a:xfrm>
                  <a:off x="2285459" y="6090426"/>
                  <a:ext cx="215508" cy="316843"/>
                </a:xfrm>
                <a:custGeom>
                  <a:rect b="b" l="l" r="r" t="t"/>
                  <a:pathLst>
                    <a:path extrusionOk="0" h="316843" w="215508">
                      <a:moveTo>
                        <a:pt x="215508" y="0"/>
                      </a:moveTo>
                      <a:cubicBezTo>
                        <a:pt x="215508" y="0"/>
                        <a:pt x="51720" y="162181"/>
                        <a:pt x="1443" y="223314"/>
                      </a:cubicBezTo>
                      <a:cubicBezTo>
                        <a:pt x="-8676" y="235623"/>
                        <a:pt x="35820" y="274320"/>
                        <a:pt x="90852" y="296749"/>
                      </a:cubicBezTo>
                      <a:cubicBezTo>
                        <a:pt x="146406" y="319399"/>
                        <a:pt x="207726" y="324549"/>
                        <a:pt x="208362" y="303667"/>
                      </a:cubicBezTo>
                      <a:cubicBezTo>
                        <a:pt x="210231" y="242602"/>
                        <a:pt x="215508" y="0"/>
                        <a:pt x="215508" y="0"/>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sp>
          <p:nvSpPr>
            <p:cNvPr id="597" name="Google Shape;597;p22"/>
            <p:cNvSpPr/>
            <p:nvPr/>
          </p:nvSpPr>
          <p:spPr>
            <a:xfrm>
              <a:off x="2023843" y="5545490"/>
              <a:ext cx="974449" cy="983446"/>
            </a:xfrm>
            <a:custGeom>
              <a:rect b="b" l="l" r="r" t="t"/>
              <a:pathLst>
                <a:path extrusionOk="0" h="983446" w="974449">
                  <a:moveTo>
                    <a:pt x="487223" y="0"/>
                  </a:moveTo>
                  <a:cubicBezTo>
                    <a:pt x="218147" y="0"/>
                    <a:pt x="0" y="220045"/>
                    <a:pt x="0" y="491620"/>
                  </a:cubicBezTo>
                  <a:cubicBezTo>
                    <a:pt x="0" y="763187"/>
                    <a:pt x="218147" y="983447"/>
                    <a:pt x="487223" y="983447"/>
                  </a:cubicBezTo>
                  <a:cubicBezTo>
                    <a:pt x="756306" y="983447"/>
                    <a:pt x="974456" y="763187"/>
                    <a:pt x="974449" y="491620"/>
                  </a:cubicBezTo>
                  <a:cubicBezTo>
                    <a:pt x="974449" y="220045"/>
                    <a:pt x="756306" y="-7"/>
                    <a:pt x="487223" y="0"/>
                  </a:cubicBezTo>
                  <a:close/>
                  <a:moveTo>
                    <a:pt x="487223" y="13395"/>
                  </a:moveTo>
                  <a:cubicBezTo>
                    <a:pt x="748879" y="13395"/>
                    <a:pt x="961055" y="227419"/>
                    <a:pt x="961055" y="491620"/>
                  </a:cubicBezTo>
                  <a:cubicBezTo>
                    <a:pt x="961055" y="755820"/>
                    <a:pt x="748879" y="970052"/>
                    <a:pt x="487223" y="970052"/>
                  </a:cubicBezTo>
                  <a:cubicBezTo>
                    <a:pt x="225575" y="970052"/>
                    <a:pt x="13395" y="755820"/>
                    <a:pt x="13395" y="491620"/>
                  </a:cubicBezTo>
                  <a:cubicBezTo>
                    <a:pt x="13395" y="227419"/>
                    <a:pt x="225575" y="13395"/>
                    <a:pt x="487223" y="1339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598" name="Google Shape;598;p22"/>
          <p:cNvGrpSpPr/>
          <p:nvPr/>
        </p:nvGrpSpPr>
        <p:grpSpPr>
          <a:xfrm>
            <a:off x="10336035" y="367619"/>
            <a:ext cx="1457155" cy="1341775"/>
            <a:chOff x="1917709" y="3838343"/>
            <a:chExt cx="1304292" cy="1200908"/>
          </a:xfrm>
        </p:grpSpPr>
        <p:sp>
          <p:nvSpPr>
            <p:cNvPr id="599" name="Google Shape;599;p22"/>
            <p:cNvSpPr/>
            <p:nvPr/>
          </p:nvSpPr>
          <p:spPr>
            <a:xfrm>
              <a:off x="1917735" y="3845107"/>
              <a:ext cx="1291066" cy="1187365"/>
            </a:xfrm>
            <a:custGeom>
              <a:rect b="b" l="l" r="r" t="t"/>
              <a:pathLst>
                <a:path extrusionOk="0" h="1187365" w="1291066">
                  <a:moveTo>
                    <a:pt x="645530" y="0"/>
                  </a:moveTo>
                  <a:cubicBezTo>
                    <a:pt x="289001" y="0"/>
                    <a:pt x="0" y="288994"/>
                    <a:pt x="0" y="645530"/>
                  </a:cubicBezTo>
                  <a:cubicBezTo>
                    <a:pt x="-1" y="749344"/>
                    <a:pt x="35006" y="869526"/>
                    <a:pt x="78545" y="956423"/>
                  </a:cubicBezTo>
                  <a:cubicBezTo>
                    <a:pt x="79598" y="958526"/>
                    <a:pt x="989629" y="1187881"/>
                    <a:pt x="990432" y="1187365"/>
                  </a:cubicBezTo>
                  <a:cubicBezTo>
                    <a:pt x="1168948" y="1072520"/>
                    <a:pt x="1291066" y="873571"/>
                    <a:pt x="1291066" y="645530"/>
                  </a:cubicBezTo>
                  <a:cubicBezTo>
                    <a:pt x="1291066" y="288994"/>
                    <a:pt x="1002066" y="0"/>
                    <a:pt x="645530" y="0"/>
                  </a:cubicBezTo>
                  <a:close/>
                </a:path>
              </a:pathLst>
            </a:custGeom>
            <a:solidFill>
              <a:srgbClr val="FBFBFB"/>
            </a:solidFill>
            <a:ln cap="flat" cmpd="sng" w="167350">
              <a:solidFill>
                <a:srgbClr val="FFFFFF"/>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600" name="Google Shape;600;p22"/>
            <p:cNvGrpSpPr/>
            <p:nvPr/>
          </p:nvGrpSpPr>
          <p:grpSpPr>
            <a:xfrm>
              <a:off x="1939879" y="3860913"/>
              <a:ext cx="1272699" cy="1169101"/>
              <a:chOff x="1939879" y="3860913"/>
              <a:chExt cx="1272699" cy="1169101"/>
            </a:xfrm>
          </p:grpSpPr>
          <p:sp>
            <p:nvSpPr>
              <p:cNvPr id="601" name="Google Shape;601;p22"/>
              <p:cNvSpPr/>
              <p:nvPr/>
            </p:nvSpPr>
            <p:spPr>
              <a:xfrm>
                <a:off x="2647952" y="4247814"/>
                <a:ext cx="564626" cy="782200"/>
              </a:xfrm>
              <a:custGeom>
                <a:rect b="b" l="l" r="r" t="t"/>
                <a:pathLst>
                  <a:path extrusionOk="0" h="782200" w="564626">
                    <a:moveTo>
                      <a:pt x="401193" y="0"/>
                    </a:moveTo>
                    <a:cubicBezTo>
                      <a:pt x="344193" y="221706"/>
                      <a:pt x="196960" y="407227"/>
                      <a:pt x="0" y="513493"/>
                    </a:cubicBezTo>
                    <a:cubicBezTo>
                      <a:pt x="114476" y="574076"/>
                      <a:pt x="208526" y="668012"/>
                      <a:pt x="267958" y="782201"/>
                    </a:cubicBezTo>
                    <a:cubicBezTo>
                      <a:pt x="267958" y="782201"/>
                      <a:pt x="268105" y="782201"/>
                      <a:pt x="268105" y="782201"/>
                    </a:cubicBezTo>
                    <a:cubicBezTo>
                      <a:pt x="444183" y="668923"/>
                      <a:pt x="564626" y="472693"/>
                      <a:pt x="564626" y="247772"/>
                    </a:cubicBezTo>
                    <a:cubicBezTo>
                      <a:pt x="564626" y="166722"/>
                      <a:pt x="548881" y="89549"/>
                      <a:pt x="521262" y="18243"/>
                    </a:cubicBezTo>
                    <a:cubicBezTo>
                      <a:pt x="509782" y="20514"/>
                      <a:pt x="497828" y="21833"/>
                      <a:pt x="485679" y="21833"/>
                    </a:cubicBezTo>
                    <a:cubicBezTo>
                      <a:pt x="454972" y="21833"/>
                      <a:pt x="426562" y="13435"/>
                      <a:pt x="401193" y="0"/>
                    </a:cubicBezTo>
                    <a:close/>
                  </a:path>
                </a:pathLst>
              </a:custGeom>
              <a:solidFill>
                <a:srgbClr val="BDD98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02" name="Google Shape;602;p22"/>
              <p:cNvSpPr/>
              <p:nvPr/>
            </p:nvSpPr>
            <p:spPr>
              <a:xfrm>
                <a:off x="1939879" y="3860913"/>
                <a:ext cx="1036105" cy="862801"/>
              </a:xfrm>
              <a:custGeom>
                <a:rect b="b" l="l" r="r" t="t"/>
                <a:pathLst>
                  <a:path extrusionOk="0" h="862801" w="1036105">
                    <a:moveTo>
                      <a:pt x="636707" y="0"/>
                    </a:moveTo>
                    <a:cubicBezTo>
                      <a:pt x="285047" y="0"/>
                      <a:pt x="0" y="285049"/>
                      <a:pt x="0" y="636709"/>
                    </a:cubicBezTo>
                    <a:cubicBezTo>
                      <a:pt x="0" y="705986"/>
                      <a:pt x="16397" y="782100"/>
                      <a:pt x="39925" y="850988"/>
                    </a:cubicBezTo>
                    <a:cubicBezTo>
                      <a:pt x="52202" y="848369"/>
                      <a:pt x="64848" y="846802"/>
                      <a:pt x="77906" y="846802"/>
                    </a:cubicBezTo>
                    <a:cubicBezTo>
                      <a:pt x="104292" y="846802"/>
                      <a:pt x="129292" y="852696"/>
                      <a:pt x="151924" y="862802"/>
                    </a:cubicBezTo>
                    <a:cubicBezTo>
                      <a:pt x="245508" y="516928"/>
                      <a:pt x="560599" y="262131"/>
                      <a:pt x="936068" y="262131"/>
                    </a:cubicBezTo>
                    <a:cubicBezTo>
                      <a:pt x="963232" y="262131"/>
                      <a:pt x="990035" y="263564"/>
                      <a:pt x="1016516" y="266169"/>
                    </a:cubicBezTo>
                    <a:cubicBezTo>
                      <a:pt x="1014011" y="254134"/>
                      <a:pt x="1012631" y="241563"/>
                      <a:pt x="1012625" y="228785"/>
                    </a:cubicBezTo>
                    <a:cubicBezTo>
                      <a:pt x="1012625" y="196806"/>
                      <a:pt x="1021612" y="167271"/>
                      <a:pt x="1036105" y="141158"/>
                    </a:cubicBezTo>
                    <a:cubicBezTo>
                      <a:pt x="926859" y="53009"/>
                      <a:pt x="788018" y="0"/>
                      <a:pt x="636707" y="0"/>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03" name="Google Shape;603;p22"/>
              <p:cNvSpPr/>
              <p:nvPr/>
            </p:nvSpPr>
            <p:spPr>
              <a:xfrm>
                <a:off x="2091076" y="4120981"/>
                <a:ext cx="958049" cy="641959"/>
              </a:xfrm>
              <a:custGeom>
                <a:rect b="b" l="l" r="r" t="t"/>
                <a:pathLst>
                  <a:path extrusionOk="0" h="641959" w="958049">
                    <a:moveTo>
                      <a:pt x="784141" y="0"/>
                    </a:moveTo>
                    <a:cubicBezTo>
                      <a:pt x="408672" y="0"/>
                      <a:pt x="93584" y="255460"/>
                      <a:pt x="0" y="602232"/>
                    </a:cubicBezTo>
                    <a:cubicBezTo>
                      <a:pt x="12310" y="607743"/>
                      <a:pt x="23560" y="614782"/>
                      <a:pt x="34242" y="622772"/>
                    </a:cubicBezTo>
                    <a:cubicBezTo>
                      <a:pt x="102862" y="590190"/>
                      <a:pt x="181863" y="573420"/>
                      <a:pt x="261380" y="573420"/>
                    </a:cubicBezTo>
                    <a:cubicBezTo>
                      <a:pt x="369527" y="573420"/>
                      <a:pt x="466898" y="594235"/>
                      <a:pt x="556856" y="641960"/>
                    </a:cubicBezTo>
                    <a:cubicBezTo>
                      <a:pt x="581415" y="628672"/>
                      <a:pt x="605244" y="614153"/>
                      <a:pt x="628182" y="598481"/>
                    </a:cubicBezTo>
                    <a:cubicBezTo>
                      <a:pt x="628242" y="598441"/>
                      <a:pt x="628276" y="598374"/>
                      <a:pt x="628329" y="598334"/>
                    </a:cubicBezTo>
                    <a:cubicBezTo>
                      <a:pt x="629100" y="597805"/>
                      <a:pt x="629810" y="597209"/>
                      <a:pt x="630573" y="596686"/>
                    </a:cubicBezTo>
                    <a:cubicBezTo>
                      <a:pt x="652587" y="581517"/>
                      <a:pt x="673764" y="565330"/>
                      <a:pt x="694123" y="548111"/>
                    </a:cubicBezTo>
                    <a:cubicBezTo>
                      <a:pt x="694264" y="547997"/>
                      <a:pt x="694438" y="547923"/>
                      <a:pt x="694572" y="547810"/>
                    </a:cubicBezTo>
                    <a:cubicBezTo>
                      <a:pt x="695463" y="547060"/>
                      <a:pt x="696226" y="546169"/>
                      <a:pt x="697117" y="545412"/>
                    </a:cubicBezTo>
                    <a:cubicBezTo>
                      <a:pt x="701444" y="541715"/>
                      <a:pt x="705281" y="537503"/>
                      <a:pt x="709527" y="533719"/>
                    </a:cubicBezTo>
                    <a:cubicBezTo>
                      <a:pt x="718100" y="526077"/>
                      <a:pt x="726411" y="518174"/>
                      <a:pt x="734649" y="510178"/>
                    </a:cubicBezTo>
                    <a:cubicBezTo>
                      <a:pt x="741165" y="503862"/>
                      <a:pt x="748237" y="498123"/>
                      <a:pt x="754533" y="491593"/>
                    </a:cubicBezTo>
                    <a:cubicBezTo>
                      <a:pt x="754780" y="491338"/>
                      <a:pt x="755035" y="491091"/>
                      <a:pt x="755283" y="490842"/>
                    </a:cubicBezTo>
                    <a:cubicBezTo>
                      <a:pt x="756314" y="489771"/>
                      <a:pt x="757252" y="488619"/>
                      <a:pt x="758276" y="487541"/>
                    </a:cubicBezTo>
                    <a:cubicBezTo>
                      <a:pt x="775830" y="469090"/>
                      <a:pt x="792587" y="449862"/>
                      <a:pt x="808365" y="429824"/>
                    </a:cubicBezTo>
                    <a:cubicBezTo>
                      <a:pt x="810227" y="427473"/>
                      <a:pt x="811922" y="424995"/>
                      <a:pt x="813750" y="422624"/>
                    </a:cubicBezTo>
                    <a:cubicBezTo>
                      <a:pt x="829120" y="402653"/>
                      <a:pt x="843760" y="382092"/>
                      <a:pt x="857262" y="360708"/>
                    </a:cubicBezTo>
                    <a:cubicBezTo>
                      <a:pt x="857496" y="360346"/>
                      <a:pt x="857784" y="360025"/>
                      <a:pt x="858012" y="359663"/>
                    </a:cubicBezTo>
                    <a:cubicBezTo>
                      <a:pt x="858441" y="358980"/>
                      <a:pt x="858782" y="358244"/>
                      <a:pt x="859211" y="357560"/>
                    </a:cubicBezTo>
                    <a:cubicBezTo>
                      <a:pt x="873590" y="334569"/>
                      <a:pt x="886891" y="310807"/>
                      <a:pt x="898986" y="286348"/>
                    </a:cubicBezTo>
                    <a:cubicBezTo>
                      <a:pt x="923880" y="235985"/>
                      <a:pt x="943797" y="182702"/>
                      <a:pt x="958049" y="127134"/>
                    </a:cubicBezTo>
                    <a:cubicBezTo>
                      <a:pt x="910961" y="102140"/>
                      <a:pt x="875767" y="57864"/>
                      <a:pt x="864589" y="4052"/>
                    </a:cubicBezTo>
                    <a:cubicBezTo>
                      <a:pt x="838115" y="1440"/>
                      <a:pt x="811312" y="0"/>
                      <a:pt x="784141" y="0"/>
                    </a:cubicBezTo>
                    <a:close/>
                  </a:path>
                </a:pathLst>
              </a:custGeom>
              <a:solidFill>
                <a:srgbClr val="F47C7E"/>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604" name="Google Shape;604;p22"/>
            <p:cNvGrpSpPr/>
            <p:nvPr/>
          </p:nvGrpSpPr>
          <p:grpSpPr>
            <a:xfrm>
              <a:off x="1917709" y="3838343"/>
              <a:ext cx="1304292" cy="1200908"/>
              <a:chOff x="1917709" y="3838343"/>
              <a:chExt cx="1304292" cy="1200908"/>
            </a:xfrm>
          </p:grpSpPr>
          <p:sp>
            <p:nvSpPr>
              <p:cNvPr id="605" name="Google Shape;605;p22"/>
              <p:cNvSpPr/>
              <p:nvPr/>
            </p:nvSpPr>
            <p:spPr>
              <a:xfrm>
                <a:off x="1917709" y="3838343"/>
                <a:ext cx="1304292" cy="1200613"/>
              </a:xfrm>
              <a:custGeom>
                <a:rect b="b" l="l" r="r" t="t"/>
                <a:pathLst>
                  <a:path extrusionOk="0" h="1200613" w="1304292">
                    <a:moveTo>
                      <a:pt x="652146" y="0"/>
                    </a:moveTo>
                    <a:cubicBezTo>
                      <a:pt x="291914" y="0"/>
                      <a:pt x="1" y="292122"/>
                      <a:pt x="0" y="652354"/>
                    </a:cubicBezTo>
                    <a:cubicBezTo>
                      <a:pt x="0" y="750918"/>
                      <a:pt x="31599" y="871462"/>
                      <a:pt x="79111" y="966288"/>
                    </a:cubicBezTo>
                    <a:cubicBezTo>
                      <a:pt x="81180" y="970414"/>
                      <a:pt x="93361" y="973488"/>
                      <a:pt x="539552" y="1086210"/>
                    </a:cubicBezTo>
                    <a:cubicBezTo>
                      <a:pt x="1021192" y="1207892"/>
                      <a:pt x="997377" y="1201939"/>
                      <a:pt x="1000612" y="1199855"/>
                    </a:cubicBezTo>
                    <a:cubicBezTo>
                      <a:pt x="1187787" y="1079439"/>
                      <a:pt x="1304293" y="875206"/>
                      <a:pt x="1304293" y="652354"/>
                    </a:cubicBezTo>
                    <a:cubicBezTo>
                      <a:pt x="1304293" y="292122"/>
                      <a:pt x="1012379" y="0"/>
                      <a:pt x="652146" y="0"/>
                    </a:cubicBezTo>
                    <a:close/>
                    <a:moveTo>
                      <a:pt x="652146" y="13395"/>
                    </a:moveTo>
                    <a:cubicBezTo>
                      <a:pt x="1004978" y="13395"/>
                      <a:pt x="1290898" y="299522"/>
                      <a:pt x="1290898" y="652354"/>
                    </a:cubicBezTo>
                    <a:cubicBezTo>
                      <a:pt x="1290898" y="870544"/>
                      <a:pt x="1176917" y="1070558"/>
                      <a:pt x="993499" y="1188551"/>
                    </a:cubicBezTo>
                    <a:cubicBezTo>
                      <a:pt x="994879" y="1187666"/>
                      <a:pt x="980895" y="1183601"/>
                      <a:pt x="972986" y="1181438"/>
                    </a:cubicBezTo>
                    <a:cubicBezTo>
                      <a:pt x="938314" y="1172718"/>
                      <a:pt x="149950" y="973481"/>
                      <a:pt x="126202" y="967333"/>
                    </a:cubicBezTo>
                    <a:cubicBezTo>
                      <a:pt x="113511" y="964045"/>
                      <a:pt x="103917" y="961352"/>
                      <a:pt x="97320" y="959591"/>
                    </a:cubicBezTo>
                    <a:cubicBezTo>
                      <a:pt x="114549" y="964192"/>
                      <a:pt x="89562" y="957267"/>
                      <a:pt x="91041" y="960220"/>
                    </a:cubicBezTo>
                    <a:cubicBezTo>
                      <a:pt x="44416" y="867162"/>
                      <a:pt x="13395" y="748701"/>
                      <a:pt x="13395" y="652354"/>
                    </a:cubicBezTo>
                    <a:cubicBezTo>
                      <a:pt x="13395" y="299522"/>
                      <a:pt x="299314" y="13395"/>
                      <a:pt x="652146" y="1339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06" name="Google Shape;606;p22"/>
              <p:cNvSpPr/>
              <p:nvPr/>
            </p:nvSpPr>
            <p:spPr>
              <a:xfrm>
                <a:off x="1997968" y="4680939"/>
                <a:ext cx="918017" cy="358312"/>
              </a:xfrm>
              <a:custGeom>
                <a:rect b="b" l="l" r="r" t="t"/>
                <a:pathLst>
                  <a:path extrusionOk="0" h="358312" w="918017">
                    <a:moveTo>
                      <a:pt x="372644" y="0"/>
                    </a:moveTo>
                    <a:cubicBezTo>
                      <a:pt x="370206" y="0"/>
                      <a:pt x="368358" y="114"/>
                      <a:pt x="364272" y="422"/>
                    </a:cubicBezTo>
                    <a:cubicBezTo>
                      <a:pt x="364252" y="422"/>
                      <a:pt x="359651" y="797"/>
                      <a:pt x="357997" y="837"/>
                    </a:cubicBezTo>
                    <a:cubicBezTo>
                      <a:pt x="222719" y="4005"/>
                      <a:pt x="97799" y="43539"/>
                      <a:pt x="2620" y="115320"/>
                    </a:cubicBezTo>
                    <a:cubicBezTo>
                      <a:pt x="-1864" y="118702"/>
                      <a:pt x="-309" y="125862"/>
                      <a:pt x="5131" y="127248"/>
                    </a:cubicBezTo>
                    <a:lnTo>
                      <a:pt x="909684" y="358096"/>
                    </a:lnTo>
                    <a:cubicBezTo>
                      <a:pt x="915096" y="359476"/>
                      <a:pt x="919690" y="353997"/>
                      <a:pt x="917426" y="348887"/>
                    </a:cubicBezTo>
                    <a:cubicBezTo>
                      <a:pt x="897000" y="302757"/>
                      <a:pt x="872896" y="262051"/>
                      <a:pt x="843756" y="225403"/>
                    </a:cubicBezTo>
                    <a:cubicBezTo>
                      <a:pt x="842986" y="224439"/>
                      <a:pt x="838238" y="218043"/>
                      <a:pt x="837059" y="216616"/>
                    </a:cubicBezTo>
                    <a:cubicBezTo>
                      <a:pt x="787700" y="156917"/>
                      <a:pt x="726849" y="107197"/>
                      <a:pt x="658115" y="70743"/>
                    </a:cubicBezTo>
                    <a:cubicBezTo>
                      <a:pt x="581076" y="29903"/>
                      <a:pt x="494661" y="6295"/>
                      <a:pt x="404248" y="1674"/>
                    </a:cubicBezTo>
                    <a:cubicBezTo>
                      <a:pt x="401623" y="1541"/>
                      <a:pt x="394772" y="1058"/>
                      <a:pt x="394618" y="1045"/>
                    </a:cubicBezTo>
                    <a:cubicBezTo>
                      <a:pt x="383748" y="342"/>
                      <a:pt x="378899" y="0"/>
                      <a:pt x="372644" y="0"/>
                    </a:cubicBezTo>
                    <a:close/>
                    <a:moveTo>
                      <a:pt x="372644" y="13395"/>
                    </a:moveTo>
                    <a:cubicBezTo>
                      <a:pt x="378511" y="13395"/>
                      <a:pt x="383192" y="13756"/>
                      <a:pt x="393780" y="14439"/>
                    </a:cubicBezTo>
                    <a:cubicBezTo>
                      <a:pt x="393934" y="14453"/>
                      <a:pt x="400913" y="14935"/>
                      <a:pt x="403619" y="15069"/>
                    </a:cubicBezTo>
                    <a:cubicBezTo>
                      <a:pt x="492083" y="19589"/>
                      <a:pt x="576529" y="42749"/>
                      <a:pt x="651839" y="82671"/>
                    </a:cubicBezTo>
                    <a:cubicBezTo>
                      <a:pt x="719013" y="118301"/>
                      <a:pt x="778565" y="166849"/>
                      <a:pt x="826806" y="225196"/>
                    </a:cubicBezTo>
                    <a:cubicBezTo>
                      <a:pt x="827797" y="226401"/>
                      <a:pt x="828600" y="227446"/>
                      <a:pt x="830362" y="229803"/>
                    </a:cubicBezTo>
                    <a:cubicBezTo>
                      <a:pt x="830375" y="229817"/>
                      <a:pt x="832411" y="232469"/>
                      <a:pt x="833289" y="233567"/>
                    </a:cubicBezTo>
                    <a:cubicBezTo>
                      <a:pt x="858805" y="265654"/>
                      <a:pt x="879982" y="301786"/>
                      <a:pt x="898587" y="341353"/>
                    </a:cubicBezTo>
                    <a:lnTo>
                      <a:pt x="22712" y="117832"/>
                    </a:lnTo>
                    <a:cubicBezTo>
                      <a:pt x="114002" y="53196"/>
                      <a:pt x="231285" y="17205"/>
                      <a:pt x="358412" y="14232"/>
                    </a:cubicBezTo>
                    <a:cubicBezTo>
                      <a:pt x="360368" y="14185"/>
                      <a:pt x="361814" y="14058"/>
                      <a:pt x="365109" y="13816"/>
                    </a:cubicBezTo>
                    <a:cubicBezTo>
                      <a:pt x="365130" y="13810"/>
                      <a:pt x="370648" y="13395"/>
                      <a:pt x="372644" y="1339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607" name="Google Shape;607;p22"/>
          <p:cNvGrpSpPr/>
          <p:nvPr/>
        </p:nvGrpSpPr>
        <p:grpSpPr>
          <a:xfrm flipH="1" rot="2700000">
            <a:off x="589934" y="246229"/>
            <a:ext cx="740248" cy="1837547"/>
            <a:chOff x="6095999" y="386014"/>
            <a:chExt cx="740255" cy="1837565"/>
          </a:xfrm>
        </p:grpSpPr>
        <p:grpSp>
          <p:nvGrpSpPr>
            <p:cNvPr id="608" name="Google Shape;608;p22"/>
            <p:cNvGrpSpPr/>
            <p:nvPr/>
          </p:nvGrpSpPr>
          <p:grpSpPr>
            <a:xfrm>
              <a:off x="6109421" y="399477"/>
              <a:ext cx="713459" cy="1810787"/>
              <a:chOff x="6109421" y="399477"/>
              <a:chExt cx="713459" cy="1810787"/>
            </a:xfrm>
          </p:grpSpPr>
          <p:sp>
            <p:nvSpPr>
              <p:cNvPr id="609" name="Google Shape;609;p22"/>
              <p:cNvSpPr/>
              <p:nvPr/>
            </p:nvSpPr>
            <p:spPr>
              <a:xfrm>
                <a:off x="6109421" y="399477"/>
                <a:ext cx="713459" cy="1810787"/>
              </a:xfrm>
              <a:custGeom>
                <a:rect b="b" l="l" r="r" t="t"/>
                <a:pathLst>
                  <a:path extrusionOk="0" h="1810787" w="713459">
                    <a:moveTo>
                      <a:pt x="356730" y="0"/>
                    </a:moveTo>
                    <a:cubicBezTo>
                      <a:pt x="161605" y="0"/>
                      <a:pt x="3315" y="130357"/>
                      <a:pt x="315" y="292069"/>
                    </a:cubicBezTo>
                    <a:cubicBezTo>
                      <a:pt x="281" y="293623"/>
                      <a:pt x="0" y="295123"/>
                      <a:pt x="0" y="296684"/>
                    </a:cubicBezTo>
                    <a:lnTo>
                      <a:pt x="0" y="1169431"/>
                    </a:lnTo>
                    <a:cubicBezTo>
                      <a:pt x="0" y="1201310"/>
                      <a:pt x="9550" y="1230135"/>
                      <a:pt x="24626" y="1252638"/>
                    </a:cubicBezTo>
                    <a:cubicBezTo>
                      <a:pt x="24713" y="1252765"/>
                      <a:pt x="24746" y="1252933"/>
                      <a:pt x="24833" y="1253060"/>
                    </a:cubicBezTo>
                    <a:cubicBezTo>
                      <a:pt x="29180" y="1259489"/>
                      <a:pt x="34082" y="1265296"/>
                      <a:pt x="39299" y="1270560"/>
                    </a:cubicBezTo>
                    <a:cubicBezTo>
                      <a:pt x="39735" y="1270995"/>
                      <a:pt x="40110" y="1271497"/>
                      <a:pt x="40552" y="1271919"/>
                    </a:cubicBezTo>
                    <a:cubicBezTo>
                      <a:pt x="45514" y="1276755"/>
                      <a:pt x="50980" y="1280880"/>
                      <a:pt x="56592" y="1284497"/>
                    </a:cubicBezTo>
                    <a:cubicBezTo>
                      <a:pt x="57456" y="1285046"/>
                      <a:pt x="58226" y="1285763"/>
                      <a:pt x="59103" y="1286278"/>
                    </a:cubicBezTo>
                    <a:cubicBezTo>
                      <a:pt x="63811" y="1289098"/>
                      <a:pt x="68801" y="1291114"/>
                      <a:pt x="73877" y="1292989"/>
                    </a:cubicBezTo>
                    <a:cubicBezTo>
                      <a:pt x="75960" y="1293739"/>
                      <a:pt x="77936" y="1294811"/>
                      <a:pt x="80066" y="1295393"/>
                    </a:cubicBezTo>
                    <a:cubicBezTo>
                      <a:pt x="86917" y="1297302"/>
                      <a:pt x="94009" y="1298333"/>
                      <a:pt x="101336" y="1298333"/>
                    </a:cubicBezTo>
                    <a:lnTo>
                      <a:pt x="272679" y="1298333"/>
                    </a:lnTo>
                    <a:lnTo>
                      <a:pt x="272679" y="1726744"/>
                    </a:lnTo>
                    <a:cubicBezTo>
                      <a:pt x="272679" y="1773156"/>
                      <a:pt x="310311" y="1810788"/>
                      <a:pt x="356730" y="1810788"/>
                    </a:cubicBezTo>
                    <a:cubicBezTo>
                      <a:pt x="403142" y="1810788"/>
                      <a:pt x="440774" y="1773163"/>
                      <a:pt x="440774" y="1726744"/>
                    </a:cubicBezTo>
                    <a:lnTo>
                      <a:pt x="440774" y="1298333"/>
                    </a:lnTo>
                    <a:lnTo>
                      <a:pt x="612116" y="1298333"/>
                    </a:lnTo>
                    <a:cubicBezTo>
                      <a:pt x="619115" y="1298333"/>
                      <a:pt x="625960" y="1297422"/>
                      <a:pt x="632556" y="1295708"/>
                    </a:cubicBezTo>
                    <a:cubicBezTo>
                      <a:pt x="678728" y="1283693"/>
                      <a:pt x="713460" y="1231722"/>
                      <a:pt x="713460" y="1169431"/>
                    </a:cubicBezTo>
                    <a:lnTo>
                      <a:pt x="713460" y="296684"/>
                    </a:lnTo>
                    <a:cubicBezTo>
                      <a:pt x="713460" y="295123"/>
                      <a:pt x="713178" y="293623"/>
                      <a:pt x="713145" y="292069"/>
                    </a:cubicBezTo>
                    <a:cubicBezTo>
                      <a:pt x="712877" y="277737"/>
                      <a:pt x="711055" y="263805"/>
                      <a:pt x="708430" y="250046"/>
                    </a:cubicBezTo>
                    <a:cubicBezTo>
                      <a:pt x="707412" y="244715"/>
                      <a:pt x="706528" y="239348"/>
                      <a:pt x="705175" y="234116"/>
                    </a:cubicBezTo>
                    <a:cubicBezTo>
                      <a:pt x="703681" y="228344"/>
                      <a:pt x="701626" y="222779"/>
                      <a:pt x="699730" y="217139"/>
                    </a:cubicBezTo>
                    <a:cubicBezTo>
                      <a:pt x="698732" y="214159"/>
                      <a:pt x="698009" y="211069"/>
                      <a:pt x="696897" y="208127"/>
                    </a:cubicBezTo>
                    <a:cubicBezTo>
                      <a:pt x="694158" y="200874"/>
                      <a:pt x="690950" y="193749"/>
                      <a:pt x="687575" y="186748"/>
                    </a:cubicBezTo>
                    <a:cubicBezTo>
                      <a:pt x="686825" y="185193"/>
                      <a:pt x="686249" y="183575"/>
                      <a:pt x="685479" y="182032"/>
                    </a:cubicBezTo>
                    <a:cubicBezTo>
                      <a:pt x="668293" y="148123"/>
                      <a:pt x="643694" y="117429"/>
                      <a:pt x="613483" y="91278"/>
                    </a:cubicBezTo>
                    <a:cubicBezTo>
                      <a:pt x="548646" y="35151"/>
                      <a:pt x="457731" y="-2"/>
                      <a:pt x="356730" y="0"/>
                    </a:cubicBezTo>
                    <a:close/>
                  </a:path>
                </a:pathLst>
              </a:custGeom>
              <a:solidFill>
                <a:srgbClr val="FDFFF7"/>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10" name="Google Shape;610;p22"/>
              <p:cNvSpPr/>
              <p:nvPr/>
            </p:nvSpPr>
            <p:spPr>
              <a:xfrm>
                <a:off x="6109421" y="399477"/>
                <a:ext cx="713459" cy="1810787"/>
              </a:xfrm>
              <a:custGeom>
                <a:rect b="b" l="l" r="r" t="t"/>
                <a:pathLst>
                  <a:path extrusionOk="0" h="1810787" w="713459">
                    <a:moveTo>
                      <a:pt x="356730" y="0"/>
                    </a:moveTo>
                    <a:cubicBezTo>
                      <a:pt x="161605" y="0"/>
                      <a:pt x="3315" y="130357"/>
                      <a:pt x="315" y="292069"/>
                    </a:cubicBezTo>
                    <a:cubicBezTo>
                      <a:pt x="281" y="293623"/>
                      <a:pt x="0" y="295123"/>
                      <a:pt x="0" y="296684"/>
                    </a:cubicBezTo>
                    <a:lnTo>
                      <a:pt x="0" y="1169431"/>
                    </a:lnTo>
                    <a:cubicBezTo>
                      <a:pt x="0" y="1201310"/>
                      <a:pt x="9550" y="1230135"/>
                      <a:pt x="24626" y="1252638"/>
                    </a:cubicBezTo>
                    <a:cubicBezTo>
                      <a:pt x="24713" y="1252765"/>
                      <a:pt x="24746" y="1252933"/>
                      <a:pt x="24833" y="1253060"/>
                    </a:cubicBezTo>
                    <a:cubicBezTo>
                      <a:pt x="29180" y="1259489"/>
                      <a:pt x="34082" y="1265296"/>
                      <a:pt x="39299" y="1270560"/>
                    </a:cubicBezTo>
                    <a:cubicBezTo>
                      <a:pt x="39735" y="1270995"/>
                      <a:pt x="40110" y="1271497"/>
                      <a:pt x="40552" y="1271919"/>
                    </a:cubicBezTo>
                    <a:cubicBezTo>
                      <a:pt x="45514" y="1276755"/>
                      <a:pt x="50980" y="1280880"/>
                      <a:pt x="56592" y="1284497"/>
                    </a:cubicBezTo>
                    <a:cubicBezTo>
                      <a:pt x="57456" y="1285046"/>
                      <a:pt x="58226" y="1285763"/>
                      <a:pt x="59103" y="1286278"/>
                    </a:cubicBezTo>
                    <a:cubicBezTo>
                      <a:pt x="63811" y="1289098"/>
                      <a:pt x="68801" y="1291114"/>
                      <a:pt x="73877" y="1292989"/>
                    </a:cubicBezTo>
                    <a:cubicBezTo>
                      <a:pt x="75960" y="1293739"/>
                      <a:pt x="77936" y="1294811"/>
                      <a:pt x="80066" y="1295393"/>
                    </a:cubicBezTo>
                    <a:cubicBezTo>
                      <a:pt x="86917" y="1297302"/>
                      <a:pt x="94009" y="1298333"/>
                      <a:pt x="101336" y="1298333"/>
                    </a:cubicBezTo>
                    <a:lnTo>
                      <a:pt x="272679" y="1298333"/>
                    </a:lnTo>
                    <a:lnTo>
                      <a:pt x="272679" y="1726744"/>
                    </a:lnTo>
                    <a:cubicBezTo>
                      <a:pt x="272679" y="1773156"/>
                      <a:pt x="310311" y="1810788"/>
                      <a:pt x="356730" y="1810788"/>
                    </a:cubicBezTo>
                    <a:cubicBezTo>
                      <a:pt x="403142" y="1810788"/>
                      <a:pt x="440774" y="1773163"/>
                      <a:pt x="440774" y="1726744"/>
                    </a:cubicBezTo>
                    <a:lnTo>
                      <a:pt x="440774" y="1298333"/>
                    </a:lnTo>
                    <a:lnTo>
                      <a:pt x="612116" y="1298333"/>
                    </a:lnTo>
                    <a:cubicBezTo>
                      <a:pt x="619115" y="1298333"/>
                      <a:pt x="625960" y="1297422"/>
                      <a:pt x="632556" y="1295708"/>
                    </a:cubicBezTo>
                    <a:cubicBezTo>
                      <a:pt x="678728" y="1283693"/>
                      <a:pt x="713460" y="1231722"/>
                      <a:pt x="713460" y="1169431"/>
                    </a:cubicBezTo>
                    <a:lnTo>
                      <a:pt x="713460" y="296684"/>
                    </a:lnTo>
                    <a:cubicBezTo>
                      <a:pt x="713460" y="295123"/>
                      <a:pt x="713178" y="293623"/>
                      <a:pt x="713145" y="292069"/>
                    </a:cubicBezTo>
                    <a:cubicBezTo>
                      <a:pt x="712877" y="277737"/>
                      <a:pt x="711055" y="263805"/>
                      <a:pt x="708430" y="250046"/>
                    </a:cubicBezTo>
                    <a:cubicBezTo>
                      <a:pt x="707412" y="244715"/>
                      <a:pt x="706528" y="239348"/>
                      <a:pt x="705175" y="234116"/>
                    </a:cubicBezTo>
                    <a:cubicBezTo>
                      <a:pt x="703681" y="228344"/>
                      <a:pt x="701626" y="222779"/>
                      <a:pt x="699730" y="217139"/>
                    </a:cubicBezTo>
                    <a:cubicBezTo>
                      <a:pt x="698732" y="214159"/>
                      <a:pt x="698009" y="211069"/>
                      <a:pt x="696897" y="208127"/>
                    </a:cubicBezTo>
                    <a:cubicBezTo>
                      <a:pt x="694158" y="200874"/>
                      <a:pt x="690950" y="193749"/>
                      <a:pt x="687575" y="186748"/>
                    </a:cubicBezTo>
                    <a:cubicBezTo>
                      <a:pt x="686825" y="185193"/>
                      <a:pt x="686249" y="183575"/>
                      <a:pt x="685479" y="182032"/>
                    </a:cubicBezTo>
                    <a:cubicBezTo>
                      <a:pt x="668293" y="148123"/>
                      <a:pt x="643694" y="117429"/>
                      <a:pt x="613483" y="91278"/>
                    </a:cubicBezTo>
                    <a:cubicBezTo>
                      <a:pt x="548646" y="35151"/>
                      <a:pt x="457731" y="-2"/>
                      <a:pt x="356730" y="0"/>
                    </a:cubicBezTo>
                    <a:close/>
                  </a:path>
                </a:pathLst>
              </a:custGeom>
              <a:noFill/>
              <a:ln cap="flat" cmpd="sng" w="179975">
                <a:solidFill>
                  <a:srgbClr val="FFFEFC"/>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611" name="Google Shape;611;p22"/>
            <p:cNvSpPr/>
            <p:nvPr/>
          </p:nvSpPr>
          <p:spPr>
            <a:xfrm>
              <a:off x="6388495" y="1556451"/>
              <a:ext cx="168087" cy="660397"/>
            </a:xfrm>
            <a:custGeom>
              <a:rect b="b" l="l" r="r" t="t"/>
              <a:pathLst>
                <a:path extrusionOk="0" h="660397" w="168087">
                  <a:moveTo>
                    <a:pt x="0" y="84044"/>
                  </a:moveTo>
                  <a:cubicBezTo>
                    <a:pt x="0" y="37625"/>
                    <a:pt x="37625" y="0"/>
                    <a:pt x="84044" y="0"/>
                  </a:cubicBezTo>
                  <a:lnTo>
                    <a:pt x="84044" y="0"/>
                  </a:lnTo>
                  <a:cubicBezTo>
                    <a:pt x="130456" y="0"/>
                    <a:pt x="168088" y="37625"/>
                    <a:pt x="168088" y="84044"/>
                  </a:cubicBezTo>
                  <a:lnTo>
                    <a:pt x="168088" y="576353"/>
                  </a:lnTo>
                  <a:cubicBezTo>
                    <a:pt x="168088" y="622765"/>
                    <a:pt x="130456" y="660397"/>
                    <a:pt x="84044" y="660397"/>
                  </a:cubicBezTo>
                  <a:lnTo>
                    <a:pt x="84044" y="660397"/>
                  </a:lnTo>
                  <a:cubicBezTo>
                    <a:pt x="37625" y="660397"/>
                    <a:pt x="0" y="622765"/>
                    <a:pt x="0" y="576353"/>
                  </a:cubicBezTo>
                  <a:lnTo>
                    <a:pt x="0" y="84044"/>
                  </a:lnTo>
                  <a:close/>
                </a:path>
              </a:pathLst>
            </a:custGeom>
            <a:solidFill>
              <a:srgbClr val="DBAB9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12" name="Google Shape;612;p22"/>
            <p:cNvSpPr/>
            <p:nvPr/>
          </p:nvSpPr>
          <p:spPr>
            <a:xfrm>
              <a:off x="6368705" y="1536480"/>
              <a:ext cx="194850" cy="687099"/>
            </a:xfrm>
            <a:custGeom>
              <a:rect b="b" l="l" r="r" t="t"/>
              <a:pathLst>
                <a:path extrusionOk="0" h="687099" w="194850">
                  <a:moveTo>
                    <a:pt x="97526" y="0"/>
                  </a:moveTo>
                  <a:cubicBezTo>
                    <a:pt x="43713" y="0"/>
                    <a:pt x="0" y="43505"/>
                    <a:pt x="0" y="97318"/>
                  </a:cubicBezTo>
                  <a:cubicBezTo>
                    <a:pt x="0" y="101162"/>
                    <a:pt x="0" y="585723"/>
                    <a:pt x="0" y="589567"/>
                  </a:cubicBezTo>
                  <a:cubicBezTo>
                    <a:pt x="0" y="643379"/>
                    <a:pt x="43713" y="687099"/>
                    <a:pt x="97526" y="687099"/>
                  </a:cubicBezTo>
                  <a:cubicBezTo>
                    <a:pt x="151338" y="687099"/>
                    <a:pt x="194844" y="643379"/>
                    <a:pt x="194850" y="589567"/>
                  </a:cubicBezTo>
                  <a:lnTo>
                    <a:pt x="194850" y="97318"/>
                  </a:lnTo>
                  <a:cubicBezTo>
                    <a:pt x="194850" y="43505"/>
                    <a:pt x="151338" y="0"/>
                    <a:pt x="97526" y="0"/>
                  </a:cubicBezTo>
                  <a:close/>
                  <a:moveTo>
                    <a:pt x="97526" y="13395"/>
                  </a:moveTo>
                  <a:cubicBezTo>
                    <a:pt x="143944" y="13395"/>
                    <a:pt x="181449" y="50906"/>
                    <a:pt x="181456" y="97318"/>
                  </a:cubicBezTo>
                  <a:lnTo>
                    <a:pt x="181456" y="589567"/>
                  </a:lnTo>
                  <a:cubicBezTo>
                    <a:pt x="181456" y="635986"/>
                    <a:pt x="143944" y="673705"/>
                    <a:pt x="97526" y="673705"/>
                  </a:cubicBezTo>
                  <a:cubicBezTo>
                    <a:pt x="51114" y="673705"/>
                    <a:pt x="13395" y="635986"/>
                    <a:pt x="13395" y="589567"/>
                  </a:cubicBezTo>
                  <a:lnTo>
                    <a:pt x="13395" y="97318"/>
                  </a:lnTo>
                  <a:cubicBezTo>
                    <a:pt x="13395" y="50906"/>
                    <a:pt x="51114" y="13395"/>
                    <a:pt x="97526" y="1339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13" name="Google Shape;613;p22"/>
            <p:cNvSpPr/>
            <p:nvPr/>
          </p:nvSpPr>
          <p:spPr>
            <a:xfrm>
              <a:off x="6457946" y="1596072"/>
              <a:ext cx="29179" cy="540978"/>
            </a:xfrm>
            <a:custGeom>
              <a:rect b="b" l="l" r="r" t="t"/>
              <a:pathLst>
                <a:path extrusionOk="0" h="540978" w="29179">
                  <a:moveTo>
                    <a:pt x="0" y="14587"/>
                  </a:moveTo>
                  <a:cubicBezTo>
                    <a:pt x="0" y="6530"/>
                    <a:pt x="6530" y="0"/>
                    <a:pt x="14593" y="0"/>
                  </a:cubicBezTo>
                  <a:lnTo>
                    <a:pt x="14593" y="0"/>
                  </a:lnTo>
                  <a:cubicBezTo>
                    <a:pt x="22650" y="0"/>
                    <a:pt x="29180" y="6530"/>
                    <a:pt x="29180" y="14587"/>
                  </a:cubicBezTo>
                  <a:lnTo>
                    <a:pt x="29180" y="526385"/>
                  </a:lnTo>
                  <a:cubicBezTo>
                    <a:pt x="29180" y="534442"/>
                    <a:pt x="22650" y="540978"/>
                    <a:pt x="14593" y="540978"/>
                  </a:cubicBezTo>
                  <a:lnTo>
                    <a:pt x="14593" y="540978"/>
                  </a:lnTo>
                  <a:cubicBezTo>
                    <a:pt x="6530" y="540978"/>
                    <a:pt x="0" y="534442"/>
                    <a:pt x="0" y="526385"/>
                  </a:cubicBezTo>
                  <a:lnTo>
                    <a:pt x="0" y="14587"/>
                  </a:lnTo>
                  <a:close/>
                </a:path>
              </a:pathLst>
            </a:custGeom>
            <a:solidFill>
              <a:srgbClr val="9E6D5C"/>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14" name="Google Shape;614;p22"/>
            <p:cNvSpPr/>
            <p:nvPr/>
          </p:nvSpPr>
          <p:spPr>
            <a:xfrm>
              <a:off x="6115810" y="406153"/>
              <a:ext cx="713459" cy="1298333"/>
            </a:xfrm>
            <a:custGeom>
              <a:rect b="b" l="l" r="r" t="t"/>
              <a:pathLst>
                <a:path extrusionOk="0" h="1298333" w="713459">
                  <a:moveTo>
                    <a:pt x="356730" y="0"/>
                  </a:moveTo>
                  <a:cubicBezTo>
                    <a:pt x="161605" y="0"/>
                    <a:pt x="3315" y="130357"/>
                    <a:pt x="315" y="292070"/>
                  </a:cubicBezTo>
                  <a:cubicBezTo>
                    <a:pt x="281" y="293624"/>
                    <a:pt x="0" y="295117"/>
                    <a:pt x="0" y="296678"/>
                  </a:cubicBezTo>
                  <a:lnTo>
                    <a:pt x="0" y="1169432"/>
                  </a:lnTo>
                  <a:cubicBezTo>
                    <a:pt x="0" y="1240617"/>
                    <a:pt x="45387" y="1298334"/>
                    <a:pt x="101336" y="1298334"/>
                  </a:cubicBezTo>
                  <a:lnTo>
                    <a:pt x="612117" y="1298334"/>
                  </a:lnTo>
                  <a:cubicBezTo>
                    <a:pt x="668072" y="1298334"/>
                    <a:pt x="713460" y="1240617"/>
                    <a:pt x="713460" y="1169432"/>
                  </a:cubicBezTo>
                  <a:lnTo>
                    <a:pt x="713460" y="296678"/>
                  </a:lnTo>
                  <a:cubicBezTo>
                    <a:pt x="713460" y="295124"/>
                    <a:pt x="713172" y="293624"/>
                    <a:pt x="713145" y="292070"/>
                  </a:cubicBezTo>
                  <a:cubicBezTo>
                    <a:pt x="710144" y="130357"/>
                    <a:pt x="551848" y="0"/>
                    <a:pt x="356730" y="0"/>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15" name="Google Shape;615;p22"/>
            <p:cNvSpPr/>
            <p:nvPr/>
          </p:nvSpPr>
          <p:spPr>
            <a:xfrm>
              <a:off x="6095999" y="386014"/>
              <a:ext cx="740255" cy="1325223"/>
            </a:xfrm>
            <a:custGeom>
              <a:rect b="b" l="l" r="r" t="t"/>
              <a:pathLst>
                <a:path extrusionOk="0" h="1325223" w="740255">
                  <a:moveTo>
                    <a:pt x="370232" y="0"/>
                  </a:moveTo>
                  <a:cubicBezTo>
                    <a:pt x="168557" y="0"/>
                    <a:pt x="3570" y="135537"/>
                    <a:pt x="422" y="305350"/>
                  </a:cubicBezTo>
                  <a:cubicBezTo>
                    <a:pt x="415" y="305491"/>
                    <a:pt x="0" y="308900"/>
                    <a:pt x="0" y="310166"/>
                  </a:cubicBezTo>
                  <a:lnTo>
                    <a:pt x="0" y="1182907"/>
                  </a:lnTo>
                  <a:cubicBezTo>
                    <a:pt x="0" y="1260870"/>
                    <a:pt x="50538" y="1325224"/>
                    <a:pt x="114691" y="1325224"/>
                  </a:cubicBezTo>
                  <a:lnTo>
                    <a:pt x="625565" y="1325224"/>
                  </a:lnTo>
                  <a:cubicBezTo>
                    <a:pt x="689725" y="1325224"/>
                    <a:pt x="740256" y="1260870"/>
                    <a:pt x="740256" y="1182907"/>
                  </a:cubicBezTo>
                  <a:lnTo>
                    <a:pt x="740256" y="310166"/>
                  </a:lnTo>
                  <a:cubicBezTo>
                    <a:pt x="740256" y="308900"/>
                    <a:pt x="740209" y="308029"/>
                    <a:pt x="740048" y="306402"/>
                  </a:cubicBezTo>
                  <a:cubicBezTo>
                    <a:pt x="740048" y="306395"/>
                    <a:pt x="740048" y="305491"/>
                    <a:pt x="740048" y="305350"/>
                  </a:cubicBezTo>
                  <a:cubicBezTo>
                    <a:pt x="736900" y="135537"/>
                    <a:pt x="571913" y="0"/>
                    <a:pt x="370232" y="0"/>
                  </a:cubicBezTo>
                  <a:close/>
                  <a:moveTo>
                    <a:pt x="370232" y="13395"/>
                  </a:moveTo>
                  <a:cubicBezTo>
                    <a:pt x="565357" y="13395"/>
                    <a:pt x="723653" y="143851"/>
                    <a:pt x="726653" y="305565"/>
                  </a:cubicBezTo>
                  <a:cubicBezTo>
                    <a:pt x="726680" y="307119"/>
                    <a:pt x="726861" y="308605"/>
                    <a:pt x="726861" y="310166"/>
                  </a:cubicBezTo>
                  <a:lnTo>
                    <a:pt x="726861" y="1182907"/>
                  </a:lnTo>
                  <a:cubicBezTo>
                    <a:pt x="726861" y="1254085"/>
                    <a:pt x="681520" y="1311829"/>
                    <a:pt x="625565" y="1311829"/>
                  </a:cubicBezTo>
                  <a:lnTo>
                    <a:pt x="114691" y="1311829"/>
                  </a:lnTo>
                  <a:cubicBezTo>
                    <a:pt x="58742" y="1311829"/>
                    <a:pt x="13395" y="1254085"/>
                    <a:pt x="13395" y="1182907"/>
                  </a:cubicBezTo>
                  <a:lnTo>
                    <a:pt x="13395" y="310166"/>
                  </a:lnTo>
                  <a:cubicBezTo>
                    <a:pt x="13395" y="308605"/>
                    <a:pt x="13783" y="307119"/>
                    <a:pt x="13816" y="305565"/>
                  </a:cubicBezTo>
                  <a:cubicBezTo>
                    <a:pt x="16817" y="143851"/>
                    <a:pt x="175113" y="13395"/>
                    <a:pt x="370232" y="1339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16" name="Google Shape;616;p22"/>
            <p:cNvSpPr/>
            <p:nvPr/>
          </p:nvSpPr>
          <p:spPr>
            <a:xfrm>
              <a:off x="6520693" y="599213"/>
              <a:ext cx="148953" cy="1010347"/>
            </a:xfrm>
            <a:custGeom>
              <a:rect b="b" l="l" r="r" t="t"/>
              <a:pathLst>
                <a:path extrusionOk="0" h="1010347" w="148953">
                  <a:moveTo>
                    <a:pt x="0" y="66914"/>
                  </a:moveTo>
                  <a:cubicBezTo>
                    <a:pt x="0" y="29959"/>
                    <a:pt x="33346" y="0"/>
                    <a:pt x="74480" y="0"/>
                  </a:cubicBezTo>
                  <a:lnTo>
                    <a:pt x="74480" y="0"/>
                  </a:lnTo>
                  <a:cubicBezTo>
                    <a:pt x="115608" y="0"/>
                    <a:pt x="148954" y="29959"/>
                    <a:pt x="148954" y="66914"/>
                  </a:cubicBezTo>
                  <a:lnTo>
                    <a:pt x="148954" y="943428"/>
                  </a:lnTo>
                  <a:cubicBezTo>
                    <a:pt x="148954" y="980384"/>
                    <a:pt x="115608" y="1010347"/>
                    <a:pt x="74480" y="1010347"/>
                  </a:cubicBezTo>
                  <a:lnTo>
                    <a:pt x="74480" y="1010347"/>
                  </a:lnTo>
                  <a:cubicBezTo>
                    <a:pt x="33346" y="1010347"/>
                    <a:pt x="0" y="980384"/>
                    <a:pt x="0" y="943428"/>
                  </a:cubicBezTo>
                  <a:lnTo>
                    <a:pt x="0" y="66914"/>
                  </a:lnTo>
                  <a:close/>
                </a:path>
              </a:pathLst>
            </a:custGeom>
            <a:solidFill>
              <a:srgbClr val="FAD44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17" name="Google Shape;617;p22"/>
            <p:cNvSpPr/>
            <p:nvPr/>
          </p:nvSpPr>
          <p:spPr>
            <a:xfrm>
              <a:off x="6545908" y="628622"/>
              <a:ext cx="73911" cy="951523"/>
            </a:xfrm>
            <a:custGeom>
              <a:rect b="b" l="l" r="r" t="t"/>
              <a:pathLst>
                <a:path extrusionOk="0" h="951523" w="73911">
                  <a:moveTo>
                    <a:pt x="0" y="33792"/>
                  </a:moveTo>
                  <a:cubicBezTo>
                    <a:pt x="0" y="15128"/>
                    <a:pt x="16549" y="0"/>
                    <a:pt x="36956" y="0"/>
                  </a:cubicBezTo>
                  <a:lnTo>
                    <a:pt x="36956" y="0"/>
                  </a:lnTo>
                  <a:cubicBezTo>
                    <a:pt x="57369" y="0"/>
                    <a:pt x="73911" y="15128"/>
                    <a:pt x="73911" y="33792"/>
                  </a:cubicBezTo>
                  <a:lnTo>
                    <a:pt x="73911" y="917736"/>
                  </a:lnTo>
                  <a:cubicBezTo>
                    <a:pt x="73911" y="936394"/>
                    <a:pt x="57369" y="951523"/>
                    <a:pt x="36956" y="951523"/>
                  </a:cubicBezTo>
                  <a:lnTo>
                    <a:pt x="36956" y="951523"/>
                  </a:lnTo>
                  <a:cubicBezTo>
                    <a:pt x="16549" y="951523"/>
                    <a:pt x="0" y="936394"/>
                    <a:pt x="0" y="917736"/>
                  </a:cubicBezTo>
                  <a:lnTo>
                    <a:pt x="0" y="33792"/>
                  </a:lnTo>
                  <a:close/>
                </a:path>
              </a:pathLst>
            </a:custGeom>
            <a:solidFill>
              <a:srgbClr val="FFDF9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18" name="Google Shape;618;p22"/>
            <p:cNvSpPr/>
            <p:nvPr/>
          </p:nvSpPr>
          <p:spPr>
            <a:xfrm>
              <a:off x="6244122" y="599213"/>
              <a:ext cx="148947" cy="1010347"/>
            </a:xfrm>
            <a:custGeom>
              <a:rect b="b" l="l" r="r" t="t"/>
              <a:pathLst>
                <a:path extrusionOk="0" h="1010347" w="148947">
                  <a:moveTo>
                    <a:pt x="0" y="66914"/>
                  </a:moveTo>
                  <a:cubicBezTo>
                    <a:pt x="0" y="29959"/>
                    <a:pt x="33346" y="0"/>
                    <a:pt x="74474" y="0"/>
                  </a:cubicBezTo>
                  <a:lnTo>
                    <a:pt x="74474" y="0"/>
                  </a:lnTo>
                  <a:cubicBezTo>
                    <a:pt x="115608" y="0"/>
                    <a:pt x="148947" y="29959"/>
                    <a:pt x="148947" y="66914"/>
                  </a:cubicBezTo>
                  <a:lnTo>
                    <a:pt x="148947" y="943428"/>
                  </a:lnTo>
                  <a:cubicBezTo>
                    <a:pt x="148947" y="980384"/>
                    <a:pt x="115608" y="1010347"/>
                    <a:pt x="74474" y="1010347"/>
                  </a:cubicBezTo>
                  <a:lnTo>
                    <a:pt x="74474" y="1010347"/>
                  </a:lnTo>
                  <a:cubicBezTo>
                    <a:pt x="33346" y="1010347"/>
                    <a:pt x="0" y="980384"/>
                    <a:pt x="0" y="943428"/>
                  </a:cubicBezTo>
                  <a:lnTo>
                    <a:pt x="0" y="66914"/>
                  </a:lnTo>
                  <a:close/>
                </a:path>
              </a:pathLst>
            </a:custGeom>
            <a:solidFill>
              <a:srgbClr val="FAD44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19" name="Google Shape;619;p22"/>
            <p:cNvSpPr/>
            <p:nvPr/>
          </p:nvSpPr>
          <p:spPr>
            <a:xfrm>
              <a:off x="6269338" y="628622"/>
              <a:ext cx="73911" cy="951523"/>
            </a:xfrm>
            <a:custGeom>
              <a:rect b="b" l="l" r="r" t="t"/>
              <a:pathLst>
                <a:path extrusionOk="0" h="951523" w="73911">
                  <a:moveTo>
                    <a:pt x="0" y="33792"/>
                  </a:moveTo>
                  <a:cubicBezTo>
                    <a:pt x="0" y="15128"/>
                    <a:pt x="16542" y="0"/>
                    <a:pt x="36956" y="0"/>
                  </a:cubicBezTo>
                  <a:lnTo>
                    <a:pt x="36956" y="0"/>
                  </a:lnTo>
                  <a:cubicBezTo>
                    <a:pt x="57362" y="0"/>
                    <a:pt x="73911" y="15128"/>
                    <a:pt x="73911" y="33792"/>
                  </a:cubicBezTo>
                  <a:lnTo>
                    <a:pt x="73911" y="917736"/>
                  </a:lnTo>
                  <a:cubicBezTo>
                    <a:pt x="73911" y="936394"/>
                    <a:pt x="57362" y="951523"/>
                    <a:pt x="36956" y="951523"/>
                  </a:cubicBezTo>
                  <a:lnTo>
                    <a:pt x="36956" y="951523"/>
                  </a:lnTo>
                  <a:cubicBezTo>
                    <a:pt x="16542" y="951523"/>
                    <a:pt x="0" y="936394"/>
                    <a:pt x="0" y="917736"/>
                  </a:cubicBezTo>
                  <a:lnTo>
                    <a:pt x="0" y="33792"/>
                  </a:lnTo>
                  <a:close/>
                </a:path>
              </a:pathLst>
            </a:custGeom>
            <a:solidFill>
              <a:srgbClr val="FFDF9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620" name="Google Shape;620;p22"/>
          <p:cNvGrpSpPr/>
          <p:nvPr/>
        </p:nvGrpSpPr>
        <p:grpSpPr>
          <a:xfrm>
            <a:off x="165053" y="4664994"/>
            <a:ext cx="2236285" cy="1937104"/>
            <a:chOff x="3540575" y="179636"/>
            <a:chExt cx="2203888" cy="1909229"/>
          </a:xfrm>
        </p:grpSpPr>
        <p:sp>
          <p:nvSpPr>
            <p:cNvPr id="621" name="Google Shape;621;p22"/>
            <p:cNvSpPr/>
            <p:nvPr/>
          </p:nvSpPr>
          <p:spPr>
            <a:xfrm>
              <a:off x="3547368" y="186373"/>
              <a:ext cx="2190461" cy="1895817"/>
            </a:xfrm>
            <a:custGeom>
              <a:rect b="b" l="l" r="r" t="t"/>
              <a:pathLst>
                <a:path extrusionOk="0" h="1895817" w="2190461">
                  <a:moveTo>
                    <a:pt x="1635493" y="452"/>
                  </a:moveTo>
                  <a:cubicBezTo>
                    <a:pt x="1504273" y="5288"/>
                    <a:pt x="1323460" y="53870"/>
                    <a:pt x="1164146" y="245041"/>
                  </a:cubicBezTo>
                  <a:cubicBezTo>
                    <a:pt x="1059106" y="371096"/>
                    <a:pt x="1041264" y="510658"/>
                    <a:pt x="1046073" y="613012"/>
                  </a:cubicBezTo>
                  <a:cubicBezTo>
                    <a:pt x="1033897" y="615042"/>
                    <a:pt x="1022210" y="618069"/>
                    <a:pt x="1011133" y="622650"/>
                  </a:cubicBezTo>
                  <a:cubicBezTo>
                    <a:pt x="992629" y="521260"/>
                    <a:pt x="913862" y="354015"/>
                    <a:pt x="584846" y="351552"/>
                  </a:cubicBezTo>
                  <a:cubicBezTo>
                    <a:pt x="122748" y="348093"/>
                    <a:pt x="0" y="637109"/>
                    <a:pt x="0" y="637109"/>
                  </a:cubicBezTo>
                  <a:lnTo>
                    <a:pt x="322668" y="641683"/>
                  </a:lnTo>
                  <a:lnTo>
                    <a:pt x="428210" y="547948"/>
                  </a:lnTo>
                  <a:lnTo>
                    <a:pt x="423394" y="634698"/>
                  </a:lnTo>
                  <a:lnTo>
                    <a:pt x="628947" y="645541"/>
                  </a:lnTo>
                  <a:lnTo>
                    <a:pt x="724129" y="527220"/>
                  </a:lnTo>
                  <a:lnTo>
                    <a:pt x="763408" y="655902"/>
                  </a:lnTo>
                  <a:lnTo>
                    <a:pt x="935943" y="685303"/>
                  </a:lnTo>
                  <a:cubicBezTo>
                    <a:pt x="933150" y="689616"/>
                    <a:pt x="930893" y="694244"/>
                    <a:pt x="928476" y="698798"/>
                  </a:cubicBezTo>
                  <a:cubicBezTo>
                    <a:pt x="894661" y="694773"/>
                    <a:pt x="856527" y="691611"/>
                    <a:pt x="812325" y="693011"/>
                  </a:cubicBezTo>
                  <a:cubicBezTo>
                    <a:pt x="688425" y="696916"/>
                    <a:pt x="535433" y="732980"/>
                    <a:pt x="419055" y="860972"/>
                  </a:cubicBezTo>
                  <a:cubicBezTo>
                    <a:pt x="150816" y="1155953"/>
                    <a:pt x="216395" y="1387498"/>
                    <a:pt x="216395" y="1387498"/>
                  </a:cubicBezTo>
                  <a:lnTo>
                    <a:pt x="479297" y="1181711"/>
                  </a:lnTo>
                  <a:lnTo>
                    <a:pt x="502436" y="1048449"/>
                  </a:lnTo>
                  <a:lnTo>
                    <a:pt x="564606" y="1120739"/>
                  </a:lnTo>
                  <a:lnTo>
                    <a:pt x="717143" y="1010375"/>
                  </a:lnTo>
                  <a:lnTo>
                    <a:pt x="711116" y="815672"/>
                  </a:lnTo>
                  <a:lnTo>
                    <a:pt x="761720" y="867957"/>
                  </a:lnTo>
                  <a:cubicBezTo>
                    <a:pt x="751567" y="889281"/>
                    <a:pt x="745332" y="912889"/>
                    <a:pt x="745332" y="938084"/>
                  </a:cubicBezTo>
                  <a:cubicBezTo>
                    <a:pt x="745332" y="1028605"/>
                    <a:pt x="818674" y="1101946"/>
                    <a:pt x="909201" y="1101946"/>
                  </a:cubicBezTo>
                  <a:cubicBezTo>
                    <a:pt x="918115" y="1101946"/>
                    <a:pt x="926687" y="1100660"/>
                    <a:pt x="935220" y="1099294"/>
                  </a:cubicBezTo>
                  <a:cubicBezTo>
                    <a:pt x="939339" y="1224875"/>
                    <a:pt x="945346" y="1373165"/>
                    <a:pt x="954260" y="1466057"/>
                  </a:cubicBezTo>
                  <a:cubicBezTo>
                    <a:pt x="966107" y="1589527"/>
                    <a:pt x="1024561" y="1859320"/>
                    <a:pt x="1076914" y="1879331"/>
                  </a:cubicBezTo>
                  <a:cubicBezTo>
                    <a:pt x="1204604" y="1928094"/>
                    <a:pt x="1320091" y="1856078"/>
                    <a:pt x="1333071" y="1825834"/>
                  </a:cubicBezTo>
                  <a:cubicBezTo>
                    <a:pt x="1356431" y="1771358"/>
                    <a:pt x="1319308" y="1670705"/>
                    <a:pt x="1307769" y="1635705"/>
                  </a:cubicBezTo>
                  <a:cubicBezTo>
                    <a:pt x="1225359" y="1385221"/>
                    <a:pt x="1200746" y="1318964"/>
                    <a:pt x="1182463" y="1140744"/>
                  </a:cubicBezTo>
                  <a:cubicBezTo>
                    <a:pt x="1180989" y="1126398"/>
                    <a:pt x="1180453" y="1113854"/>
                    <a:pt x="1179328" y="1100017"/>
                  </a:cubicBezTo>
                  <a:cubicBezTo>
                    <a:pt x="1180728" y="1100051"/>
                    <a:pt x="1182021" y="1100480"/>
                    <a:pt x="1183427" y="1100500"/>
                  </a:cubicBezTo>
                  <a:cubicBezTo>
                    <a:pt x="1214723" y="1100500"/>
                    <a:pt x="1243857" y="1091405"/>
                    <a:pt x="1268730" y="1076162"/>
                  </a:cubicBezTo>
                  <a:lnTo>
                    <a:pt x="1344396" y="1123873"/>
                  </a:lnTo>
                  <a:lnTo>
                    <a:pt x="1457895" y="1042187"/>
                  </a:lnTo>
                  <a:lnTo>
                    <a:pt x="1451873" y="1208942"/>
                  </a:lnTo>
                  <a:lnTo>
                    <a:pt x="1603928" y="1319547"/>
                  </a:lnTo>
                  <a:lnTo>
                    <a:pt x="1676459" y="1252072"/>
                  </a:lnTo>
                  <a:lnTo>
                    <a:pt x="1692125" y="1386774"/>
                  </a:lnTo>
                  <a:lnTo>
                    <a:pt x="1953097" y="1579314"/>
                  </a:lnTo>
                  <a:cubicBezTo>
                    <a:pt x="1953097" y="1579314"/>
                    <a:pt x="2008175" y="1226315"/>
                    <a:pt x="1641038" y="967003"/>
                  </a:cubicBezTo>
                  <a:cubicBezTo>
                    <a:pt x="1527780" y="887004"/>
                    <a:pt x="1420048" y="861454"/>
                    <a:pt x="1328255" y="861213"/>
                  </a:cubicBezTo>
                  <a:cubicBezTo>
                    <a:pt x="1324043" y="853150"/>
                    <a:pt x="1319234" y="845488"/>
                    <a:pt x="1313796" y="838322"/>
                  </a:cubicBezTo>
                  <a:lnTo>
                    <a:pt x="1441031" y="814948"/>
                  </a:lnTo>
                  <a:lnTo>
                    <a:pt x="1463440" y="705783"/>
                  </a:lnTo>
                  <a:lnTo>
                    <a:pt x="1571152" y="823862"/>
                  </a:lnTo>
                  <a:lnTo>
                    <a:pt x="1766585" y="822657"/>
                  </a:lnTo>
                  <a:lnTo>
                    <a:pt x="1772606" y="739042"/>
                  </a:lnTo>
                  <a:lnTo>
                    <a:pt x="1858156" y="821934"/>
                  </a:lnTo>
                  <a:lnTo>
                    <a:pt x="2190462" y="816388"/>
                  </a:lnTo>
                  <a:cubicBezTo>
                    <a:pt x="2190462" y="816388"/>
                    <a:pt x="2061988" y="520650"/>
                    <a:pt x="1658625" y="519030"/>
                  </a:cubicBezTo>
                  <a:cubicBezTo>
                    <a:pt x="1631735" y="518922"/>
                    <a:pt x="1603667" y="520202"/>
                    <a:pt x="1574286" y="522887"/>
                  </a:cubicBezTo>
                  <a:cubicBezTo>
                    <a:pt x="1405394" y="538298"/>
                    <a:pt x="1291287" y="615725"/>
                    <a:pt x="1215473" y="694458"/>
                  </a:cubicBezTo>
                  <a:cubicBezTo>
                    <a:pt x="1205883" y="677393"/>
                    <a:pt x="1193701" y="662197"/>
                    <a:pt x="1178846" y="649640"/>
                  </a:cubicBezTo>
                  <a:lnTo>
                    <a:pt x="1277169" y="551317"/>
                  </a:lnTo>
                  <a:lnTo>
                    <a:pt x="1206077" y="445291"/>
                  </a:lnTo>
                  <a:lnTo>
                    <a:pt x="1383193" y="462882"/>
                  </a:lnTo>
                  <a:lnTo>
                    <a:pt x="1506811" y="325286"/>
                  </a:lnTo>
                  <a:lnTo>
                    <a:pt x="1443676" y="252030"/>
                  </a:lnTo>
                  <a:lnTo>
                    <a:pt x="1581278" y="256608"/>
                  </a:lnTo>
                  <a:lnTo>
                    <a:pt x="1818877" y="22381"/>
                  </a:lnTo>
                  <a:cubicBezTo>
                    <a:pt x="1818877" y="22381"/>
                    <a:pt x="1767784" y="4581"/>
                    <a:pt x="1688508" y="693"/>
                  </a:cubicBezTo>
                  <a:cubicBezTo>
                    <a:pt x="1671992" y="-118"/>
                    <a:pt x="1654238" y="-242"/>
                    <a:pt x="1635493" y="452"/>
                  </a:cubicBezTo>
                  <a:close/>
                </a:path>
              </a:pathLst>
            </a:custGeom>
            <a:solidFill>
              <a:srgbClr val="FFFCF9"/>
            </a:solidFill>
            <a:ln cap="flat" cmpd="sng" w="192675">
              <a:solidFill>
                <a:srgbClr val="FFFCF9"/>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622" name="Google Shape;622;p22"/>
            <p:cNvGrpSpPr/>
            <p:nvPr/>
          </p:nvGrpSpPr>
          <p:grpSpPr>
            <a:xfrm>
              <a:off x="3540575" y="179636"/>
              <a:ext cx="2203888" cy="1909229"/>
              <a:chOff x="3540575" y="179636"/>
              <a:chExt cx="2203888" cy="1909229"/>
            </a:xfrm>
          </p:grpSpPr>
          <p:sp>
            <p:nvSpPr>
              <p:cNvPr id="623" name="Google Shape;623;p22"/>
              <p:cNvSpPr/>
              <p:nvPr/>
            </p:nvSpPr>
            <p:spPr>
              <a:xfrm>
                <a:off x="4483431" y="1055569"/>
                <a:ext cx="410964" cy="1033296"/>
              </a:xfrm>
              <a:custGeom>
                <a:rect b="b" l="l" r="r" t="t"/>
                <a:pathLst>
                  <a:path extrusionOk="0" h="1033296" w="410964">
                    <a:moveTo>
                      <a:pt x="0" y="54147"/>
                    </a:moveTo>
                    <a:cubicBezTo>
                      <a:pt x="0" y="54147"/>
                      <a:pt x="8887" y="441564"/>
                      <a:pt x="24445" y="603658"/>
                    </a:cubicBezTo>
                    <a:cubicBezTo>
                      <a:pt x="36293" y="727129"/>
                      <a:pt x="94833" y="996828"/>
                      <a:pt x="147166" y="1016812"/>
                    </a:cubicBezTo>
                    <a:cubicBezTo>
                      <a:pt x="274856" y="1065575"/>
                      <a:pt x="390457" y="993546"/>
                      <a:pt x="403416" y="963321"/>
                    </a:cubicBezTo>
                    <a:cubicBezTo>
                      <a:pt x="426777" y="908846"/>
                      <a:pt x="389513" y="808239"/>
                      <a:pt x="378000" y="773239"/>
                    </a:cubicBezTo>
                    <a:cubicBezTo>
                      <a:pt x="295584" y="522755"/>
                      <a:pt x="271085" y="456405"/>
                      <a:pt x="252802" y="278184"/>
                    </a:cubicBezTo>
                    <a:cubicBezTo>
                      <a:pt x="237304" y="127121"/>
                      <a:pt x="242508" y="0"/>
                      <a:pt x="242508" y="0"/>
                    </a:cubicBezTo>
                    <a:lnTo>
                      <a:pt x="0" y="54147"/>
                    </a:lnTo>
                    <a:close/>
                  </a:path>
                </a:pathLst>
              </a:custGeom>
              <a:solidFill>
                <a:srgbClr val="FFC58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24" name="Google Shape;624;p22"/>
              <p:cNvSpPr/>
              <p:nvPr/>
            </p:nvSpPr>
            <p:spPr>
              <a:xfrm>
                <a:off x="4470357" y="1042234"/>
                <a:ext cx="424341" cy="1046629"/>
              </a:xfrm>
              <a:custGeom>
                <a:rect b="b" l="l" r="r" t="t"/>
                <a:pathLst>
                  <a:path extrusionOk="0" h="1046629" w="424341">
                    <a:moveTo>
                      <a:pt x="247801" y="168"/>
                    </a:moveTo>
                    <a:cubicBezTo>
                      <a:pt x="240219" y="1862"/>
                      <a:pt x="12814" y="52473"/>
                      <a:pt x="5232" y="54168"/>
                    </a:cubicBezTo>
                    <a:cubicBezTo>
                      <a:pt x="2118" y="54864"/>
                      <a:pt x="-72" y="57671"/>
                      <a:pt x="2" y="60865"/>
                    </a:cubicBezTo>
                    <a:cubicBezTo>
                      <a:pt x="29" y="62077"/>
                      <a:pt x="1763" y="132345"/>
                      <a:pt x="2513" y="157761"/>
                    </a:cubicBezTo>
                    <a:cubicBezTo>
                      <a:pt x="4650" y="230386"/>
                      <a:pt x="7181" y="303032"/>
                      <a:pt x="10048" y="370821"/>
                    </a:cubicBezTo>
                    <a:cubicBezTo>
                      <a:pt x="14414" y="474107"/>
                      <a:pt x="19276" y="556597"/>
                      <a:pt x="24487" y="610878"/>
                    </a:cubicBezTo>
                    <a:cubicBezTo>
                      <a:pt x="30796" y="676578"/>
                      <a:pt x="49059" y="775751"/>
                      <a:pt x="70738" y="857418"/>
                    </a:cubicBezTo>
                    <a:cubicBezTo>
                      <a:pt x="97052" y="956538"/>
                      <a:pt x="124504" y="1019344"/>
                      <a:pt x="151527" y="1029665"/>
                    </a:cubicBezTo>
                    <a:cubicBezTo>
                      <a:pt x="210510" y="1052188"/>
                      <a:pt x="271462" y="1051377"/>
                      <a:pt x="327123" y="1032592"/>
                    </a:cubicBezTo>
                    <a:cubicBezTo>
                      <a:pt x="370936" y="1017804"/>
                      <a:pt x="407939" y="991979"/>
                      <a:pt x="416277" y="972531"/>
                    </a:cubicBezTo>
                    <a:cubicBezTo>
                      <a:pt x="425680" y="950597"/>
                      <a:pt x="426470" y="921276"/>
                      <a:pt x="420670" y="885674"/>
                    </a:cubicBezTo>
                    <a:cubicBezTo>
                      <a:pt x="417516" y="866292"/>
                      <a:pt x="412620" y="845785"/>
                      <a:pt x="406024" y="823724"/>
                    </a:cubicBezTo>
                    <a:cubicBezTo>
                      <a:pt x="403465" y="815165"/>
                      <a:pt x="400773" y="806767"/>
                      <a:pt x="397652" y="797350"/>
                    </a:cubicBezTo>
                    <a:cubicBezTo>
                      <a:pt x="396366" y="793486"/>
                      <a:pt x="391812" y="780493"/>
                      <a:pt x="390955" y="777888"/>
                    </a:cubicBezTo>
                    <a:cubicBezTo>
                      <a:pt x="315724" y="549230"/>
                      <a:pt x="307909" y="523941"/>
                      <a:pt x="292170" y="453492"/>
                    </a:cubicBezTo>
                    <a:cubicBezTo>
                      <a:pt x="280892" y="402995"/>
                      <a:pt x="273190" y="352116"/>
                      <a:pt x="266218" y="284172"/>
                    </a:cubicBezTo>
                    <a:cubicBezTo>
                      <a:pt x="256340" y="187879"/>
                      <a:pt x="253888" y="95818"/>
                      <a:pt x="255543" y="21304"/>
                    </a:cubicBezTo>
                    <a:cubicBezTo>
                      <a:pt x="255636" y="17206"/>
                      <a:pt x="255938" y="7488"/>
                      <a:pt x="255965" y="6865"/>
                    </a:cubicBezTo>
                    <a:cubicBezTo>
                      <a:pt x="256145" y="2472"/>
                      <a:pt x="252094" y="-790"/>
                      <a:pt x="247801" y="168"/>
                    </a:cubicBezTo>
                    <a:close/>
                    <a:moveTo>
                      <a:pt x="242356" y="15029"/>
                    </a:moveTo>
                    <a:cubicBezTo>
                      <a:pt x="242282" y="17648"/>
                      <a:pt x="242188" y="19382"/>
                      <a:pt x="242148" y="21097"/>
                    </a:cubicBezTo>
                    <a:cubicBezTo>
                      <a:pt x="240480" y="96120"/>
                      <a:pt x="242885" y="188508"/>
                      <a:pt x="252824" y="285431"/>
                    </a:cubicBezTo>
                    <a:cubicBezTo>
                      <a:pt x="259842" y="353864"/>
                      <a:pt x="267792" y="405373"/>
                      <a:pt x="279191" y="456419"/>
                    </a:cubicBezTo>
                    <a:cubicBezTo>
                      <a:pt x="295070" y="527504"/>
                      <a:pt x="302973" y="552826"/>
                      <a:pt x="378397" y="782074"/>
                    </a:cubicBezTo>
                    <a:cubicBezTo>
                      <a:pt x="379275" y="784732"/>
                      <a:pt x="383614" y="797926"/>
                      <a:pt x="384887" y="801750"/>
                    </a:cubicBezTo>
                    <a:cubicBezTo>
                      <a:pt x="387968" y="811046"/>
                      <a:pt x="390533" y="819284"/>
                      <a:pt x="393044" y="827702"/>
                    </a:cubicBezTo>
                    <a:cubicBezTo>
                      <a:pt x="399494" y="849254"/>
                      <a:pt x="404436" y="869024"/>
                      <a:pt x="407490" y="887763"/>
                    </a:cubicBezTo>
                    <a:cubicBezTo>
                      <a:pt x="412915" y="921082"/>
                      <a:pt x="412118" y="948193"/>
                      <a:pt x="403927" y="967293"/>
                    </a:cubicBezTo>
                    <a:cubicBezTo>
                      <a:pt x="397411" y="982496"/>
                      <a:pt x="363496" y="1006345"/>
                      <a:pt x="322937" y="1020034"/>
                    </a:cubicBezTo>
                    <a:cubicBezTo>
                      <a:pt x="270096" y="1037869"/>
                      <a:pt x="212258" y="1038673"/>
                      <a:pt x="156343" y="1017315"/>
                    </a:cubicBezTo>
                    <a:cubicBezTo>
                      <a:pt x="115021" y="1001536"/>
                      <a:pt x="53098" y="768130"/>
                      <a:pt x="37882" y="609619"/>
                    </a:cubicBezTo>
                    <a:cubicBezTo>
                      <a:pt x="32705" y="555646"/>
                      <a:pt x="27795" y="473256"/>
                      <a:pt x="23442" y="370192"/>
                    </a:cubicBezTo>
                    <a:cubicBezTo>
                      <a:pt x="20582" y="302469"/>
                      <a:pt x="18044" y="229918"/>
                      <a:pt x="15908" y="157346"/>
                    </a:cubicBezTo>
                    <a:cubicBezTo>
                      <a:pt x="15205" y="133376"/>
                      <a:pt x="13811" y="74220"/>
                      <a:pt x="13604" y="66096"/>
                    </a:cubicBezTo>
                    <a:cubicBezTo>
                      <a:pt x="29858" y="62466"/>
                      <a:pt x="221400" y="19710"/>
                      <a:pt x="242356" y="15029"/>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25" name="Google Shape;625;p22"/>
              <p:cNvSpPr/>
              <p:nvPr/>
            </p:nvSpPr>
            <p:spPr>
              <a:xfrm>
                <a:off x="4509564" y="1319795"/>
                <a:ext cx="187476" cy="43144"/>
              </a:xfrm>
              <a:custGeom>
                <a:rect b="b" l="l" r="r" t="t"/>
                <a:pathLst>
                  <a:path extrusionOk="0" h="43144" w="187476">
                    <a:moveTo>
                      <a:pt x="149965" y="222"/>
                    </a:moveTo>
                    <a:cubicBezTo>
                      <a:pt x="149965" y="222"/>
                      <a:pt x="185822" y="2278"/>
                      <a:pt x="187369" y="14795"/>
                    </a:cubicBezTo>
                    <a:cubicBezTo>
                      <a:pt x="189513" y="32107"/>
                      <a:pt x="158772" y="28109"/>
                      <a:pt x="150514" y="27252"/>
                    </a:cubicBezTo>
                    <a:cubicBezTo>
                      <a:pt x="101243" y="22122"/>
                      <a:pt x="51857" y="27868"/>
                      <a:pt x="0" y="43144"/>
                    </a:cubicBezTo>
                    <a:cubicBezTo>
                      <a:pt x="0" y="43144"/>
                      <a:pt x="113271" y="-3596"/>
                      <a:pt x="149965" y="222"/>
                    </a:cubicBezTo>
                    <a:close/>
                  </a:path>
                </a:pathLst>
              </a:custGeom>
              <a:solidFill>
                <a:srgbClr val="D1996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626" name="Google Shape;626;p22"/>
              <p:cNvGrpSpPr/>
              <p:nvPr/>
            </p:nvGrpSpPr>
            <p:grpSpPr>
              <a:xfrm>
                <a:off x="3540575" y="179636"/>
                <a:ext cx="2203888" cy="1592821"/>
                <a:chOff x="3540575" y="179636"/>
                <a:chExt cx="2203888" cy="1592821"/>
              </a:xfrm>
            </p:grpSpPr>
            <p:grpSp>
              <p:nvGrpSpPr>
                <p:cNvPr id="627" name="Google Shape;627;p22"/>
                <p:cNvGrpSpPr/>
                <p:nvPr/>
              </p:nvGrpSpPr>
              <p:grpSpPr>
                <a:xfrm>
                  <a:off x="3540575" y="179636"/>
                  <a:ext cx="2203888" cy="1592821"/>
                  <a:chOff x="3540575" y="179636"/>
                  <a:chExt cx="2203888" cy="1592821"/>
                </a:xfrm>
              </p:grpSpPr>
              <p:sp>
                <p:nvSpPr>
                  <p:cNvPr id="628" name="Google Shape;628;p22"/>
                  <p:cNvSpPr/>
                  <p:nvPr/>
                </p:nvSpPr>
                <p:spPr>
                  <a:xfrm>
                    <a:off x="4598234" y="193041"/>
                    <a:ext cx="774440" cy="758887"/>
                  </a:xfrm>
                  <a:custGeom>
                    <a:rect b="b" l="l" r="r" t="t"/>
                    <a:pathLst>
                      <a:path extrusionOk="0" h="758887" w="774440">
                        <a:moveTo>
                          <a:pt x="25231" y="758888"/>
                        </a:moveTo>
                        <a:cubicBezTo>
                          <a:pt x="25231" y="758888"/>
                          <a:pt x="-73487" y="476759"/>
                          <a:pt x="119609" y="245044"/>
                        </a:cubicBezTo>
                        <a:cubicBezTo>
                          <a:pt x="410906" y="-104511"/>
                          <a:pt x="774441" y="22494"/>
                          <a:pt x="774441" y="22494"/>
                        </a:cubicBezTo>
                        <a:lnTo>
                          <a:pt x="536748" y="256696"/>
                        </a:lnTo>
                        <a:lnTo>
                          <a:pt x="399253" y="252035"/>
                        </a:lnTo>
                        <a:lnTo>
                          <a:pt x="462174" y="325441"/>
                        </a:lnTo>
                        <a:lnTo>
                          <a:pt x="338663" y="462933"/>
                        </a:lnTo>
                        <a:lnTo>
                          <a:pt x="161554" y="445456"/>
                        </a:lnTo>
                        <a:lnTo>
                          <a:pt x="232632" y="551487"/>
                        </a:lnTo>
                        <a:lnTo>
                          <a:pt x="25231" y="758888"/>
                        </a:lnTo>
                        <a:close/>
                      </a:path>
                    </a:pathLst>
                  </a:custGeom>
                  <a:solidFill>
                    <a:srgbClr val="BDD98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29" name="Google Shape;629;p22"/>
                  <p:cNvSpPr/>
                  <p:nvPr/>
                </p:nvSpPr>
                <p:spPr>
                  <a:xfrm>
                    <a:off x="4584570" y="179636"/>
                    <a:ext cx="788354" cy="772230"/>
                  </a:xfrm>
                  <a:custGeom>
                    <a:rect b="b" l="l" r="r" t="t"/>
                    <a:pathLst>
                      <a:path extrusionOk="0" h="772230" w="788354">
                        <a:moveTo>
                          <a:pt x="597165" y="494"/>
                        </a:moveTo>
                        <a:cubicBezTo>
                          <a:pt x="580275" y="1164"/>
                          <a:pt x="562962" y="2535"/>
                          <a:pt x="545469" y="4680"/>
                        </a:cubicBezTo>
                        <a:cubicBezTo>
                          <a:pt x="450917" y="16274"/>
                          <a:pt x="358595" y="49425"/>
                          <a:pt x="271926" y="108906"/>
                        </a:cubicBezTo>
                        <a:cubicBezTo>
                          <a:pt x="218642" y="145474"/>
                          <a:pt x="168333" y="191441"/>
                          <a:pt x="121659" y="247456"/>
                        </a:cubicBezTo>
                        <a:cubicBezTo>
                          <a:pt x="93129" y="281691"/>
                          <a:pt x="69983" y="318289"/>
                          <a:pt x="51753" y="356705"/>
                        </a:cubicBezTo>
                        <a:cubicBezTo>
                          <a:pt x="-4738" y="475747"/>
                          <a:pt x="-10638" y="602169"/>
                          <a:pt x="13244" y="718360"/>
                        </a:cubicBezTo>
                        <a:cubicBezTo>
                          <a:pt x="16037" y="731949"/>
                          <a:pt x="19037" y="743984"/>
                          <a:pt x="22037" y="754565"/>
                        </a:cubicBezTo>
                        <a:cubicBezTo>
                          <a:pt x="23089" y="758282"/>
                          <a:pt x="24080" y="761624"/>
                          <a:pt x="24964" y="764403"/>
                        </a:cubicBezTo>
                        <a:cubicBezTo>
                          <a:pt x="25500" y="766091"/>
                          <a:pt x="26002" y="767129"/>
                          <a:pt x="26223" y="767752"/>
                        </a:cubicBezTo>
                        <a:cubicBezTo>
                          <a:pt x="27851" y="772407"/>
                          <a:pt x="33825" y="773753"/>
                          <a:pt x="37314" y="770264"/>
                        </a:cubicBezTo>
                        <a:cubicBezTo>
                          <a:pt x="43797" y="763781"/>
                          <a:pt x="238239" y="569339"/>
                          <a:pt x="244722" y="562856"/>
                        </a:cubicBezTo>
                        <a:cubicBezTo>
                          <a:pt x="246979" y="560592"/>
                          <a:pt x="247340" y="557143"/>
                          <a:pt x="245559" y="554484"/>
                        </a:cubicBezTo>
                        <a:lnTo>
                          <a:pt x="182350" y="460303"/>
                        </a:lnTo>
                        <a:lnTo>
                          <a:pt x="345181" y="476418"/>
                        </a:lnTo>
                        <a:cubicBezTo>
                          <a:pt x="347297" y="476628"/>
                          <a:pt x="349407" y="475702"/>
                          <a:pt x="350826" y="474117"/>
                        </a:cubicBezTo>
                        <a:lnTo>
                          <a:pt x="474518" y="336613"/>
                        </a:lnTo>
                        <a:cubicBezTo>
                          <a:pt x="476769" y="334112"/>
                          <a:pt x="476708" y="330376"/>
                          <a:pt x="474518" y="327823"/>
                        </a:cubicBezTo>
                        <a:lnTo>
                          <a:pt x="421570" y="265873"/>
                        </a:lnTo>
                        <a:lnTo>
                          <a:pt x="543795" y="270059"/>
                        </a:lnTo>
                        <a:cubicBezTo>
                          <a:pt x="545630" y="270121"/>
                          <a:pt x="547512" y="269466"/>
                          <a:pt x="548818" y="268176"/>
                        </a:cubicBezTo>
                        <a:lnTo>
                          <a:pt x="786363" y="33980"/>
                        </a:lnTo>
                        <a:cubicBezTo>
                          <a:pt x="789892" y="30500"/>
                          <a:pt x="788533" y="24524"/>
                          <a:pt x="783851" y="22888"/>
                        </a:cubicBezTo>
                        <a:cubicBezTo>
                          <a:pt x="783282" y="22690"/>
                          <a:pt x="782237" y="22323"/>
                          <a:pt x="780711" y="21841"/>
                        </a:cubicBezTo>
                        <a:cubicBezTo>
                          <a:pt x="778206" y="21050"/>
                          <a:pt x="775292" y="20273"/>
                          <a:pt x="771917" y="19330"/>
                        </a:cubicBezTo>
                        <a:cubicBezTo>
                          <a:pt x="762333" y="16650"/>
                          <a:pt x="751329" y="13871"/>
                          <a:pt x="738853" y="11377"/>
                        </a:cubicBezTo>
                        <a:cubicBezTo>
                          <a:pt x="695488" y="2709"/>
                          <a:pt x="647830" y="-1517"/>
                          <a:pt x="597165" y="494"/>
                        </a:cubicBezTo>
                        <a:close/>
                        <a:moveTo>
                          <a:pt x="597581" y="13888"/>
                        </a:moveTo>
                        <a:cubicBezTo>
                          <a:pt x="647147" y="11921"/>
                          <a:pt x="693767" y="16093"/>
                          <a:pt x="736133" y="24563"/>
                        </a:cubicBezTo>
                        <a:cubicBezTo>
                          <a:pt x="748269" y="26989"/>
                          <a:pt x="759098" y="29506"/>
                          <a:pt x="768361" y="32097"/>
                        </a:cubicBezTo>
                        <a:cubicBezTo>
                          <a:pt x="768608" y="32165"/>
                          <a:pt x="768749" y="32238"/>
                          <a:pt x="768990" y="32306"/>
                        </a:cubicBezTo>
                        <a:lnTo>
                          <a:pt x="541699" y="256664"/>
                        </a:lnTo>
                        <a:lnTo>
                          <a:pt x="406708" y="252060"/>
                        </a:lnTo>
                        <a:cubicBezTo>
                          <a:pt x="400882" y="251862"/>
                          <a:pt x="397680" y="258727"/>
                          <a:pt x="401478" y="263153"/>
                        </a:cubicBezTo>
                        <a:lnTo>
                          <a:pt x="460494" y="332218"/>
                        </a:lnTo>
                        <a:lnTo>
                          <a:pt x="343084" y="462605"/>
                        </a:lnTo>
                        <a:lnTo>
                          <a:pt x="169585" y="445444"/>
                        </a:lnTo>
                        <a:cubicBezTo>
                          <a:pt x="163953" y="444888"/>
                          <a:pt x="160155" y="451207"/>
                          <a:pt x="163303" y="455908"/>
                        </a:cubicBezTo>
                        <a:lnTo>
                          <a:pt x="231113" y="557411"/>
                        </a:lnTo>
                        <a:cubicBezTo>
                          <a:pt x="218348" y="570183"/>
                          <a:pt x="54814" y="733717"/>
                          <a:pt x="35640" y="752891"/>
                        </a:cubicBezTo>
                        <a:cubicBezTo>
                          <a:pt x="35439" y="752188"/>
                          <a:pt x="35224" y="751746"/>
                          <a:pt x="35010" y="751009"/>
                        </a:cubicBezTo>
                        <a:cubicBezTo>
                          <a:pt x="32097" y="740735"/>
                          <a:pt x="29157" y="728895"/>
                          <a:pt x="26431" y="715634"/>
                        </a:cubicBezTo>
                        <a:cubicBezTo>
                          <a:pt x="3084" y="602055"/>
                          <a:pt x="8824" y="478398"/>
                          <a:pt x="63895" y="362356"/>
                        </a:cubicBezTo>
                        <a:cubicBezTo>
                          <a:pt x="81643" y="324948"/>
                          <a:pt x="104320" y="289400"/>
                          <a:pt x="132121" y="256037"/>
                        </a:cubicBezTo>
                        <a:cubicBezTo>
                          <a:pt x="178017" y="200958"/>
                          <a:pt x="227202" y="155866"/>
                          <a:pt x="279460" y="119999"/>
                        </a:cubicBezTo>
                        <a:cubicBezTo>
                          <a:pt x="364288" y="61779"/>
                          <a:pt x="454661" y="29206"/>
                          <a:pt x="547143" y="17865"/>
                        </a:cubicBezTo>
                        <a:cubicBezTo>
                          <a:pt x="564255" y="15766"/>
                          <a:pt x="581058" y="14544"/>
                          <a:pt x="597581" y="13888"/>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30" name="Google Shape;630;p22"/>
                  <p:cNvSpPr/>
                  <p:nvPr/>
                </p:nvSpPr>
                <p:spPr>
                  <a:xfrm>
                    <a:off x="4645358" y="712225"/>
                    <a:ext cx="1098840" cy="359712"/>
                  </a:xfrm>
                  <a:custGeom>
                    <a:rect b="b" l="l" r="r" t="t"/>
                    <a:pathLst>
                      <a:path extrusionOk="0" h="359712" w="1098840">
                        <a:moveTo>
                          <a:pt x="0" y="359712"/>
                        </a:moveTo>
                        <a:cubicBezTo>
                          <a:pt x="0" y="359712"/>
                          <a:pt x="117684" y="37078"/>
                          <a:pt x="482558" y="3779"/>
                        </a:cubicBezTo>
                        <a:cubicBezTo>
                          <a:pt x="952606" y="-39110"/>
                          <a:pt x="1098841" y="297200"/>
                          <a:pt x="1098841" y="297200"/>
                        </a:cubicBezTo>
                        <a:lnTo>
                          <a:pt x="766529" y="302893"/>
                        </a:lnTo>
                        <a:lnTo>
                          <a:pt x="680891" y="220034"/>
                        </a:lnTo>
                        <a:lnTo>
                          <a:pt x="674910" y="303535"/>
                        </a:lnTo>
                        <a:lnTo>
                          <a:pt x="479403" y="304828"/>
                        </a:lnTo>
                        <a:lnTo>
                          <a:pt x="371691" y="186715"/>
                        </a:lnTo>
                        <a:lnTo>
                          <a:pt x="349477" y="295720"/>
                        </a:lnTo>
                        <a:lnTo>
                          <a:pt x="0" y="359712"/>
                        </a:lnTo>
                        <a:close/>
                      </a:path>
                    </a:pathLst>
                  </a:custGeom>
                  <a:solidFill>
                    <a:srgbClr val="9CB57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31" name="Google Shape;631;p22"/>
                  <p:cNvSpPr/>
                  <p:nvPr/>
                </p:nvSpPr>
                <p:spPr>
                  <a:xfrm>
                    <a:off x="4632339" y="698744"/>
                    <a:ext cx="1112124" cy="373279"/>
                  </a:xfrm>
                  <a:custGeom>
                    <a:rect b="b" l="l" r="r" t="t"/>
                    <a:pathLst>
                      <a:path extrusionOk="0" h="373279" w="1112124">
                        <a:moveTo>
                          <a:pt x="568021" y="8"/>
                        </a:moveTo>
                        <a:cubicBezTo>
                          <a:pt x="542364" y="115"/>
                          <a:pt x="515742" y="1495"/>
                          <a:pt x="488491" y="3980"/>
                        </a:cubicBezTo>
                        <a:cubicBezTo>
                          <a:pt x="334648" y="18017"/>
                          <a:pt x="212610" y="82920"/>
                          <a:pt x="118882" y="182509"/>
                        </a:cubicBezTo>
                        <a:cubicBezTo>
                          <a:pt x="81558" y="222163"/>
                          <a:pt x="51300" y="264751"/>
                          <a:pt x="27632" y="307245"/>
                        </a:cubicBezTo>
                        <a:cubicBezTo>
                          <a:pt x="19341" y="322133"/>
                          <a:pt x="12476" y="336037"/>
                          <a:pt x="6917" y="348474"/>
                        </a:cubicBezTo>
                        <a:cubicBezTo>
                          <a:pt x="4962" y="352840"/>
                          <a:pt x="3247" y="356624"/>
                          <a:pt x="1894" y="359986"/>
                        </a:cubicBezTo>
                        <a:cubicBezTo>
                          <a:pt x="1071" y="362022"/>
                          <a:pt x="709" y="363402"/>
                          <a:pt x="428" y="364172"/>
                        </a:cubicBezTo>
                        <a:cubicBezTo>
                          <a:pt x="-1347" y="369034"/>
                          <a:pt x="2658" y="374104"/>
                          <a:pt x="7754" y="373166"/>
                        </a:cubicBezTo>
                        <a:cubicBezTo>
                          <a:pt x="18671" y="371171"/>
                          <a:pt x="346348" y="311130"/>
                          <a:pt x="357265" y="309127"/>
                        </a:cubicBezTo>
                        <a:cubicBezTo>
                          <a:pt x="359957" y="308631"/>
                          <a:pt x="362160" y="306575"/>
                          <a:pt x="362709" y="303897"/>
                        </a:cubicBezTo>
                        <a:lnTo>
                          <a:pt x="382172" y="207831"/>
                        </a:lnTo>
                        <a:lnTo>
                          <a:pt x="481164" y="316240"/>
                        </a:lnTo>
                        <a:cubicBezTo>
                          <a:pt x="482443" y="317646"/>
                          <a:pt x="484077" y="318349"/>
                          <a:pt x="485979" y="318336"/>
                        </a:cubicBezTo>
                        <a:lnTo>
                          <a:pt x="681667" y="317077"/>
                        </a:lnTo>
                        <a:cubicBezTo>
                          <a:pt x="685163" y="317057"/>
                          <a:pt x="687902" y="314284"/>
                          <a:pt x="688150" y="310801"/>
                        </a:cubicBezTo>
                        <a:lnTo>
                          <a:pt x="693173" y="241525"/>
                        </a:lnTo>
                        <a:lnTo>
                          <a:pt x="768517" y="314565"/>
                        </a:lnTo>
                        <a:cubicBezTo>
                          <a:pt x="769796" y="315804"/>
                          <a:pt x="771557" y="316481"/>
                          <a:pt x="773332" y="316454"/>
                        </a:cubicBezTo>
                        <a:lnTo>
                          <a:pt x="1105684" y="310801"/>
                        </a:lnTo>
                        <a:cubicBezTo>
                          <a:pt x="1110459" y="310721"/>
                          <a:pt x="1113446" y="305758"/>
                          <a:pt x="1111544" y="301385"/>
                        </a:cubicBezTo>
                        <a:cubicBezTo>
                          <a:pt x="1111263" y="300729"/>
                          <a:pt x="1110694" y="299537"/>
                          <a:pt x="1109870" y="297822"/>
                        </a:cubicBezTo>
                        <a:cubicBezTo>
                          <a:pt x="1108524" y="295023"/>
                          <a:pt x="1106990" y="291627"/>
                          <a:pt x="1105055" y="287991"/>
                        </a:cubicBezTo>
                        <a:cubicBezTo>
                          <a:pt x="1099549" y="277643"/>
                          <a:pt x="1092745" y="266245"/>
                          <a:pt x="1084548" y="253875"/>
                        </a:cubicBezTo>
                        <a:cubicBezTo>
                          <a:pt x="1061174" y="218587"/>
                          <a:pt x="1031338" y="183393"/>
                          <a:pt x="994550" y="150482"/>
                        </a:cubicBezTo>
                        <a:cubicBezTo>
                          <a:pt x="888324" y="55455"/>
                          <a:pt x="747608" y="-775"/>
                          <a:pt x="568021" y="8"/>
                        </a:cubicBezTo>
                        <a:close/>
                        <a:moveTo>
                          <a:pt x="567813" y="13403"/>
                        </a:moveTo>
                        <a:cubicBezTo>
                          <a:pt x="744132" y="12572"/>
                          <a:pt x="881707" y="67423"/>
                          <a:pt x="985555" y="160321"/>
                        </a:cubicBezTo>
                        <a:cubicBezTo>
                          <a:pt x="1021439" y="192427"/>
                          <a:pt x="1050686" y="226831"/>
                          <a:pt x="1073457" y="261201"/>
                        </a:cubicBezTo>
                        <a:cubicBezTo>
                          <a:pt x="1081407" y="273203"/>
                          <a:pt x="1087816" y="284501"/>
                          <a:pt x="1093127" y="294473"/>
                        </a:cubicBezTo>
                        <a:cubicBezTo>
                          <a:pt x="1093770" y="295686"/>
                          <a:pt x="1094232" y="296503"/>
                          <a:pt x="1094801" y="297614"/>
                        </a:cubicBezTo>
                        <a:lnTo>
                          <a:pt x="775636" y="303059"/>
                        </a:lnTo>
                        <a:lnTo>
                          <a:pt x="692128" y="222063"/>
                        </a:lnTo>
                        <a:cubicBezTo>
                          <a:pt x="688043" y="218105"/>
                          <a:pt x="681231" y="220783"/>
                          <a:pt x="680830" y="226456"/>
                        </a:cubicBezTo>
                        <a:lnTo>
                          <a:pt x="675177" y="303682"/>
                        </a:lnTo>
                        <a:lnTo>
                          <a:pt x="489120" y="304941"/>
                        </a:lnTo>
                        <a:lnTo>
                          <a:pt x="383217" y="188992"/>
                        </a:lnTo>
                        <a:cubicBezTo>
                          <a:pt x="379526" y="184946"/>
                          <a:pt x="372802" y="186768"/>
                          <a:pt x="371704" y="192133"/>
                        </a:cubicBezTo>
                        <a:lnTo>
                          <a:pt x="350360" y="296777"/>
                        </a:lnTo>
                        <a:cubicBezTo>
                          <a:pt x="332123" y="300119"/>
                          <a:pt x="48226" y="352070"/>
                          <a:pt x="17586" y="357682"/>
                        </a:cubicBezTo>
                        <a:cubicBezTo>
                          <a:pt x="18162" y="356356"/>
                          <a:pt x="18617" y="355352"/>
                          <a:pt x="19260" y="353912"/>
                        </a:cubicBezTo>
                        <a:cubicBezTo>
                          <a:pt x="24665" y="341830"/>
                          <a:pt x="31262" y="328268"/>
                          <a:pt x="39352" y="313728"/>
                        </a:cubicBezTo>
                        <a:cubicBezTo>
                          <a:pt x="62511" y="272151"/>
                          <a:pt x="91993" y="230521"/>
                          <a:pt x="128513" y="191717"/>
                        </a:cubicBezTo>
                        <a:cubicBezTo>
                          <a:pt x="220098" y="94399"/>
                          <a:pt x="339350" y="30889"/>
                          <a:pt x="489743" y="17167"/>
                        </a:cubicBezTo>
                        <a:cubicBezTo>
                          <a:pt x="516525" y="14722"/>
                          <a:pt x="542625" y="13516"/>
                          <a:pt x="567813" y="13403"/>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32" name="Google Shape;632;p22"/>
                  <p:cNvSpPr/>
                  <p:nvPr/>
                </p:nvSpPr>
                <p:spPr>
                  <a:xfrm>
                    <a:off x="4607666" y="1054012"/>
                    <a:ext cx="902137" cy="718418"/>
                  </a:xfrm>
                  <a:custGeom>
                    <a:rect b="b" l="l" r="r" t="t"/>
                    <a:pathLst>
                      <a:path extrusionOk="0" h="718418" w="902137">
                        <a:moveTo>
                          <a:pt x="0" y="79064"/>
                        </a:moveTo>
                        <a:cubicBezTo>
                          <a:pt x="0" y="79064"/>
                          <a:pt x="273389" y="-115606"/>
                          <a:pt x="587109" y="105980"/>
                        </a:cubicBezTo>
                        <a:cubicBezTo>
                          <a:pt x="954254" y="365298"/>
                          <a:pt x="899208" y="718418"/>
                          <a:pt x="899208" y="718418"/>
                        </a:cubicBezTo>
                        <a:lnTo>
                          <a:pt x="638183" y="525818"/>
                        </a:lnTo>
                        <a:lnTo>
                          <a:pt x="622471" y="391177"/>
                        </a:lnTo>
                        <a:lnTo>
                          <a:pt x="550073" y="458692"/>
                        </a:lnTo>
                        <a:lnTo>
                          <a:pt x="397811" y="348013"/>
                        </a:lnTo>
                        <a:lnTo>
                          <a:pt x="403872" y="181304"/>
                        </a:lnTo>
                        <a:lnTo>
                          <a:pt x="290414" y="263065"/>
                        </a:lnTo>
                        <a:lnTo>
                          <a:pt x="0" y="79064"/>
                        </a:lnTo>
                        <a:close/>
                      </a:path>
                    </a:pathLst>
                  </a:custGeom>
                  <a:solidFill>
                    <a:srgbClr val="BDD98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33" name="Google Shape;633;p22"/>
                  <p:cNvSpPr/>
                  <p:nvPr/>
                </p:nvSpPr>
                <p:spPr>
                  <a:xfrm>
                    <a:off x="4594541" y="1040636"/>
                    <a:ext cx="915674" cy="731821"/>
                  </a:xfrm>
                  <a:custGeom>
                    <a:rect b="b" l="l" r="r" t="t"/>
                    <a:pathLst>
                      <a:path extrusionOk="0" h="731821" w="915674">
                        <a:moveTo>
                          <a:pt x="296701" y="299"/>
                        </a:moveTo>
                        <a:cubicBezTo>
                          <a:pt x="218778" y="-2366"/>
                          <a:pt x="145711" y="12943"/>
                          <a:pt x="79877" y="40067"/>
                        </a:cubicBezTo>
                        <a:cubicBezTo>
                          <a:pt x="58606" y="48827"/>
                          <a:pt x="39780" y="58291"/>
                          <a:pt x="23365" y="67694"/>
                        </a:cubicBezTo>
                        <a:cubicBezTo>
                          <a:pt x="17605" y="70995"/>
                          <a:pt x="12583" y="73929"/>
                          <a:pt x="8296" y="76695"/>
                        </a:cubicBezTo>
                        <a:cubicBezTo>
                          <a:pt x="5698" y="78369"/>
                          <a:pt x="3802" y="79575"/>
                          <a:pt x="2858" y="80251"/>
                        </a:cubicBezTo>
                        <a:cubicBezTo>
                          <a:pt x="-1020" y="83010"/>
                          <a:pt x="-953" y="88797"/>
                          <a:pt x="3066" y="91342"/>
                        </a:cubicBezTo>
                        <a:cubicBezTo>
                          <a:pt x="12140" y="97095"/>
                          <a:pt x="284485" y="269763"/>
                          <a:pt x="293560" y="275516"/>
                        </a:cubicBezTo>
                        <a:cubicBezTo>
                          <a:pt x="295870" y="276983"/>
                          <a:pt x="298871" y="276695"/>
                          <a:pt x="301094" y="275101"/>
                        </a:cubicBezTo>
                        <a:lnTo>
                          <a:pt x="403435" y="201431"/>
                        </a:lnTo>
                        <a:lnTo>
                          <a:pt x="397783" y="354417"/>
                        </a:lnTo>
                        <a:cubicBezTo>
                          <a:pt x="397702" y="356647"/>
                          <a:pt x="398700" y="358757"/>
                          <a:pt x="400508" y="360069"/>
                        </a:cubicBezTo>
                        <a:lnTo>
                          <a:pt x="552871" y="470782"/>
                        </a:lnTo>
                        <a:cubicBezTo>
                          <a:pt x="555463" y="472671"/>
                          <a:pt x="559106" y="472557"/>
                          <a:pt x="561450" y="470367"/>
                        </a:cubicBezTo>
                        <a:lnTo>
                          <a:pt x="624030" y="411973"/>
                        </a:lnTo>
                        <a:lnTo>
                          <a:pt x="638261" y="533361"/>
                        </a:lnTo>
                        <a:cubicBezTo>
                          <a:pt x="638475" y="535203"/>
                          <a:pt x="639487" y="536864"/>
                          <a:pt x="640980" y="537969"/>
                        </a:cubicBezTo>
                        <a:lnTo>
                          <a:pt x="901966" y="730515"/>
                        </a:lnTo>
                        <a:cubicBezTo>
                          <a:pt x="906011" y="733502"/>
                          <a:pt x="911865" y="731085"/>
                          <a:pt x="912635" y="726115"/>
                        </a:cubicBezTo>
                        <a:cubicBezTo>
                          <a:pt x="912742" y="725459"/>
                          <a:pt x="912843" y="724334"/>
                          <a:pt x="913057" y="722559"/>
                        </a:cubicBezTo>
                        <a:cubicBezTo>
                          <a:pt x="913412" y="719652"/>
                          <a:pt x="913780" y="716197"/>
                          <a:pt x="914102" y="712305"/>
                        </a:cubicBezTo>
                        <a:cubicBezTo>
                          <a:pt x="917866" y="667581"/>
                          <a:pt x="915274" y="611324"/>
                          <a:pt x="901966" y="548015"/>
                        </a:cubicBezTo>
                        <a:cubicBezTo>
                          <a:pt x="882564" y="455773"/>
                          <a:pt x="843097" y="365025"/>
                          <a:pt x="778904" y="280124"/>
                        </a:cubicBezTo>
                        <a:cubicBezTo>
                          <a:pt x="731273" y="217123"/>
                          <a:pt x="671232" y="159212"/>
                          <a:pt x="597656" y="107248"/>
                        </a:cubicBezTo>
                        <a:cubicBezTo>
                          <a:pt x="498811" y="37429"/>
                          <a:pt x="397702" y="3761"/>
                          <a:pt x="296701" y="299"/>
                        </a:cubicBezTo>
                        <a:close/>
                        <a:moveTo>
                          <a:pt x="296279" y="13694"/>
                        </a:moveTo>
                        <a:cubicBezTo>
                          <a:pt x="394688" y="17069"/>
                          <a:pt x="493212" y="49832"/>
                          <a:pt x="589914" y="118131"/>
                        </a:cubicBezTo>
                        <a:cubicBezTo>
                          <a:pt x="662365" y="169305"/>
                          <a:pt x="721435" y="226392"/>
                          <a:pt x="768228" y="288281"/>
                        </a:cubicBezTo>
                        <a:cubicBezTo>
                          <a:pt x="831183" y="371549"/>
                          <a:pt x="869980" y="460354"/>
                          <a:pt x="888987" y="550734"/>
                        </a:cubicBezTo>
                        <a:cubicBezTo>
                          <a:pt x="902013" y="612684"/>
                          <a:pt x="904364" y="667554"/>
                          <a:pt x="900707" y="711046"/>
                        </a:cubicBezTo>
                        <a:cubicBezTo>
                          <a:pt x="900654" y="711683"/>
                          <a:pt x="900553" y="712118"/>
                          <a:pt x="900499" y="712721"/>
                        </a:cubicBezTo>
                        <a:lnTo>
                          <a:pt x="651234" y="528760"/>
                        </a:lnTo>
                        <a:lnTo>
                          <a:pt x="635957" y="397112"/>
                        </a:lnTo>
                        <a:cubicBezTo>
                          <a:pt x="635321" y="391660"/>
                          <a:pt x="628671" y="389182"/>
                          <a:pt x="624653" y="392926"/>
                        </a:cubicBezTo>
                        <a:lnTo>
                          <a:pt x="556427" y="456765"/>
                        </a:lnTo>
                        <a:lnTo>
                          <a:pt x="411391" y="351490"/>
                        </a:lnTo>
                        <a:lnTo>
                          <a:pt x="417251" y="188244"/>
                        </a:lnTo>
                        <a:cubicBezTo>
                          <a:pt x="417453" y="182672"/>
                          <a:pt x="411304" y="179337"/>
                          <a:pt x="406784" y="182592"/>
                        </a:cubicBezTo>
                        <a:lnTo>
                          <a:pt x="296908" y="261707"/>
                        </a:lnTo>
                        <a:cubicBezTo>
                          <a:pt x="281839" y="252156"/>
                          <a:pt x="42713" y="100604"/>
                          <a:pt x="19179" y="85689"/>
                        </a:cubicBezTo>
                        <a:cubicBezTo>
                          <a:pt x="22495" y="83626"/>
                          <a:pt x="25749" y="81557"/>
                          <a:pt x="29855" y="79206"/>
                        </a:cubicBezTo>
                        <a:cubicBezTo>
                          <a:pt x="45781" y="70078"/>
                          <a:pt x="64393" y="60949"/>
                          <a:pt x="85107" y="52417"/>
                        </a:cubicBezTo>
                        <a:cubicBezTo>
                          <a:pt x="149281" y="25976"/>
                          <a:pt x="220412" y="11102"/>
                          <a:pt x="296279" y="13694"/>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34" name="Google Shape;634;p22"/>
                  <p:cNvSpPr/>
                  <p:nvPr/>
                </p:nvSpPr>
                <p:spPr>
                  <a:xfrm>
                    <a:off x="3553757" y="544557"/>
                    <a:ext cx="1017736" cy="347525"/>
                  </a:xfrm>
                  <a:custGeom>
                    <a:rect b="b" l="l" r="r" t="t"/>
                    <a:pathLst>
                      <a:path extrusionOk="0" h="347525" w="1017736">
                        <a:moveTo>
                          <a:pt x="1016986" y="347525"/>
                        </a:moveTo>
                        <a:cubicBezTo>
                          <a:pt x="1016986" y="347525"/>
                          <a:pt x="1055282" y="3554"/>
                          <a:pt x="584738" y="31"/>
                        </a:cubicBezTo>
                        <a:cubicBezTo>
                          <a:pt x="122640" y="-3428"/>
                          <a:pt x="0" y="285575"/>
                          <a:pt x="0" y="285575"/>
                        </a:cubicBezTo>
                        <a:lnTo>
                          <a:pt x="322721" y="290337"/>
                        </a:lnTo>
                        <a:lnTo>
                          <a:pt x="428203" y="196395"/>
                        </a:lnTo>
                        <a:lnTo>
                          <a:pt x="423348" y="283272"/>
                        </a:lnTo>
                        <a:lnTo>
                          <a:pt x="628820" y="294135"/>
                        </a:lnTo>
                        <a:lnTo>
                          <a:pt x="724021" y="175881"/>
                        </a:lnTo>
                        <a:lnTo>
                          <a:pt x="763462" y="304569"/>
                        </a:lnTo>
                        <a:lnTo>
                          <a:pt x="1016986" y="347525"/>
                        </a:lnTo>
                        <a:close/>
                      </a:path>
                    </a:pathLst>
                  </a:custGeom>
                  <a:solidFill>
                    <a:srgbClr val="9CB57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35" name="Google Shape;635;p22"/>
                  <p:cNvSpPr/>
                  <p:nvPr/>
                </p:nvSpPr>
                <p:spPr>
                  <a:xfrm>
                    <a:off x="3540575" y="531286"/>
                    <a:ext cx="1031271" cy="360730"/>
                  </a:xfrm>
                  <a:custGeom>
                    <a:rect b="b" l="l" r="r" t="t"/>
                    <a:pathLst>
                      <a:path extrusionOk="0" h="360730" w="1031271">
                        <a:moveTo>
                          <a:pt x="591572" y="32"/>
                        </a:moveTo>
                        <a:cubicBezTo>
                          <a:pt x="386816" y="-1501"/>
                          <a:pt x="231841" y="52711"/>
                          <a:pt x="120044" y="144233"/>
                        </a:cubicBezTo>
                        <a:cubicBezTo>
                          <a:pt x="81380" y="175878"/>
                          <a:pt x="50767" y="209679"/>
                          <a:pt x="27327" y="243647"/>
                        </a:cubicBezTo>
                        <a:cubicBezTo>
                          <a:pt x="19103" y="255562"/>
                          <a:pt x="12392" y="266740"/>
                          <a:pt x="7028" y="276712"/>
                        </a:cubicBezTo>
                        <a:cubicBezTo>
                          <a:pt x="5132" y="280228"/>
                          <a:pt x="3505" y="283422"/>
                          <a:pt x="2212" y="286128"/>
                        </a:cubicBezTo>
                        <a:cubicBezTo>
                          <a:pt x="1422" y="287789"/>
                          <a:pt x="812" y="288834"/>
                          <a:pt x="538" y="289477"/>
                        </a:cubicBezTo>
                        <a:cubicBezTo>
                          <a:pt x="-1317" y="293857"/>
                          <a:pt x="1850" y="298826"/>
                          <a:pt x="6606" y="298900"/>
                        </a:cubicBezTo>
                        <a:lnTo>
                          <a:pt x="329333" y="303708"/>
                        </a:lnTo>
                        <a:cubicBezTo>
                          <a:pt x="331008" y="303735"/>
                          <a:pt x="332682" y="302945"/>
                          <a:pt x="333935" y="301827"/>
                        </a:cubicBezTo>
                        <a:lnTo>
                          <a:pt x="427489" y="218740"/>
                        </a:lnTo>
                        <a:lnTo>
                          <a:pt x="423510" y="289477"/>
                        </a:lnTo>
                        <a:cubicBezTo>
                          <a:pt x="423303" y="293180"/>
                          <a:pt x="426089" y="296402"/>
                          <a:pt x="429792" y="296596"/>
                        </a:cubicBezTo>
                        <a:lnTo>
                          <a:pt x="635312" y="307479"/>
                        </a:lnTo>
                        <a:cubicBezTo>
                          <a:pt x="637461" y="307593"/>
                          <a:pt x="639403" y="306642"/>
                          <a:pt x="640756" y="304968"/>
                        </a:cubicBezTo>
                        <a:lnTo>
                          <a:pt x="728236" y="196345"/>
                        </a:lnTo>
                        <a:lnTo>
                          <a:pt x="763819" y="313132"/>
                        </a:lnTo>
                        <a:cubicBezTo>
                          <a:pt x="764555" y="315549"/>
                          <a:pt x="766551" y="317311"/>
                          <a:pt x="769049" y="317733"/>
                        </a:cubicBezTo>
                        <a:cubicBezTo>
                          <a:pt x="776972" y="319079"/>
                          <a:pt x="1014785" y="359296"/>
                          <a:pt x="1022708" y="360635"/>
                        </a:cubicBezTo>
                        <a:cubicBezTo>
                          <a:pt x="1026499" y="361278"/>
                          <a:pt x="1030028" y="358599"/>
                          <a:pt x="1030450" y="354775"/>
                        </a:cubicBezTo>
                        <a:cubicBezTo>
                          <a:pt x="1030557" y="353824"/>
                          <a:pt x="1030725" y="352223"/>
                          <a:pt x="1030872" y="349752"/>
                        </a:cubicBezTo>
                        <a:cubicBezTo>
                          <a:pt x="1031924" y="332112"/>
                          <a:pt x="1030999" y="309689"/>
                          <a:pt x="1026894" y="284454"/>
                        </a:cubicBezTo>
                        <a:cubicBezTo>
                          <a:pt x="1020880" y="247478"/>
                          <a:pt x="1008898" y="211206"/>
                          <a:pt x="989222" y="177090"/>
                        </a:cubicBezTo>
                        <a:cubicBezTo>
                          <a:pt x="926100" y="67649"/>
                          <a:pt x="798785" y="1583"/>
                          <a:pt x="591572" y="32"/>
                        </a:cubicBezTo>
                        <a:close/>
                        <a:moveTo>
                          <a:pt x="591572" y="13426"/>
                        </a:moveTo>
                        <a:cubicBezTo>
                          <a:pt x="794258" y="14944"/>
                          <a:pt x="916885" y="78694"/>
                          <a:pt x="977502" y="183787"/>
                        </a:cubicBezTo>
                        <a:cubicBezTo>
                          <a:pt x="996314" y="216410"/>
                          <a:pt x="1007941" y="251296"/>
                          <a:pt x="1013707" y="286758"/>
                        </a:cubicBezTo>
                        <a:cubicBezTo>
                          <a:pt x="1017451" y="309783"/>
                          <a:pt x="1018261" y="329875"/>
                          <a:pt x="1017478" y="346196"/>
                        </a:cubicBezTo>
                        <a:cubicBezTo>
                          <a:pt x="997580" y="342827"/>
                          <a:pt x="789663" y="307606"/>
                          <a:pt x="775324" y="305175"/>
                        </a:cubicBezTo>
                        <a:lnTo>
                          <a:pt x="737237" y="180439"/>
                        </a:lnTo>
                        <a:cubicBezTo>
                          <a:pt x="735663" y="175302"/>
                          <a:pt x="728886" y="174163"/>
                          <a:pt x="725517" y="178349"/>
                        </a:cubicBezTo>
                        <a:lnTo>
                          <a:pt x="632592" y="293877"/>
                        </a:lnTo>
                        <a:lnTo>
                          <a:pt x="437327" y="283617"/>
                        </a:lnTo>
                        <a:lnTo>
                          <a:pt x="441720" y="203464"/>
                        </a:lnTo>
                        <a:cubicBezTo>
                          <a:pt x="442055" y="197510"/>
                          <a:pt x="435077" y="194054"/>
                          <a:pt x="430630" y="198019"/>
                        </a:cubicBezTo>
                        <a:lnTo>
                          <a:pt x="327030" y="290314"/>
                        </a:lnTo>
                        <a:lnTo>
                          <a:pt x="17489" y="285713"/>
                        </a:lnTo>
                        <a:cubicBezTo>
                          <a:pt x="17978" y="284775"/>
                          <a:pt x="18199" y="284005"/>
                          <a:pt x="18748" y="282994"/>
                        </a:cubicBezTo>
                        <a:cubicBezTo>
                          <a:pt x="23885" y="273443"/>
                          <a:pt x="30481" y="262895"/>
                          <a:pt x="38418" y="251389"/>
                        </a:cubicBezTo>
                        <a:cubicBezTo>
                          <a:pt x="61168" y="218419"/>
                          <a:pt x="90971" y="185307"/>
                          <a:pt x="128623" y="154487"/>
                        </a:cubicBezTo>
                        <a:cubicBezTo>
                          <a:pt x="237996" y="64954"/>
                          <a:pt x="389930" y="11917"/>
                          <a:pt x="591572" y="13426"/>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36" name="Google Shape;636;p22"/>
                  <p:cNvSpPr/>
                  <p:nvPr/>
                </p:nvSpPr>
                <p:spPr>
                  <a:xfrm>
                    <a:off x="3763054" y="885855"/>
                    <a:ext cx="821727" cy="694745"/>
                  </a:xfrm>
                  <a:custGeom>
                    <a:rect b="b" l="l" r="r" t="t"/>
                    <a:pathLst>
                      <a:path extrusionOk="0" h="694745" w="821727">
                        <a:moveTo>
                          <a:pt x="7072" y="694746"/>
                        </a:moveTo>
                        <a:cubicBezTo>
                          <a:pt x="7072" y="694746"/>
                          <a:pt x="-58508" y="463141"/>
                          <a:pt x="209731" y="168160"/>
                        </a:cubicBezTo>
                        <a:cubicBezTo>
                          <a:pt x="442488" y="-87803"/>
                          <a:pt x="821728" y="24557"/>
                          <a:pt x="821728" y="24557"/>
                        </a:cubicBezTo>
                        <a:lnTo>
                          <a:pt x="604020" y="228221"/>
                        </a:lnTo>
                        <a:lnTo>
                          <a:pt x="501685" y="122880"/>
                        </a:lnTo>
                        <a:lnTo>
                          <a:pt x="507706" y="317516"/>
                        </a:lnTo>
                        <a:lnTo>
                          <a:pt x="355209" y="427873"/>
                        </a:lnTo>
                        <a:lnTo>
                          <a:pt x="293005" y="355636"/>
                        </a:lnTo>
                        <a:lnTo>
                          <a:pt x="269926" y="489073"/>
                        </a:lnTo>
                        <a:lnTo>
                          <a:pt x="7072" y="694746"/>
                        </a:lnTo>
                        <a:close/>
                      </a:path>
                    </a:pathLst>
                  </a:custGeom>
                  <a:solidFill>
                    <a:srgbClr val="BDD98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37" name="Google Shape;637;p22"/>
                  <p:cNvSpPr/>
                  <p:nvPr/>
                </p:nvSpPr>
                <p:spPr>
                  <a:xfrm>
                    <a:off x="3749777" y="872074"/>
                    <a:ext cx="835287" cy="708554"/>
                  </a:xfrm>
                  <a:custGeom>
                    <a:rect b="b" l="l" r="r" t="t"/>
                    <a:pathLst>
                      <a:path extrusionOk="0" h="708554" w="835287">
                        <a:moveTo>
                          <a:pt x="603379" y="593"/>
                        </a:moveTo>
                        <a:cubicBezTo>
                          <a:pt x="545669" y="2930"/>
                          <a:pt x="487992" y="12286"/>
                          <a:pt x="431969" y="30315"/>
                        </a:cubicBezTo>
                        <a:cubicBezTo>
                          <a:pt x="347309" y="57553"/>
                          <a:pt x="272742" y="103496"/>
                          <a:pt x="211589" y="170750"/>
                        </a:cubicBezTo>
                        <a:cubicBezTo>
                          <a:pt x="110507" y="281905"/>
                          <a:pt x="49026" y="392035"/>
                          <a:pt x="19672" y="497865"/>
                        </a:cubicBezTo>
                        <a:cubicBezTo>
                          <a:pt x="-815" y="571722"/>
                          <a:pt x="-3735" y="634958"/>
                          <a:pt x="3766" y="684766"/>
                        </a:cubicBezTo>
                        <a:cubicBezTo>
                          <a:pt x="4556" y="690050"/>
                          <a:pt x="5414" y="694858"/>
                          <a:pt x="6277" y="698783"/>
                        </a:cubicBezTo>
                        <a:cubicBezTo>
                          <a:pt x="6800" y="701187"/>
                          <a:pt x="7275" y="702694"/>
                          <a:pt x="7530" y="703598"/>
                        </a:cubicBezTo>
                        <a:cubicBezTo>
                          <a:pt x="8829" y="708179"/>
                          <a:pt x="14247" y="710088"/>
                          <a:pt x="17998" y="707155"/>
                        </a:cubicBezTo>
                        <a:cubicBezTo>
                          <a:pt x="26209" y="700732"/>
                          <a:pt x="272648" y="507851"/>
                          <a:pt x="280865" y="501428"/>
                        </a:cubicBezTo>
                        <a:cubicBezTo>
                          <a:pt x="282171" y="500403"/>
                          <a:pt x="283089" y="498876"/>
                          <a:pt x="283377" y="497242"/>
                        </a:cubicBezTo>
                        <a:lnTo>
                          <a:pt x="304091" y="377736"/>
                        </a:lnTo>
                        <a:lnTo>
                          <a:pt x="357047" y="439264"/>
                        </a:lnTo>
                        <a:cubicBezTo>
                          <a:pt x="359317" y="441903"/>
                          <a:pt x="363222" y="442351"/>
                          <a:pt x="366041" y="440315"/>
                        </a:cubicBezTo>
                        <a:lnTo>
                          <a:pt x="518618" y="330018"/>
                        </a:lnTo>
                        <a:cubicBezTo>
                          <a:pt x="520413" y="328712"/>
                          <a:pt x="521404" y="326589"/>
                          <a:pt x="521337" y="324366"/>
                        </a:cubicBezTo>
                        <a:lnTo>
                          <a:pt x="515892" y="147096"/>
                        </a:lnTo>
                        <a:lnTo>
                          <a:pt x="606098" y="240020"/>
                        </a:lnTo>
                        <a:cubicBezTo>
                          <a:pt x="608643" y="242639"/>
                          <a:pt x="612849" y="242726"/>
                          <a:pt x="615514" y="240235"/>
                        </a:cubicBezTo>
                        <a:lnTo>
                          <a:pt x="833175" y="36591"/>
                        </a:lnTo>
                        <a:cubicBezTo>
                          <a:pt x="836959" y="33055"/>
                          <a:pt x="835419" y="26759"/>
                          <a:pt x="830456" y="25292"/>
                        </a:cubicBezTo>
                        <a:cubicBezTo>
                          <a:pt x="829760" y="25085"/>
                          <a:pt x="828400" y="24763"/>
                          <a:pt x="826478" y="24248"/>
                        </a:cubicBezTo>
                        <a:cubicBezTo>
                          <a:pt x="823317" y="23390"/>
                          <a:pt x="819613" y="22339"/>
                          <a:pt x="815388" y="21314"/>
                        </a:cubicBezTo>
                        <a:cubicBezTo>
                          <a:pt x="803353" y="18408"/>
                          <a:pt x="789703" y="15448"/>
                          <a:pt x="774367" y="12735"/>
                        </a:cubicBezTo>
                        <a:cubicBezTo>
                          <a:pt x="718766" y="2904"/>
                          <a:pt x="661089" y="-1738"/>
                          <a:pt x="603379" y="593"/>
                        </a:cubicBezTo>
                        <a:close/>
                        <a:moveTo>
                          <a:pt x="604216" y="13987"/>
                        </a:moveTo>
                        <a:cubicBezTo>
                          <a:pt x="660855" y="11717"/>
                          <a:pt x="717447" y="16265"/>
                          <a:pt x="772063" y="25922"/>
                        </a:cubicBezTo>
                        <a:cubicBezTo>
                          <a:pt x="787118" y="28581"/>
                          <a:pt x="800479" y="31447"/>
                          <a:pt x="812246" y="34294"/>
                        </a:cubicBezTo>
                        <a:cubicBezTo>
                          <a:pt x="813345" y="34555"/>
                          <a:pt x="814155" y="34662"/>
                          <a:pt x="815180" y="34916"/>
                        </a:cubicBezTo>
                        <a:lnTo>
                          <a:pt x="611121" y="225789"/>
                        </a:lnTo>
                        <a:lnTo>
                          <a:pt x="513381" y="125330"/>
                        </a:lnTo>
                        <a:cubicBezTo>
                          <a:pt x="509122" y="120949"/>
                          <a:pt x="501681" y="124037"/>
                          <a:pt x="501875" y="130145"/>
                        </a:cubicBezTo>
                        <a:lnTo>
                          <a:pt x="507735" y="321225"/>
                        </a:lnTo>
                        <a:lnTo>
                          <a:pt x="363115" y="426084"/>
                        </a:lnTo>
                        <a:lnTo>
                          <a:pt x="304929" y="358274"/>
                        </a:lnTo>
                        <a:cubicBezTo>
                          <a:pt x="301238" y="353981"/>
                          <a:pt x="294180" y="356044"/>
                          <a:pt x="293208" y="361622"/>
                        </a:cubicBezTo>
                        <a:lnTo>
                          <a:pt x="270605" y="492634"/>
                        </a:lnTo>
                        <a:cubicBezTo>
                          <a:pt x="259079" y="501656"/>
                          <a:pt x="40306" y="672489"/>
                          <a:pt x="18205" y="689788"/>
                        </a:cubicBezTo>
                        <a:cubicBezTo>
                          <a:pt x="17783" y="687511"/>
                          <a:pt x="17348" y="685529"/>
                          <a:pt x="16946" y="682877"/>
                        </a:cubicBezTo>
                        <a:cubicBezTo>
                          <a:pt x="9720" y="634871"/>
                          <a:pt x="12472" y="573390"/>
                          <a:pt x="32437" y="501428"/>
                        </a:cubicBezTo>
                        <a:cubicBezTo>
                          <a:pt x="61228" y="397640"/>
                          <a:pt x="121946" y="289379"/>
                          <a:pt x="221635" y="179745"/>
                        </a:cubicBezTo>
                        <a:cubicBezTo>
                          <a:pt x="281153" y="114299"/>
                          <a:pt x="353437" y="69628"/>
                          <a:pt x="435947" y="43080"/>
                        </a:cubicBezTo>
                        <a:cubicBezTo>
                          <a:pt x="490778" y="25440"/>
                          <a:pt x="547571" y="16265"/>
                          <a:pt x="604216" y="13987"/>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638" name="Google Shape;638;p22"/>
                <p:cNvSpPr/>
                <p:nvPr/>
              </p:nvSpPr>
              <p:spPr>
                <a:xfrm>
                  <a:off x="4299082" y="967312"/>
                  <a:ext cx="327811" cy="327811"/>
                </a:xfrm>
                <a:custGeom>
                  <a:rect b="b" l="l" r="r" t="t"/>
                  <a:pathLst>
                    <a:path extrusionOk="0" h="327811" w="327811">
                      <a:moveTo>
                        <a:pt x="0" y="163909"/>
                      </a:moveTo>
                      <a:cubicBezTo>
                        <a:pt x="0" y="73382"/>
                        <a:pt x="73382" y="0"/>
                        <a:pt x="163909" y="0"/>
                      </a:cubicBezTo>
                      <a:cubicBezTo>
                        <a:pt x="254429" y="0"/>
                        <a:pt x="327811" y="73382"/>
                        <a:pt x="327811" y="163909"/>
                      </a:cubicBezTo>
                      <a:cubicBezTo>
                        <a:pt x="327811" y="254429"/>
                        <a:pt x="254429" y="327811"/>
                        <a:pt x="163909" y="327811"/>
                      </a:cubicBezTo>
                      <a:cubicBezTo>
                        <a:pt x="73382" y="327811"/>
                        <a:pt x="0" y="254429"/>
                        <a:pt x="0" y="163909"/>
                      </a:cubicBezTo>
                      <a:close/>
                    </a:path>
                  </a:pathLst>
                </a:custGeom>
                <a:solidFill>
                  <a:srgbClr val="D29F7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39" name="Google Shape;639;p22"/>
                <p:cNvSpPr/>
                <p:nvPr/>
              </p:nvSpPr>
              <p:spPr>
                <a:xfrm>
                  <a:off x="4285976" y="953871"/>
                  <a:ext cx="341138" cy="341352"/>
                </a:xfrm>
                <a:custGeom>
                  <a:rect b="b" l="l" r="r" t="t"/>
                  <a:pathLst>
                    <a:path extrusionOk="0" h="341352" w="341138">
                      <a:moveTo>
                        <a:pt x="170566" y="0"/>
                      </a:moveTo>
                      <a:cubicBezTo>
                        <a:pt x="76349" y="0"/>
                        <a:pt x="0" y="76356"/>
                        <a:pt x="0" y="170573"/>
                      </a:cubicBezTo>
                      <a:cubicBezTo>
                        <a:pt x="0" y="264796"/>
                        <a:pt x="76349" y="341353"/>
                        <a:pt x="170566" y="341353"/>
                      </a:cubicBezTo>
                      <a:cubicBezTo>
                        <a:pt x="264790" y="341353"/>
                        <a:pt x="341139" y="264796"/>
                        <a:pt x="341139" y="170573"/>
                      </a:cubicBezTo>
                      <a:cubicBezTo>
                        <a:pt x="341139" y="76349"/>
                        <a:pt x="264790" y="0"/>
                        <a:pt x="170566" y="0"/>
                      </a:cubicBezTo>
                      <a:close/>
                      <a:moveTo>
                        <a:pt x="170566" y="13395"/>
                      </a:moveTo>
                      <a:cubicBezTo>
                        <a:pt x="257389" y="13395"/>
                        <a:pt x="327744" y="83749"/>
                        <a:pt x="327744" y="170573"/>
                      </a:cubicBezTo>
                      <a:cubicBezTo>
                        <a:pt x="327744" y="257396"/>
                        <a:pt x="257389" y="327958"/>
                        <a:pt x="170566" y="327958"/>
                      </a:cubicBezTo>
                      <a:cubicBezTo>
                        <a:pt x="83743" y="327958"/>
                        <a:pt x="13395" y="257396"/>
                        <a:pt x="13395" y="170573"/>
                      </a:cubicBezTo>
                      <a:cubicBezTo>
                        <a:pt x="13395" y="83749"/>
                        <a:pt x="83743" y="13395"/>
                        <a:pt x="170566" y="1339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40" name="Google Shape;640;p22"/>
                <p:cNvSpPr/>
                <p:nvPr/>
              </p:nvSpPr>
              <p:spPr>
                <a:xfrm>
                  <a:off x="4573282" y="965779"/>
                  <a:ext cx="327811" cy="327811"/>
                </a:xfrm>
                <a:custGeom>
                  <a:rect b="b" l="l" r="r" t="t"/>
                  <a:pathLst>
                    <a:path extrusionOk="0" h="327811" w="327811">
                      <a:moveTo>
                        <a:pt x="0" y="163909"/>
                      </a:moveTo>
                      <a:cubicBezTo>
                        <a:pt x="0" y="73382"/>
                        <a:pt x="73382" y="0"/>
                        <a:pt x="163902" y="0"/>
                      </a:cubicBezTo>
                      <a:cubicBezTo>
                        <a:pt x="254429" y="0"/>
                        <a:pt x="327811" y="73382"/>
                        <a:pt x="327811" y="163909"/>
                      </a:cubicBezTo>
                      <a:cubicBezTo>
                        <a:pt x="327811" y="254429"/>
                        <a:pt x="254429" y="327811"/>
                        <a:pt x="163902" y="327811"/>
                      </a:cubicBezTo>
                      <a:cubicBezTo>
                        <a:pt x="73382" y="327811"/>
                        <a:pt x="0" y="254429"/>
                        <a:pt x="0" y="163909"/>
                      </a:cubicBezTo>
                      <a:close/>
                    </a:path>
                  </a:pathLst>
                </a:custGeom>
                <a:solidFill>
                  <a:srgbClr val="D29F7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41" name="Google Shape;641;p22"/>
                <p:cNvSpPr/>
                <p:nvPr/>
              </p:nvSpPr>
              <p:spPr>
                <a:xfrm>
                  <a:off x="4560142" y="952411"/>
                  <a:ext cx="341352" cy="341138"/>
                </a:xfrm>
                <a:custGeom>
                  <a:rect b="b" l="l" r="r" t="t"/>
                  <a:pathLst>
                    <a:path extrusionOk="0" h="341138" w="341352">
                      <a:moveTo>
                        <a:pt x="170573" y="0"/>
                      </a:moveTo>
                      <a:cubicBezTo>
                        <a:pt x="76349" y="0"/>
                        <a:pt x="0" y="76349"/>
                        <a:pt x="0" y="170566"/>
                      </a:cubicBezTo>
                      <a:cubicBezTo>
                        <a:pt x="0" y="264790"/>
                        <a:pt x="76349" y="341139"/>
                        <a:pt x="170573" y="341139"/>
                      </a:cubicBezTo>
                      <a:cubicBezTo>
                        <a:pt x="264796" y="341139"/>
                        <a:pt x="341353" y="264790"/>
                        <a:pt x="341353" y="170566"/>
                      </a:cubicBezTo>
                      <a:cubicBezTo>
                        <a:pt x="341353" y="76349"/>
                        <a:pt x="264790" y="0"/>
                        <a:pt x="170573" y="0"/>
                      </a:cubicBezTo>
                      <a:close/>
                      <a:moveTo>
                        <a:pt x="170573" y="13395"/>
                      </a:moveTo>
                      <a:cubicBezTo>
                        <a:pt x="257396" y="13395"/>
                        <a:pt x="327958" y="83743"/>
                        <a:pt x="327958" y="170566"/>
                      </a:cubicBezTo>
                      <a:cubicBezTo>
                        <a:pt x="327958" y="257389"/>
                        <a:pt x="257396" y="327744"/>
                        <a:pt x="170573" y="327744"/>
                      </a:cubicBezTo>
                      <a:cubicBezTo>
                        <a:pt x="83749" y="327744"/>
                        <a:pt x="13395" y="257396"/>
                        <a:pt x="13395" y="170566"/>
                      </a:cubicBezTo>
                      <a:cubicBezTo>
                        <a:pt x="13395" y="83743"/>
                        <a:pt x="83749" y="13395"/>
                        <a:pt x="170573" y="1339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42" name="Google Shape;642;p22"/>
                <p:cNvSpPr/>
                <p:nvPr/>
              </p:nvSpPr>
              <p:spPr>
                <a:xfrm>
                  <a:off x="4462991" y="803403"/>
                  <a:ext cx="327811" cy="327817"/>
                </a:xfrm>
                <a:custGeom>
                  <a:rect b="b" l="l" r="r" t="t"/>
                  <a:pathLst>
                    <a:path extrusionOk="0" h="327817" w="327811">
                      <a:moveTo>
                        <a:pt x="0" y="163909"/>
                      </a:moveTo>
                      <a:cubicBezTo>
                        <a:pt x="0" y="73389"/>
                        <a:pt x="73382" y="0"/>
                        <a:pt x="163902" y="0"/>
                      </a:cubicBezTo>
                      <a:cubicBezTo>
                        <a:pt x="254429" y="0"/>
                        <a:pt x="327811" y="73389"/>
                        <a:pt x="327811" y="163909"/>
                      </a:cubicBezTo>
                      <a:cubicBezTo>
                        <a:pt x="327811" y="254429"/>
                        <a:pt x="254429" y="327818"/>
                        <a:pt x="163902" y="327818"/>
                      </a:cubicBezTo>
                      <a:cubicBezTo>
                        <a:pt x="73382" y="327818"/>
                        <a:pt x="0" y="254429"/>
                        <a:pt x="0" y="163909"/>
                      </a:cubicBezTo>
                      <a:close/>
                    </a:path>
                  </a:pathLst>
                </a:custGeom>
                <a:solidFill>
                  <a:srgbClr val="D29F7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43" name="Google Shape;643;p22"/>
                <p:cNvSpPr/>
                <p:nvPr/>
              </p:nvSpPr>
              <p:spPr>
                <a:xfrm>
                  <a:off x="4449844" y="790002"/>
                  <a:ext cx="341353" cy="341138"/>
                </a:xfrm>
                <a:custGeom>
                  <a:rect b="b" l="l" r="r" t="t"/>
                  <a:pathLst>
                    <a:path extrusionOk="0" h="341138" w="341353">
                      <a:moveTo>
                        <a:pt x="170573" y="0"/>
                      </a:moveTo>
                      <a:cubicBezTo>
                        <a:pt x="76349" y="0"/>
                        <a:pt x="0" y="76349"/>
                        <a:pt x="0" y="170566"/>
                      </a:cubicBezTo>
                      <a:cubicBezTo>
                        <a:pt x="0" y="264790"/>
                        <a:pt x="76356" y="341139"/>
                        <a:pt x="170573" y="341139"/>
                      </a:cubicBezTo>
                      <a:cubicBezTo>
                        <a:pt x="264797" y="341139"/>
                        <a:pt x="341353" y="264790"/>
                        <a:pt x="341353" y="170566"/>
                      </a:cubicBezTo>
                      <a:cubicBezTo>
                        <a:pt x="341353" y="76349"/>
                        <a:pt x="264797" y="0"/>
                        <a:pt x="170573" y="0"/>
                      </a:cubicBezTo>
                      <a:close/>
                      <a:moveTo>
                        <a:pt x="170573" y="13395"/>
                      </a:moveTo>
                      <a:cubicBezTo>
                        <a:pt x="257396" y="13395"/>
                        <a:pt x="327959" y="83743"/>
                        <a:pt x="327959" y="170566"/>
                      </a:cubicBezTo>
                      <a:cubicBezTo>
                        <a:pt x="327959" y="257389"/>
                        <a:pt x="257396" y="327744"/>
                        <a:pt x="170573" y="327744"/>
                      </a:cubicBezTo>
                      <a:cubicBezTo>
                        <a:pt x="83749" y="327744"/>
                        <a:pt x="13395" y="257389"/>
                        <a:pt x="13395" y="170566"/>
                      </a:cubicBezTo>
                      <a:cubicBezTo>
                        <a:pt x="13395" y="83743"/>
                        <a:pt x="83749" y="13395"/>
                        <a:pt x="170573" y="1339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644" name="Google Shape;644;p22"/>
              <p:cNvSpPr/>
              <p:nvPr/>
            </p:nvSpPr>
            <p:spPr>
              <a:xfrm>
                <a:off x="4602033" y="1367885"/>
                <a:ext cx="74958" cy="16914"/>
              </a:xfrm>
              <a:custGeom>
                <a:rect b="b" l="l" r="r" t="t"/>
                <a:pathLst>
                  <a:path extrusionOk="0" h="16914" w="74958">
                    <a:moveTo>
                      <a:pt x="35047" y="2971"/>
                    </a:moveTo>
                    <a:cubicBezTo>
                      <a:pt x="40853" y="2120"/>
                      <a:pt x="78023" y="-6620"/>
                      <a:pt x="74755" y="10579"/>
                    </a:cubicBezTo>
                    <a:cubicBezTo>
                      <a:pt x="72599" y="21924"/>
                      <a:pt x="53672" y="15153"/>
                      <a:pt x="35737" y="12240"/>
                    </a:cubicBezTo>
                    <a:cubicBezTo>
                      <a:pt x="19683" y="9635"/>
                      <a:pt x="3664" y="6581"/>
                      <a:pt x="0" y="6775"/>
                    </a:cubicBezTo>
                    <a:cubicBezTo>
                      <a:pt x="0" y="6775"/>
                      <a:pt x="33332" y="3219"/>
                      <a:pt x="35047" y="2971"/>
                    </a:cubicBezTo>
                    <a:close/>
                  </a:path>
                </a:pathLst>
              </a:custGeom>
              <a:solidFill>
                <a:srgbClr val="D1996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45" name="Google Shape;645;p22"/>
              <p:cNvSpPr/>
              <p:nvPr/>
            </p:nvSpPr>
            <p:spPr>
              <a:xfrm>
                <a:off x="4550807" y="1544470"/>
                <a:ext cx="196339" cy="67188"/>
              </a:xfrm>
              <a:custGeom>
                <a:rect b="b" l="l" r="r" t="t"/>
                <a:pathLst>
                  <a:path extrusionOk="0" h="67188" w="196339">
                    <a:moveTo>
                      <a:pt x="26" y="67126"/>
                    </a:moveTo>
                    <a:cubicBezTo>
                      <a:pt x="27598" y="42581"/>
                      <a:pt x="108421" y="3214"/>
                      <a:pt x="146234" y="334"/>
                    </a:cubicBezTo>
                    <a:cubicBezTo>
                      <a:pt x="167290" y="-1266"/>
                      <a:pt x="196698" y="2451"/>
                      <a:pt x="196336" y="20915"/>
                    </a:cubicBezTo>
                    <a:cubicBezTo>
                      <a:pt x="196155" y="30137"/>
                      <a:pt x="161162" y="31175"/>
                      <a:pt x="143709" y="32669"/>
                    </a:cubicBezTo>
                    <a:cubicBezTo>
                      <a:pt x="99052" y="36493"/>
                      <a:pt x="-1849" y="68800"/>
                      <a:pt x="26" y="67126"/>
                    </a:cubicBezTo>
                    <a:close/>
                  </a:path>
                </a:pathLst>
              </a:custGeom>
              <a:solidFill>
                <a:srgbClr val="D1996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46" name="Google Shape;646;p22"/>
              <p:cNvSpPr/>
              <p:nvPr/>
            </p:nvSpPr>
            <p:spPr>
              <a:xfrm>
                <a:off x="4573577" y="1604197"/>
                <a:ext cx="133289" cy="34275"/>
              </a:xfrm>
              <a:custGeom>
                <a:rect b="b" l="l" r="r" t="t"/>
                <a:pathLst>
                  <a:path extrusionOk="0" h="34275" w="133289">
                    <a:moveTo>
                      <a:pt x="0" y="34275"/>
                    </a:moveTo>
                    <a:cubicBezTo>
                      <a:pt x="0" y="34275"/>
                      <a:pt x="121428" y="-16584"/>
                      <a:pt x="132713" y="5604"/>
                    </a:cubicBezTo>
                    <a:cubicBezTo>
                      <a:pt x="137401" y="14826"/>
                      <a:pt x="112112" y="20338"/>
                      <a:pt x="107029" y="21644"/>
                    </a:cubicBezTo>
                    <a:cubicBezTo>
                      <a:pt x="88504" y="26413"/>
                      <a:pt x="0" y="34275"/>
                      <a:pt x="0" y="34275"/>
                    </a:cubicBezTo>
                    <a:close/>
                  </a:path>
                </a:pathLst>
              </a:custGeom>
              <a:solidFill>
                <a:srgbClr val="D1996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47" name="Google Shape;647;p22"/>
              <p:cNvSpPr/>
              <p:nvPr/>
            </p:nvSpPr>
            <p:spPr>
              <a:xfrm>
                <a:off x="4604922" y="1829739"/>
                <a:ext cx="191605" cy="81677"/>
              </a:xfrm>
              <a:custGeom>
                <a:rect b="b" l="l" r="r" t="t"/>
                <a:pathLst>
                  <a:path extrusionOk="0" h="81677" w="191605">
                    <a:moveTo>
                      <a:pt x="18" y="81513"/>
                    </a:moveTo>
                    <a:cubicBezTo>
                      <a:pt x="14618" y="52273"/>
                      <a:pt x="178621" y="-34490"/>
                      <a:pt x="191306" y="14902"/>
                    </a:cubicBezTo>
                    <a:cubicBezTo>
                      <a:pt x="195733" y="32167"/>
                      <a:pt x="150499" y="35369"/>
                      <a:pt x="101944" y="48174"/>
                    </a:cubicBezTo>
                    <a:cubicBezTo>
                      <a:pt x="52103" y="61321"/>
                      <a:pt x="-1134" y="83823"/>
                      <a:pt x="18" y="81513"/>
                    </a:cubicBezTo>
                    <a:close/>
                  </a:path>
                </a:pathLst>
              </a:custGeom>
              <a:solidFill>
                <a:srgbClr val="D1996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48" name="Google Shape;648;p22"/>
              <p:cNvSpPr/>
              <p:nvPr/>
            </p:nvSpPr>
            <p:spPr>
              <a:xfrm>
                <a:off x="4680960" y="1899071"/>
                <a:ext cx="100434" cy="27972"/>
              </a:xfrm>
              <a:custGeom>
                <a:rect b="b" l="l" r="r" t="t"/>
                <a:pathLst>
                  <a:path extrusionOk="0" h="27972" w="100434">
                    <a:moveTo>
                      <a:pt x="100211" y="3293"/>
                    </a:moveTo>
                    <a:cubicBezTo>
                      <a:pt x="105227" y="16299"/>
                      <a:pt x="24144" y="19742"/>
                      <a:pt x="0" y="27973"/>
                    </a:cubicBezTo>
                    <a:cubicBezTo>
                      <a:pt x="0" y="27973"/>
                      <a:pt x="94532" y="-11427"/>
                      <a:pt x="100211" y="3293"/>
                    </a:cubicBezTo>
                    <a:close/>
                  </a:path>
                </a:pathLst>
              </a:custGeom>
              <a:solidFill>
                <a:srgbClr val="D1996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2" name="Shape 652"/>
        <p:cNvGrpSpPr/>
        <p:nvPr/>
      </p:nvGrpSpPr>
      <p:grpSpPr>
        <a:xfrm>
          <a:off x="0" y="0"/>
          <a:ext cx="0" cy="0"/>
          <a:chOff x="0" y="0"/>
          <a:chExt cx="0" cy="0"/>
        </a:xfrm>
      </p:grpSpPr>
      <p:sp>
        <p:nvSpPr>
          <p:cNvPr id="653" name="Google Shape;653;p23"/>
          <p:cNvSpPr/>
          <p:nvPr/>
        </p:nvSpPr>
        <p:spPr>
          <a:xfrm>
            <a:off x="6735675" y="3895344"/>
            <a:ext cx="1851738" cy="641625"/>
          </a:xfrm>
          <a:prstGeom prst="rect">
            <a:avLst/>
          </a:prstGeom>
        </p:spPr>
        <p:txBody>
          <a:bodyPr>
            <a:prstTxWarp prst="textPlain"/>
          </a:bodyPr>
          <a:lstStyle/>
          <a:p>
            <a:pPr lvl="0" algn="ctr"/>
            <a:r>
              <a:rPr b="0" i="0">
                <a:ln cap="flat" cmpd="sng" w="152400">
                  <a:solidFill>
                    <a:srgbClr val="FFFFFF"/>
                  </a:solidFill>
                  <a:prstDash val="solid"/>
                  <a:round/>
                  <a:headEnd len="sm" w="sm" type="none"/>
                  <a:tailEnd len="sm" w="sm" type="none"/>
                </a:ln>
                <a:solidFill>
                  <a:srgbClr val="FFFFFF"/>
                </a:solidFill>
                <a:latin typeface="Spicy Rice"/>
              </a:rPr>
              <a:t>cats.</a:t>
            </a:r>
          </a:p>
        </p:txBody>
      </p:sp>
      <p:sp>
        <p:nvSpPr>
          <p:cNvPr id="654" name="Google Shape;654;p23"/>
          <p:cNvSpPr/>
          <p:nvPr/>
        </p:nvSpPr>
        <p:spPr>
          <a:xfrm>
            <a:off x="6735675" y="3008376"/>
            <a:ext cx="3492890" cy="866151"/>
          </a:xfrm>
          <a:prstGeom prst="rect">
            <a:avLst/>
          </a:prstGeom>
        </p:spPr>
        <p:txBody>
          <a:bodyPr>
            <a:prstTxWarp prst="textPlain"/>
          </a:bodyPr>
          <a:lstStyle/>
          <a:p>
            <a:pPr lvl="0" algn="ctr"/>
            <a:r>
              <a:rPr b="0" i="0">
                <a:ln cap="flat" cmpd="sng" w="152400">
                  <a:solidFill>
                    <a:srgbClr val="FFFFFF"/>
                  </a:solidFill>
                  <a:prstDash val="solid"/>
                  <a:round/>
                  <a:headEnd len="sm" w="sm" type="none"/>
                  <a:tailEnd len="sm" w="sm" type="none"/>
                </a:ln>
                <a:solidFill>
                  <a:srgbClr val="FFFFFF"/>
                </a:solidFill>
                <a:latin typeface="Spicy Rice"/>
              </a:rPr>
              <a:t>lazy than</a:t>
            </a:r>
          </a:p>
        </p:txBody>
      </p:sp>
      <p:sp>
        <p:nvSpPr>
          <p:cNvPr id="655" name="Google Shape;655;p23"/>
          <p:cNvSpPr/>
          <p:nvPr/>
        </p:nvSpPr>
        <p:spPr>
          <a:xfrm>
            <a:off x="6735675" y="2282675"/>
            <a:ext cx="3833205" cy="541452"/>
          </a:xfrm>
          <a:prstGeom prst="rect">
            <a:avLst/>
          </a:prstGeom>
        </p:spPr>
        <p:txBody>
          <a:bodyPr>
            <a:prstTxWarp prst="textPlain"/>
          </a:bodyPr>
          <a:lstStyle/>
          <a:p>
            <a:pPr lvl="0" algn="ctr"/>
            <a:r>
              <a:rPr b="0" i="0">
                <a:ln cap="flat" cmpd="sng" w="152400">
                  <a:solidFill>
                    <a:srgbClr val="FFFFFF"/>
                  </a:solidFill>
                  <a:prstDash val="solid"/>
                  <a:round/>
                  <a:headEnd len="sm" w="sm" type="none"/>
                  <a:tailEnd len="sm" w="sm" type="none"/>
                </a:ln>
                <a:solidFill>
                  <a:srgbClr val="FFFFFF"/>
                </a:solidFill>
                <a:latin typeface="Spicy Rice"/>
              </a:rPr>
              <a:t>even more</a:t>
            </a:r>
          </a:p>
        </p:txBody>
      </p:sp>
      <p:sp>
        <p:nvSpPr>
          <p:cNvPr id="656" name="Google Shape;656;p23"/>
          <p:cNvSpPr/>
          <p:nvPr/>
        </p:nvSpPr>
        <p:spPr>
          <a:xfrm>
            <a:off x="6735675" y="1273025"/>
            <a:ext cx="4027797" cy="683076"/>
          </a:xfrm>
          <a:prstGeom prst="rect">
            <a:avLst/>
          </a:prstGeom>
        </p:spPr>
        <p:txBody>
          <a:bodyPr>
            <a:prstTxWarp prst="textPlain"/>
          </a:bodyPr>
          <a:lstStyle/>
          <a:p>
            <a:pPr lvl="0" algn="ctr"/>
            <a:r>
              <a:rPr b="0" i="0">
                <a:ln cap="flat" cmpd="sng" w="152400">
                  <a:solidFill>
                    <a:srgbClr val="FFFFFF"/>
                  </a:solidFill>
                  <a:prstDash val="solid"/>
                  <a:round/>
                  <a:headEnd len="sm" w="sm" type="none"/>
                  <a:tailEnd len="sm" w="sm" type="none"/>
                </a:ln>
                <a:solidFill>
                  <a:srgbClr val="FFFFFF"/>
                </a:solidFill>
                <a:latin typeface="Spicy Rice"/>
              </a:rPr>
              <a:t>Koalas are</a:t>
            </a:r>
          </a:p>
        </p:txBody>
      </p:sp>
      <p:pic>
        <p:nvPicPr>
          <p:cNvPr id="657" name="Google Shape;657;p23"/>
          <p:cNvPicPr preferRelativeResize="0"/>
          <p:nvPr/>
        </p:nvPicPr>
        <p:blipFill rotWithShape="1">
          <a:blip r:embed="rId3">
            <a:alphaModFix/>
          </a:blip>
          <a:srcRect b="0" l="5658" r="5658" t="0"/>
          <a:stretch/>
        </p:blipFill>
        <p:spPr>
          <a:xfrm>
            <a:off x="550225" y="802978"/>
            <a:ext cx="5790000" cy="4351500"/>
          </a:xfrm>
          <a:prstGeom prst="roundRect">
            <a:avLst>
              <a:gd fmla="val 0" name="adj"/>
            </a:avLst>
          </a:prstGeom>
          <a:noFill/>
          <a:ln cap="flat" cmpd="sng" w="114300">
            <a:solidFill>
              <a:srgbClr val="FFFFFF"/>
            </a:solidFill>
            <a:prstDash val="solid"/>
            <a:round/>
            <a:headEnd len="sm" w="sm" type="none"/>
            <a:tailEnd len="sm" w="sm" type="none"/>
          </a:ln>
          <a:effectLst>
            <a:outerShdw blurRad="57150" rotWithShape="0" algn="bl" dir="5400000" dist="19050">
              <a:srgbClr val="000000">
                <a:alpha val="50000"/>
              </a:srgbClr>
            </a:outerShdw>
          </a:effectLst>
        </p:spPr>
      </p:pic>
      <p:sp>
        <p:nvSpPr>
          <p:cNvPr id="658" name="Google Shape;658;p23"/>
          <p:cNvSpPr txBox="1"/>
          <p:nvPr>
            <p:ph idx="4294967295" type="title"/>
          </p:nvPr>
        </p:nvSpPr>
        <p:spPr>
          <a:xfrm>
            <a:off x="6591400" y="802975"/>
            <a:ext cx="5256600" cy="4351500"/>
          </a:xfrm>
          <a:prstGeom prst="rect">
            <a:avLst/>
          </a:prstGeom>
        </p:spPr>
        <p:txBody>
          <a:bodyPr anchorCtr="0" anchor="ctr" bIns="121900" lIns="121900" spcFirstLastPara="1" rIns="121900" wrap="square" tIns="121900">
            <a:noAutofit/>
          </a:bodyPr>
          <a:lstStyle/>
          <a:p>
            <a:pPr indent="0" lvl="0" marL="0" rtl="0" algn="l">
              <a:lnSpc>
                <a:spcPct val="80000"/>
              </a:lnSpc>
              <a:spcBef>
                <a:spcPts val="0"/>
              </a:spcBef>
              <a:spcAft>
                <a:spcPts val="0"/>
              </a:spcAft>
              <a:buNone/>
            </a:pPr>
            <a:r>
              <a:rPr lang="en" sz="7000"/>
              <a:t>Koalas are even more lazy than cats.</a:t>
            </a:r>
            <a:endParaRPr sz="7000"/>
          </a:p>
        </p:txBody>
      </p:sp>
      <p:sp>
        <p:nvSpPr>
          <p:cNvPr id="659" name="Google Shape;659;p23"/>
          <p:cNvSpPr txBox="1"/>
          <p:nvPr>
            <p:ph idx="4294967295" type="body"/>
          </p:nvPr>
        </p:nvSpPr>
        <p:spPr>
          <a:xfrm>
            <a:off x="550225" y="5341800"/>
            <a:ext cx="11129100" cy="9744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Koalas don’t have much energy and, when not feasting on leaves, they spend their time dozing in the branches. Believe it or not, they can sleep for up to 18 hours a day!</a:t>
            </a:r>
            <a:endParaRPr/>
          </a:p>
        </p:txBody>
      </p:sp>
      <p:grpSp>
        <p:nvGrpSpPr>
          <p:cNvPr id="660" name="Google Shape;660;p23"/>
          <p:cNvGrpSpPr/>
          <p:nvPr/>
        </p:nvGrpSpPr>
        <p:grpSpPr>
          <a:xfrm rot="-2700000">
            <a:off x="10473184" y="3685804"/>
            <a:ext cx="740248" cy="1837547"/>
            <a:chOff x="6095999" y="386014"/>
            <a:chExt cx="740255" cy="1837565"/>
          </a:xfrm>
        </p:grpSpPr>
        <p:grpSp>
          <p:nvGrpSpPr>
            <p:cNvPr id="661" name="Google Shape;661;p23"/>
            <p:cNvGrpSpPr/>
            <p:nvPr/>
          </p:nvGrpSpPr>
          <p:grpSpPr>
            <a:xfrm>
              <a:off x="6109421" y="399477"/>
              <a:ext cx="713459" cy="1810787"/>
              <a:chOff x="6109421" y="399477"/>
              <a:chExt cx="713459" cy="1810787"/>
            </a:xfrm>
          </p:grpSpPr>
          <p:sp>
            <p:nvSpPr>
              <p:cNvPr id="662" name="Google Shape;662;p23"/>
              <p:cNvSpPr/>
              <p:nvPr/>
            </p:nvSpPr>
            <p:spPr>
              <a:xfrm>
                <a:off x="6109421" y="399477"/>
                <a:ext cx="713459" cy="1810787"/>
              </a:xfrm>
              <a:custGeom>
                <a:rect b="b" l="l" r="r" t="t"/>
                <a:pathLst>
                  <a:path extrusionOk="0" h="1810787" w="713459">
                    <a:moveTo>
                      <a:pt x="356730" y="0"/>
                    </a:moveTo>
                    <a:cubicBezTo>
                      <a:pt x="161605" y="0"/>
                      <a:pt x="3315" y="130357"/>
                      <a:pt x="315" y="292069"/>
                    </a:cubicBezTo>
                    <a:cubicBezTo>
                      <a:pt x="281" y="293623"/>
                      <a:pt x="0" y="295123"/>
                      <a:pt x="0" y="296684"/>
                    </a:cubicBezTo>
                    <a:lnTo>
                      <a:pt x="0" y="1169431"/>
                    </a:lnTo>
                    <a:cubicBezTo>
                      <a:pt x="0" y="1201310"/>
                      <a:pt x="9550" y="1230135"/>
                      <a:pt x="24626" y="1252638"/>
                    </a:cubicBezTo>
                    <a:cubicBezTo>
                      <a:pt x="24713" y="1252765"/>
                      <a:pt x="24746" y="1252933"/>
                      <a:pt x="24833" y="1253060"/>
                    </a:cubicBezTo>
                    <a:cubicBezTo>
                      <a:pt x="29180" y="1259489"/>
                      <a:pt x="34082" y="1265296"/>
                      <a:pt x="39299" y="1270560"/>
                    </a:cubicBezTo>
                    <a:cubicBezTo>
                      <a:pt x="39735" y="1270995"/>
                      <a:pt x="40110" y="1271497"/>
                      <a:pt x="40552" y="1271919"/>
                    </a:cubicBezTo>
                    <a:cubicBezTo>
                      <a:pt x="45514" y="1276755"/>
                      <a:pt x="50980" y="1280880"/>
                      <a:pt x="56592" y="1284497"/>
                    </a:cubicBezTo>
                    <a:cubicBezTo>
                      <a:pt x="57456" y="1285046"/>
                      <a:pt x="58226" y="1285763"/>
                      <a:pt x="59103" y="1286278"/>
                    </a:cubicBezTo>
                    <a:cubicBezTo>
                      <a:pt x="63811" y="1289098"/>
                      <a:pt x="68801" y="1291114"/>
                      <a:pt x="73877" y="1292989"/>
                    </a:cubicBezTo>
                    <a:cubicBezTo>
                      <a:pt x="75960" y="1293739"/>
                      <a:pt x="77936" y="1294811"/>
                      <a:pt x="80066" y="1295393"/>
                    </a:cubicBezTo>
                    <a:cubicBezTo>
                      <a:pt x="86917" y="1297302"/>
                      <a:pt x="94009" y="1298333"/>
                      <a:pt x="101336" y="1298333"/>
                    </a:cubicBezTo>
                    <a:lnTo>
                      <a:pt x="272679" y="1298333"/>
                    </a:lnTo>
                    <a:lnTo>
                      <a:pt x="272679" y="1726744"/>
                    </a:lnTo>
                    <a:cubicBezTo>
                      <a:pt x="272679" y="1773156"/>
                      <a:pt x="310311" y="1810788"/>
                      <a:pt x="356730" y="1810788"/>
                    </a:cubicBezTo>
                    <a:cubicBezTo>
                      <a:pt x="403142" y="1810788"/>
                      <a:pt x="440774" y="1773163"/>
                      <a:pt x="440774" y="1726744"/>
                    </a:cubicBezTo>
                    <a:lnTo>
                      <a:pt x="440774" y="1298333"/>
                    </a:lnTo>
                    <a:lnTo>
                      <a:pt x="612116" y="1298333"/>
                    </a:lnTo>
                    <a:cubicBezTo>
                      <a:pt x="619115" y="1298333"/>
                      <a:pt x="625960" y="1297422"/>
                      <a:pt x="632556" y="1295708"/>
                    </a:cubicBezTo>
                    <a:cubicBezTo>
                      <a:pt x="678728" y="1283693"/>
                      <a:pt x="713460" y="1231722"/>
                      <a:pt x="713460" y="1169431"/>
                    </a:cubicBezTo>
                    <a:lnTo>
                      <a:pt x="713460" y="296684"/>
                    </a:lnTo>
                    <a:cubicBezTo>
                      <a:pt x="713460" y="295123"/>
                      <a:pt x="713178" y="293623"/>
                      <a:pt x="713145" y="292069"/>
                    </a:cubicBezTo>
                    <a:cubicBezTo>
                      <a:pt x="712877" y="277737"/>
                      <a:pt x="711055" y="263805"/>
                      <a:pt x="708430" y="250046"/>
                    </a:cubicBezTo>
                    <a:cubicBezTo>
                      <a:pt x="707412" y="244715"/>
                      <a:pt x="706528" y="239348"/>
                      <a:pt x="705175" y="234116"/>
                    </a:cubicBezTo>
                    <a:cubicBezTo>
                      <a:pt x="703681" y="228344"/>
                      <a:pt x="701626" y="222779"/>
                      <a:pt x="699730" y="217139"/>
                    </a:cubicBezTo>
                    <a:cubicBezTo>
                      <a:pt x="698732" y="214159"/>
                      <a:pt x="698009" y="211069"/>
                      <a:pt x="696897" y="208127"/>
                    </a:cubicBezTo>
                    <a:cubicBezTo>
                      <a:pt x="694158" y="200874"/>
                      <a:pt x="690950" y="193749"/>
                      <a:pt x="687575" y="186748"/>
                    </a:cubicBezTo>
                    <a:cubicBezTo>
                      <a:pt x="686825" y="185193"/>
                      <a:pt x="686249" y="183575"/>
                      <a:pt x="685479" y="182032"/>
                    </a:cubicBezTo>
                    <a:cubicBezTo>
                      <a:pt x="668293" y="148123"/>
                      <a:pt x="643694" y="117429"/>
                      <a:pt x="613483" y="91278"/>
                    </a:cubicBezTo>
                    <a:cubicBezTo>
                      <a:pt x="548646" y="35151"/>
                      <a:pt x="457731" y="-2"/>
                      <a:pt x="356730" y="0"/>
                    </a:cubicBezTo>
                    <a:close/>
                  </a:path>
                </a:pathLst>
              </a:custGeom>
              <a:solidFill>
                <a:srgbClr val="FDFFF7"/>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63" name="Google Shape;663;p23"/>
              <p:cNvSpPr/>
              <p:nvPr/>
            </p:nvSpPr>
            <p:spPr>
              <a:xfrm>
                <a:off x="6109421" y="399477"/>
                <a:ext cx="713459" cy="1810787"/>
              </a:xfrm>
              <a:custGeom>
                <a:rect b="b" l="l" r="r" t="t"/>
                <a:pathLst>
                  <a:path extrusionOk="0" h="1810787" w="713459">
                    <a:moveTo>
                      <a:pt x="356730" y="0"/>
                    </a:moveTo>
                    <a:cubicBezTo>
                      <a:pt x="161605" y="0"/>
                      <a:pt x="3315" y="130357"/>
                      <a:pt x="315" y="292069"/>
                    </a:cubicBezTo>
                    <a:cubicBezTo>
                      <a:pt x="281" y="293623"/>
                      <a:pt x="0" y="295123"/>
                      <a:pt x="0" y="296684"/>
                    </a:cubicBezTo>
                    <a:lnTo>
                      <a:pt x="0" y="1169431"/>
                    </a:lnTo>
                    <a:cubicBezTo>
                      <a:pt x="0" y="1201310"/>
                      <a:pt x="9550" y="1230135"/>
                      <a:pt x="24626" y="1252638"/>
                    </a:cubicBezTo>
                    <a:cubicBezTo>
                      <a:pt x="24713" y="1252765"/>
                      <a:pt x="24746" y="1252933"/>
                      <a:pt x="24833" y="1253060"/>
                    </a:cubicBezTo>
                    <a:cubicBezTo>
                      <a:pt x="29180" y="1259489"/>
                      <a:pt x="34082" y="1265296"/>
                      <a:pt x="39299" y="1270560"/>
                    </a:cubicBezTo>
                    <a:cubicBezTo>
                      <a:pt x="39735" y="1270995"/>
                      <a:pt x="40110" y="1271497"/>
                      <a:pt x="40552" y="1271919"/>
                    </a:cubicBezTo>
                    <a:cubicBezTo>
                      <a:pt x="45514" y="1276755"/>
                      <a:pt x="50980" y="1280880"/>
                      <a:pt x="56592" y="1284497"/>
                    </a:cubicBezTo>
                    <a:cubicBezTo>
                      <a:pt x="57456" y="1285046"/>
                      <a:pt x="58226" y="1285763"/>
                      <a:pt x="59103" y="1286278"/>
                    </a:cubicBezTo>
                    <a:cubicBezTo>
                      <a:pt x="63811" y="1289098"/>
                      <a:pt x="68801" y="1291114"/>
                      <a:pt x="73877" y="1292989"/>
                    </a:cubicBezTo>
                    <a:cubicBezTo>
                      <a:pt x="75960" y="1293739"/>
                      <a:pt x="77936" y="1294811"/>
                      <a:pt x="80066" y="1295393"/>
                    </a:cubicBezTo>
                    <a:cubicBezTo>
                      <a:pt x="86917" y="1297302"/>
                      <a:pt x="94009" y="1298333"/>
                      <a:pt x="101336" y="1298333"/>
                    </a:cubicBezTo>
                    <a:lnTo>
                      <a:pt x="272679" y="1298333"/>
                    </a:lnTo>
                    <a:lnTo>
                      <a:pt x="272679" y="1726744"/>
                    </a:lnTo>
                    <a:cubicBezTo>
                      <a:pt x="272679" y="1773156"/>
                      <a:pt x="310311" y="1810788"/>
                      <a:pt x="356730" y="1810788"/>
                    </a:cubicBezTo>
                    <a:cubicBezTo>
                      <a:pt x="403142" y="1810788"/>
                      <a:pt x="440774" y="1773163"/>
                      <a:pt x="440774" y="1726744"/>
                    </a:cubicBezTo>
                    <a:lnTo>
                      <a:pt x="440774" y="1298333"/>
                    </a:lnTo>
                    <a:lnTo>
                      <a:pt x="612116" y="1298333"/>
                    </a:lnTo>
                    <a:cubicBezTo>
                      <a:pt x="619115" y="1298333"/>
                      <a:pt x="625960" y="1297422"/>
                      <a:pt x="632556" y="1295708"/>
                    </a:cubicBezTo>
                    <a:cubicBezTo>
                      <a:pt x="678728" y="1283693"/>
                      <a:pt x="713460" y="1231722"/>
                      <a:pt x="713460" y="1169431"/>
                    </a:cubicBezTo>
                    <a:lnTo>
                      <a:pt x="713460" y="296684"/>
                    </a:lnTo>
                    <a:cubicBezTo>
                      <a:pt x="713460" y="295123"/>
                      <a:pt x="713178" y="293623"/>
                      <a:pt x="713145" y="292069"/>
                    </a:cubicBezTo>
                    <a:cubicBezTo>
                      <a:pt x="712877" y="277737"/>
                      <a:pt x="711055" y="263805"/>
                      <a:pt x="708430" y="250046"/>
                    </a:cubicBezTo>
                    <a:cubicBezTo>
                      <a:pt x="707412" y="244715"/>
                      <a:pt x="706528" y="239348"/>
                      <a:pt x="705175" y="234116"/>
                    </a:cubicBezTo>
                    <a:cubicBezTo>
                      <a:pt x="703681" y="228344"/>
                      <a:pt x="701626" y="222779"/>
                      <a:pt x="699730" y="217139"/>
                    </a:cubicBezTo>
                    <a:cubicBezTo>
                      <a:pt x="698732" y="214159"/>
                      <a:pt x="698009" y="211069"/>
                      <a:pt x="696897" y="208127"/>
                    </a:cubicBezTo>
                    <a:cubicBezTo>
                      <a:pt x="694158" y="200874"/>
                      <a:pt x="690950" y="193749"/>
                      <a:pt x="687575" y="186748"/>
                    </a:cubicBezTo>
                    <a:cubicBezTo>
                      <a:pt x="686825" y="185193"/>
                      <a:pt x="686249" y="183575"/>
                      <a:pt x="685479" y="182032"/>
                    </a:cubicBezTo>
                    <a:cubicBezTo>
                      <a:pt x="668293" y="148123"/>
                      <a:pt x="643694" y="117429"/>
                      <a:pt x="613483" y="91278"/>
                    </a:cubicBezTo>
                    <a:cubicBezTo>
                      <a:pt x="548646" y="35151"/>
                      <a:pt x="457731" y="-2"/>
                      <a:pt x="356730" y="0"/>
                    </a:cubicBezTo>
                    <a:close/>
                  </a:path>
                </a:pathLst>
              </a:custGeom>
              <a:noFill/>
              <a:ln cap="flat" cmpd="sng" w="179975">
                <a:solidFill>
                  <a:srgbClr val="FFFEFC"/>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664" name="Google Shape;664;p23"/>
            <p:cNvSpPr/>
            <p:nvPr/>
          </p:nvSpPr>
          <p:spPr>
            <a:xfrm>
              <a:off x="6388495" y="1556451"/>
              <a:ext cx="168087" cy="660397"/>
            </a:xfrm>
            <a:custGeom>
              <a:rect b="b" l="l" r="r" t="t"/>
              <a:pathLst>
                <a:path extrusionOk="0" h="660397" w="168087">
                  <a:moveTo>
                    <a:pt x="0" y="84044"/>
                  </a:moveTo>
                  <a:cubicBezTo>
                    <a:pt x="0" y="37625"/>
                    <a:pt x="37625" y="0"/>
                    <a:pt x="84044" y="0"/>
                  </a:cubicBezTo>
                  <a:lnTo>
                    <a:pt x="84044" y="0"/>
                  </a:lnTo>
                  <a:cubicBezTo>
                    <a:pt x="130456" y="0"/>
                    <a:pt x="168088" y="37625"/>
                    <a:pt x="168088" y="84044"/>
                  </a:cubicBezTo>
                  <a:lnTo>
                    <a:pt x="168088" y="576353"/>
                  </a:lnTo>
                  <a:cubicBezTo>
                    <a:pt x="168088" y="622765"/>
                    <a:pt x="130456" y="660397"/>
                    <a:pt x="84044" y="660397"/>
                  </a:cubicBezTo>
                  <a:lnTo>
                    <a:pt x="84044" y="660397"/>
                  </a:lnTo>
                  <a:cubicBezTo>
                    <a:pt x="37625" y="660397"/>
                    <a:pt x="0" y="622765"/>
                    <a:pt x="0" y="576353"/>
                  </a:cubicBezTo>
                  <a:lnTo>
                    <a:pt x="0" y="84044"/>
                  </a:lnTo>
                  <a:close/>
                </a:path>
              </a:pathLst>
            </a:custGeom>
            <a:solidFill>
              <a:srgbClr val="DBAB9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65" name="Google Shape;665;p23"/>
            <p:cNvSpPr/>
            <p:nvPr/>
          </p:nvSpPr>
          <p:spPr>
            <a:xfrm>
              <a:off x="6368705" y="1536480"/>
              <a:ext cx="194850" cy="687099"/>
            </a:xfrm>
            <a:custGeom>
              <a:rect b="b" l="l" r="r" t="t"/>
              <a:pathLst>
                <a:path extrusionOk="0" h="687099" w="194850">
                  <a:moveTo>
                    <a:pt x="97526" y="0"/>
                  </a:moveTo>
                  <a:cubicBezTo>
                    <a:pt x="43713" y="0"/>
                    <a:pt x="0" y="43505"/>
                    <a:pt x="0" y="97318"/>
                  </a:cubicBezTo>
                  <a:cubicBezTo>
                    <a:pt x="0" y="101162"/>
                    <a:pt x="0" y="585723"/>
                    <a:pt x="0" y="589567"/>
                  </a:cubicBezTo>
                  <a:cubicBezTo>
                    <a:pt x="0" y="643379"/>
                    <a:pt x="43713" y="687099"/>
                    <a:pt x="97526" y="687099"/>
                  </a:cubicBezTo>
                  <a:cubicBezTo>
                    <a:pt x="151338" y="687099"/>
                    <a:pt x="194844" y="643379"/>
                    <a:pt x="194850" y="589567"/>
                  </a:cubicBezTo>
                  <a:lnTo>
                    <a:pt x="194850" y="97318"/>
                  </a:lnTo>
                  <a:cubicBezTo>
                    <a:pt x="194850" y="43505"/>
                    <a:pt x="151338" y="0"/>
                    <a:pt x="97526" y="0"/>
                  </a:cubicBezTo>
                  <a:close/>
                  <a:moveTo>
                    <a:pt x="97526" y="13395"/>
                  </a:moveTo>
                  <a:cubicBezTo>
                    <a:pt x="143944" y="13395"/>
                    <a:pt x="181449" y="50906"/>
                    <a:pt x="181456" y="97318"/>
                  </a:cubicBezTo>
                  <a:lnTo>
                    <a:pt x="181456" y="589567"/>
                  </a:lnTo>
                  <a:cubicBezTo>
                    <a:pt x="181456" y="635986"/>
                    <a:pt x="143944" y="673705"/>
                    <a:pt x="97526" y="673705"/>
                  </a:cubicBezTo>
                  <a:cubicBezTo>
                    <a:pt x="51114" y="673705"/>
                    <a:pt x="13395" y="635986"/>
                    <a:pt x="13395" y="589567"/>
                  </a:cubicBezTo>
                  <a:lnTo>
                    <a:pt x="13395" y="97318"/>
                  </a:lnTo>
                  <a:cubicBezTo>
                    <a:pt x="13395" y="50906"/>
                    <a:pt x="51114" y="13395"/>
                    <a:pt x="97526" y="1339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66" name="Google Shape;666;p23"/>
            <p:cNvSpPr/>
            <p:nvPr/>
          </p:nvSpPr>
          <p:spPr>
            <a:xfrm>
              <a:off x="6457946" y="1596072"/>
              <a:ext cx="29179" cy="540978"/>
            </a:xfrm>
            <a:custGeom>
              <a:rect b="b" l="l" r="r" t="t"/>
              <a:pathLst>
                <a:path extrusionOk="0" h="540978" w="29179">
                  <a:moveTo>
                    <a:pt x="0" y="14587"/>
                  </a:moveTo>
                  <a:cubicBezTo>
                    <a:pt x="0" y="6530"/>
                    <a:pt x="6530" y="0"/>
                    <a:pt x="14593" y="0"/>
                  </a:cubicBezTo>
                  <a:lnTo>
                    <a:pt x="14593" y="0"/>
                  </a:lnTo>
                  <a:cubicBezTo>
                    <a:pt x="22650" y="0"/>
                    <a:pt x="29180" y="6530"/>
                    <a:pt x="29180" y="14587"/>
                  </a:cubicBezTo>
                  <a:lnTo>
                    <a:pt x="29180" y="526385"/>
                  </a:lnTo>
                  <a:cubicBezTo>
                    <a:pt x="29180" y="534442"/>
                    <a:pt x="22650" y="540978"/>
                    <a:pt x="14593" y="540978"/>
                  </a:cubicBezTo>
                  <a:lnTo>
                    <a:pt x="14593" y="540978"/>
                  </a:lnTo>
                  <a:cubicBezTo>
                    <a:pt x="6530" y="540978"/>
                    <a:pt x="0" y="534442"/>
                    <a:pt x="0" y="526385"/>
                  </a:cubicBezTo>
                  <a:lnTo>
                    <a:pt x="0" y="14587"/>
                  </a:lnTo>
                  <a:close/>
                </a:path>
              </a:pathLst>
            </a:custGeom>
            <a:solidFill>
              <a:srgbClr val="9E6D5C"/>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67" name="Google Shape;667;p23"/>
            <p:cNvSpPr/>
            <p:nvPr/>
          </p:nvSpPr>
          <p:spPr>
            <a:xfrm>
              <a:off x="6115810" y="406153"/>
              <a:ext cx="713459" cy="1298333"/>
            </a:xfrm>
            <a:custGeom>
              <a:rect b="b" l="l" r="r" t="t"/>
              <a:pathLst>
                <a:path extrusionOk="0" h="1298333" w="713459">
                  <a:moveTo>
                    <a:pt x="356730" y="0"/>
                  </a:moveTo>
                  <a:cubicBezTo>
                    <a:pt x="161605" y="0"/>
                    <a:pt x="3315" y="130357"/>
                    <a:pt x="315" y="292070"/>
                  </a:cubicBezTo>
                  <a:cubicBezTo>
                    <a:pt x="281" y="293624"/>
                    <a:pt x="0" y="295117"/>
                    <a:pt x="0" y="296678"/>
                  </a:cubicBezTo>
                  <a:lnTo>
                    <a:pt x="0" y="1169432"/>
                  </a:lnTo>
                  <a:cubicBezTo>
                    <a:pt x="0" y="1240617"/>
                    <a:pt x="45387" y="1298334"/>
                    <a:pt x="101336" y="1298334"/>
                  </a:cubicBezTo>
                  <a:lnTo>
                    <a:pt x="612117" y="1298334"/>
                  </a:lnTo>
                  <a:cubicBezTo>
                    <a:pt x="668072" y="1298334"/>
                    <a:pt x="713460" y="1240617"/>
                    <a:pt x="713460" y="1169432"/>
                  </a:cubicBezTo>
                  <a:lnTo>
                    <a:pt x="713460" y="296678"/>
                  </a:lnTo>
                  <a:cubicBezTo>
                    <a:pt x="713460" y="295124"/>
                    <a:pt x="713172" y="293624"/>
                    <a:pt x="713145" y="292070"/>
                  </a:cubicBezTo>
                  <a:cubicBezTo>
                    <a:pt x="710144" y="130357"/>
                    <a:pt x="551848" y="0"/>
                    <a:pt x="356730" y="0"/>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68" name="Google Shape;668;p23"/>
            <p:cNvSpPr/>
            <p:nvPr/>
          </p:nvSpPr>
          <p:spPr>
            <a:xfrm>
              <a:off x="6095999" y="386014"/>
              <a:ext cx="740255" cy="1325223"/>
            </a:xfrm>
            <a:custGeom>
              <a:rect b="b" l="l" r="r" t="t"/>
              <a:pathLst>
                <a:path extrusionOk="0" h="1325223" w="740255">
                  <a:moveTo>
                    <a:pt x="370232" y="0"/>
                  </a:moveTo>
                  <a:cubicBezTo>
                    <a:pt x="168557" y="0"/>
                    <a:pt x="3570" y="135537"/>
                    <a:pt x="422" y="305350"/>
                  </a:cubicBezTo>
                  <a:cubicBezTo>
                    <a:pt x="415" y="305491"/>
                    <a:pt x="0" y="308900"/>
                    <a:pt x="0" y="310166"/>
                  </a:cubicBezTo>
                  <a:lnTo>
                    <a:pt x="0" y="1182907"/>
                  </a:lnTo>
                  <a:cubicBezTo>
                    <a:pt x="0" y="1260870"/>
                    <a:pt x="50538" y="1325224"/>
                    <a:pt x="114691" y="1325224"/>
                  </a:cubicBezTo>
                  <a:lnTo>
                    <a:pt x="625565" y="1325224"/>
                  </a:lnTo>
                  <a:cubicBezTo>
                    <a:pt x="689725" y="1325224"/>
                    <a:pt x="740256" y="1260870"/>
                    <a:pt x="740256" y="1182907"/>
                  </a:cubicBezTo>
                  <a:lnTo>
                    <a:pt x="740256" y="310166"/>
                  </a:lnTo>
                  <a:cubicBezTo>
                    <a:pt x="740256" y="308900"/>
                    <a:pt x="740209" y="308029"/>
                    <a:pt x="740048" y="306402"/>
                  </a:cubicBezTo>
                  <a:cubicBezTo>
                    <a:pt x="740048" y="306395"/>
                    <a:pt x="740048" y="305491"/>
                    <a:pt x="740048" y="305350"/>
                  </a:cubicBezTo>
                  <a:cubicBezTo>
                    <a:pt x="736900" y="135537"/>
                    <a:pt x="571913" y="0"/>
                    <a:pt x="370232" y="0"/>
                  </a:cubicBezTo>
                  <a:close/>
                  <a:moveTo>
                    <a:pt x="370232" y="13395"/>
                  </a:moveTo>
                  <a:cubicBezTo>
                    <a:pt x="565357" y="13395"/>
                    <a:pt x="723653" y="143851"/>
                    <a:pt x="726653" y="305565"/>
                  </a:cubicBezTo>
                  <a:cubicBezTo>
                    <a:pt x="726680" y="307119"/>
                    <a:pt x="726861" y="308605"/>
                    <a:pt x="726861" y="310166"/>
                  </a:cubicBezTo>
                  <a:lnTo>
                    <a:pt x="726861" y="1182907"/>
                  </a:lnTo>
                  <a:cubicBezTo>
                    <a:pt x="726861" y="1254085"/>
                    <a:pt x="681520" y="1311829"/>
                    <a:pt x="625565" y="1311829"/>
                  </a:cubicBezTo>
                  <a:lnTo>
                    <a:pt x="114691" y="1311829"/>
                  </a:lnTo>
                  <a:cubicBezTo>
                    <a:pt x="58742" y="1311829"/>
                    <a:pt x="13395" y="1254085"/>
                    <a:pt x="13395" y="1182907"/>
                  </a:cubicBezTo>
                  <a:lnTo>
                    <a:pt x="13395" y="310166"/>
                  </a:lnTo>
                  <a:cubicBezTo>
                    <a:pt x="13395" y="308605"/>
                    <a:pt x="13783" y="307119"/>
                    <a:pt x="13816" y="305565"/>
                  </a:cubicBezTo>
                  <a:cubicBezTo>
                    <a:pt x="16817" y="143851"/>
                    <a:pt x="175113" y="13395"/>
                    <a:pt x="370232" y="1339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69" name="Google Shape;669;p23"/>
            <p:cNvSpPr/>
            <p:nvPr/>
          </p:nvSpPr>
          <p:spPr>
            <a:xfrm>
              <a:off x="6520693" y="599213"/>
              <a:ext cx="148953" cy="1010347"/>
            </a:xfrm>
            <a:custGeom>
              <a:rect b="b" l="l" r="r" t="t"/>
              <a:pathLst>
                <a:path extrusionOk="0" h="1010347" w="148953">
                  <a:moveTo>
                    <a:pt x="0" y="66914"/>
                  </a:moveTo>
                  <a:cubicBezTo>
                    <a:pt x="0" y="29959"/>
                    <a:pt x="33346" y="0"/>
                    <a:pt x="74480" y="0"/>
                  </a:cubicBezTo>
                  <a:lnTo>
                    <a:pt x="74480" y="0"/>
                  </a:lnTo>
                  <a:cubicBezTo>
                    <a:pt x="115608" y="0"/>
                    <a:pt x="148954" y="29959"/>
                    <a:pt x="148954" y="66914"/>
                  </a:cubicBezTo>
                  <a:lnTo>
                    <a:pt x="148954" y="943428"/>
                  </a:lnTo>
                  <a:cubicBezTo>
                    <a:pt x="148954" y="980384"/>
                    <a:pt x="115608" y="1010347"/>
                    <a:pt x="74480" y="1010347"/>
                  </a:cubicBezTo>
                  <a:lnTo>
                    <a:pt x="74480" y="1010347"/>
                  </a:lnTo>
                  <a:cubicBezTo>
                    <a:pt x="33346" y="1010347"/>
                    <a:pt x="0" y="980384"/>
                    <a:pt x="0" y="943428"/>
                  </a:cubicBezTo>
                  <a:lnTo>
                    <a:pt x="0" y="66914"/>
                  </a:lnTo>
                  <a:close/>
                </a:path>
              </a:pathLst>
            </a:custGeom>
            <a:solidFill>
              <a:srgbClr val="FAD44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70" name="Google Shape;670;p23"/>
            <p:cNvSpPr/>
            <p:nvPr/>
          </p:nvSpPr>
          <p:spPr>
            <a:xfrm>
              <a:off x="6545908" y="628622"/>
              <a:ext cx="73911" cy="951523"/>
            </a:xfrm>
            <a:custGeom>
              <a:rect b="b" l="l" r="r" t="t"/>
              <a:pathLst>
                <a:path extrusionOk="0" h="951523" w="73911">
                  <a:moveTo>
                    <a:pt x="0" y="33792"/>
                  </a:moveTo>
                  <a:cubicBezTo>
                    <a:pt x="0" y="15128"/>
                    <a:pt x="16549" y="0"/>
                    <a:pt x="36956" y="0"/>
                  </a:cubicBezTo>
                  <a:lnTo>
                    <a:pt x="36956" y="0"/>
                  </a:lnTo>
                  <a:cubicBezTo>
                    <a:pt x="57369" y="0"/>
                    <a:pt x="73911" y="15128"/>
                    <a:pt x="73911" y="33792"/>
                  </a:cubicBezTo>
                  <a:lnTo>
                    <a:pt x="73911" y="917736"/>
                  </a:lnTo>
                  <a:cubicBezTo>
                    <a:pt x="73911" y="936394"/>
                    <a:pt x="57369" y="951523"/>
                    <a:pt x="36956" y="951523"/>
                  </a:cubicBezTo>
                  <a:lnTo>
                    <a:pt x="36956" y="951523"/>
                  </a:lnTo>
                  <a:cubicBezTo>
                    <a:pt x="16549" y="951523"/>
                    <a:pt x="0" y="936394"/>
                    <a:pt x="0" y="917736"/>
                  </a:cubicBezTo>
                  <a:lnTo>
                    <a:pt x="0" y="33792"/>
                  </a:lnTo>
                  <a:close/>
                </a:path>
              </a:pathLst>
            </a:custGeom>
            <a:solidFill>
              <a:srgbClr val="FFDF9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71" name="Google Shape;671;p23"/>
            <p:cNvSpPr/>
            <p:nvPr/>
          </p:nvSpPr>
          <p:spPr>
            <a:xfrm>
              <a:off x="6244122" y="599213"/>
              <a:ext cx="148947" cy="1010347"/>
            </a:xfrm>
            <a:custGeom>
              <a:rect b="b" l="l" r="r" t="t"/>
              <a:pathLst>
                <a:path extrusionOk="0" h="1010347" w="148947">
                  <a:moveTo>
                    <a:pt x="0" y="66914"/>
                  </a:moveTo>
                  <a:cubicBezTo>
                    <a:pt x="0" y="29959"/>
                    <a:pt x="33346" y="0"/>
                    <a:pt x="74474" y="0"/>
                  </a:cubicBezTo>
                  <a:lnTo>
                    <a:pt x="74474" y="0"/>
                  </a:lnTo>
                  <a:cubicBezTo>
                    <a:pt x="115608" y="0"/>
                    <a:pt x="148947" y="29959"/>
                    <a:pt x="148947" y="66914"/>
                  </a:cubicBezTo>
                  <a:lnTo>
                    <a:pt x="148947" y="943428"/>
                  </a:lnTo>
                  <a:cubicBezTo>
                    <a:pt x="148947" y="980384"/>
                    <a:pt x="115608" y="1010347"/>
                    <a:pt x="74474" y="1010347"/>
                  </a:cubicBezTo>
                  <a:lnTo>
                    <a:pt x="74474" y="1010347"/>
                  </a:lnTo>
                  <a:cubicBezTo>
                    <a:pt x="33346" y="1010347"/>
                    <a:pt x="0" y="980384"/>
                    <a:pt x="0" y="943428"/>
                  </a:cubicBezTo>
                  <a:lnTo>
                    <a:pt x="0" y="66914"/>
                  </a:lnTo>
                  <a:close/>
                </a:path>
              </a:pathLst>
            </a:custGeom>
            <a:solidFill>
              <a:srgbClr val="FAD44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72" name="Google Shape;672;p23"/>
            <p:cNvSpPr/>
            <p:nvPr/>
          </p:nvSpPr>
          <p:spPr>
            <a:xfrm>
              <a:off x="6269338" y="628622"/>
              <a:ext cx="73911" cy="951523"/>
            </a:xfrm>
            <a:custGeom>
              <a:rect b="b" l="l" r="r" t="t"/>
              <a:pathLst>
                <a:path extrusionOk="0" h="951523" w="73911">
                  <a:moveTo>
                    <a:pt x="0" y="33792"/>
                  </a:moveTo>
                  <a:cubicBezTo>
                    <a:pt x="0" y="15128"/>
                    <a:pt x="16542" y="0"/>
                    <a:pt x="36956" y="0"/>
                  </a:cubicBezTo>
                  <a:lnTo>
                    <a:pt x="36956" y="0"/>
                  </a:lnTo>
                  <a:cubicBezTo>
                    <a:pt x="57362" y="0"/>
                    <a:pt x="73911" y="15128"/>
                    <a:pt x="73911" y="33792"/>
                  </a:cubicBezTo>
                  <a:lnTo>
                    <a:pt x="73911" y="917736"/>
                  </a:lnTo>
                  <a:cubicBezTo>
                    <a:pt x="73911" y="936394"/>
                    <a:pt x="57362" y="951523"/>
                    <a:pt x="36956" y="951523"/>
                  </a:cubicBezTo>
                  <a:lnTo>
                    <a:pt x="36956" y="951523"/>
                  </a:lnTo>
                  <a:cubicBezTo>
                    <a:pt x="16542" y="951523"/>
                    <a:pt x="0" y="936394"/>
                    <a:pt x="0" y="917736"/>
                  </a:cubicBezTo>
                  <a:lnTo>
                    <a:pt x="0" y="33792"/>
                  </a:lnTo>
                  <a:close/>
                </a:path>
              </a:pathLst>
            </a:custGeom>
            <a:solidFill>
              <a:srgbClr val="FFDF9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673" name="Google Shape;673;p23"/>
          <p:cNvGrpSpPr/>
          <p:nvPr/>
        </p:nvGrpSpPr>
        <p:grpSpPr>
          <a:xfrm flipH="1" rot="-1351861">
            <a:off x="195905" y="391442"/>
            <a:ext cx="1516604" cy="1324637"/>
            <a:chOff x="3540572" y="5251367"/>
            <a:chExt cx="1462718" cy="1277572"/>
          </a:xfrm>
        </p:grpSpPr>
        <p:sp>
          <p:nvSpPr>
            <p:cNvPr id="674" name="Google Shape;674;p23"/>
            <p:cNvSpPr/>
            <p:nvPr/>
          </p:nvSpPr>
          <p:spPr>
            <a:xfrm>
              <a:off x="3547578" y="5258036"/>
              <a:ext cx="1448934" cy="1263947"/>
            </a:xfrm>
            <a:custGeom>
              <a:rect b="b" l="l" r="r" t="t"/>
              <a:pathLst>
                <a:path extrusionOk="0" h="1263947" w="1448934">
                  <a:moveTo>
                    <a:pt x="398666" y="302"/>
                  </a:moveTo>
                  <a:cubicBezTo>
                    <a:pt x="348611" y="2726"/>
                    <a:pt x="302774" y="19597"/>
                    <a:pt x="268906" y="41745"/>
                  </a:cubicBezTo>
                  <a:cubicBezTo>
                    <a:pt x="208289" y="81372"/>
                    <a:pt x="171407" y="131100"/>
                    <a:pt x="170329" y="183639"/>
                  </a:cubicBezTo>
                  <a:cubicBezTo>
                    <a:pt x="129087" y="190591"/>
                    <a:pt x="71739" y="209149"/>
                    <a:pt x="33035" y="266726"/>
                  </a:cubicBezTo>
                  <a:cubicBezTo>
                    <a:pt x="-67651" y="416490"/>
                    <a:pt x="93940" y="573548"/>
                    <a:pt x="93940" y="573548"/>
                  </a:cubicBezTo>
                  <a:cubicBezTo>
                    <a:pt x="93940" y="573548"/>
                    <a:pt x="109257" y="466740"/>
                    <a:pt x="155676" y="402975"/>
                  </a:cubicBezTo>
                  <a:cubicBezTo>
                    <a:pt x="183637" y="364573"/>
                    <a:pt x="221744" y="334964"/>
                    <a:pt x="252578" y="313607"/>
                  </a:cubicBezTo>
                  <a:cubicBezTo>
                    <a:pt x="345603" y="360052"/>
                    <a:pt x="435581" y="238456"/>
                    <a:pt x="484056" y="310258"/>
                  </a:cubicBezTo>
                  <a:cubicBezTo>
                    <a:pt x="556520" y="417615"/>
                    <a:pt x="261566" y="488586"/>
                    <a:pt x="146889" y="779904"/>
                  </a:cubicBezTo>
                  <a:cubicBezTo>
                    <a:pt x="134311" y="811856"/>
                    <a:pt x="131150" y="843588"/>
                    <a:pt x="133287" y="873665"/>
                  </a:cubicBezTo>
                  <a:cubicBezTo>
                    <a:pt x="122558" y="901667"/>
                    <a:pt x="114702" y="933961"/>
                    <a:pt x="110683" y="972242"/>
                  </a:cubicBezTo>
                  <a:cubicBezTo>
                    <a:pt x="87042" y="1197505"/>
                    <a:pt x="457388" y="1234849"/>
                    <a:pt x="809289" y="1248090"/>
                  </a:cubicBezTo>
                  <a:cubicBezTo>
                    <a:pt x="1144601" y="1260701"/>
                    <a:pt x="1459359" y="1325423"/>
                    <a:pt x="1448670" y="1055958"/>
                  </a:cubicBezTo>
                  <a:cubicBezTo>
                    <a:pt x="1434927" y="709569"/>
                    <a:pt x="1130155" y="795287"/>
                    <a:pt x="795057" y="761071"/>
                  </a:cubicBezTo>
                  <a:cubicBezTo>
                    <a:pt x="684485" y="749779"/>
                    <a:pt x="574288" y="730847"/>
                    <a:pt x="475470" y="724236"/>
                  </a:cubicBezTo>
                  <a:cubicBezTo>
                    <a:pt x="474613" y="724176"/>
                    <a:pt x="473823" y="724290"/>
                    <a:pt x="472959" y="724236"/>
                  </a:cubicBezTo>
                  <a:cubicBezTo>
                    <a:pt x="511153" y="678286"/>
                    <a:pt x="547278" y="636207"/>
                    <a:pt x="575092" y="607034"/>
                  </a:cubicBezTo>
                  <a:cubicBezTo>
                    <a:pt x="691772" y="484648"/>
                    <a:pt x="761618" y="336906"/>
                    <a:pt x="648139" y="149316"/>
                  </a:cubicBezTo>
                  <a:cubicBezTo>
                    <a:pt x="577215" y="32074"/>
                    <a:pt x="482080" y="-3737"/>
                    <a:pt x="398666" y="302"/>
                  </a:cubicBezTo>
                  <a:close/>
                </a:path>
              </a:pathLst>
            </a:custGeom>
            <a:solidFill>
              <a:srgbClr val="FFFFFF"/>
            </a:solidFill>
            <a:ln cap="flat" cmpd="sng" w="167350">
              <a:solidFill>
                <a:srgbClr val="FFFFFF"/>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675" name="Google Shape;675;p23"/>
            <p:cNvGrpSpPr/>
            <p:nvPr/>
          </p:nvGrpSpPr>
          <p:grpSpPr>
            <a:xfrm>
              <a:off x="3553994" y="5264713"/>
              <a:ext cx="1448907" cy="1263939"/>
              <a:chOff x="3553994" y="5264713"/>
              <a:chExt cx="1448907" cy="1263939"/>
            </a:xfrm>
          </p:grpSpPr>
          <p:sp>
            <p:nvSpPr>
              <p:cNvPr id="676" name="Google Shape;676;p23"/>
              <p:cNvSpPr/>
              <p:nvPr/>
            </p:nvSpPr>
            <p:spPr>
              <a:xfrm>
                <a:off x="3553994" y="5448352"/>
                <a:ext cx="252578" cy="389908"/>
              </a:xfrm>
              <a:custGeom>
                <a:rect b="b" l="l" r="r" t="t"/>
                <a:pathLst>
                  <a:path extrusionOk="0" h="389908" w="252578">
                    <a:moveTo>
                      <a:pt x="170329" y="0"/>
                    </a:moveTo>
                    <a:cubicBezTo>
                      <a:pt x="129087" y="6952"/>
                      <a:pt x="71739" y="25510"/>
                      <a:pt x="33035" y="83086"/>
                    </a:cubicBezTo>
                    <a:cubicBezTo>
                      <a:pt x="-67651" y="232851"/>
                      <a:pt x="93940" y="389908"/>
                      <a:pt x="93940" y="389908"/>
                    </a:cubicBezTo>
                    <a:cubicBezTo>
                      <a:pt x="93940" y="389908"/>
                      <a:pt x="109257" y="283100"/>
                      <a:pt x="155676" y="219335"/>
                    </a:cubicBezTo>
                    <a:cubicBezTo>
                      <a:pt x="183630" y="180933"/>
                      <a:pt x="221744" y="151325"/>
                      <a:pt x="252578" y="129967"/>
                    </a:cubicBezTo>
                    <a:cubicBezTo>
                      <a:pt x="233699" y="120544"/>
                      <a:pt x="214672" y="104819"/>
                      <a:pt x="195859" y="78485"/>
                    </a:cubicBezTo>
                    <a:cubicBezTo>
                      <a:pt x="177087" y="52199"/>
                      <a:pt x="169793" y="25751"/>
                      <a:pt x="170329" y="0"/>
                    </a:cubicBezTo>
                    <a:close/>
                  </a:path>
                </a:pathLst>
              </a:custGeom>
              <a:solidFill>
                <a:srgbClr val="F2AE3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77" name="Google Shape;677;p23"/>
              <p:cNvSpPr/>
              <p:nvPr/>
            </p:nvSpPr>
            <p:spPr>
              <a:xfrm>
                <a:off x="3686389" y="5264713"/>
                <a:ext cx="573392" cy="876424"/>
              </a:xfrm>
              <a:custGeom>
                <a:rect b="b" l="l" r="r" t="t"/>
                <a:pathLst>
                  <a:path extrusionOk="0" h="876424" w="573392">
                    <a:moveTo>
                      <a:pt x="337449" y="727752"/>
                    </a:moveTo>
                    <a:cubicBezTo>
                      <a:pt x="376956" y="680115"/>
                      <a:pt x="414032" y="637098"/>
                      <a:pt x="442696" y="607034"/>
                    </a:cubicBezTo>
                    <a:cubicBezTo>
                      <a:pt x="559376" y="484648"/>
                      <a:pt x="629215" y="336900"/>
                      <a:pt x="515743" y="149316"/>
                    </a:cubicBezTo>
                    <a:cubicBezTo>
                      <a:pt x="444813" y="32074"/>
                      <a:pt x="349685" y="-3737"/>
                      <a:pt x="266270" y="302"/>
                    </a:cubicBezTo>
                    <a:cubicBezTo>
                      <a:pt x="216215" y="2726"/>
                      <a:pt x="170379" y="19597"/>
                      <a:pt x="136511" y="41744"/>
                    </a:cubicBezTo>
                    <a:cubicBezTo>
                      <a:pt x="75894" y="81372"/>
                      <a:pt x="39012" y="131100"/>
                      <a:pt x="37934" y="183639"/>
                    </a:cubicBezTo>
                    <a:cubicBezTo>
                      <a:pt x="37398" y="209391"/>
                      <a:pt x="44691" y="235838"/>
                      <a:pt x="63464" y="262125"/>
                    </a:cubicBezTo>
                    <a:cubicBezTo>
                      <a:pt x="82276" y="288458"/>
                      <a:pt x="101303" y="304184"/>
                      <a:pt x="120183" y="313607"/>
                    </a:cubicBezTo>
                    <a:cubicBezTo>
                      <a:pt x="213208" y="360052"/>
                      <a:pt x="303186" y="238456"/>
                      <a:pt x="351660" y="310258"/>
                    </a:cubicBezTo>
                    <a:cubicBezTo>
                      <a:pt x="424125" y="417615"/>
                      <a:pt x="129171" y="488586"/>
                      <a:pt x="14493" y="779904"/>
                    </a:cubicBezTo>
                    <a:cubicBezTo>
                      <a:pt x="1541" y="812801"/>
                      <a:pt x="-1741" y="845564"/>
                      <a:pt x="791" y="876425"/>
                    </a:cubicBezTo>
                  </a:path>
                </a:pathLst>
              </a:custGeom>
              <a:solidFill>
                <a:srgbClr val="FC777A"/>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78" name="Google Shape;678;p23"/>
              <p:cNvSpPr/>
              <p:nvPr/>
            </p:nvSpPr>
            <p:spPr>
              <a:xfrm>
                <a:off x="3554306" y="5633082"/>
                <a:ext cx="157800" cy="205112"/>
              </a:xfrm>
              <a:custGeom>
                <a:rect b="b" l="l" r="r" t="t"/>
                <a:pathLst>
                  <a:path extrusionOk="0" h="205112" w="157800">
                    <a:moveTo>
                      <a:pt x="35368" y="216"/>
                    </a:moveTo>
                    <a:cubicBezTo>
                      <a:pt x="22784" y="792"/>
                      <a:pt x="11151" y="2687"/>
                      <a:pt x="0" y="5239"/>
                    </a:cubicBezTo>
                    <a:cubicBezTo>
                      <a:pt x="690" y="114451"/>
                      <a:pt x="93547" y="205112"/>
                      <a:pt x="93547" y="205112"/>
                    </a:cubicBezTo>
                    <a:cubicBezTo>
                      <a:pt x="93547" y="205112"/>
                      <a:pt x="108871" y="98304"/>
                      <a:pt x="155289" y="34539"/>
                    </a:cubicBezTo>
                    <a:cubicBezTo>
                      <a:pt x="156053" y="33488"/>
                      <a:pt x="157024" y="32651"/>
                      <a:pt x="157801" y="31613"/>
                    </a:cubicBezTo>
                    <a:cubicBezTo>
                      <a:pt x="138359" y="19196"/>
                      <a:pt x="113666" y="8668"/>
                      <a:pt x="81412" y="3149"/>
                    </a:cubicBezTo>
                    <a:cubicBezTo>
                      <a:pt x="65137" y="363"/>
                      <a:pt x="49814" y="-441"/>
                      <a:pt x="35368" y="216"/>
                    </a:cubicBezTo>
                    <a:close/>
                  </a:path>
                </a:pathLst>
              </a:custGeom>
              <a:solidFill>
                <a:srgbClr val="AF581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79" name="Google Shape;679;p23"/>
              <p:cNvSpPr/>
              <p:nvPr/>
            </p:nvSpPr>
            <p:spPr>
              <a:xfrm>
                <a:off x="3663642" y="5986607"/>
                <a:ext cx="1339259" cy="542045"/>
              </a:xfrm>
              <a:custGeom>
                <a:rect b="b" l="l" r="r" t="t"/>
                <a:pathLst>
                  <a:path extrusionOk="0" h="542045" w="1339259">
                    <a:moveTo>
                      <a:pt x="365849" y="2362"/>
                    </a:moveTo>
                    <a:cubicBezTo>
                      <a:pt x="464667" y="8979"/>
                      <a:pt x="574924" y="27919"/>
                      <a:pt x="685496" y="39210"/>
                    </a:cubicBezTo>
                    <a:cubicBezTo>
                      <a:pt x="1020594" y="73426"/>
                      <a:pt x="1325252" y="-12238"/>
                      <a:pt x="1338995" y="334151"/>
                    </a:cubicBezTo>
                    <a:cubicBezTo>
                      <a:pt x="1349684" y="603616"/>
                      <a:pt x="1034986" y="538759"/>
                      <a:pt x="699667" y="526148"/>
                    </a:cubicBezTo>
                    <a:cubicBezTo>
                      <a:pt x="347766" y="512908"/>
                      <a:pt x="-22566" y="475678"/>
                      <a:pt x="1075" y="250409"/>
                    </a:cubicBezTo>
                    <a:cubicBezTo>
                      <a:pt x="24911" y="23264"/>
                      <a:pt x="173758" y="-10490"/>
                      <a:pt x="365849" y="2362"/>
                    </a:cubicBezTo>
                  </a:path>
                </a:pathLst>
              </a:custGeom>
              <a:solidFill>
                <a:srgbClr val="F47B8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80" name="Google Shape;680;p23"/>
              <p:cNvSpPr/>
              <p:nvPr/>
            </p:nvSpPr>
            <p:spPr>
              <a:xfrm>
                <a:off x="3861108" y="5388059"/>
                <a:ext cx="52625" cy="71862"/>
              </a:xfrm>
              <a:custGeom>
                <a:rect b="b" l="l" r="r" t="t"/>
                <a:pathLst>
                  <a:path extrusionOk="0" h="71862" w="52625">
                    <a:moveTo>
                      <a:pt x="2980" y="44033"/>
                    </a:moveTo>
                    <a:cubicBezTo>
                      <a:pt x="-3730" y="24704"/>
                      <a:pt x="1273" y="5409"/>
                      <a:pt x="14158" y="936"/>
                    </a:cubicBezTo>
                    <a:cubicBezTo>
                      <a:pt x="27044" y="-3545"/>
                      <a:pt x="42930" y="8497"/>
                      <a:pt x="49640" y="27825"/>
                    </a:cubicBezTo>
                    <a:cubicBezTo>
                      <a:pt x="56358" y="47154"/>
                      <a:pt x="51355" y="66448"/>
                      <a:pt x="38469" y="70929"/>
                    </a:cubicBezTo>
                    <a:cubicBezTo>
                      <a:pt x="25584" y="75403"/>
                      <a:pt x="9691" y="63361"/>
                      <a:pt x="2980" y="44033"/>
                    </a:cubicBezTo>
                    <a:close/>
                  </a:path>
                </a:pathLst>
              </a:custGeom>
              <a:solidFill>
                <a:srgbClr val="B34A5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681" name="Google Shape;681;p23"/>
              <p:cNvGrpSpPr/>
              <p:nvPr/>
            </p:nvGrpSpPr>
            <p:grpSpPr>
              <a:xfrm>
                <a:off x="4051759" y="5375948"/>
                <a:ext cx="571739" cy="1057739"/>
                <a:chOff x="4051759" y="5375948"/>
                <a:chExt cx="571739" cy="1057739"/>
              </a:xfrm>
            </p:grpSpPr>
            <p:sp>
              <p:nvSpPr>
                <p:cNvPr id="682" name="Google Shape;682;p23"/>
                <p:cNvSpPr/>
                <p:nvPr/>
              </p:nvSpPr>
              <p:spPr>
                <a:xfrm>
                  <a:off x="4203338" y="6088517"/>
                  <a:ext cx="420160" cy="345170"/>
                </a:xfrm>
                <a:custGeom>
                  <a:rect b="b" l="l" r="r" t="t"/>
                  <a:pathLst>
                    <a:path extrusionOk="0" h="345170" w="420160">
                      <a:moveTo>
                        <a:pt x="0" y="77615"/>
                      </a:moveTo>
                      <a:cubicBezTo>
                        <a:pt x="0" y="77615"/>
                        <a:pt x="350729" y="-59894"/>
                        <a:pt x="407026" y="31149"/>
                      </a:cubicBezTo>
                      <a:cubicBezTo>
                        <a:pt x="463324" y="122185"/>
                        <a:pt x="320417" y="151867"/>
                        <a:pt x="320417" y="151867"/>
                      </a:cubicBezTo>
                      <a:cubicBezTo>
                        <a:pt x="320417" y="151867"/>
                        <a:pt x="353455" y="157969"/>
                        <a:pt x="357828" y="191200"/>
                      </a:cubicBezTo>
                      <a:cubicBezTo>
                        <a:pt x="362202" y="224432"/>
                        <a:pt x="307277" y="252360"/>
                        <a:pt x="307277" y="252360"/>
                      </a:cubicBezTo>
                      <a:cubicBezTo>
                        <a:pt x="307277" y="252360"/>
                        <a:pt x="335747" y="262620"/>
                        <a:pt x="336685" y="287386"/>
                      </a:cubicBezTo>
                      <a:cubicBezTo>
                        <a:pt x="337877" y="318944"/>
                        <a:pt x="236494" y="345170"/>
                        <a:pt x="236494" y="345170"/>
                      </a:cubicBezTo>
                      <a:cubicBezTo>
                        <a:pt x="236494" y="345170"/>
                        <a:pt x="292001" y="300614"/>
                        <a:pt x="290876" y="288458"/>
                      </a:cubicBezTo>
                      <a:cubicBezTo>
                        <a:pt x="289750" y="276309"/>
                        <a:pt x="222878" y="271126"/>
                        <a:pt x="221318" y="258769"/>
                      </a:cubicBezTo>
                      <a:cubicBezTo>
                        <a:pt x="219764" y="246413"/>
                        <a:pt x="315334" y="201762"/>
                        <a:pt x="311664" y="190517"/>
                      </a:cubicBezTo>
                      <a:cubicBezTo>
                        <a:pt x="307994" y="179279"/>
                        <a:pt x="167190" y="191790"/>
                        <a:pt x="163587" y="173707"/>
                      </a:cubicBezTo>
                      <a:cubicBezTo>
                        <a:pt x="159978" y="155631"/>
                        <a:pt x="365215" y="100667"/>
                        <a:pt x="360581" y="65727"/>
                      </a:cubicBezTo>
                      <a:cubicBezTo>
                        <a:pt x="355886" y="30325"/>
                        <a:pt x="0" y="77615"/>
                        <a:pt x="0" y="77615"/>
                      </a:cubicBezTo>
                      <a:close/>
                    </a:path>
                  </a:pathLst>
                </a:custGeom>
                <a:solidFill>
                  <a:srgbClr val="FFA1A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83" name="Google Shape;683;p23"/>
                <p:cNvSpPr/>
                <p:nvPr/>
              </p:nvSpPr>
              <p:spPr>
                <a:xfrm>
                  <a:off x="4051759" y="5375948"/>
                  <a:ext cx="156500" cy="280393"/>
                </a:xfrm>
                <a:custGeom>
                  <a:rect b="b" l="l" r="r" t="t"/>
                  <a:pathLst>
                    <a:path extrusionOk="0" h="280393" w="156500">
                      <a:moveTo>
                        <a:pt x="0" y="0"/>
                      </a:moveTo>
                      <a:cubicBezTo>
                        <a:pt x="0" y="0"/>
                        <a:pt x="66598" y="58722"/>
                        <a:pt x="97740" y="128802"/>
                      </a:cubicBezTo>
                      <a:cubicBezTo>
                        <a:pt x="128875" y="198889"/>
                        <a:pt x="97412" y="282946"/>
                        <a:pt x="124556" y="280334"/>
                      </a:cubicBezTo>
                      <a:cubicBezTo>
                        <a:pt x="151700" y="277722"/>
                        <a:pt x="171899" y="196323"/>
                        <a:pt x="140756" y="126237"/>
                      </a:cubicBezTo>
                      <a:cubicBezTo>
                        <a:pt x="109621" y="56157"/>
                        <a:pt x="0" y="0"/>
                        <a:pt x="0" y="0"/>
                      </a:cubicBezTo>
                      <a:close/>
                    </a:path>
                  </a:pathLst>
                </a:custGeom>
                <a:solidFill>
                  <a:srgbClr val="FFA1A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84" name="Google Shape;684;p23"/>
                <p:cNvSpPr/>
                <p:nvPr/>
              </p:nvSpPr>
              <p:spPr>
                <a:xfrm>
                  <a:off x="4130009" y="5680535"/>
                  <a:ext cx="52735" cy="70562"/>
                </a:xfrm>
                <a:custGeom>
                  <a:rect b="b" l="l" r="r" t="t"/>
                  <a:pathLst>
                    <a:path extrusionOk="0" h="70562" w="52735">
                      <a:moveTo>
                        <a:pt x="3972" y="26138"/>
                      </a:moveTo>
                      <a:cubicBezTo>
                        <a:pt x="11660" y="7319"/>
                        <a:pt x="27915" y="-3839"/>
                        <a:pt x="40278" y="1217"/>
                      </a:cubicBezTo>
                      <a:cubicBezTo>
                        <a:pt x="52648" y="6267"/>
                        <a:pt x="56445" y="25608"/>
                        <a:pt x="48763" y="44428"/>
                      </a:cubicBezTo>
                      <a:cubicBezTo>
                        <a:pt x="41075" y="63241"/>
                        <a:pt x="24821" y="74398"/>
                        <a:pt x="12457" y="69348"/>
                      </a:cubicBezTo>
                      <a:cubicBezTo>
                        <a:pt x="88" y="64299"/>
                        <a:pt x="-3710" y="44950"/>
                        <a:pt x="3972" y="26138"/>
                      </a:cubicBezTo>
                      <a:close/>
                    </a:path>
                  </a:pathLst>
                </a:custGeom>
                <a:solidFill>
                  <a:srgbClr val="FFA1A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685" name="Google Shape;685;p23"/>
              <p:cNvGrpSpPr/>
              <p:nvPr/>
            </p:nvGrpSpPr>
            <p:grpSpPr>
              <a:xfrm>
                <a:off x="3794621" y="5459918"/>
                <a:ext cx="1079649" cy="997846"/>
                <a:chOff x="3794621" y="5459918"/>
                <a:chExt cx="1079649" cy="997846"/>
              </a:xfrm>
            </p:grpSpPr>
            <p:sp>
              <p:nvSpPr>
                <p:cNvPr id="686" name="Google Shape;686;p23"/>
                <p:cNvSpPr/>
                <p:nvPr/>
              </p:nvSpPr>
              <p:spPr>
                <a:xfrm>
                  <a:off x="4156377" y="6230285"/>
                  <a:ext cx="68827" cy="46666"/>
                </a:xfrm>
                <a:custGeom>
                  <a:rect b="b" l="l" r="r" t="t"/>
                  <a:pathLst>
                    <a:path extrusionOk="0" h="46666" w="68827">
                      <a:moveTo>
                        <a:pt x="0" y="23333"/>
                      </a:moveTo>
                      <a:cubicBezTo>
                        <a:pt x="0" y="10448"/>
                        <a:pt x="15411" y="0"/>
                        <a:pt x="34411" y="0"/>
                      </a:cubicBezTo>
                      <a:cubicBezTo>
                        <a:pt x="53417" y="0"/>
                        <a:pt x="68828" y="10448"/>
                        <a:pt x="68828" y="23333"/>
                      </a:cubicBezTo>
                      <a:cubicBezTo>
                        <a:pt x="68828" y="36225"/>
                        <a:pt x="53417" y="46667"/>
                        <a:pt x="34411" y="46667"/>
                      </a:cubicBezTo>
                      <a:cubicBezTo>
                        <a:pt x="15411" y="46667"/>
                        <a:pt x="0" y="36225"/>
                        <a:pt x="0" y="23333"/>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87" name="Google Shape;687;p23"/>
                <p:cNvSpPr/>
                <p:nvPr/>
              </p:nvSpPr>
              <p:spPr>
                <a:xfrm>
                  <a:off x="4259783" y="6409611"/>
                  <a:ext cx="73489" cy="48153"/>
                </a:xfrm>
                <a:custGeom>
                  <a:rect b="b" l="l" r="r" t="t"/>
                  <a:pathLst>
                    <a:path extrusionOk="0" h="48153" w="73489">
                      <a:moveTo>
                        <a:pt x="0" y="24076"/>
                      </a:moveTo>
                      <a:cubicBezTo>
                        <a:pt x="0" y="10776"/>
                        <a:pt x="16449" y="0"/>
                        <a:pt x="36741" y="0"/>
                      </a:cubicBezTo>
                      <a:cubicBezTo>
                        <a:pt x="57041" y="0"/>
                        <a:pt x="73489" y="10776"/>
                        <a:pt x="73489" y="24076"/>
                      </a:cubicBezTo>
                      <a:cubicBezTo>
                        <a:pt x="73489" y="37371"/>
                        <a:pt x="57041" y="48153"/>
                        <a:pt x="36741" y="48153"/>
                      </a:cubicBezTo>
                      <a:cubicBezTo>
                        <a:pt x="16449" y="48153"/>
                        <a:pt x="0" y="37371"/>
                        <a:pt x="0" y="24076"/>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88" name="Google Shape;688;p23"/>
                <p:cNvSpPr/>
                <p:nvPr/>
              </p:nvSpPr>
              <p:spPr>
                <a:xfrm>
                  <a:off x="4604277" y="6406242"/>
                  <a:ext cx="50805" cy="51522"/>
                </a:xfrm>
                <a:custGeom>
                  <a:rect b="b" l="l" r="r" t="t"/>
                  <a:pathLst>
                    <a:path extrusionOk="0" h="51522" w="50805">
                      <a:moveTo>
                        <a:pt x="0" y="25764"/>
                      </a:moveTo>
                      <a:cubicBezTo>
                        <a:pt x="0" y="11533"/>
                        <a:pt x="11372" y="0"/>
                        <a:pt x="25403" y="0"/>
                      </a:cubicBezTo>
                      <a:cubicBezTo>
                        <a:pt x="39434" y="0"/>
                        <a:pt x="50805" y="11533"/>
                        <a:pt x="50805" y="25764"/>
                      </a:cubicBezTo>
                      <a:cubicBezTo>
                        <a:pt x="50805" y="39989"/>
                        <a:pt x="39434" y="51522"/>
                        <a:pt x="25403" y="51522"/>
                      </a:cubicBezTo>
                      <a:cubicBezTo>
                        <a:pt x="11372" y="51522"/>
                        <a:pt x="0" y="39989"/>
                        <a:pt x="0" y="25764"/>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89" name="Google Shape;689;p23"/>
                <p:cNvSpPr/>
                <p:nvPr/>
              </p:nvSpPr>
              <p:spPr>
                <a:xfrm>
                  <a:off x="4807954" y="6264729"/>
                  <a:ext cx="66316" cy="61607"/>
                </a:xfrm>
                <a:custGeom>
                  <a:rect b="b" l="l" r="r" t="t"/>
                  <a:pathLst>
                    <a:path extrusionOk="0" h="61607" w="66316">
                      <a:moveTo>
                        <a:pt x="0" y="30801"/>
                      </a:moveTo>
                      <a:cubicBezTo>
                        <a:pt x="0" y="13789"/>
                        <a:pt x="14848" y="0"/>
                        <a:pt x="33158" y="0"/>
                      </a:cubicBezTo>
                      <a:cubicBezTo>
                        <a:pt x="51475" y="0"/>
                        <a:pt x="66316" y="13789"/>
                        <a:pt x="66316" y="30801"/>
                      </a:cubicBezTo>
                      <a:cubicBezTo>
                        <a:pt x="66316" y="47812"/>
                        <a:pt x="51475" y="61608"/>
                        <a:pt x="33158" y="61608"/>
                      </a:cubicBezTo>
                      <a:cubicBezTo>
                        <a:pt x="14848" y="61608"/>
                        <a:pt x="0" y="47812"/>
                        <a:pt x="0" y="30801"/>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90" name="Google Shape;690;p23"/>
                <p:cNvSpPr/>
                <p:nvPr/>
              </p:nvSpPr>
              <p:spPr>
                <a:xfrm>
                  <a:off x="4684356" y="6141137"/>
                  <a:ext cx="79382" cy="54857"/>
                </a:xfrm>
                <a:custGeom>
                  <a:rect b="b" l="l" r="r" t="t"/>
                  <a:pathLst>
                    <a:path extrusionOk="0" h="54857" w="79382">
                      <a:moveTo>
                        <a:pt x="0" y="27432"/>
                      </a:moveTo>
                      <a:cubicBezTo>
                        <a:pt x="0" y="12283"/>
                        <a:pt x="17768" y="0"/>
                        <a:pt x="39688" y="0"/>
                      </a:cubicBezTo>
                      <a:cubicBezTo>
                        <a:pt x="61615" y="0"/>
                        <a:pt x="79383" y="12283"/>
                        <a:pt x="79383" y="27432"/>
                      </a:cubicBezTo>
                      <a:cubicBezTo>
                        <a:pt x="79383" y="42581"/>
                        <a:pt x="61615" y="54858"/>
                        <a:pt x="39688" y="54858"/>
                      </a:cubicBezTo>
                      <a:cubicBezTo>
                        <a:pt x="17768" y="54858"/>
                        <a:pt x="0" y="42581"/>
                        <a:pt x="0" y="27432"/>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91" name="Google Shape;691;p23"/>
                <p:cNvSpPr/>
                <p:nvPr/>
              </p:nvSpPr>
              <p:spPr>
                <a:xfrm>
                  <a:off x="4024690" y="6391326"/>
                  <a:ext cx="53278" cy="29835"/>
                </a:xfrm>
                <a:custGeom>
                  <a:rect b="b" l="l" r="r" t="t"/>
                  <a:pathLst>
                    <a:path extrusionOk="0" h="29835" w="53278">
                      <a:moveTo>
                        <a:pt x="313" y="23784"/>
                      </a:moveTo>
                      <a:cubicBezTo>
                        <a:pt x="-1923" y="17160"/>
                        <a:pt x="8055" y="7818"/>
                        <a:pt x="22602" y="2922"/>
                      </a:cubicBezTo>
                      <a:cubicBezTo>
                        <a:pt x="37142" y="-1974"/>
                        <a:pt x="50737" y="-574"/>
                        <a:pt x="52967" y="6049"/>
                      </a:cubicBezTo>
                      <a:cubicBezTo>
                        <a:pt x="55197" y="12673"/>
                        <a:pt x="45219" y="22016"/>
                        <a:pt x="30679" y="26911"/>
                      </a:cubicBezTo>
                      <a:cubicBezTo>
                        <a:pt x="16139" y="31814"/>
                        <a:pt x="2544" y="30407"/>
                        <a:pt x="313" y="23784"/>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92" name="Google Shape;692;p23"/>
                <p:cNvSpPr/>
                <p:nvPr/>
              </p:nvSpPr>
              <p:spPr>
                <a:xfrm>
                  <a:off x="3806534" y="6340389"/>
                  <a:ext cx="54572" cy="54721"/>
                </a:xfrm>
                <a:custGeom>
                  <a:rect b="b" l="l" r="r" t="t"/>
                  <a:pathLst>
                    <a:path extrusionOk="0" h="54721" w="54572">
                      <a:moveTo>
                        <a:pt x="1847" y="17546"/>
                      </a:moveTo>
                      <a:cubicBezTo>
                        <a:pt x="7285" y="3448"/>
                        <a:pt x="23084" y="-3591"/>
                        <a:pt x="37135" y="1827"/>
                      </a:cubicBezTo>
                      <a:cubicBezTo>
                        <a:pt x="51186" y="7245"/>
                        <a:pt x="58164" y="23071"/>
                        <a:pt x="52726" y="37169"/>
                      </a:cubicBezTo>
                      <a:cubicBezTo>
                        <a:pt x="47288" y="51273"/>
                        <a:pt x="31489" y="58312"/>
                        <a:pt x="17438" y="52894"/>
                      </a:cubicBezTo>
                      <a:cubicBezTo>
                        <a:pt x="3387" y="47476"/>
                        <a:pt x="-3591" y="31650"/>
                        <a:pt x="1847" y="17546"/>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93" name="Google Shape;693;p23"/>
                <p:cNvSpPr/>
                <p:nvPr/>
              </p:nvSpPr>
              <p:spPr>
                <a:xfrm>
                  <a:off x="3899966" y="6199471"/>
                  <a:ext cx="59351" cy="61628"/>
                </a:xfrm>
                <a:custGeom>
                  <a:rect b="b" l="l" r="r" t="t"/>
                  <a:pathLst>
                    <a:path extrusionOk="0" h="61628" w="59351">
                      <a:moveTo>
                        <a:pt x="0" y="30814"/>
                      </a:moveTo>
                      <a:cubicBezTo>
                        <a:pt x="0" y="13796"/>
                        <a:pt x="13287" y="0"/>
                        <a:pt x="29676" y="0"/>
                      </a:cubicBezTo>
                      <a:cubicBezTo>
                        <a:pt x="46064" y="0"/>
                        <a:pt x="59351" y="13796"/>
                        <a:pt x="59351" y="30814"/>
                      </a:cubicBezTo>
                      <a:cubicBezTo>
                        <a:pt x="59351" y="47832"/>
                        <a:pt x="46064" y="61628"/>
                        <a:pt x="29676" y="61628"/>
                      </a:cubicBezTo>
                      <a:cubicBezTo>
                        <a:pt x="13287" y="61628"/>
                        <a:pt x="0" y="47832"/>
                        <a:pt x="0" y="30814"/>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94" name="Google Shape;694;p23"/>
                <p:cNvSpPr/>
                <p:nvPr/>
              </p:nvSpPr>
              <p:spPr>
                <a:xfrm>
                  <a:off x="4015118" y="6067367"/>
                  <a:ext cx="50182" cy="52620"/>
                </a:xfrm>
                <a:custGeom>
                  <a:rect b="b" l="l" r="r" t="t"/>
                  <a:pathLst>
                    <a:path extrusionOk="0" h="52620" w="50182">
                      <a:moveTo>
                        <a:pt x="0" y="26313"/>
                      </a:moveTo>
                      <a:cubicBezTo>
                        <a:pt x="0" y="11780"/>
                        <a:pt x="11231" y="0"/>
                        <a:pt x="25095" y="0"/>
                      </a:cubicBezTo>
                      <a:cubicBezTo>
                        <a:pt x="38951" y="0"/>
                        <a:pt x="50182" y="11780"/>
                        <a:pt x="50182" y="26313"/>
                      </a:cubicBezTo>
                      <a:cubicBezTo>
                        <a:pt x="50182" y="40840"/>
                        <a:pt x="38951" y="52620"/>
                        <a:pt x="25095" y="52620"/>
                      </a:cubicBezTo>
                      <a:cubicBezTo>
                        <a:pt x="11231" y="52620"/>
                        <a:pt x="0" y="40840"/>
                        <a:pt x="0" y="26313"/>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95" name="Google Shape;695;p23"/>
                <p:cNvSpPr/>
                <p:nvPr/>
              </p:nvSpPr>
              <p:spPr>
                <a:xfrm>
                  <a:off x="3794621" y="6088517"/>
                  <a:ext cx="55857" cy="62944"/>
                </a:xfrm>
                <a:custGeom>
                  <a:rect b="b" l="l" r="r" t="t"/>
                  <a:pathLst>
                    <a:path extrusionOk="0" h="62944" w="55857">
                      <a:moveTo>
                        <a:pt x="2462" y="21726"/>
                      </a:moveTo>
                      <a:cubicBezTo>
                        <a:pt x="8791" y="5204"/>
                        <a:pt x="25319" y="-3824"/>
                        <a:pt x="39384" y="1554"/>
                      </a:cubicBezTo>
                      <a:cubicBezTo>
                        <a:pt x="53448" y="6939"/>
                        <a:pt x="59716" y="24700"/>
                        <a:pt x="53394" y="41222"/>
                      </a:cubicBezTo>
                      <a:cubicBezTo>
                        <a:pt x="47072" y="57744"/>
                        <a:pt x="30543" y="66772"/>
                        <a:pt x="16479" y="61387"/>
                      </a:cubicBezTo>
                      <a:cubicBezTo>
                        <a:pt x="2415" y="56003"/>
                        <a:pt x="-3861" y="38248"/>
                        <a:pt x="2462" y="21726"/>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96" name="Google Shape;696;p23"/>
                <p:cNvSpPr/>
                <p:nvPr/>
              </p:nvSpPr>
              <p:spPr>
                <a:xfrm>
                  <a:off x="3973087" y="5902553"/>
                  <a:ext cx="43370" cy="51191"/>
                </a:xfrm>
                <a:custGeom>
                  <a:rect b="b" l="l" r="r" t="t"/>
                  <a:pathLst>
                    <a:path extrusionOk="0" h="51191" w="43370">
                      <a:moveTo>
                        <a:pt x="7708" y="49233"/>
                      </a:moveTo>
                      <a:cubicBezTo>
                        <a:pt x="-1447" y="43822"/>
                        <a:pt x="-2613" y="28847"/>
                        <a:pt x="5103" y="15794"/>
                      </a:cubicBezTo>
                      <a:cubicBezTo>
                        <a:pt x="12825" y="2741"/>
                        <a:pt x="26500" y="-3454"/>
                        <a:pt x="35662" y="1957"/>
                      </a:cubicBezTo>
                      <a:cubicBezTo>
                        <a:pt x="44817" y="7368"/>
                        <a:pt x="45983" y="22344"/>
                        <a:pt x="38267" y="35396"/>
                      </a:cubicBezTo>
                      <a:cubicBezTo>
                        <a:pt x="30546" y="48456"/>
                        <a:pt x="16870" y="54645"/>
                        <a:pt x="7708" y="49233"/>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97" name="Google Shape;697;p23"/>
                <p:cNvSpPr/>
                <p:nvPr/>
              </p:nvSpPr>
              <p:spPr>
                <a:xfrm>
                  <a:off x="3979510" y="5780747"/>
                  <a:ext cx="35607" cy="45207"/>
                </a:xfrm>
                <a:custGeom>
                  <a:rect b="b" l="l" r="r" t="t"/>
                  <a:pathLst>
                    <a:path extrusionOk="0" h="45207" w="35607">
                      <a:moveTo>
                        <a:pt x="1031" y="18093"/>
                      </a:moveTo>
                      <a:cubicBezTo>
                        <a:pt x="4319" y="5864"/>
                        <a:pt x="14499" y="-2032"/>
                        <a:pt x="23761" y="459"/>
                      </a:cubicBezTo>
                      <a:cubicBezTo>
                        <a:pt x="33023" y="2951"/>
                        <a:pt x="37865" y="14885"/>
                        <a:pt x="34577" y="27114"/>
                      </a:cubicBezTo>
                      <a:cubicBezTo>
                        <a:pt x="31289" y="39344"/>
                        <a:pt x="21116" y="47240"/>
                        <a:pt x="11847" y="44748"/>
                      </a:cubicBezTo>
                      <a:cubicBezTo>
                        <a:pt x="2584" y="42257"/>
                        <a:pt x="-2258" y="30322"/>
                        <a:pt x="1031" y="18093"/>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98" name="Google Shape;698;p23"/>
                <p:cNvSpPr/>
                <p:nvPr/>
              </p:nvSpPr>
              <p:spPr>
                <a:xfrm>
                  <a:off x="3995850" y="5459918"/>
                  <a:ext cx="30117" cy="33653"/>
                </a:xfrm>
                <a:custGeom>
                  <a:rect b="b" l="l" r="r" t="t"/>
                  <a:pathLst>
                    <a:path extrusionOk="0" h="33653" w="30117">
                      <a:moveTo>
                        <a:pt x="0" y="16824"/>
                      </a:moveTo>
                      <a:cubicBezTo>
                        <a:pt x="0" y="7534"/>
                        <a:pt x="6744" y="0"/>
                        <a:pt x="15062" y="0"/>
                      </a:cubicBezTo>
                      <a:cubicBezTo>
                        <a:pt x="23380" y="0"/>
                        <a:pt x="30118" y="7534"/>
                        <a:pt x="30118" y="16824"/>
                      </a:cubicBezTo>
                      <a:cubicBezTo>
                        <a:pt x="30118" y="26120"/>
                        <a:pt x="23380" y="33654"/>
                        <a:pt x="15062" y="33654"/>
                      </a:cubicBezTo>
                      <a:cubicBezTo>
                        <a:pt x="6744" y="33654"/>
                        <a:pt x="0" y="26120"/>
                        <a:pt x="0" y="16824"/>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99" name="Google Shape;699;p23"/>
                <p:cNvSpPr/>
                <p:nvPr/>
              </p:nvSpPr>
              <p:spPr>
                <a:xfrm>
                  <a:off x="4077971" y="5537258"/>
                  <a:ext cx="31332" cy="35880"/>
                </a:xfrm>
                <a:custGeom>
                  <a:rect b="b" l="l" r="r" t="t"/>
                  <a:pathLst>
                    <a:path extrusionOk="0" h="35880" w="31332">
                      <a:moveTo>
                        <a:pt x="10047" y="643"/>
                      </a:moveTo>
                      <a:cubicBezTo>
                        <a:pt x="18117" y="-1975"/>
                        <a:pt x="27179" y="3637"/>
                        <a:pt x="30286" y="13194"/>
                      </a:cubicBezTo>
                      <a:cubicBezTo>
                        <a:pt x="33387" y="22744"/>
                        <a:pt x="29362" y="32616"/>
                        <a:pt x="21285" y="35234"/>
                      </a:cubicBezTo>
                      <a:cubicBezTo>
                        <a:pt x="13215" y="37860"/>
                        <a:pt x="4154" y="32248"/>
                        <a:pt x="1046" y="22691"/>
                      </a:cubicBezTo>
                      <a:cubicBezTo>
                        <a:pt x="-2055" y="13140"/>
                        <a:pt x="1970" y="3268"/>
                        <a:pt x="10047" y="643"/>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700" name="Google Shape;700;p23"/>
            <p:cNvGrpSpPr/>
            <p:nvPr/>
          </p:nvGrpSpPr>
          <p:grpSpPr>
            <a:xfrm>
              <a:off x="3540572" y="5251367"/>
              <a:ext cx="1462718" cy="1277572"/>
              <a:chOff x="3540572" y="5251367"/>
              <a:chExt cx="1462718" cy="1277572"/>
            </a:xfrm>
          </p:grpSpPr>
          <p:sp>
            <p:nvSpPr>
              <p:cNvPr id="701" name="Google Shape;701;p23"/>
              <p:cNvSpPr/>
              <p:nvPr/>
            </p:nvSpPr>
            <p:spPr>
              <a:xfrm>
                <a:off x="3540572" y="5434929"/>
                <a:ext cx="266299" cy="403379"/>
              </a:xfrm>
              <a:custGeom>
                <a:rect b="b" l="l" r="r" t="t"/>
                <a:pathLst>
                  <a:path extrusionOk="0" h="403379" w="266299">
                    <a:moveTo>
                      <a:pt x="176150" y="96"/>
                    </a:moveTo>
                    <a:cubicBezTo>
                      <a:pt x="117154" y="10041"/>
                      <a:pt x="68438" y="35571"/>
                      <a:pt x="34463" y="86115"/>
                    </a:cubicBezTo>
                    <a:cubicBezTo>
                      <a:pt x="29902" y="92893"/>
                      <a:pt x="25950" y="99657"/>
                      <a:pt x="22320" y="106622"/>
                    </a:cubicBezTo>
                    <a:cubicBezTo>
                      <a:pt x="-17187" y="182409"/>
                      <a:pt x="-1602" y="263205"/>
                      <a:pt x="48272" y="340819"/>
                    </a:cubicBezTo>
                    <a:cubicBezTo>
                      <a:pt x="58727" y="357080"/>
                      <a:pt x="69938" y="371915"/>
                      <a:pt x="81136" y="384981"/>
                    </a:cubicBezTo>
                    <a:cubicBezTo>
                      <a:pt x="85060" y="389562"/>
                      <a:pt x="88731" y="393647"/>
                      <a:pt x="92019" y="397116"/>
                    </a:cubicBezTo>
                    <a:cubicBezTo>
                      <a:pt x="94008" y="399219"/>
                      <a:pt x="95408" y="400733"/>
                      <a:pt x="96205" y="401510"/>
                    </a:cubicBezTo>
                    <a:cubicBezTo>
                      <a:pt x="100129" y="405327"/>
                      <a:pt x="106726" y="402950"/>
                      <a:pt x="107503" y="397538"/>
                    </a:cubicBezTo>
                    <a:cubicBezTo>
                      <a:pt x="107557" y="397150"/>
                      <a:pt x="108722" y="391089"/>
                      <a:pt x="109177" y="388537"/>
                    </a:cubicBezTo>
                    <a:cubicBezTo>
                      <a:pt x="110490" y="381217"/>
                      <a:pt x="111997" y="373060"/>
                      <a:pt x="113993" y="364260"/>
                    </a:cubicBezTo>
                    <a:cubicBezTo>
                      <a:pt x="119679" y="339131"/>
                      <a:pt x="127005" y="313983"/>
                      <a:pt x="136174" y="290590"/>
                    </a:cubicBezTo>
                    <a:cubicBezTo>
                      <a:pt x="145423" y="267009"/>
                      <a:pt x="156192" y="246595"/>
                      <a:pt x="168200" y="230107"/>
                    </a:cubicBezTo>
                    <a:cubicBezTo>
                      <a:pt x="191587" y="197973"/>
                      <a:pt x="222609" y="170474"/>
                      <a:pt x="263422" y="142205"/>
                    </a:cubicBezTo>
                    <a:cubicBezTo>
                      <a:pt x="267608" y="139305"/>
                      <a:pt x="267139" y="132963"/>
                      <a:pt x="262585" y="130692"/>
                    </a:cubicBezTo>
                    <a:cubicBezTo>
                      <a:pt x="243237" y="121028"/>
                      <a:pt x="225449" y="105196"/>
                      <a:pt x="208384" y="81300"/>
                    </a:cubicBezTo>
                    <a:cubicBezTo>
                      <a:pt x="191319" y="57411"/>
                      <a:pt x="183570" y="32564"/>
                      <a:pt x="184106" y="6793"/>
                    </a:cubicBezTo>
                    <a:cubicBezTo>
                      <a:pt x="184187" y="2594"/>
                      <a:pt x="180289" y="-601"/>
                      <a:pt x="176150" y="96"/>
                    </a:cubicBezTo>
                    <a:close/>
                    <a:moveTo>
                      <a:pt x="171127" y="15165"/>
                    </a:moveTo>
                    <a:cubicBezTo>
                      <a:pt x="172272" y="40762"/>
                      <a:pt x="180644" y="65448"/>
                      <a:pt x="197501" y="89042"/>
                    </a:cubicBezTo>
                    <a:cubicBezTo>
                      <a:pt x="213347" y="111230"/>
                      <a:pt x="230250" y="126158"/>
                      <a:pt x="248353" y="136968"/>
                    </a:cubicBezTo>
                    <a:cubicBezTo>
                      <a:pt x="210447" y="164005"/>
                      <a:pt x="180115" y="190827"/>
                      <a:pt x="157317" y="222150"/>
                    </a:cubicBezTo>
                    <a:cubicBezTo>
                      <a:pt x="144566" y="239664"/>
                      <a:pt x="133462" y="261209"/>
                      <a:pt x="123831" y="285774"/>
                    </a:cubicBezTo>
                    <a:cubicBezTo>
                      <a:pt x="114381" y="309858"/>
                      <a:pt x="106840" y="335588"/>
                      <a:pt x="101013" y="361326"/>
                    </a:cubicBezTo>
                    <a:cubicBezTo>
                      <a:pt x="99306" y="368894"/>
                      <a:pt x="98053" y="375719"/>
                      <a:pt x="96827" y="382255"/>
                    </a:cubicBezTo>
                    <a:cubicBezTo>
                      <a:pt x="95046" y="380280"/>
                      <a:pt x="93331" y="378665"/>
                      <a:pt x="91389" y="376395"/>
                    </a:cubicBezTo>
                    <a:cubicBezTo>
                      <a:pt x="80567" y="363777"/>
                      <a:pt x="69677" y="349418"/>
                      <a:pt x="59577" y="333700"/>
                    </a:cubicBezTo>
                    <a:cubicBezTo>
                      <a:pt x="12033" y="259715"/>
                      <a:pt x="-2821" y="183614"/>
                      <a:pt x="34041" y="112904"/>
                    </a:cubicBezTo>
                    <a:cubicBezTo>
                      <a:pt x="37443" y="106381"/>
                      <a:pt x="41274" y="100019"/>
                      <a:pt x="45553" y="93650"/>
                    </a:cubicBezTo>
                    <a:cubicBezTo>
                      <a:pt x="75731" y="48758"/>
                      <a:pt x="118908" y="25405"/>
                      <a:pt x="171127" y="1516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02" name="Google Shape;702;p23"/>
              <p:cNvSpPr/>
              <p:nvPr/>
            </p:nvSpPr>
            <p:spPr>
              <a:xfrm>
                <a:off x="3673218" y="5251367"/>
                <a:ext cx="587440" cy="883729"/>
              </a:xfrm>
              <a:custGeom>
                <a:rect b="b" l="l" r="r" t="t"/>
                <a:pathLst>
                  <a:path extrusionOk="0" h="883729" w="587440">
                    <a:moveTo>
                      <a:pt x="272677" y="320"/>
                    </a:moveTo>
                    <a:cubicBezTo>
                      <a:pt x="224323" y="2657"/>
                      <a:pt x="176987" y="18336"/>
                      <a:pt x="139569" y="42807"/>
                    </a:cubicBezTo>
                    <a:cubicBezTo>
                      <a:pt x="75664" y="84585"/>
                      <a:pt x="39171" y="136328"/>
                      <a:pt x="38066" y="190147"/>
                    </a:cubicBezTo>
                    <a:cubicBezTo>
                      <a:pt x="37470" y="218818"/>
                      <a:pt x="46122" y="246378"/>
                      <a:pt x="64855" y="272604"/>
                    </a:cubicBezTo>
                    <a:cubicBezTo>
                      <a:pt x="83138" y="298208"/>
                      <a:pt x="102480" y="315500"/>
                      <a:pt x="123871" y="326182"/>
                    </a:cubicBezTo>
                    <a:cubicBezTo>
                      <a:pt x="162280" y="345356"/>
                      <a:pt x="195699" y="340903"/>
                      <a:pt x="253215" y="318648"/>
                    </a:cubicBezTo>
                    <a:cubicBezTo>
                      <a:pt x="289963" y="304430"/>
                      <a:pt x="298147" y="301838"/>
                      <a:pt x="312024" y="300652"/>
                    </a:cubicBezTo>
                    <a:cubicBezTo>
                      <a:pt x="329524" y="299152"/>
                      <a:pt x="342135" y="304898"/>
                      <a:pt x="352837" y="320744"/>
                    </a:cubicBezTo>
                    <a:cubicBezTo>
                      <a:pt x="361872" y="334125"/>
                      <a:pt x="364691" y="346803"/>
                      <a:pt x="362046" y="359876"/>
                    </a:cubicBezTo>
                    <a:cubicBezTo>
                      <a:pt x="357538" y="382145"/>
                      <a:pt x="338445" y="405357"/>
                      <a:pt x="297163" y="441918"/>
                    </a:cubicBezTo>
                    <a:cubicBezTo>
                      <a:pt x="286005" y="451803"/>
                      <a:pt x="242392" y="489046"/>
                      <a:pt x="236887" y="493822"/>
                    </a:cubicBezTo>
                    <a:cubicBezTo>
                      <a:pt x="210527" y="516693"/>
                      <a:pt x="189410" y="536061"/>
                      <a:pt x="168870" y="556608"/>
                    </a:cubicBezTo>
                    <a:cubicBezTo>
                      <a:pt x="99955" y="625543"/>
                      <a:pt x="49049" y="697706"/>
                      <a:pt x="15040" y="784108"/>
                    </a:cubicBezTo>
                    <a:cubicBezTo>
                      <a:pt x="2470" y="816047"/>
                      <a:pt x="-2004" y="849493"/>
                      <a:pt x="809" y="883730"/>
                    </a:cubicBezTo>
                    <a:lnTo>
                      <a:pt x="14203" y="882477"/>
                    </a:lnTo>
                    <a:cubicBezTo>
                      <a:pt x="11558" y="850217"/>
                      <a:pt x="15804" y="819094"/>
                      <a:pt x="27598" y="789131"/>
                    </a:cubicBezTo>
                    <a:cubicBezTo>
                      <a:pt x="60870" y="704605"/>
                      <a:pt x="110590" y="633754"/>
                      <a:pt x="178286" y="566031"/>
                    </a:cubicBezTo>
                    <a:cubicBezTo>
                      <a:pt x="198572" y="545739"/>
                      <a:pt x="219535" y="526544"/>
                      <a:pt x="245681" y="503867"/>
                    </a:cubicBezTo>
                    <a:cubicBezTo>
                      <a:pt x="251106" y="499166"/>
                      <a:pt x="294691" y="461942"/>
                      <a:pt x="305956" y="451964"/>
                    </a:cubicBezTo>
                    <a:cubicBezTo>
                      <a:pt x="349408" y="413481"/>
                      <a:pt x="369935" y="388534"/>
                      <a:pt x="375226" y="362388"/>
                    </a:cubicBezTo>
                    <a:cubicBezTo>
                      <a:pt x="378608" y="345678"/>
                      <a:pt x="374911" y="329477"/>
                      <a:pt x="363928" y="313210"/>
                    </a:cubicBezTo>
                    <a:cubicBezTo>
                      <a:pt x="350446" y="293238"/>
                      <a:pt x="333000" y="285356"/>
                      <a:pt x="310765" y="287258"/>
                    </a:cubicBezTo>
                    <a:cubicBezTo>
                      <a:pt x="295026" y="288604"/>
                      <a:pt x="286722" y="291263"/>
                      <a:pt x="248400" y="306090"/>
                    </a:cubicBezTo>
                    <a:cubicBezTo>
                      <a:pt x="194159" y="327079"/>
                      <a:pt x="163941" y="331225"/>
                      <a:pt x="129939" y="314254"/>
                    </a:cubicBezTo>
                    <a:cubicBezTo>
                      <a:pt x="110590" y="304590"/>
                      <a:pt x="92802" y="288751"/>
                      <a:pt x="75738" y="264862"/>
                    </a:cubicBezTo>
                    <a:cubicBezTo>
                      <a:pt x="58673" y="240966"/>
                      <a:pt x="50924" y="216126"/>
                      <a:pt x="51460" y="190355"/>
                    </a:cubicBezTo>
                    <a:cubicBezTo>
                      <a:pt x="52465" y="141606"/>
                      <a:pt x="86353" y="93693"/>
                      <a:pt x="146896" y="54106"/>
                    </a:cubicBezTo>
                    <a:cubicBezTo>
                      <a:pt x="182338" y="30927"/>
                      <a:pt x="227364" y="15938"/>
                      <a:pt x="273307" y="13715"/>
                    </a:cubicBezTo>
                    <a:cubicBezTo>
                      <a:pt x="367263" y="9167"/>
                      <a:pt x="453865" y="55492"/>
                      <a:pt x="516706" y="159380"/>
                    </a:cubicBezTo>
                    <a:cubicBezTo>
                      <a:pt x="615839" y="323249"/>
                      <a:pt x="582734" y="464367"/>
                      <a:pt x="444710" y="609142"/>
                    </a:cubicBezTo>
                    <a:cubicBezTo>
                      <a:pt x="417707" y="637464"/>
                      <a:pt x="381903" y="678405"/>
                      <a:pt x="339021" y="730114"/>
                    </a:cubicBezTo>
                    <a:lnTo>
                      <a:pt x="349488" y="738694"/>
                    </a:lnTo>
                    <a:cubicBezTo>
                      <a:pt x="392183" y="687205"/>
                      <a:pt x="427592" y="646405"/>
                      <a:pt x="454341" y="618350"/>
                    </a:cubicBezTo>
                    <a:cubicBezTo>
                      <a:pt x="596155" y="469597"/>
                      <a:pt x="630881" y="322184"/>
                      <a:pt x="528218" y="152475"/>
                    </a:cubicBezTo>
                    <a:cubicBezTo>
                      <a:pt x="462833" y="44395"/>
                      <a:pt x="371569" y="-4468"/>
                      <a:pt x="272677" y="32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03" name="Google Shape;703;p23"/>
              <p:cNvSpPr/>
              <p:nvPr/>
            </p:nvSpPr>
            <p:spPr>
              <a:xfrm>
                <a:off x="3541126" y="5619801"/>
                <a:ext cx="171313" cy="216430"/>
              </a:xfrm>
              <a:custGeom>
                <a:rect b="b" l="l" r="r" t="t"/>
                <a:pathLst>
                  <a:path extrusionOk="0" h="216430" w="171313">
                    <a:moveTo>
                      <a:pt x="41858" y="236"/>
                    </a:moveTo>
                    <a:cubicBezTo>
                      <a:pt x="29743" y="785"/>
                      <a:pt x="17855" y="2365"/>
                      <a:pt x="5237" y="5259"/>
                    </a:cubicBezTo>
                    <a:cubicBezTo>
                      <a:pt x="2177" y="5962"/>
                      <a:pt x="-13" y="8815"/>
                      <a:pt x="0" y="11956"/>
                    </a:cubicBezTo>
                    <a:cubicBezTo>
                      <a:pt x="315" y="61181"/>
                      <a:pt x="18384" y="109991"/>
                      <a:pt x="48140" y="156362"/>
                    </a:cubicBezTo>
                    <a:cubicBezTo>
                      <a:pt x="58508" y="172523"/>
                      <a:pt x="69705" y="187130"/>
                      <a:pt x="80789" y="200109"/>
                    </a:cubicBezTo>
                    <a:cubicBezTo>
                      <a:pt x="84674" y="204656"/>
                      <a:pt x="88210" y="208802"/>
                      <a:pt x="91465" y="212244"/>
                    </a:cubicBezTo>
                    <a:cubicBezTo>
                      <a:pt x="92603" y="213457"/>
                      <a:pt x="95650" y="216430"/>
                      <a:pt x="95650" y="216430"/>
                    </a:cubicBezTo>
                    <a:lnTo>
                      <a:pt x="100252" y="211615"/>
                    </a:lnTo>
                    <a:lnTo>
                      <a:pt x="106949" y="212666"/>
                    </a:lnTo>
                    <a:cubicBezTo>
                      <a:pt x="107002" y="212278"/>
                      <a:pt x="107960" y="206217"/>
                      <a:pt x="108416" y="203665"/>
                    </a:cubicBezTo>
                    <a:cubicBezTo>
                      <a:pt x="109722" y="196345"/>
                      <a:pt x="111443" y="188188"/>
                      <a:pt x="113438" y="179388"/>
                    </a:cubicBezTo>
                    <a:cubicBezTo>
                      <a:pt x="119124" y="154259"/>
                      <a:pt x="126451" y="129111"/>
                      <a:pt x="135620" y="105718"/>
                    </a:cubicBezTo>
                    <a:cubicBezTo>
                      <a:pt x="144869" y="82137"/>
                      <a:pt x="155430" y="61509"/>
                      <a:pt x="167432" y="45020"/>
                    </a:cubicBezTo>
                    <a:cubicBezTo>
                      <a:pt x="167559" y="44846"/>
                      <a:pt x="167773" y="44726"/>
                      <a:pt x="168269" y="44183"/>
                    </a:cubicBezTo>
                    <a:cubicBezTo>
                      <a:pt x="168276" y="44183"/>
                      <a:pt x="169454" y="42958"/>
                      <a:pt x="169943" y="42301"/>
                    </a:cubicBezTo>
                    <a:cubicBezTo>
                      <a:pt x="172287" y="39187"/>
                      <a:pt x="171557" y="34773"/>
                      <a:pt x="168269" y="32677"/>
                    </a:cubicBezTo>
                    <a:cubicBezTo>
                      <a:pt x="146094" y="18513"/>
                      <a:pt x="120169" y="8433"/>
                      <a:pt x="89369" y="3163"/>
                    </a:cubicBezTo>
                    <a:cubicBezTo>
                      <a:pt x="73208" y="396"/>
                      <a:pt x="57389" y="-474"/>
                      <a:pt x="41858" y="236"/>
                    </a:cubicBezTo>
                    <a:close/>
                    <a:moveTo>
                      <a:pt x="42488" y="13423"/>
                    </a:moveTo>
                    <a:cubicBezTo>
                      <a:pt x="57061" y="12753"/>
                      <a:pt x="71855" y="13751"/>
                      <a:pt x="87065" y="16349"/>
                    </a:cubicBezTo>
                    <a:cubicBezTo>
                      <a:pt x="113398" y="20856"/>
                      <a:pt x="135318" y="29315"/>
                      <a:pt x="154667" y="40627"/>
                    </a:cubicBezTo>
                    <a:cubicBezTo>
                      <a:pt x="142833" y="57558"/>
                      <a:pt x="132352" y="77549"/>
                      <a:pt x="123277" y="100695"/>
                    </a:cubicBezTo>
                    <a:cubicBezTo>
                      <a:pt x="113827" y="124778"/>
                      <a:pt x="106286" y="150509"/>
                      <a:pt x="100459" y="176247"/>
                    </a:cubicBezTo>
                    <a:cubicBezTo>
                      <a:pt x="98751" y="183815"/>
                      <a:pt x="97285" y="190639"/>
                      <a:pt x="96066" y="197176"/>
                    </a:cubicBezTo>
                    <a:cubicBezTo>
                      <a:pt x="94358" y="195274"/>
                      <a:pt x="92684" y="193693"/>
                      <a:pt x="90835" y="191523"/>
                    </a:cubicBezTo>
                    <a:cubicBezTo>
                      <a:pt x="80126" y="178986"/>
                      <a:pt x="69457" y="164654"/>
                      <a:pt x="59438" y="149042"/>
                    </a:cubicBezTo>
                    <a:cubicBezTo>
                      <a:pt x="32140" y="106495"/>
                      <a:pt x="15658" y="61998"/>
                      <a:pt x="14024" y="17608"/>
                    </a:cubicBezTo>
                    <a:cubicBezTo>
                      <a:pt x="23728" y="15639"/>
                      <a:pt x="33091" y="13844"/>
                      <a:pt x="42488" y="13423"/>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04" name="Google Shape;704;p23"/>
              <p:cNvSpPr/>
              <p:nvPr/>
            </p:nvSpPr>
            <p:spPr>
              <a:xfrm>
                <a:off x="3650502" y="5973236"/>
                <a:ext cx="1352788" cy="555703"/>
              </a:xfrm>
              <a:custGeom>
                <a:rect b="b" l="l" r="r" t="t"/>
                <a:pathLst>
                  <a:path extrusionOk="0" h="555703" w="1352788">
                    <a:moveTo>
                      <a:pt x="296023" y="81"/>
                    </a:moveTo>
                    <a:cubicBezTo>
                      <a:pt x="224463" y="1140"/>
                      <a:pt x="168902" y="12478"/>
                      <a:pt x="123984" y="37124"/>
                    </a:cubicBezTo>
                    <a:cubicBezTo>
                      <a:pt x="53877" y="75586"/>
                      <a:pt x="12688" y="146310"/>
                      <a:pt x="1129" y="256460"/>
                    </a:cubicBezTo>
                    <a:cubicBezTo>
                      <a:pt x="-10270" y="365116"/>
                      <a:pt x="64927" y="437052"/>
                      <a:pt x="214397" y="480818"/>
                    </a:cubicBezTo>
                    <a:cubicBezTo>
                      <a:pt x="331344" y="515061"/>
                      <a:pt x="482173" y="531202"/>
                      <a:pt x="706231" y="539627"/>
                    </a:cubicBezTo>
                    <a:cubicBezTo>
                      <a:pt x="744546" y="541073"/>
                      <a:pt x="779124" y="542828"/>
                      <a:pt x="840176" y="546538"/>
                    </a:cubicBezTo>
                    <a:cubicBezTo>
                      <a:pt x="1051870" y="559384"/>
                      <a:pt x="1125366" y="559859"/>
                      <a:pt x="1203288" y="540678"/>
                    </a:cubicBezTo>
                    <a:cubicBezTo>
                      <a:pt x="1306507" y="515269"/>
                      <a:pt x="1356977" y="453051"/>
                      <a:pt x="1352517" y="340597"/>
                    </a:cubicBezTo>
                    <a:cubicBezTo>
                      <a:pt x="1347353" y="210590"/>
                      <a:pt x="1301758" y="133618"/>
                      <a:pt x="1214386" y="93421"/>
                    </a:cubicBezTo>
                    <a:cubicBezTo>
                      <a:pt x="1146777" y="62319"/>
                      <a:pt x="1077801" y="54698"/>
                      <a:pt x="903800" y="50103"/>
                    </a:cubicBezTo>
                    <a:cubicBezTo>
                      <a:pt x="798157" y="47311"/>
                      <a:pt x="752723" y="45335"/>
                      <a:pt x="692836" y="39220"/>
                    </a:cubicBezTo>
                    <a:cubicBezTo>
                      <a:pt x="656959" y="35557"/>
                      <a:pt x="624243" y="31659"/>
                      <a:pt x="566840" y="24151"/>
                    </a:cubicBezTo>
                    <a:cubicBezTo>
                      <a:pt x="458385" y="9960"/>
                      <a:pt x="423371" y="5747"/>
                      <a:pt x="373042" y="2385"/>
                    </a:cubicBezTo>
                    <a:cubicBezTo>
                      <a:pt x="345442" y="537"/>
                      <a:pt x="319872" y="-273"/>
                      <a:pt x="296023" y="81"/>
                    </a:cubicBezTo>
                    <a:close/>
                    <a:moveTo>
                      <a:pt x="296860" y="13476"/>
                    </a:moveTo>
                    <a:cubicBezTo>
                      <a:pt x="320126" y="13148"/>
                      <a:pt x="345188" y="13972"/>
                      <a:pt x="372204" y="15780"/>
                    </a:cubicBezTo>
                    <a:cubicBezTo>
                      <a:pt x="422139" y="19115"/>
                      <a:pt x="457019" y="23187"/>
                      <a:pt x="565166" y="37332"/>
                    </a:cubicBezTo>
                    <a:cubicBezTo>
                      <a:pt x="622689" y="44860"/>
                      <a:pt x="655539" y="48931"/>
                      <a:pt x="691577" y="52615"/>
                    </a:cubicBezTo>
                    <a:cubicBezTo>
                      <a:pt x="751912" y="58770"/>
                      <a:pt x="797394" y="60699"/>
                      <a:pt x="903378" y="63498"/>
                    </a:cubicBezTo>
                    <a:cubicBezTo>
                      <a:pt x="1075364" y="68039"/>
                      <a:pt x="1143448" y="75734"/>
                      <a:pt x="1208733" y="105771"/>
                    </a:cubicBezTo>
                    <a:cubicBezTo>
                      <a:pt x="1291257" y="143738"/>
                      <a:pt x="1334153" y="215787"/>
                      <a:pt x="1339122" y="341013"/>
                    </a:cubicBezTo>
                    <a:cubicBezTo>
                      <a:pt x="1343321" y="446903"/>
                      <a:pt x="1297378" y="503770"/>
                      <a:pt x="1200154" y="527699"/>
                    </a:cubicBezTo>
                    <a:cubicBezTo>
                      <a:pt x="1124127" y="546411"/>
                      <a:pt x="1050838" y="545889"/>
                      <a:pt x="840799" y="533144"/>
                    </a:cubicBezTo>
                    <a:cubicBezTo>
                      <a:pt x="779653" y="529427"/>
                      <a:pt x="745095" y="527679"/>
                      <a:pt x="706646" y="526232"/>
                    </a:cubicBezTo>
                    <a:cubicBezTo>
                      <a:pt x="483654" y="517847"/>
                      <a:pt x="333735" y="501888"/>
                      <a:pt x="218167" y="468053"/>
                    </a:cubicBezTo>
                    <a:cubicBezTo>
                      <a:pt x="74156" y="425887"/>
                      <a:pt x="3955" y="358439"/>
                      <a:pt x="14523" y="257719"/>
                    </a:cubicBezTo>
                    <a:cubicBezTo>
                      <a:pt x="25654" y="151674"/>
                      <a:pt x="64298" y="85250"/>
                      <a:pt x="130266" y="49052"/>
                    </a:cubicBezTo>
                    <a:cubicBezTo>
                      <a:pt x="173115" y="25545"/>
                      <a:pt x="227041" y="14454"/>
                      <a:pt x="296860" y="13476"/>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08" name="Shape 708"/>
        <p:cNvGrpSpPr/>
        <p:nvPr/>
      </p:nvGrpSpPr>
      <p:grpSpPr>
        <a:xfrm>
          <a:off x="0" y="0"/>
          <a:ext cx="0" cy="0"/>
          <a:chOff x="0" y="0"/>
          <a:chExt cx="0" cy="0"/>
        </a:xfrm>
      </p:grpSpPr>
      <p:sp>
        <p:nvSpPr>
          <p:cNvPr id="709" name="Google Shape;709;p24"/>
          <p:cNvSpPr/>
          <p:nvPr/>
        </p:nvSpPr>
        <p:spPr>
          <a:xfrm>
            <a:off x="4954538" y="3962275"/>
            <a:ext cx="2282932" cy="540966"/>
          </a:xfrm>
          <a:prstGeom prst="rect">
            <a:avLst/>
          </a:prstGeom>
        </p:spPr>
        <p:txBody>
          <a:bodyPr>
            <a:prstTxWarp prst="textPlain"/>
          </a:bodyPr>
          <a:lstStyle/>
          <a:p>
            <a:pPr lvl="0" algn="ctr"/>
            <a:r>
              <a:rPr b="0" i="0">
                <a:ln cap="flat" cmpd="sng" w="152400">
                  <a:solidFill>
                    <a:srgbClr val="FFFFFF"/>
                  </a:solidFill>
                  <a:prstDash val="solid"/>
                  <a:round/>
                  <a:headEnd len="sm" w="sm" type="none"/>
                  <a:tailEnd len="sm" w="sm" type="none"/>
                </a:ln>
                <a:solidFill>
                  <a:srgbClr val="FFFFFF"/>
                </a:solidFill>
                <a:latin typeface="Spicy Rice"/>
              </a:rPr>
              <a:t>we know.</a:t>
            </a:r>
          </a:p>
        </p:txBody>
      </p:sp>
      <p:sp>
        <p:nvSpPr>
          <p:cNvPr id="710" name="Google Shape;710;p24"/>
          <p:cNvSpPr/>
          <p:nvPr/>
        </p:nvSpPr>
        <p:spPr>
          <a:xfrm>
            <a:off x="866125" y="3136392"/>
            <a:ext cx="10509394" cy="724678"/>
          </a:xfrm>
          <a:prstGeom prst="rect">
            <a:avLst/>
          </a:prstGeom>
        </p:spPr>
        <p:txBody>
          <a:bodyPr>
            <a:prstTxWarp prst="textPlain"/>
          </a:bodyPr>
          <a:lstStyle/>
          <a:p>
            <a:pPr lvl="0" algn="ctr"/>
            <a:r>
              <a:rPr b="0" i="0">
                <a:ln cap="flat" cmpd="sng" w="152400">
                  <a:solidFill>
                    <a:srgbClr val="FFFFFF"/>
                  </a:solidFill>
                  <a:prstDash val="solid"/>
                  <a:round/>
                  <a:headEnd len="sm" w="sm" type="none"/>
                  <a:tailEnd len="sm" w="sm" type="none"/>
                </a:ln>
                <a:solidFill>
                  <a:srgbClr val="FFFFFF"/>
                </a:solidFill>
                <a:latin typeface="Spicy Rice"/>
              </a:rPr>
              <a:t>think, and think a great deal more than</a:t>
            </a:r>
          </a:p>
        </p:txBody>
      </p:sp>
      <p:sp>
        <p:nvSpPr>
          <p:cNvPr id="711" name="Google Shape;711;p24"/>
          <p:cNvSpPr/>
          <p:nvPr/>
        </p:nvSpPr>
        <p:spPr>
          <a:xfrm>
            <a:off x="1358625" y="2387475"/>
            <a:ext cx="9523799" cy="717899"/>
          </a:xfrm>
          <a:prstGeom prst="rect">
            <a:avLst/>
          </a:prstGeom>
        </p:spPr>
        <p:txBody>
          <a:bodyPr>
            <a:prstTxWarp prst="textPlain"/>
          </a:bodyPr>
          <a:lstStyle/>
          <a:p>
            <a:pPr lvl="0" algn="ctr"/>
            <a:r>
              <a:rPr b="0" i="0">
                <a:ln cap="flat" cmpd="sng" w="152400">
                  <a:solidFill>
                    <a:srgbClr val="FFFFFF"/>
                  </a:solidFill>
                  <a:prstDash val="solid"/>
                  <a:round/>
                  <a:headEnd len="sm" w="sm" type="none"/>
                  <a:tailEnd len="sm" w="sm" type="none"/>
                </a:ln>
                <a:solidFill>
                  <a:srgbClr val="FFFFFF"/>
                </a:solidFill>
                <a:latin typeface="Spicy Rice"/>
              </a:rPr>
              <a:t>Clearly, animals know more than we</a:t>
            </a:r>
          </a:p>
        </p:txBody>
      </p:sp>
      <p:sp>
        <p:nvSpPr>
          <p:cNvPr id="712" name="Google Shape;712;p24"/>
          <p:cNvSpPr txBox="1"/>
          <p:nvPr>
            <p:ph type="title"/>
          </p:nvPr>
        </p:nvSpPr>
        <p:spPr>
          <a:xfrm>
            <a:off x="558100" y="1873525"/>
            <a:ext cx="11095500" cy="31608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solidFill>
                  <a:schemeClr val="accent1"/>
                </a:solidFill>
              </a:rPr>
              <a:t>C</a:t>
            </a:r>
            <a:r>
              <a:rPr lang="en">
                <a:solidFill>
                  <a:schemeClr val="accent2"/>
                </a:solidFill>
              </a:rPr>
              <a:t>l</a:t>
            </a:r>
            <a:r>
              <a:rPr lang="en">
                <a:solidFill>
                  <a:schemeClr val="accent4"/>
                </a:solidFill>
              </a:rPr>
              <a:t>e</a:t>
            </a:r>
            <a:r>
              <a:rPr lang="en">
                <a:solidFill>
                  <a:schemeClr val="accent3"/>
                </a:solidFill>
              </a:rPr>
              <a:t>a</a:t>
            </a:r>
            <a:r>
              <a:rPr lang="en">
                <a:solidFill>
                  <a:schemeClr val="accent1"/>
                </a:solidFill>
              </a:rPr>
              <a:t>r</a:t>
            </a:r>
            <a:r>
              <a:rPr lang="en">
                <a:solidFill>
                  <a:schemeClr val="accent2"/>
                </a:solidFill>
              </a:rPr>
              <a:t>l</a:t>
            </a:r>
            <a:r>
              <a:rPr lang="en">
                <a:solidFill>
                  <a:schemeClr val="accent4"/>
                </a:solidFill>
              </a:rPr>
              <a:t>y,</a:t>
            </a:r>
            <a:r>
              <a:rPr lang="en"/>
              <a:t> </a:t>
            </a:r>
            <a:r>
              <a:rPr lang="en">
                <a:solidFill>
                  <a:schemeClr val="accent3"/>
                </a:solidFill>
              </a:rPr>
              <a:t>a</a:t>
            </a:r>
            <a:r>
              <a:rPr lang="en">
                <a:solidFill>
                  <a:schemeClr val="accent1"/>
                </a:solidFill>
              </a:rPr>
              <a:t>n</a:t>
            </a:r>
            <a:r>
              <a:rPr lang="en">
                <a:solidFill>
                  <a:schemeClr val="accent2"/>
                </a:solidFill>
              </a:rPr>
              <a:t>i</a:t>
            </a:r>
            <a:r>
              <a:rPr lang="en">
                <a:solidFill>
                  <a:schemeClr val="accent4"/>
                </a:solidFill>
              </a:rPr>
              <a:t>m</a:t>
            </a:r>
            <a:r>
              <a:rPr lang="en">
                <a:solidFill>
                  <a:schemeClr val="accent3"/>
                </a:solidFill>
              </a:rPr>
              <a:t>a</a:t>
            </a:r>
            <a:r>
              <a:rPr lang="en">
                <a:solidFill>
                  <a:schemeClr val="accent1"/>
                </a:solidFill>
              </a:rPr>
              <a:t>l</a:t>
            </a:r>
            <a:r>
              <a:rPr lang="en">
                <a:solidFill>
                  <a:schemeClr val="accent2"/>
                </a:solidFill>
              </a:rPr>
              <a:t>s</a:t>
            </a:r>
            <a:r>
              <a:rPr lang="en"/>
              <a:t> </a:t>
            </a:r>
            <a:r>
              <a:rPr lang="en">
                <a:solidFill>
                  <a:schemeClr val="accent4"/>
                </a:solidFill>
              </a:rPr>
              <a:t>k</a:t>
            </a:r>
            <a:r>
              <a:rPr lang="en">
                <a:solidFill>
                  <a:schemeClr val="accent3"/>
                </a:solidFill>
              </a:rPr>
              <a:t>n</a:t>
            </a:r>
            <a:r>
              <a:rPr lang="en">
                <a:solidFill>
                  <a:schemeClr val="accent1"/>
                </a:solidFill>
              </a:rPr>
              <a:t>o</a:t>
            </a:r>
            <a:r>
              <a:rPr lang="en">
                <a:solidFill>
                  <a:schemeClr val="accent2"/>
                </a:solidFill>
              </a:rPr>
              <a:t>w</a:t>
            </a:r>
            <a:r>
              <a:rPr lang="en"/>
              <a:t> </a:t>
            </a:r>
            <a:r>
              <a:rPr lang="en">
                <a:solidFill>
                  <a:schemeClr val="accent4"/>
                </a:solidFill>
              </a:rPr>
              <a:t>m</a:t>
            </a:r>
            <a:r>
              <a:rPr lang="en">
                <a:solidFill>
                  <a:schemeClr val="accent3"/>
                </a:solidFill>
              </a:rPr>
              <a:t>o</a:t>
            </a:r>
            <a:r>
              <a:rPr lang="en">
                <a:solidFill>
                  <a:schemeClr val="accent1"/>
                </a:solidFill>
              </a:rPr>
              <a:t>r</a:t>
            </a:r>
            <a:r>
              <a:rPr lang="en">
                <a:solidFill>
                  <a:schemeClr val="accent2"/>
                </a:solidFill>
              </a:rPr>
              <a:t>e</a:t>
            </a:r>
            <a:r>
              <a:rPr lang="en"/>
              <a:t> </a:t>
            </a:r>
            <a:r>
              <a:rPr lang="en">
                <a:solidFill>
                  <a:schemeClr val="accent4"/>
                </a:solidFill>
              </a:rPr>
              <a:t>t</a:t>
            </a:r>
            <a:r>
              <a:rPr lang="en">
                <a:solidFill>
                  <a:schemeClr val="accent3"/>
                </a:solidFill>
              </a:rPr>
              <a:t>h</a:t>
            </a:r>
            <a:r>
              <a:rPr lang="en">
                <a:solidFill>
                  <a:schemeClr val="accent1"/>
                </a:solidFill>
              </a:rPr>
              <a:t>a</a:t>
            </a:r>
            <a:r>
              <a:rPr lang="en">
                <a:solidFill>
                  <a:schemeClr val="accent2"/>
                </a:solidFill>
              </a:rPr>
              <a:t>n</a:t>
            </a:r>
            <a:r>
              <a:rPr lang="en"/>
              <a:t> </a:t>
            </a:r>
            <a:r>
              <a:rPr lang="en">
                <a:solidFill>
                  <a:schemeClr val="accent4"/>
                </a:solidFill>
              </a:rPr>
              <a:t>w</a:t>
            </a:r>
            <a:r>
              <a:rPr lang="en">
                <a:solidFill>
                  <a:schemeClr val="accent3"/>
                </a:solidFill>
              </a:rPr>
              <a:t>e </a:t>
            </a:r>
            <a:r>
              <a:rPr lang="en">
                <a:solidFill>
                  <a:schemeClr val="accent1"/>
                </a:solidFill>
              </a:rPr>
              <a:t>t</a:t>
            </a:r>
            <a:r>
              <a:rPr lang="en">
                <a:solidFill>
                  <a:schemeClr val="accent2"/>
                </a:solidFill>
              </a:rPr>
              <a:t>h</a:t>
            </a:r>
            <a:r>
              <a:rPr lang="en">
                <a:solidFill>
                  <a:schemeClr val="accent4"/>
                </a:solidFill>
              </a:rPr>
              <a:t>i</a:t>
            </a:r>
            <a:r>
              <a:rPr lang="en">
                <a:solidFill>
                  <a:schemeClr val="accent3"/>
                </a:solidFill>
              </a:rPr>
              <a:t>n</a:t>
            </a:r>
            <a:r>
              <a:rPr lang="en">
                <a:solidFill>
                  <a:schemeClr val="accent1"/>
                </a:solidFill>
              </a:rPr>
              <a:t>k,</a:t>
            </a:r>
            <a:r>
              <a:rPr lang="en"/>
              <a:t> </a:t>
            </a:r>
            <a:r>
              <a:rPr lang="en">
                <a:solidFill>
                  <a:schemeClr val="accent2"/>
                </a:solidFill>
              </a:rPr>
              <a:t>a</a:t>
            </a:r>
            <a:r>
              <a:rPr lang="en">
                <a:solidFill>
                  <a:schemeClr val="accent4"/>
                </a:solidFill>
              </a:rPr>
              <a:t>n</a:t>
            </a:r>
            <a:r>
              <a:rPr lang="en">
                <a:solidFill>
                  <a:schemeClr val="accent3"/>
                </a:solidFill>
              </a:rPr>
              <a:t>d </a:t>
            </a:r>
            <a:r>
              <a:rPr lang="en">
                <a:solidFill>
                  <a:schemeClr val="accent1"/>
                </a:solidFill>
              </a:rPr>
              <a:t>t</a:t>
            </a:r>
            <a:r>
              <a:rPr lang="en">
                <a:solidFill>
                  <a:schemeClr val="accent2"/>
                </a:solidFill>
              </a:rPr>
              <a:t>h</a:t>
            </a:r>
            <a:r>
              <a:rPr lang="en">
                <a:solidFill>
                  <a:schemeClr val="accent4"/>
                </a:solidFill>
              </a:rPr>
              <a:t>i</a:t>
            </a:r>
            <a:r>
              <a:rPr lang="en">
                <a:solidFill>
                  <a:schemeClr val="accent3"/>
                </a:solidFill>
              </a:rPr>
              <a:t>n</a:t>
            </a:r>
            <a:r>
              <a:rPr lang="en">
                <a:solidFill>
                  <a:schemeClr val="accent1"/>
                </a:solidFill>
              </a:rPr>
              <a:t>k </a:t>
            </a:r>
            <a:r>
              <a:rPr lang="en">
                <a:solidFill>
                  <a:schemeClr val="accent2"/>
                </a:solidFill>
              </a:rPr>
              <a:t>a </a:t>
            </a:r>
            <a:r>
              <a:rPr lang="en">
                <a:solidFill>
                  <a:schemeClr val="accent4"/>
                </a:solidFill>
              </a:rPr>
              <a:t>g</a:t>
            </a:r>
            <a:r>
              <a:rPr lang="en">
                <a:solidFill>
                  <a:schemeClr val="accent3"/>
                </a:solidFill>
              </a:rPr>
              <a:t>r</a:t>
            </a:r>
            <a:r>
              <a:rPr lang="en">
                <a:solidFill>
                  <a:schemeClr val="accent1"/>
                </a:solidFill>
              </a:rPr>
              <a:t>e</a:t>
            </a:r>
            <a:r>
              <a:rPr lang="en">
                <a:solidFill>
                  <a:schemeClr val="accent2"/>
                </a:solidFill>
              </a:rPr>
              <a:t>a</a:t>
            </a:r>
            <a:r>
              <a:rPr lang="en">
                <a:solidFill>
                  <a:schemeClr val="accent4"/>
                </a:solidFill>
              </a:rPr>
              <a:t>t </a:t>
            </a:r>
            <a:r>
              <a:rPr lang="en">
                <a:solidFill>
                  <a:schemeClr val="accent3"/>
                </a:solidFill>
              </a:rPr>
              <a:t>d</a:t>
            </a:r>
            <a:r>
              <a:rPr lang="en">
                <a:solidFill>
                  <a:schemeClr val="accent1"/>
                </a:solidFill>
              </a:rPr>
              <a:t>e</a:t>
            </a:r>
            <a:r>
              <a:rPr lang="en">
                <a:solidFill>
                  <a:schemeClr val="accent2"/>
                </a:solidFill>
              </a:rPr>
              <a:t>a</a:t>
            </a:r>
            <a:r>
              <a:rPr lang="en">
                <a:solidFill>
                  <a:schemeClr val="accent4"/>
                </a:solidFill>
              </a:rPr>
              <a:t>l </a:t>
            </a:r>
            <a:r>
              <a:rPr lang="en">
                <a:solidFill>
                  <a:schemeClr val="accent3"/>
                </a:solidFill>
              </a:rPr>
              <a:t>m</a:t>
            </a:r>
            <a:r>
              <a:rPr lang="en">
                <a:solidFill>
                  <a:schemeClr val="accent1"/>
                </a:solidFill>
              </a:rPr>
              <a:t>o</a:t>
            </a:r>
            <a:r>
              <a:rPr lang="en">
                <a:solidFill>
                  <a:schemeClr val="accent2"/>
                </a:solidFill>
              </a:rPr>
              <a:t>r</a:t>
            </a:r>
            <a:r>
              <a:rPr lang="en">
                <a:solidFill>
                  <a:schemeClr val="accent4"/>
                </a:solidFill>
              </a:rPr>
              <a:t>e </a:t>
            </a:r>
            <a:r>
              <a:rPr lang="en">
                <a:solidFill>
                  <a:schemeClr val="accent3"/>
                </a:solidFill>
              </a:rPr>
              <a:t>t</a:t>
            </a:r>
            <a:r>
              <a:rPr lang="en">
                <a:solidFill>
                  <a:schemeClr val="accent1"/>
                </a:solidFill>
              </a:rPr>
              <a:t>h</a:t>
            </a:r>
            <a:r>
              <a:rPr lang="en">
                <a:solidFill>
                  <a:schemeClr val="accent2"/>
                </a:solidFill>
              </a:rPr>
              <a:t>a</a:t>
            </a:r>
            <a:r>
              <a:rPr lang="en">
                <a:solidFill>
                  <a:schemeClr val="accent4"/>
                </a:solidFill>
              </a:rPr>
              <a:t>n </a:t>
            </a:r>
            <a:r>
              <a:rPr lang="en">
                <a:solidFill>
                  <a:schemeClr val="accent3"/>
                </a:solidFill>
              </a:rPr>
              <a:t>w</a:t>
            </a:r>
            <a:r>
              <a:rPr lang="en">
                <a:solidFill>
                  <a:schemeClr val="accent1"/>
                </a:solidFill>
              </a:rPr>
              <a:t>e </a:t>
            </a:r>
            <a:r>
              <a:rPr lang="en">
                <a:solidFill>
                  <a:schemeClr val="accent2"/>
                </a:solidFill>
              </a:rPr>
              <a:t>k</a:t>
            </a:r>
            <a:r>
              <a:rPr lang="en">
                <a:solidFill>
                  <a:schemeClr val="accent4"/>
                </a:solidFill>
              </a:rPr>
              <a:t>n</a:t>
            </a:r>
            <a:r>
              <a:rPr lang="en">
                <a:solidFill>
                  <a:schemeClr val="accent3"/>
                </a:solidFill>
              </a:rPr>
              <a:t>o</a:t>
            </a:r>
            <a:r>
              <a:rPr lang="en">
                <a:solidFill>
                  <a:schemeClr val="accent1"/>
                </a:solidFill>
              </a:rPr>
              <a:t>w.</a:t>
            </a:r>
            <a:endParaRPr/>
          </a:p>
        </p:txBody>
      </p:sp>
      <p:sp>
        <p:nvSpPr>
          <p:cNvPr id="713" name="Google Shape;713;p24"/>
          <p:cNvSpPr txBox="1"/>
          <p:nvPr>
            <p:ph idx="1" type="subTitle"/>
          </p:nvPr>
        </p:nvSpPr>
        <p:spPr>
          <a:xfrm>
            <a:off x="632875" y="5919475"/>
            <a:ext cx="11379900" cy="717900"/>
          </a:xfrm>
          <a:prstGeom prst="rect">
            <a:avLst/>
          </a:prstGeom>
        </p:spPr>
        <p:txBody>
          <a:bodyPr anchorCtr="0" anchor="b" bIns="121900" lIns="121900" spcFirstLastPara="1" rIns="121900" wrap="square" tIns="121900">
            <a:noAutofit/>
          </a:bodyPr>
          <a:lstStyle/>
          <a:p>
            <a:pPr indent="0" lvl="0" marL="457200" rtl="0" algn="r">
              <a:spcBef>
                <a:spcPts val="0"/>
              </a:spcBef>
              <a:spcAft>
                <a:spcPts val="0"/>
              </a:spcAft>
              <a:buNone/>
            </a:pPr>
            <a:r>
              <a:rPr lang="en"/>
              <a:t>― Irene M. Pepperberg</a:t>
            </a:r>
            <a:endParaRPr/>
          </a:p>
        </p:txBody>
      </p:sp>
      <p:grpSp>
        <p:nvGrpSpPr>
          <p:cNvPr id="714" name="Google Shape;714;p24"/>
          <p:cNvGrpSpPr/>
          <p:nvPr/>
        </p:nvGrpSpPr>
        <p:grpSpPr>
          <a:xfrm rot="10800000">
            <a:off x="5477077" y="891526"/>
            <a:ext cx="1390246" cy="872004"/>
            <a:chOff x="425868" y="597265"/>
            <a:chExt cx="1783739" cy="1118814"/>
          </a:xfrm>
        </p:grpSpPr>
        <p:sp>
          <p:nvSpPr>
            <p:cNvPr id="715" name="Google Shape;715;p24"/>
            <p:cNvSpPr/>
            <p:nvPr/>
          </p:nvSpPr>
          <p:spPr>
            <a:xfrm>
              <a:off x="1448058" y="597265"/>
              <a:ext cx="761549" cy="1118814"/>
            </a:xfrm>
            <a:custGeom>
              <a:rect b="b" l="l" r="r" t="t"/>
              <a:pathLst>
                <a:path extrusionOk="0" h="1118814" w="761549">
                  <a:moveTo>
                    <a:pt x="-524" y="1117297"/>
                  </a:moveTo>
                  <a:lnTo>
                    <a:pt x="-524" y="996558"/>
                  </a:lnTo>
                  <a:cubicBezTo>
                    <a:pt x="160246" y="977266"/>
                    <a:pt x="278895" y="901864"/>
                    <a:pt x="338058" y="740612"/>
                  </a:cubicBezTo>
                  <a:cubicBezTo>
                    <a:pt x="312656" y="732412"/>
                    <a:pt x="292400" y="726464"/>
                    <a:pt x="272463" y="719551"/>
                  </a:cubicBezTo>
                  <a:cubicBezTo>
                    <a:pt x="93848" y="657011"/>
                    <a:pt x="-5830" y="480325"/>
                    <a:pt x="31308" y="291741"/>
                  </a:cubicBezTo>
                  <a:cubicBezTo>
                    <a:pt x="64909" y="120199"/>
                    <a:pt x="237095" y="-11311"/>
                    <a:pt x="412334" y="425"/>
                  </a:cubicBezTo>
                  <a:cubicBezTo>
                    <a:pt x="596255" y="11358"/>
                    <a:pt x="744051" y="156019"/>
                    <a:pt x="758954" y="339651"/>
                  </a:cubicBezTo>
                  <a:cubicBezTo>
                    <a:pt x="792877" y="741255"/>
                    <a:pt x="404456" y="1143502"/>
                    <a:pt x="-524" y="1117297"/>
                  </a:cubicBezTo>
                  <a:close/>
                </a:path>
              </a:pathLst>
            </a:custGeom>
            <a:solidFill>
              <a:srgbClr val="FFFFFF"/>
            </a:solidFill>
            <a:ln cap="flat" cmpd="sng" w="152400">
              <a:solidFill>
                <a:srgbClr val="FFFFFF"/>
              </a:solidFill>
              <a:prstDash val="solid"/>
              <a:round/>
              <a:headEnd len="sm" w="sm" type="none"/>
              <a:tailEnd len="sm" w="sm" type="none"/>
            </a:ln>
            <a:effectLst>
              <a:outerShdw blurRad="128588" rotWithShape="0" algn="bl">
                <a:srgbClr val="1C0935">
                  <a:alpha val="47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16" name="Google Shape;716;p24"/>
            <p:cNvSpPr/>
            <p:nvPr/>
          </p:nvSpPr>
          <p:spPr>
            <a:xfrm>
              <a:off x="425868" y="597265"/>
              <a:ext cx="761549" cy="1118814"/>
            </a:xfrm>
            <a:custGeom>
              <a:rect b="b" l="l" r="r" t="t"/>
              <a:pathLst>
                <a:path extrusionOk="0" h="1118814" w="761549">
                  <a:moveTo>
                    <a:pt x="-524" y="1117297"/>
                  </a:moveTo>
                  <a:lnTo>
                    <a:pt x="-524" y="996558"/>
                  </a:lnTo>
                  <a:cubicBezTo>
                    <a:pt x="160246" y="977266"/>
                    <a:pt x="278895" y="901864"/>
                    <a:pt x="338058" y="740612"/>
                  </a:cubicBezTo>
                  <a:cubicBezTo>
                    <a:pt x="312656" y="732412"/>
                    <a:pt x="292400" y="726464"/>
                    <a:pt x="272463" y="719551"/>
                  </a:cubicBezTo>
                  <a:cubicBezTo>
                    <a:pt x="93848" y="657011"/>
                    <a:pt x="-5830" y="480325"/>
                    <a:pt x="31308" y="291741"/>
                  </a:cubicBezTo>
                  <a:cubicBezTo>
                    <a:pt x="64909" y="120199"/>
                    <a:pt x="237095" y="-11311"/>
                    <a:pt x="412334" y="425"/>
                  </a:cubicBezTo>
                  <a:cubicBezTo>
                    <a:pt x="596255" y="11358"/>
                    <a:pt x="744051" y="156019"/>
                    <a:pt x="758954" y="339651"/>
                  </a:cubicBezTo>
                  <a:cubicBezTo>
                    <a:pt x="792877" y="741255"/>
                    <a:pt x="404456" y="1143502"/>
                    <a:pt x="-524" y="1117297"/>
                  </a:cubicBezTo>
                  <a:close/>
                </a:path>
              </a:pathLst>
            </a:custGeom>
            <a:solidFill>
              <a:srgbClr val="FFFFFF"/>
            </a:solidFill>
            <a:ln cap="flat" cmpd="sng" w="152400">
              <a:solidFill>
                <a:srgbClr val="FFFFFF"/>
              </a:solidFill>
              <a:prstDash val="solid"/>
              <a:round/>
              <a:headEnd len="sm" w="sm" type="none"/>
              <a:tailEnd len="sm" w="sm" type="none"/>
            </a:ln>
            <a:effectLst>
              <a:outerShdw blurRad="128588" rotWithShape="0" algn="bl">
                <a:srgbClr val="1C0935">
                  <a:alpha val="47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717" name="Google Shape;717;p24"/>
          <p:cNvGrpSpPr/>
          <p:nvPr/>
        </p:nvGrpSpPr>
        <p:grpSpPr>
          <a:xfrm rot="10800000">
            <a:off x="5477077" y="891526"/>
            <a:ext cx="1390246" cy="872004"/>
            <a:chOff x="425868" y="597265"/>
            <a:chExt cx="1783739" cy="1118814"/>
          </a:xfrm>
        </p:grpSpPr>
        <p:sp>
          <p:nvSpPr>
            <p:cNvPr id="718" name="Google Shape;718;p24"/>
            <p:cNvSpPr/>
            <p:nvPr/>
          </p:nvSpPr>
          <p:spPr>
            <a:xfrm>
              <a:off x="1448058" y="597265"/>
              <a:ext cx="761549" cy="1118814"/>
            </a:xfrm>
            <a:custGeom>
              <a:rect b="b" l="l" r="r" t="t"/>
              <a:pathLst>
                <a:path extrusionOk="0" h="1118814" w="761549">
                  <a:moveTo>
                    <a:pt x="-524" y="1117297"/>
                  </a:moveTo>
                  <a:lnTo>
                    <a:pt x="-524" y="996558"/>
                  </a:lnTo>
                  <a:cubicBezTo>
                    <a:pt x="160246" y="977266"/>
                    <a:pt x="278895" y="901864"/>
                    <a:pt x="338058" y="740612"/>
                  </a:cubicBezTo>
                  <a:cubicBezTo>
                    <a:pt x="312656" y="732412"/>
                    <a:pt x="292400" y="726464"/>
                    <a:pt x="272463" y="719551"/>
                  </a:cubicBezTo>
                  <a:cubicBezTo>
                    <a:pt x="93848" y="657011"/>
                    <a:pt x="-5830" y="480325"/>
                    <a:pt x="31308" y="291741"/>
                  </a:cubicBezTo>
                  <a:cubicBezTo>
                    <a:pt x="64909" y="120199"/>
                    <a:pt x="237095" y="-11311"/>
                    <a:pt x="412334" y="425"/>
                  </a:cubicBezTo>
                  <a:cubicBezTo>
                    <a:pt x="596255" y="11358"/>
                    <a:pt x="744051" y="156019"/>
                    <a:pt x="758954" y="339651"/>
                  </a:cubicBezTo>
                  <a:cubicBezTo>
                    <a:pt x="792877" y="741255"/>
                    <a:pt x="404456" y="1143502"/>
                    <a:pt x="-524" y="1117297"/>
                  </a:cubicBezTo>
                  <a:close/>
                </a:path>
              </a:pathLst>
            </a:custGeom>
            <a:solidFill>
              <a:schemeClr val="accent6"/>
            </a:solidFill>
            <a:ln cap="flat" cmpd="sng" w="9525">
              <a:solidFill>
                <a:srgbClr val="25252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19" name="Google Shape;719;p24"/>
            <p:cNvSpPr/>
            <p:nvPr/>
          </p:nvSpPr>
          <p:spPr>
            <a:xfrm>
              <a:off x="425868" y="597265"/>
              <a:ext cx="761549" cy="1118814"/>
            </a:xfrm>
            <a:custGeom>
              <a:rect b="b" l="l" r="r" t="t"/>
              <a:pathLst>
                <a:path extrusionOk="0" h="1118814" w="761549">
                  <a:moveTo>
                    <a:pt x="-524" y="1117297"/>
                  </a:moveTo>
                  <a:lnTo>
                    <a:pt x="-524" y="996558"/>
                  </a:lnTo>
                  <a:cubicBezTo>
                    <a:pt x="160246" y="977266"/>
                    <a:pt x="278895" y="901864"/>
                    <a:pt x="338058" y="740612"/>
                  </a:cubicBezTo>
                  <a:cubicBezTo>
                    <a:pt x="312656" y="732412"/>
                    <a:pt x="292400" y="726464"/>
                    <a:pt x="272463" y="719551"/>
                  </a:cubicBezTo>
                  <a:cubicBezTo>
                    <a:pt x="93848" y="657011"/>
                    <a:pt x="-5830" y="480325"/>
                    <a:pt x="31308" y="291741"/>
                  </a:cubicBezTo>
                  <a:cubicBezTo>
                    <a:pt x="64909" y="120199"/>
                    <a:pt x="237095" y="-11311"/>
                    <a:pt x="412334" y="425"/>
                  </a:cubicBezTo>
                  <a:cubicBezTo>
                    <a:pt x="596255" y="11358"/>
                    <a:pt x="744051" y="156019"/>
                    <a:pt x="758954" y="339651"/>
                  </a:cubicBezTo>
                  <a:cubicBezTo>
                    <a:pt x="792877" y="741255"/>
                    <a:pt x="404456" y="1143502"/>
                    <a:pt x="-524" y="1117297"/>
                  </a:cubicBezTo>
                  <a:close/>
                </a:path>
              </a:pathLst>
            </a:custGeom>
            <a:solidFill>
              <a:schemeClr val="accent6"/>
            </a:solidFill>
            <a:ln cap="flat" cmpd="sng" w="9525">
              <a:solidFill>
                <a:srgbClr val="25252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720" name="Google Shape;720;p24"/>
          <p:cNvGrpSpPr/>
          <p:nvPr/>
        </p:nvGrpSpPr>
        <p:grpSpPr>
          <a:xfrm flipH="1" rot="-7876848">
            <a:off x="10169204" y="491275"/>
            <a:ext cx="1680160" cy="1555259"/>
            <a:chOff x="1800137" y="386015"/>
            <a:chExt cx="1421864" cy="1316154"/>
          </a:xfrm>
        </p:grpSpPr>
        <p:sp>
          <p:nvSpPr>
            <p:cNvPr id="721" name="Google Shape;721;p24"/>
            <p:cNvSpPr/>
            <p:nvPr/>
          </p:nvSpPr>
          <p:spPr>
            <a:xfrm>
              <a:off x="1806885" y="392710"/>
              <a:ext cx="1408097" cy="1302736"/>
            </a:xfrm>
            <a:custGeom>
              <a:rect b="b" l="l" r="r" t="t"/>
              <a:pathLst>
                <a:path extrusionOk="0" h="1302736" w="1408097">
                  <a:moveTo>
                    <a:pt x="672235" y="0"/>
                  </a:moveTo>
                  <a:lnTo>
                    <a:pt x="95226" y="806810"/>
                  </a:lnTo>
                  <a:lnTo>
                    <a:pt x="0" y="939918"/>
                  </a:lnTo>
                  <a:cubicBezTo>
                    <a:pt x="0" y="939918"/>
                    <a:pt x="1621" y="941934"/>
                    <a:pt x="1674" y="942015"/>
                  </a:cubicBezTo>
                  <a:cubicBezTo>
                    <a:pt x="5798" y="948009"/>
                    <a:pt x="168299" y="1182185"/>
                    <a:pt x="484926" y="1270181"/>
                  </a:cubicBezTo>
                  <a:cubicBezTo>
                    <a:pt x="496292" y="1273335"/>
                    <a:pt x="508320" y="1275793"/>
                    <a:pt x="520087" y="1278552"/>
                  </a:cubicBezTo>
                  <a:cubicBezTo>
                    <a:pt x="533046" y="1281559"/>
                    <a:pt x="545992" y="1284647"/>
                    <a:pt x="559433" y="1287131"/>
                  </a:cubicBezTo>
                  <a:cubicBezTo>
                    <a:pt x="578199" y="1290634"/>
                    <a:pt x="597909" y="1292938"/>
                    <a:pt x="617613" y="1295295"/>
                  </a:cubicBezTo>
                  <a:cubicBezTo>
                    <a:pt x="628000" y="1296528"/>
                    <a:pt x="637945" y="1298376"/>
                    <a:pt x="648587" y="1299267"/>
                  </a:cubicBezTo>
                  <a:cubicBezTo>
                    <a:pt x="679073" y="1301845"/>
                    <a:pt x="710396" y="1303158"/>
                    <a:pt x="742979" y="1302615"/>
                  </a:cubicBezTo>
                  <a:cubicBezTo>
                    <a:pt x="834972" y="1301109"/>
                    <a:pt x="915855" y="1285511"/>
                    <a:pt x="986592" y="1261180"/>
                  </a:cubicBezTo>
                  <a:cubicBezTo>
                    <a:pt x="1289710" y="1156923"/>
                    <a:pt x="1405553" y="893252"/>
                    <a:pt x="1408098" y="887385"/>
                  </a:cubicBezTo>
                  <a:lnTo>
                    <a:pt x="1382360" y="856203"/>
                  </a:lnTo>
                  <a:lnTo>
                    <a:pt x="1294458" y="750091"/>
                  </a:lnTo>
                  <a:lnTo>
                    <a:pt x="1040170" y="443691"/>
                  </a:lnTo>
                  <a:cubicBezTo>
                    <a:pt x="1026059" y="457923"/>
                    <a:pt x="1004299" y="473019"/>
                    <a:pt x="972775" y="472992"/>
                  </a:cubicBezTo>
                  <a:cubicBezTo>
                    <a:pt x="913705" y="472958"/>
                    <a:pt x="890111" y="423814"/>
                    <a:pt x="890111" y="423814"/>
                  </a:cubicBezTo>
                  <a:cubicBezTo>
                    <a:pt x="890111" y="423814"/>
                    <a:pt x="810032" y="463662"/>
                    <a:pt x="766627" y="403092"/>
                  </a:cubicBezTo>
                  <a:cubicBezTo>
                    <a:pt x="723222" y="342522"/>
                    <a:pt x="789652" y="277097"/>
                    <a:pt x="789652" y="277097"/>
                  </a:cubicBezTo>
                  <a:cubicBezTo>
                    <a:pt x="789652" y="277097"/>
                    <a:pt x="731627" y="270418"/>
                    <a:pt x="748209" y="197151"/>
                  </a:cubicBezTo>
                  <a:cubicBezTo>
                    <a:pt x="755228" y="166146"/>
                    <a:pt x="773284" y="152075"/>
                    <a:pt x="793623" y="146294"/>
                  </a:cubicBezTo>
                  <a:lnTo>
                    <a:pt x="672235" y="0"/>
                  </a:lnTo>
                  <a:close/>
                </a:path>
              </a:pathLst>
            </a:custGeom>
            <a:solidFill>
              <a:srgbClr val="FFFCF9"/>
            </a:solidFill>
            <a:ln cap="flat" cmpd="sng" w="167350">
              <a:solidFill>
                <a:srgbClr val="FFFCF9"/>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722" name="Google Shape;722;p24"/>
            <p:cNvGrpSpPr/>
            <p:nvPr/>
          </p:nvGrpSpPr>
          <p:grpSpPr>
            <a:xfrm>
              <a:off x="1813274" y="399386"/>
              <a:ext cx="1408727" cy="1302783"/>
              <a:chOff x="1813274" y="399386"/>
              <a:chExt cx="1408727" cy="1302783"/>
            </a:xfrm>
          </p:grpSpPr>
          <p:grpSp>
            <p:nvGrpSpPr>
              <p:cNvPr id="723" name="Google Shape;723;p24"/>
              <p:cNvGrpSpPr/>
              <p:nvPr/>
            </p:nvGrpSpPr>
            <p:grpSpPr>
              <a:xfrm>
                <a:off x="1813274" y="399386"/>
                <a:ext cx="1408727" cy="1302783"/>
                <a:chOff x="1813274" y="399386"/>
                <a:chExt cx="1408727" cy="1302783"/>
              </a:xfrm>
            </p:grpSpPr>
            <p:sp>
              <p:nvSpPr>
                <p:cNvPr id="724" name="Google Shape;724;p24"/>
                <p:cNvSpPr/>
                <p:nvPr/>
              </p:nvSpPr>
              <p:spPr>
                <a:xfrm>
                  <a:off x="1813274" y="1149512"/>
                  <a:ext cx="1408727" cy="552657"/>
                </a:xfrm>
                <a:custGeom>
                  <a:rect b="b" l="l" r="r" t="t"/>
                  <a:pathLst>
                    <a:path extrusionOk="0" h="552657" w="1408727">
                      <a:moveTo>
                        <a:pt x="1294459" y="0"/>
                      </a:moveTo>
                      <a:cubicBezTo>
                        <a:pt x="1199552" y="121314"/>
                        <a:pt x="1016556" y="282645"/>
                        <a:pt x="711583" y="287768"/>
                      </a:cubicBezTo>
                      <a:cubicBezTo>
                        <a:pt x="642942" y="288927"/>
                        <a:pt x="578943" y="282424"/>
                        <a:pt x="519666" y="270610"/>
                      </a:cubicBezTo>
                      <a:cubicBezTo>
                        <a:pt x="328344" y="232482"/>
                        <a:pt x="187293" y="138171"/>
                        <a:pt x="95226" y="56712"/>
                      </a:cubicBezTo>
                      <a:lnTo>
                        <a:pt x="0" y="189821"/>
                      </a:lnTo>
                      <a:cubicBezTo>
                        <a:pt x="0" y="189821"/>
                        <a:pt x="186739" y="464194"/>
                        <a:pt x="551062" y="535781"/>
                      </a:cubicBezTo>
                      <a:cubicBezTo>
                        <a:pt x="610333" y="547428"/>
                        <a:pt x="674346" y="553663"/>
                        <a:pt x="742979" y="552524"/>
                      </a:cubicBezTo>
                      <a:cubicBezTo>
                        <a:pt x="1233561" y="544387"/>
                        <a:pt x="1408728" y="137923"/>
                        <a:pt x="1408728" y="137917"/>
                      </a:cubicBezTo>
                      <a:lnTo>
                        <a:pt x="1294459" y="0"/>
                      </a:lnTo>
                      <a:close/>
                    </a:path>
                  </a:pathLst>
                </a:custGeom>
                <a:solidFill>
                  <a:srgbClr val="BDDA8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25" name="Google Shape;725;p24"/>
                <p:cNvSpPr/>
                <p:nvPr/>
              </p:nvSpPr>
              <p:spPr>
                <a:xfrm>
                  <a:off x="1813274" y="1220703"/>
                  <a:ext cx="1408727" cy="481462"/>
                </a:xfrm>
                <a:custGeom>
                  <a:rect b="b" l="l" r="r" t="t"/>
                  <a:pathLst>
                    <a:path extrusionOk="0" h="481462" w="1408727">
                      <a:moveTo>
                        <a:pt x="1351607" y="0"/>
                      </a:moveTo>
                      <a:cubicBezTo>
                        <a:pt x="1254349" y="106634"/>
                        <a:pt x="1086007" y="333102"/>
                        <a:pt x="709285" y="339638"/>
                      </a:cubicBezTo>
                      <a:cubicBezTo>
                        <a:pt x="643766" y="340777"/>
                        <a:pt x="582526" y="334542"/>
                        <a:pt x="525948" y="322895"/>
                      </a:cubicBezTo>
                      <a:cubicBezTo>
                        <a:pt x="288443" y="274012"/>
                        <a:pt x="132076" y="132050"/>
                        <a:pt x="55461" y="46010"/>
                      </a:cubicBezTo>
                      <a:lnTo>
                        <a:pt x="0" y="122814"/>
                      </a:lnTo>
                      <a:cubicBezTo>
                        <a:pt x="0" y="122814"/>
                        <a:pt x="252443" y="489369"/>
                        <a:pt x="742979" y="481333"/>
                      </a:cubicBezTo>
                      <a:cubicBezTo>
                        <a:pt x="1233614" y="473289"/>
                        <a:pt x="1408728" y="64870"/>
                        <a:pt x="1408728" y="64863"/>
                      </a:cubicBezTo>
                      <a:lnTo>
                        <a:pt x="1351607" y="0"/>
                      </a:lnTo>
                      <a:close/>
                    </a:path>
                  </a:pathLst>
                </a:custGeom>
                <a:solidFill>
                  <a:srgbClr val="9BB66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26" name="Google Shape;726;p24"/>
                <p:cNvSpPr/>
                <p:nvPr/>
              </p:nvSpPr>
              <p:spPr>
                <a:xfrm>
                  <a:off x="1908427" y="399386"/>
                  <a:ext cx="1199231" cy="1037997"/>
                </a:xfrm>
                <a:custGeom>
                  <a:rect b="b" l="l" r="r" t="t"/>
                  <a:pathLst>
                    <a:path extrusionOk="0" h="1037997" w="1199231">
                      <a:moveTo>
                        <a:pt x="577009" y="0"/>
                      </a:moveTo>
                      <a:lnTo>
                        <a:pt x="0" y="806811"/>
                      </a:lnTo>
                      <a:cubicBezTo>
                        <a:pt x="92066" y="888263"/>
                        <a:pt x="233118" y="982581"/>
                        <a:pt x="424439" y="1020708"/>
                      </a:cubicBezTo>
                      <a:cubicBezTo>
                        <a:pt x="483716" y="1032515"/>
                        <a:pt x="547715" y="1039018"/>
                        <a:pt x="616355" y="1037867"/>
                      </a:cubicBezTo>
                      <a:cubicBezTo>
                        <a:pt x="921329" y="1032737"/>
                        <a:pt x="1104325" y="871413"/>
                        <a:pt x="1199232" y="750092"/>
                      </a:cubicBezTo>
                      <a:lnTo>
                        <a:pt x="944943" y="443692"/>
                      </a:lnTo>
                      <a:cubicBezTo>
                        <a:pt x="930832" y="457924"/>
                        <a:pt x="909073" y="473012"/>
                        <a:pt x="877549" y="472992"/>
                      </a:cubicBezTo>
                      <a:cubicBezTo>
                        <a:pt x="818479" y="472959"/>
                        <a:pt x="794884" y="423814"/>
                        <a:pt x="794884" y="423814"/>
                      </a:cubicBezTo>
                      <a:cubicBezTo>
                        <a:pt x="794884" y="423814"/>
                        <a:pt x="714805" y="463656"/>
                        <a:pt x="671400" y="403093"/>
                      </a:cubicBezTo>
                      <a:cubicBezTo>
                        <a:pt x="627995" y="342523"/>
                        <a:pt x="694425" y="277097"/>
                        <a:pt x="694425" y="277097"/>
                      </a:cubicBezTo>
                      <a:cubicBezTo>
                        <a:pt x="694425" y="277097"/>
                        <a:pt x="636400" y="270420"/>
                        <a:pt x="652983" y="197151"/>
                      </a:cubicBezTo>
                      <a:cubicBezTo>
                        <a:pt x="660001" y="166146"/>
                        <a:pt x="678057" y="152073"/>
                        <a:pt x="698397" y="146294"/>
                      </a:cubicBezTo>
                      <a:lnTo>
                        <a:pt x="577009" y="0"/>
                      </a:lnTo>
                      <a:close/>
                    </a:path>
                  </a:pathLst>
                </a:custGeom>
                <a:solidFill>
                  <a:srgbClr val="F47C7E"/>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727" name="Google Shape;727;p24"/>
              <p:cNvGrpSpPr/>
              <p:nvPr/>
            </p:nvGrpSpPr>
            <p:grpSpPr>
              <a:xfrm>
                <a:off x="2040710" y="579350"/>
                <a:ext cx="884187" cy="760477"/>
                <a:chOff x="2040710" y="579350"/>
                <a:chExt cx="884187" cy="760477"/>
              </a:xfrm>
            </p:grpSpPr>
            <p:sp>
              <p:nvSpPr>
                <p:cNvPr id="728" name="Google Shape;728;p24"/>
                <p:cNvSpPr/>
                <p:nvPr/>
              </p:nvSpPr>
              <p:spPr>
                <a:xfrm>
                  <a:off x="2237523" y="1064717"/>
                  <a:ext cx="45514" cy="73535"/>
                </a:xfrm>
                <a:custGeom>
                  <a:rect b="b" l="l" r="r" t="t"/>
                  <a:pathLst>
                    <a:path extrusionOk="0" h="73535" w="45514">
                      <a:moveTo>
                        <a:pt x="0" y="36768"/>
                      </a:moveTo>
                      <a:cubicBezTo>
                        <a:pt x="0" y="16462"/>
                        <a:pt x="10187" y="0"/>
                        <a:pt x="22757" y="0"/>
                      </a:cubicBezTo>
                      <a:cubicBezTo>
                        <a:pt x="35328" y="0"/>
                        <a:pt x="45515" y="16462"/>
                        <a:pt x="45515" y="36768"/>
                      </a:cubicBezTo>
                      <a:cubicBezTo>
                        <a:pt x="45515" y="57074"/>
                        <a:pt x="35328" y="73536"/>
                        <a:pt x="22757" y="73536"/>
                      </a:cubicBezTo>
                      <a:cubicBezTo>
                        <a:pt x="10187" y="73536"/>
                        <a:pt x="0" y="57074"/>
                        <a:pt x="0" y="36768"/>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29" name="Google Shape;729;p24"/>
                <p:cNvSpPr/>
                <p:nvPr/>
              </p:nvSpPr>
              <p:spPr>
                <a:xfrm>
                  <a:off x="2460074" y="973206"/>
                  <a:ext cx="45521" cy="73536"/>
                </a:xfrm>
                <a:custGeom>
                  <a:rect b="b" l="l" r="r" t="t"/>
                  <a:pathLst>
                    <a:path extrusionOk="0" h="73536" w="45521">
                      <a:moveTo>
                        <a:pt x="0" y="36768"/>
                      </a:moveTo>
                      <a:cubicBezTo>
                        <a:pt x="0" y="16462"/>
                        <a:pt x="10193" y="0"/>
                        <a:pt x="22764" y="0"/>
                      </a:cubicBezTo>
                      <a:cubicBezTo>
                        <a:pt x="35328" y="0"/>
                        <a:pt x="45521" y="16462"/>
                        <a:pt x="45521" y="36768"/>
                      </a:cubicBezTo>
                      <a:cubicBezTo>
                        <a:pt x="45521" y="57074"/>
                        <a:pt x="35328" y="73536"/>
                        <a:pt x="22764" y="73536"/>
                      </a:cubicBezTo>
                      <a:cubicBezTo>
                        <a:pt x="10193" y="73536"/>
                        <a:pt x="0" y="57074"/>
                        <a:pt x="0" y="36768"/>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30" name="Google Shape;730;p24"/>
                <p:cNvSpPr/>
                <p:nvPr/>
              </p:nvSpPr>
              <p:spPr>
                <a:xfrm>
                  <a:off x="2696038" y="898833"/>
                  <a:ext cx="45514" cy="73535"/>
                </a:xfrm>
                <a:custGeom>
                  <a:rect b="b" l="l" r="r" t="t"/>
                  <a:pathLst>
                    <a:path extrusionOk="0" h="73535" w="45514">
                      <a:moveTo>
                        <a:pt x="0" y="36768"/>
                      </a:moveTo>
                      <a:cubicBezTo>
                        <a:pt x="0" y="16462"/>
                        <a:pt x="10187" y="0"/>
                        <a:pt x="22757" y="0"/>
                      </a:cubicBezTo>
                      <a:cubicBezTo>
                        <a:pt x="35321" y="0"/>
                        <a:pt x="45515" y="16462"/>
                        <a:pt x="45515" y="36768"/>
                      </a:cubicBezTo>
                      <a:cubicBezTo>
                        <a:pt x="45515" y="57074"/>
                        <a:pt x="35321" y="73536"/>
                        <a:pt x="22757" y="73536"/>
                      </a:cubicBezTo>
                      <a:cubicBezTo>
                        <a:pt x="10187" y="73536"/>
                        <a:pt x="0" y="57074"/>
                        <a:pt x="0" y="36768"/>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31" name="Google Shape;731;p24"/>
                <p:cNvSpPr/>
                <p:nvPr/>
              </p:nvSpPr>
              <p:spPr>
                <a:xfrm>
                  <a:off x="2367993" y="1266292"/>
                  <a:ext cx="45521" cy="73535"/>
                </a:xfrm>
                <a:custGeom>
                  <a:rect b="b" l="l" r="r" t="t"/>
                  <a:pathLst>
                    <a:path extrusionOk="0" h="73535" w="45521">
                      <a:moveTo>
                        <a:pt x="0" y="36768"/>
                      </a:moveTo>
                      <a:cubicBezTo>
                        <a:pt x="0" y="16462"/>
                        <a:pt x="10193" y="0"/>
                        <a:pt x="22764" y="0"/>
                      </a:cubicBezTo>
                      <a:cubicBezTo>
                        <a:pt x="35328" y="0"/>
                        <a:pt x="45521" y="16462"/>
                        <a:pt x="45521" y="36768"/>
                      </a:cubicBezTo>
                      <a:cubicBezTo>
                        <a:pt x="45521" y="57074"/>
                        <a:pt x="35328" y="73536"/>
                        <a:pt x="22764" y="73536"/>
                      </a:cubicBezTo>
                      <a:cubicBezTo>
                        <a:pt x="10193" y="73536"/>
                        <a:pt x="0" y="57074"/>
                        <a:pt x="0" y="36768"/>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32" name="Google Shape;732;p24"/>
                <p:cNvSpPr/>
                <p:nvPr/>
              </p:nvSpPr>
              <p:spPr>
                <a:xfrm>
                  <a:off x="2634728" y="1123457"/>
                  <a:ext cx="47164" cy="72508"/>
                </a:xfrm>
                <a:custGeom>
                  <a:rect b="b" l="l" r="r" t="t"/>
                  <a:pathLst>
                    <a:path extrusionOk="0" h="72508" w="47164">
                      <a:moveTo>
                        <a:pt x="1349" y="41103"/>
                      </a:moveTo>
                      <a:cubicBezTo>
                        <a:pt x="-2984" y="21266"/>
                        <a:pt x="3466" y="3009"/>
                        <a:pt x="15748" y="330"/>
                      </a:cubicBezTo>
                      <a:cubicBezTo>
                        <a:pt x="28031" y="-2349"/>
                        <a:pt x="41493" y="11568"/>
                        <a:pt x="45819" y="31405"/>
                      </a:cubicBezTo>
                      <a:cubicBezTo>
                        <a:pt x="50146" y="51243"/>
                        <a:pt x="43696" y="69500"/>
                        <a:pt x="31413" y="72178"/>
                      </a:cubicBezTo>
                      <a:cubicBezTo>
                        <a:pt x="19137" y="74857"/>
                        <a:pt x="5676" y="60940"/>
                        <a:pt x="1349" y="41103"/>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33" name="Google Shape;733;p24"/>
                <p:cNvSpPr/>
                <p:nvPr/>
              </p:nvSpPr>
              <p:spPr>
                <a:xfrm>
                  <a:off x="2877668" y="1123457"/>
                  <a:ext cx="47229" cy="72462"/>
                </a:xfrm>
                <a:custGeom>
                  <a:rect b="b" l="l" r="r" t="t"/>
                  <a:pathLst>
                    <a:path extrusionOk="0" h="72462" w="47229">
                      <a:moveTo>
                        <a:pt x="1400" y="41177"/>
                      </a:moveTo>
                      <a:cubicBezTo>
                        <a:pt x="-3014" y="21360"/>
                        <a:pt x="3356" y="3076"/>
                        <a:pt x="15625" y="344"/>
                      </a:cubicBezTo>
                      <a:cubicBezTo>
                        <a:pt x="27894" y="-2389"/>
                        <a:pt x="41416" y="11468"/>
                        <a:pt x="45830" y="31285"/>
                      </a:cubicBezTo>
                      <a:cubicBezTo>
                        <a:pt x="50243" y="51109"/>
                        <a:pt x="43874" y="69393"/>
                        <a:pt x="31605" y="72118"/>
                      </a:cubicBezTo>
                      <a:cubicBezTo>
                        <a:pt x="19335" y="74851"/>
                        <a:pt x="5814" y="61001"/>
                        <a:pt x="1400" y="41177"/>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34" name="Google Shape;734;p24"/>
                <p:cNvSpPr/>
                <p:nvPr/>
              </p:nvSpPr>
              <p:spPr>
                <a:xfrm>
                  <a:off x="2040710" y="1107015"/>
                  <a:ext cx="53450" cy="68005"/>
                </a:xfrm>
                <a:custGeom>
                  <a:rect b="b" l="l" r="r" t="t"/>
                  <a:pathLst>
                    <a:path extrusionOk="0" h="68005" w="53450">
                      <a:moveTo>
                        <a:pt x="6826" y="22961"/>
                      </a:moveTo>
                      <a:cubicBezTo>
                        <a:pt x="16677" y="5206"/>
                        <a:pt x="33574" y="-4244"/>
                        <a:pt x="44564" y="1851"/>
                      </a:cubicBezTo>
                      <a:cubicBezTo>
                        <a:pt x="55555" y="7952"/>
                        <a:pt x="56477" y="27287"/>
                        <a:pt x="46625" y="45041"/>
                      </a:cubicBezTo>
                      <a:cubicBezTo>
                        <a:pt x="36773" y="62803"/>
                        <a:pt x="19877" y="72252"/>
                        <a:pt x="8886" y="66151"/>
                      </a:cubicBezTo>
                      <a:cubicBezTo>
                        <a:pt x="-2104" y="60050"/>
                        <a:pt x="-3027" y="40715"/>
                        <a:pt x="6826" y="22961"/>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35" name="Google Shape;735;p24"/>
                <p:cNvSpPr/>
                <p:nvPr/>
              </p:nvSpPr>
              <p:spPr>
                <a:xfrm>
                  <a:off x="2302095" y="804818"/>
                  <a:ext cx="55651" cy="66213"/>
                </a:xfrm>
                <a:custGeom>
                  <a:rect b="b" l="l" r="r" t="t"/>
                  <a:pathLst>
                    <a:path extrusionOk="0" h="66213" w="55651">
                      <a:moveTo>
                        <a:pt x="8884" y="20486"/>
                      </a:moveTo>
                      <a:cubicBezTo>
                        <a:pt x="20149" y="3588"/>
                        <a:pt x="37756" y="-4462"/>
                        <a:pt x="48211" y="2510"/>
                      </a:cubicBezTo>
                      <a:cubicBezTo>
                        <a:pt x="58672" y="9482"/>
                        <a:pt x="58022" y="28830"/>
                        <a:pt x="46764" y="45728"/>
                      </a:cubicBezTo>
                      <a:cubicBezTo>
                        <a:pt x="35506" y="62625"/>
                        <a:pt x="17899" y="70675"/>
                        <a:pt x="7438" y="63703"/>
                      </a:cubicBezTo>
                      <a:cubicBezTo>
                        <a:pt x="-3017" y="56738"/>
                        <a:pt x="-2374" y="37389"/>
                        <a:pt x="8884" y="20486"/>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36" name="Google Shape;736;p24"/>
                <p:cNvSpPr/>
                <p:nvPr/>
              </p:nvSpPr>
              <p:spPr>
                <a:xfrm>
                  <a:off x="2460075" y="579350"/>
                  <a:ext cx="46056" cy="73206"/>
                </a:xfrm>
                <a:custGeom>
                  <a:rect b="b" l="l" r="r" t="t"/>
                  <a:pathLst>
                    <a:path extrusionOk="0" h="73206" w="46056">
                      <a:moveTo>
                        <a:pt x="434" y="39347"/>
                      </a:moveTo>
                      <a:cubicBezTo>
                        <a:pt x="-2011" y="19190"/>
                        <a:pt x="6120" y="1620"/>
                        <a:pt x="18597" y="105"/>
                      </a:cubicBezTo>
                      <a:cubicBezTo>
                        <a:pt x="31074" y="-1411"/>
                        <a:pt x="43169" y="13701"/>
                        <a:pt x="45620" y="33858"/>
                      </a:cubicBezTo>
                      <a:cubicBezTo>
                        <a:pt x="48072" y="54016"/>
                        <a:pt x="39941" y="71585"/>
                        <a:pt x="27464" y="73102"/>
                      </a:cubicBezTo>
                      <a:cubicBezTo>
                        <a:pt x="14987" y="74617"/>
                        <a:pt x="2885" y="59505"/>
                        <a:pt x="434" y="39347"/>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737" name="Google Shape;737;p24"/>
            <p:cNvGrpSpPr/>
            <p:nvPr/>
          </p:nvGrpSpPr>
          <p:grpSpPr>
            <a:xfrm>
              <a:off x="1800137" y="386015"/>
              <a:ext cx="1421838" cy="1316151"/>
              <a:chOff x="1800137" y="386015"/>
              <a:chExt cx="1421838" cy="1316151"/>
            </a:xfrm>
          </p:grpSpPr>
          <p:sp>
            <p:nvSpPr>
              <p:cNvPr id="738" name="Google Shape;738;p24"/>
              <p:cNvSpPr/>
              <p:nvPr/>
            </p:nvSpPr>
            <p:spPr>
              <a:xfrm>
                <a:off x="1800137" y="1136110"/>
                <a:ext cx="1421706" cy="566056"/>
              </a:xfrm>
              <a:custGeom>
                <a:rect b="b" l="l" r="r" t="t"/>
                <a:pathLst>
                  <a:path extrusionOk="0" h="566056" w="1421706">
                    <a:moveTo>
                      <a:pt x="1301106" y="1"/>
                    </a:moveTo>
                    <a:cubicBezTo>
                      <a:pt x="1299164" y="27"/>
                      <a:pt x="1297188" y="831"/>
                      <a:pt x="1295869" y="2512"/>
                    </a:cubicBezTo>
                    <a:cubicBezTo>
                      <a:pt x="1239143" y="75030"/>
                      <a:pt x="1169263" y="139016"/>
                      <a:pt x="1085119" y="188361"/>
                    </a:cubicBezTo>
                    <a:cubicBezTo>
                      <a:pt x="979563" y="250257"/>
                      <a:pt x="857693" y="285431"/>
                      <a:pt x="718229" y="287775"/>
                    </a:cubicBezTo>
                    <a:cubicBezTo>
                      <a:pt x="652750" y="288874"/>
                      <a:pt x="589327" y="283087"/>
                      <a:pt x="527779" y="270825"/>
                    </a:cubicBezTo>
                    <a:cubicBezTo>
                      <a:pt x="362933" y="237975"/>
                      <a:pt x="223378" y="161820"/>
                      <a:pt x="106478" y="58394"/>
                    </a:cubicBezTo>
                    <a:cubicBezTo>
                      <a:pt x="103503" y="55762"/>
                      <a:pt x="98743" y="56211"/>
                      <a:pt x="96432" y="59439"/>
                    </a:cubicBezTo>
                    <a:lnTo>
                      <a:pt x="1205" y="192547"/>
                    </a:lnTo>
                    <a:cubicBezTo>
                      <a:pt x="-429" y="194831"/>
                      <a:pt x="-375" y="197972"/>
                      <a:pt x="1205" y="200296"/>
                    </a:cubicBezTo>
                    <a:cubicBezTo>
                      <a:pt x="1724" y="201053"/>
                      <a:pt x="2651" y="202432"/>
                      <a:pt x="4135" y="204481"/>
                    </a:cubicBezTo>
                    <a:cubicBezTo>
                      <a:pt x="6585" y="207857"/>
                      <a:pt x="9516" y="211802"/>
                      <a:pt x="12926" y="216202"/>
                    </a:cubicBezTo>
                    <a:cubicBezTo>
                      <a:pt x="22638" y="228732"/>
                      <a:pt x="34352" y="242629"/>
                      <a:pt x="47877" y="257638"/>
                    </a:cubicBezTo>
                    <a:cubicBezTo>
                      <a:pt x="86477" y="300473"/>
                      <a:pt x="132582" y="343457"/>
                      <a:pt x="186217" y="383419"/>
                    </a:cubicBezTo>
                    <a:cubicBezTo>
                      <a:pt x="293588" y="463425"/>
                      <a:pt x="417027" y="521785"/>
                      <a:pt x="556450" y="549176"/>
                    </a:cubicBezTo>
                    <a:cubicBezTo>
                      <a:pt x="618467" y="561365"/>
                      <a:pt x="683022" y="567031"/>
                      <a:pt x="749834" y="565920"/>
                    </a:cubicBezTo>
                    <a:cubicBezTo>
                      <a:pt x="966269" y="562336"/>
                      <a:pt x="1138610" y="483135"/>
                      <a:pt x="1271176" y="353703"/>
                    </a:cubicBezTo>
                    <a:cubicBezTo>
                      <a:pt x="1317561" y="308410"/>
                      <a:pt x="1355695" y="260022"/>
                      <a:pt x="1386074" y="211802"/>
                    </a:cubicBezTo>
                    <a:cubicBezTo>
                      <a:pt x="1396716" y="194911"/>
                      <a:pt x="1405590" y="179213"/>
                      <a:pt x="1412863" y="165135"/>
                    </a:cubicBezTo>
                    <a:cubicBezTo>
                      <a:pt x="1415415" y="160186"/>
                      <a:pt x="1417565" y="155953"/>
                      <a:pt x="1419353" y="152156"/>
                    </a:cubicBezTo>
                    <a:cubicBezTo>
                      <a:pt x="1420438" y="149852"/>
                      <a:pt x="1421282" y="148204"/>
                      <a:pt x="1421657" y="147340"/>
                    </a:cubicBezTo>
                    <a:cubicBezTo>
                      <a:pt x="1421878" y="142351"/>
                      <a:pt x="1421335" y="141313"/>
                      <a:pt x="1420605" y="140436"/>
                    </a:cubicBezTo>
                    <a:cubicBezTo>
                      <a:pt x="1417036" y="136122"/>
                      <a:pt x="1309906" y="6825"/>
                      <a:pt x="1306336" y="2512"/>
                    </a:cubicBezTo>
                    <a:cubicBezTo>
                      <a:pt x="1304970" y="871"/>
                      <a:pt x="1303041" y="-26"/>
                      <a:pt x="1301106" y="1"/>
                    </a:cubicBezTo>
                    <a:close/>
                    <a:moveTo>
                      <a:pt x="1301106" y="17166"/>
                    </a:moveTo>
                    <a:cubicBezTo>
                      <a:pt x="1312558" y="30989"/>
                      <a:pt x="1399924" y="136578"/>
                      <a:pt x="1407633" y="145880"/>
                    </a:cubicBezTo>
                    <a:cubicBezTo>
                      <a:pt x="1407539" y="146075"/>
                      <a:pt x="1407525" y="146081"/>
                      <a:pt x="1407425" y="146296"/>
                    </a:cubicBezTo>
                    <a:cubicBezTo>
                      <a:pt x="1405704" y="149946"/>
                      <a:pt x="1403621" y="154265"/>
                      <a:pt x="1401143" y="159061"/>
                    </a:cubicBezTo>
                    <a:cubicBezTo>
                      <a:pt x="1394044" y="172810"/>
                      <a:pt x="1385203" y="188127"/>
                      <a:pt x="1374776" y="204689"/>
                    </a:cubicBezTo>
                    <a:cubicBezTo>
                      <a:pt x="1344933" y="252052"/>
                      <a:pt x="1307555" y="299563"/>
                      <a:pt x="1261967" y="344073"/>
                    </a:cubicBezTo>
                    <a:cubicBezTo>
                      <a:pt x="1131739" y="471227"/>
                      <a:pt x="962452" y="549002"/>
                      <a:pt x="749626" y="552525"/>
                    </a:cubicBezTo>
                    <a:cubicBezTo>
                      <a:pt x="683759" y="553617"/>
                      <a:pt x="620268" y="547998"/>
                      <a:pt x="559169" y="535996"/>
                    </a:cubicBezTo>
                    <a:cubicBezTo>
                      <a:pt x="421828" y="509006"/>
                      <a:pt x="300014" y="451403"/>
                      <a:pt x="194170" y="372536"/>
                    </a:cubicBezTo>
                    <a:cubicBezTo>
                      <a:pt x="141277" y="333123"/>
                      <a:pt x="95749" y="291057"/>
                      <a:pt x="57714" y="248851"/>
                    </a:cubicBezTo>
                    <a:cubicBezTo>
                      <a:pt x="44415" y="234090"/>
                      <a:pt x="33114" y="220314"/>
                      <a:pt x="23599" y="208038"/>
                    </a:cubicBezTo>
                    <a:cubicBezTo>
                      <a:pt x="20279" y="203752"/>
                      <a:pt x="17384" y="200001"/>
                      <a:pt x="15018" y="196733"/>
                    </a:cubicBezTo>
                    <a:lnTo>
                      <a:pt x="103339" y="73255"/>
                    </a:lnTo>
                    <a:cubicBezTo>
                      <a:pt x="220736" y="175603"/>
                      <a:pt x="360361" y="250981"/>
                      <a:pt x="525060" y="283797"/>
                    </a:cubicBezTo>
                    <a:cubicBezTo>
                      <a:pt x="587539" y="296247"/>
                      <a:pt x="651993" y="302288"/>
                      <a:pt x="718444" y="301170"/>
                    </a:cubicBezTo>
                    <a:cubicBezTo>
                      <a:pt x="860245" y="298786"/>
                      <a:pt x="984506" y="262922"/>
                      <a:pt x="1092024" y="199874"/>
                    </a:cubicBezTo>
                    <a:cubicBezTo>
                      <a:pt x="1175197" y="151098"/>
                      <a:pt x="1244320" y="88264"/>
                      <a:pt x="1301106" y="17166"/>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39" name="Google Shape;739;p24"/>
              <p:cNvSpPr/>
              <p:nvPr/>
            </p:nvSpPr>
            <p:spPr>
              <a:xfrm>
                <a:off x="1800219" y="1207269"/>
                <a:ext cx="1421756" cy="494894"/>
              </a:xfrm>
              <a:custGeom>
                <a:rect b="b" l="l" r="r" t="t"/>
                <a:pathLst>
                  <a:path extrusionOk="0" h="494894" w="1421756">
                    <a:moveTo>
                      <a:pt x="1358366" y="0"/>
                    </a:moveTo>
                    <a:cubicBezTo>
                      <a:pt x="1356537" y="-13"/>
                      <a:pt x="1354689" y="831"/>
                      <a:pt x="1353343" y="2304"/>
                    </a:cubicBezTo>
                    <a:cubicBezTo>
                      <a:pt x="1346659" y="9631"/>
                      <a:pt x="1307386" y="53973"/>
                      <a:pt x="1294534" y="68024"/>
                    </a:cubicBezTo>
                    <a:cubicBezTo>
                      <a:pt x="1268254" y="96735"/>
                      <a:pt x="1244117" y="121087"/>
                      <a:pt x="1218353" y="144413"/>
                    </a:cubicBezTo>
                    <a:cubicBezTo>
                      <a:pt x="1083704" y="266304"/>
                      <a:pt x="926017" y="336029"/>
                      <a:pt x="715850" y="339679"/>
                    </a:cubicBezTo>
                    <a:cubicBezTo>
                      <a:pt x="652990" y="340770"/>
                      <a:pt x="592225" y="335138"/>
                      <a:pt x="533972" y="323143"/>
                    </a:cubicBezTo>
                    <a:cubicBezTo>
                      <a:pt x="426220" y="300962"/>
                      <a:pt x="328539" y="258320"/>
                      <a:pt x="240759" y="199666"/>
                    </a:cubicBezTo>
                    <a:cubicBezTo>
                      <a:pt x="173122" y="154473"/>
                      <a:pt x="115433" y="102683"/>
                      <a:pt x="67049" y="48348"/>
                    </a:cubicBezTo>
                    <a:cubicBezTo>
                      <a:pt x="64201" y="45146"/>
                      <a:pt x="59301" y="45294"/>
                      <a:pt x="56794" y="48770"/>
                    </a:cubicBezTo>
                    <a:lnTo>
                      <a:pt x="1332" y="125574"/>
                    </a:lnTo>
                    <a:cubicBezTo>
                      <a:pt x="-325" y="127871"/>
                      <a:pt x="-483" y="130985"/>
                      <a:pt x="1123" y="133323"/>
                    </a:cubicBezTo>
                    <a:cubicBezTo>
                      <a:pt x="1643" y="134073"/>
                      <a:pt x="2569" y="135479"/>
                      <a:pt x="4053" y="137508"/>
                    </a:cubicBezTo>
                    <a:cubicBezTo>
                      <a:pt x="6503" y="140844"/>
                      <a:pt x="9433" y="144668"/>
                      <a:pt x="12843" y="149014"/>
                    </a:cubicBezTo>
                    <a:cubicBezTo>
                      <a:pt x="22558" y="161404"/>
                      <a:pt x="34268" y="175201"/>
                      <a:pt x="47794" y="190035"/>
                    </a:cubicBezTo>
                    <a:cubicBezTo>
                      <a:pt x="86400" y="232375"/>
                      <a:pt x="132493" y="274856"/>
                      <a:pt x="186135" y="314356"/>
                    </a:cubicBezTo>
                    <a:cubicBezTo>
                      <a:pt x="343475" y="430212"/>
                      <a:pt x="531581" y="498337"/>
                      <a:pt x="749752" y="494761"/>
                    </a:cubicBezTo>
                    <a:cubicBezTo>
                      <a:pt x="966214" y="491211"/>
                      <a:pt x="1138749" y="411741"/>
                      <a:pt x="1271301" y="281707"/>
                    </a:cubicBezTo>
                    <a:cubicBezTo>
                      <a:pt x="1317680" y="236206"/>
                      <a:pt x="1355620" y="187624"/>
                      <a:pt x="1385992" y="139183"/>
                    </a:cubicBezTo>
                    <a:cubicBezTo>
                      <a:pt x="1396634" y="122205"/>
                      <a:pt x="1405514" y="106446"/>
                      <a:pt x="1412781" y="92302"/>
                    </a:cubicBezTo>
                    <a:cubicBezTo>
                      <a:pt x="1415333" y="87332"/>
                      <a:pt x="1417482" y="82926"/>
                      <a:pt x="1419271" y="79115"/>
                    </a:cubicBezTo>
                    <a:cubicBezTo>
                      <a:pt x="1420356" y="76798"/>
                      <a:pt x="1421199" y="75164"/>
                      <a:pt x="1421575" y="74300"/>
                    </a:cubicBezTo>
                    <a:cubicBezTo>
                      <a:pt x="1422110" y="70033"/>
                      <a:pt x="1421394" y="68406"/>
                      <a:pt x="1420315" y="67187"/>
                    </a:cubicBezTo>
                    <a:cubicBezTo>
                      <a:pt x="1413176" y="59077"/>
                      <a:pt x="1370528" y="10414"/>
                      <a:pt x="1363389" y="2304"/>
                    </a:cubicBezTo>
                    <a:cubicBezTo>
                      <a:pt x="1362069" y="811"/>
                      <a:pt x="1360194" y="20"/>
                      <a:pt x="1358366" y="0"/>
                    </a:cubicBezTo>
                    <a:close/>
                    <a:moveTo>
                      <a:pt x="1358366" y="16743"/>
                    </a:moveTo>
                    <a:cubicBezTo>
                      <a:pt x="1369490" y="29381"/>
                      <a:pt x="1398636" y="62921"/>
                      <a:pt x="1407550" y="73047"/>
                    </a:cubicBezTo>
                    <a:cubicBezTo>
                      <a:pt x="1407376" y="73409"/>
                      <a:pt x="1407550" y="73014"/>
                      <a:pt x="1407343" y="73462"/>
                    </a:cubicBezTo>
                    <a:cubicBezTo>
                      <a:pt x="1405622" y="77133"/>
                      <a:pt x="1403331" y="81412"/>
                      <a:pt x="1400853" y="86227"/>
                    </a:cubicBezTo>
                    <a:cubicBezTo>
                      <a:pt x="1393754" y="100044"/>
                      <a:pt x="1385121" y="115421"/>
                      <a:pt x="1374694" y="132064"/>
                    </a:cubicBezTo>
                    <a:cubicBezTo>
                      <a:pt x="1344851" y="179661"/>
                      <a:pt x="1307473" y="227359"/>
                      <a:pt x="1261885" y="272077"/>
                    </a:cubicBezTo>
                    <a:cubicBezTo>
                      <a:pt x="1131670" y="399820"/>
                      <a:pt x="962383" y="477877"/>
                      <a:pt x="749544" y="481366"/>
                    </a:cubicBezTo>
                    <a:cubicBezTo>
                      <a:pt x="534508" y="484896"/>
                      <a:pt x="349194" y="417689"/>
                      <a:pt x="194088" y="303473"/>
                    </a:cubicBezTo>
                    <a:cubicBezTo>
                      <a:pt x="141189" y="264522"/>
                      <a:pt x="95669" y="222758"/>
                      <a:pt x="57631" y="181041"/>
                    </a:cubicBezTo>
                    <a:cubicBezTo>
                      <a:pt x="44333" y="166454"/>
                      <a:pt x="33032" y="152986"/>
                      <a:pt x="23517" y="140857"/>
                    </a:cubicBezTo>
                    <a:cubicBezTo>
                      <a:pt x="20197" y="136618"/>
                      <a:pt x="17302" y="132780"/>
                      <a:pt x="14936" y="129552"/>
                    </a:cubicBezTo>
                    <a:lnTo>
                      <a:pt x="62863" y="63209"/>
                    </a:lnTo>
                    <a:cubicBezTo>
                      <a:pt x="110815" y="116117"/>
                      <a:pt x="167114" y="166581"/>
                      <a:pt x="233225" y="210756"/>
                    </a:cubicBezTo>
                    <a:cubicBezTo>
                      <a:pt x="322387" y="270335"/>
                      <a:pt x="421726" y="313580"/>
                      <a:pt x="531253" y="336123"/>
                    </a:cubicBezTo>
                    <a:cubicBezTo>
                      <a:pt x="590471" y="348312"/>
                      <a:pt x="652206" y="354185"/>
                      <a:pt x="716058" y="353073"/>
                    </a:cubicBezTo>
                    <a:cubicBezTo>
                      <a:pt x="929680" y="349363"/>
                      <a:pt x="1090422" y="278412"/>
                      <a:pt x="1227354" y="154459"/>
                    </a:cubicBezTo>
                    <a:cubicBezTo>
                      <a:pt x="1253466" y="130818"/>
                      <a:pt x="1277824" y="106025"/>
                      <a:pt x="1304372" y="77019"/>
                    </a:cubicBezTo>
                    <a:cubicBezTo>
                      <a:pt x="1316253" y="64039"/>
                      <a:pt x="1347737" y="28571"/>
                      <a:pt x="1358366" y="16743"/>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40" name="Google Shape;740;p24"/>
              <p:cNvSpPr/>
              <p:nvPr/>
            </p:nvSpPr>
            <p:spPr>
              <a:xfrm>
                <a:off x="1895333" y="386015"/>
                <a:ext cx="1212622" cy="1051396"/>
              </a:xfrm>
              <a:custGeom>
                <a:rect b="b" l="l" r="r" t="t"/>
                <a:pathLst>
                  <a:path extrusionOk="0" h="1051396" w="1212622">
                    <a:moveTo>
                      <a:pt x="583479" y="4"/>
                    </a:moveTo>
                    <a:cubicBezTo>
                      <a:pt x="581497" y="75"/>
                      <a:pt x="579521" y="939"/>
                      <a:pt x="578249" y="2724"/>
                    </a:cubicBezTo>
                    <a:lnTo>
                      <a:pt x="1236" y="809534"/>
                    </a:lnTo>
                    <a:cubicBezTo>
                      <a:pt x="-760" y="812327"/>
                      <a:pt x="-287" y="816265"/>
                      <a:pt x="2283" y="818535"/>
                    </a:cubicBezTo>
                    <a:cubicBezTo>
                      <a:pt x="120846" y="923434"/>
                      <a:pt x="262496" y="1000540"/>
                      <a:pt x="429864" y="1033892"/>
                    </a:cubicBezTo>
                    <a:cubicBezTo>
                      <a:pt x="492343" y="1046342"/>
                      <a:pt x="556798" y="1052384"/>
                      <a:pt x="623248" y="1051265"/>
                    </a:cubicBezTo>
                    <a:cubicBezTo>
                      <a:pt x="765049" y="1048881"/>
                      <a:pt x="889103" y="1013017"/>
                      <a:pt x="996620" y="949969"/>
                    </a:cubicBezTo>
                    <a:cubicBezTo>
                      <a:pt x="1082319" y="899713"/>
                      <a:pt x="1153423" y="834756"/>
                      <a:pt x="1211141" y="760979"/>
                    </a:cubicBezTo>
                    <a:cubicBezTo>
                      <a:pt x="1213083" y="758501"/>
                      <a:pt x="1213150" y="755032"/>
                      <a:pt x="1211141" y="752607"/>
                    </a:cubicBezTo>
                    <a:lnTo>
                      <a:pt x="956852" y="446207"/>
                    </a:lnTo>
                    <a:cubicBezTo>
                      <a:pt x="954327" y="443167"/>
                      <a:pt x="949592" y="442772"/>
                      <a:pt x="946806" y="445584"/>
                    </a:cubicBezTo>
                    <a:cubicBezTo>
                      <a:pt x="929688" y="462837"/>
                      <a:pt x="909509" y="473016"/>
                      <a:pt x="884227" y="472996"/>
                    </a:cubicBezTo>
                    <a:cubicBezTo>
                      <a:pt x="860184" y="472983"/>
                      <a:pt x="840849" y="464457"/>
                      <a:pt x="825418" y="450185"/>
                    </a:cubicBezTo>
                    <a:cubicBezTo>
                      <a:pt x="819993" y="445169"/>
                      <a:pt x="815466" y="439852"/>
                      <a:pt x="811816" y="434487"/>
                    </a:cubicBezTo>
                    <a:cubicBezTo>
                      <a:pt x="809660" y="431326"/>
                      <a:pt x="808226" y="428835"/>
                      <a:pt x="807630" y="427582"/>
                    </a:cubicBezTo>
                    <a:cubicBezTo>
                      <a:pt x="806010" y="424213"/>
                      <a:pt x="801971" y="422780"/>
                      <a:pt x="798629" y="424441"/>
                    </a:cubicBezTo>
                    <a:cubicBezTo>
                      <a:pt x="798629" y="424441"/>
                      <a:pt x="795635" y="425827"/>
                      <a:pt x="794443" y="426330"/>
                    </a:cubicBezTo>
                    <a:cubicBezTo>
                      <a:pt x="791001" y="427756"/>
                      <a:pt x="787217" y="429169"/>
                      <a:pt x="782931" y="430516"/>
                    </a:cubicBezTo>
                    <a:cubicBezTo>
                      <a:pt x="764306" y="436356"/>
                      <a:pt x="745239" y="438525"/>
                      <a:pt x="727678" y="434909"/>
                    </a:cubicBezTo>
                    <a:cubicBezTo>
                      <a:pt x="710064" y="431272"/>
                      <a:pt x="695076" y="421943"/>
                      <a:pt x="683523" y="405816"/>
                    </a:cubicBezTo>
                    <a:cubicBezTo>
                      <a:pt x="680797" y="402019"/>
                      <a:pt x="678487" y="398235"/>
                      <a:pt x="676612" y="394303"/>
                    </a:cubicBezTo>
                    <a:cubicBezTo>
                      <a:pt x="664094" y="368070"/>
                      <a:pt x="670062" y="339473"/>
                      <a:pt x="687917" y="311425"/>
                    </a:cubicBezTo>
                    <a:cubicBezTo>
                      <a:pt x="691868" y="305216"/>
                      <a:pt x="696027" y="299684"/>
                      <a:pt x="700266" y="294682"/>
                    </a:cubicBezTo>
                    <a:cubicBezTo>
                      <a:pt x="701740" y="292940"/>
                      <a:pt x="703233" y="291380"/>
                      <a:pt x="704452" y="290081"/>
                    </a:cubicBezTo>
                    <a:cubicBezTo>
                      <a:pt x="705162" y="289317"/>
                      <a:pt x="705684" y="288842"/>
                      <a:pt x="705912" y="288614"/>
                    </a:cubicBezTo>
                    <a:cubicBezTo>
                      <a:pt x="709924" y="284662"/>
                      <a:pt x="707526" y="277747"/>
                      <a:pt x="701941" y="277103"/>
                    </a:cubicBezTo>
                    <a:cubicBezTo>
                      <a:pt x="701941" y="277103"/>
                      <a:pt x="700621" y="277014"/>
                      <a:pt x="700052" y="276894"/>
                    </a:cubicBezTo>
                    <a:cubicBezTo>
                      <a:pt x="698371" y="276541"/>
                      <a:pt x="696402" y="275902"/>
                      <a:pt x="694406" y="275219"/>
                    </a:cubicBezTo>
                    <a:cubicBezTo>
                      <a:pt x="688700" y="273269"/>
                      <a:pt x="683229" y="270342"/>
                      <a:pt x="678500" y="266220"/>
                    </a:cubicBezTo>
                    <a:cubicBezTo>
                      <a:pt x="664891" y="254372"/>
                      <a:pt x="659420" y="235059"/>
                      <a:pt x="666150" y="205317"/>
                    </a:cubicBezTo>
                    <a:cubicBezTo>
                      <a:pt x="671964" y="179606"/>
                      <a:pt x="685961" y="165450"/>
                      <a:pt x="706964" y="159483"/>
                    </a:cubicBezTo>
                    <a:cubicBezTo>
                      <a:pt x="711618" y="158160"/>
                      <a:pt x="713400" y="152533"/>
                      <a:pt x="710312" y="148808"/>
                    </a:cubicBezTo>
                    <a:cubicBezTo>
                      <a:pt x="706515" y="144237"/>
                      <a:pt x="592715" y="7087"/>
                      <a:pt x="588924" y="2515"/>
                    </a:cubicBezTo>
                    <a:cubicBezTo>
                      <a:pt x="587518" y="826"/>
                      <a:pt x="585462" y="-67"/>
                      <a:pt x="583479" y="4"/>
                    </a:cubicBezTo>
                    <a:close/>
                    <a:moveTo>
                      <a:pt x="584109" y="17584"/>
                    </a:moveTo>
                    <a:cubicBezTo>
                      <a:pt x="596204" y="32162"/>
                      <a:pt x="682023" y="135357"/>
                      <a:pt x="694406" y="150274"/>
                    </a:cubicBezTo>
                    <a:cubicBezTo>
                      <a:pt x="673772" y="159010"/>
                      <a:pt x="659226" y="175636"/>
                      <a:pt x="653171" y="202387"/>
                    </a:cubicBezTo>
                    <a:cubicBezTo>
                      <a:pt x="645396" y="236754"/>
                      <a:pt x="652227" y="261042"/>
                      <a:pt x="669707" y="276266"/>
                    </a:cubicBezTo>
                    <a:cubicBezTo>
                      <a:pt x="675533" y="281343"/>
                      <a:pt x="682324" y="284884"/>
                      <a:pt x="689169" y="287361"/>
                    </a:cubicBezTo>
                    <a:cubicBezTo>
                      <a:pt x="684930" y="292472"/>
                      <a:pt x="680576" y="298084"/>
                      <a:pt x="676612" y="304312"/>
                    </a:cubicBezTo>
                    <a:cubicBezTo>
                      <a:pt x="656533" y="335856"/>
                      <a:pt x="649581" y="368961"/>
                      <a:pt x="664476" y="400164"/>
                    </a:cubicBezTo>
                    <a:cubicBezTo>
                      <a:pt x="666693" y="404811"/>
                      <a:pt x="669459" y="409339"/>
                      <a:pt x="672640" y="413772"/>
                    </a:cubicBezTo>
                    <a:cubicBezTo>
                      <a:pt x="686209" y="432706"/>
                      <a:pt x="704124" y="443796"/>
                      <a:pt x="724959" y="448096"/>
                    </a:cubicBezTo>
                    <a:cubicBezTo>
                      <a:pt x="745078" y="452241"/>
                      <a:pt x="766295" y="449750"/>
                      <a:pt x="786909" y="443281"/>
                    </a:cubicBezTo>
                    <a:cubicBezTo>
                      <a:pt x="791296" y="441901"/>
                      <a:pt x="795220" y="440367"/>
                      <a:pt x="798837" y="438887"/>
                    </a:cubicBezTo>
                    <a:cubicBezTo>
                      <a:pt x="799540" y="440026"/>
                      <a:pt x="799794" y="440655"/>
                      <a:pt x="800725" y="442021"/>
                    </a:cubicBezTo>
                    <a:cubicBezTo>
                      <a:pt x="804918" y="448190"/>
                      <a:pt x="810001" y="454277"/>
                      <a:pt x="816209" y="460024"/>
                    </a:cubicBezTo>
                    <a:cubicBezTo>
                      <a:pt x="833984" y="476466"/>
                      <a:pt x="856607" y="486377"/>
                      <a:pt x="884227" y="486391"/>
                    </a:cubicBezTo>
                    <a:cubicBezTo>
                      <a:pt x="910875" y="486411"/>
                      <a:pt x="932601" y="476392"/>
                      <a:pt x="950992" y="459816"/>
                    </a:cubicBezTo>
                    <a:lnTo>
                      <a:pt x="1197324" y="756585"/>
                    </a:lnTo>
                    <a:cubicBezTo>
                      <a:pt x="1141174" y="827422"/>
                      <a:pt x="1072494" y="890035"/>
                      <a:pt x="989923" y="938456"/>
                    </a:cubicBezTo>
                    <a:cubicBezTo>
                      <a:pt x="884368" y="1000352"/>
                      <a:pt x="762497" y="1035526"/>
                      <a:pt x="623034" y="1037870"/>
                    </a:cubicBezTo>
                    <a:cubicBezTo>
                      <a:pt x="557554" y="1038969"/>
                      <a:pt x="493924" y="1033182"/>
                      <a:pt x="432376" y="1020920"/>
                    </a:cubicBezTo>
                    <a:cubicBezTo>
                      <a:pt x="269668" y="988498"/>
                      <a:pt x="131640" y="913844"/>
                      <a:pt x="15677" y="812467"/>
                    </a:cubicBezTo>
                    <a:lnTo>
                      <a:pt x="584109" y="17584"/>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741" name="Google Shape;741;p24"/>
          <p:cNvGrpSpPr/>
          <p:nvPr/>
        </p:nvGrpSpPr>
        <p:grpSpPr>
          <a:xfrm flipH="1">
            <a:off x="9911667" y="3900094"/>
            <a:ext cx="2236285" cy="1937104"/>
            <a:chOff x="3540575" y="179636"/>
            <a:chExt cx="2203888" cy="1909229"/>
          </a:xfrm>
        </p:grpSpPr>
        <p:sp>
          <p:nvSpPr>
            <p:cNvPr id="742" name="Google Shape;742;p24"/>
            <p:cNvSpPr/>
            <p:nvPr/>
          </p:nvSpPr>
          <p:spPr>
            <a:xfrm>
              <a:off x="3547368" y="186373"/>
              <a:ext cx="2190461" cy="1895817"/>
            </a:xfrm>
            <a:custGeom>
              <a:rect b="b" l="l" r="r" t="t"/>
              <a:pathLst>
                <a:path extrusionOk="0" h="1895817" w="2190461">
                  <a:moveTo>
                    <a:pt x="1635493" y="452"/>
                  </a:moveTo>
                  <a:cubicBezTo>
                    <a:pt x="1504273" y="5288"/>
                    <a:pt x="1323460" y="53870"/>
                    <a:pt x="1164146" y="245041"/>
                  </a:cubicBezTo>
                  <a:cubicBezTo>
                    <a:pt x="1059106" y="371096"/>
                    <a:pt x="1041264" y="510658"/>
                    <a:pt x="1046073" y="613012"/>
                  </a:cubicBezTo>
                  <a:cubicBezTo>
                    <a:pt x="1033897" y="615042"/>
                    <a:pt x="1022210" y="618069"/>
                    <a:pt x="1011133" y="622650"/>
                  </a:cubicBezTo>
                  <a:cubicBezTo>
                    <a:pt x="992629" y="521260"/>
                    <a:pt x="913862" y="354015"/>
                    <a:pt x="584846" y="351552"/>
                  </a:cubicBezTo>
                  <a:cubicBezTo>
                    <a:pt x="122748" y="348093"/>
                    <a:pt x="0" y="637109"/>
                    <a:pt x="0" y="637109"/>
                  </a:cubicBezTo>
                  <a:lnTo>
                    <a:pt x="322668" y="641683"/>
                  </a:lnTo>
                  <a:lnTo>
                    <a:pt x="428210" y="547948"/>
                  </a:lnTo>
                  <a:lnTo>
                    <a:pt x="423394" y="634698"/>
                  </a:lnTo>
                  <a:lnTo>
                    <a:pt x="628947" y="645541"/>
                  </a:lnTo>
                  <a:lnTo>
                    <a:pt x="724129" y="527220"/>
                  </a:lnTo>
                  <a:lnTo>
                    <a:pt x="763408" y="655902"/>
                  </a:lnTo>
                  <a:lnTo>
                    <a:pt x="935943" y="685303"/>
                  </a:lnTo>
                  <a:cubicBezTo>
                    <a:pt x="933150" y="689616"/>
                    <a:pt x="930893" y="694244"/>
                    <a:pt x="928476" y="698798"/>
                  </a:cubicBezTo>
                  <a:cubicBezTo>
                    <a:pt x="894661" y="694773"/>
                    <a:pt x="856527" y="691611"/>
                    <a:pt x="812325" y="693011"/>
                  </a:cubicBezTo>
                  <a:cubicBezTo>
                    <a:pt x="688425" y="696916"/>
                    <a:pt x="535433" y="732980"/>
                    <a:pt x="419055" y="860972"/>
                  </a:cubicBezTo>
                  <a:cubicBezTo>
                    <a:pt x="150816" y="1155953"/>
                    <a:pt x="216395" y="1387498"/>
                    <a:pt x="216395" y="1387498"/>
                  </a:cubicBezTo>
                  <a:lnTo>
                    <a:pt x="479297" y="1181711"/>
                  </a:lnTo>
                  <a:lnTo>
                    <a:pt x="502436" y="1048449"/>
                  </a:lnTo>
                  <a:lnTo>
                    <a:pt x="564606" y="1120739"/>
                  </a:lnTo>
                  <a:lnTo>
                    <a:pt x="717143" y="1010375"/>
                  </a:lnTo>
                  <a:lnTo>
                    <a:pt x="711116" y="815672"/>
                  </a:lnTo>
                  <a:lnTo>
                    <a:pt x="761720" y="867957"/>
                  </a:lnTo>
                  <a:cubicBezTo>
                    <a:pt x="751567" y="889281"/>
                    <a:pt x="745332" y="912889"/>
                    <a:pt x="745332" y="938084"/>
                  </a:cubicBezTo>
                  <a:cubicBezTo>
                    <a:pt x="745332" y="1028605"/>
                    <a:pt x="818674" y="1101946"/>
                    <a:pt x="909201" y="1101946"/>
                  </a:cubicBezTo>
                  <a:cubicBezTo>
                    <a:pt x="918115" y="1101946"/>
                    <a:pt x="926687" y="1100660"/>
                    <a:pt x="935220" y="1099294"/>
                  </a:cubicBezTo>
                  <a:cubicBezTo>
                    <a:pt x="939339" y="1224875"/>
                    <a:pt x="945346" y="1373165"/>
                    <a:pt x="954260" y="1466057"/>
                  </a:cubicBezTo>
                  <a:cubicBezTo>
                    <a:pt x="966107" y="1589527"/>
                    <a:pt x="1024561" y="1859320"/>
                    <a:pt x="1076914" y="1879331"/>
                  </a:cubicBezTo>
                  <a:cubicBezTo>
                    <a:pt x="1204604" y="1928094"/>
                    <a:pt x="1320091" y="1856078"/>
                    <a:pt x="1333071" y="1825834"/>
                  </a:cubicBezTo>
                  <a:cubicBezTo>
                    <a:pt x="1356431" y="1771358"/>
                    <a:pt x="1319308" y="1670705"/>
                    <a:pt x="1307769" y="1635705"/>
                  </a:cubicBezTo>
                  <a:cubicBezTo>
                    <a:pt x="1225359" y="1385221"/>
                    <a:pt x="1200746" y="1318964"/>
                    <a:pt x="1182463" y="1140744"/>
                  </a:cubicBezTo>
                  <a:cubicBezTo>
                    <a:pt x="1180989" y="1126398"/>
                    <a:pt x="1180453" y="1113854"/>
                    <a:pt x="1179328" y="1100017"/>
                  </a:cubicBezTo>
                  <a:cubicBezTo>
                    <a:pt x="1180728" y="1100051"/>
                    <a:pt x="1182021" y="1100480"/>
                    <a:pt x="1183427" y="1100500"/>
                  </a:cubicBezTo>
                  <a:cubicBezTo>
                    <a:pt x="1214723" y="1100500"/>
                    <a:pt x="1243857" y="1091405"/>
                    <a:pt x="1268730" y="1076162"/>
                  </a:cubicBezTo>
                  <a:lnTo>
                    <a:pt x="1344396" y="1123873"/>
                  </a:lnTo>
                  <a:lnTo>
                    <a:pt x="1457895" y="1042187"/>
                  </a:lnTo>
                  <a:lnTo>
                    <a:pt x="1451873" y="1208942"/>
                  </a:lnTo>
                  <a:lnTo>
                    <a:pt x="1603928" y="1319547"/>
                  </a:lnTo>
                  <a:lnTo>
                    <a:pt x="1676459" y="1252072"/>
                  </a:lnTo>
                  <a:lnTo>
                    <a:pt x="1692125" y="1386774"/>
                  </a:lnTo>
                  <a:lnTo>
                    <a:pt x="1953097" y="1579314"/>
                  </a:lnTo>
                  <a:cubicBezTo>
                    <a:pt x="1953097" y="1579314"/>
                    <a:pt x="2008175" y="1226315"/>
                    <a:pt x="1641038" y="967003"/>
                  </a:cubicBezTo>
                  <a:cubicBezTo>
                    <a:pt x="1527780" y="887004"/>
                    <a:pt x="1420048" y="861454"/>
                    <a:pt x="1328255" y="861213"/>
                  </a:cubicBezTo>
                  <a:cubicBezTo>
                    <a:pt x="1324043" y="853150"/>
                    <a:pt x="1319234" y="845488"/>
                    <a:pt x="1313796" y="838322"/>
                  </a:cubicBezTo>
                  <a:lnTo>
                    <a:pt x="1441031" y="814948"/>
                  </a:lnTo>
                  <a:lnTo>
                    <a:pt x="1463440" y="705783"/>
                  </a:lnTo>
                  <a:lnTo>
                    <a:pt x="1571152" y="823862"/>
                  </a:lnTo>
                  <a:lnTo>
                    <a:pt x="1766585" y="822657"/>
                  </a:lnTo>
                  <a:lnTo>
                    <a:pt x="1772606" y="739042"/>
                  </a:lnTo>
                  <a:lnTo>
                    <a:pt x="1858156" y="821934"/>
                  </a:lnTo>
                  <a:lnTo>
                    <a:pt x="2190462" y="816388"/>
                  </a:lnTo>
                  <a:cubicBezTo>
                    <a:pt x="2190462" y="816388"/>
                    <a:pt x="2061988" y="520650"/>
                    <a:pt x="1658625" y="519030"/>
                  </a:cubicBezTo>
                  <a:cubicBezTo>
                    <a:pt x="1631735" y="518922"/>
                    <a:pt x="1603667" y="520202"/>
                    <a:pt x="1574286" y="522887"/>
                  </a:cubicBezTo>
                  <a:cubicBezTo>
                    <a:pt x="1405394" y="538298"/>
                    <a:pt x="1291287" y="615725"/>
                    <a:pt x="1215473" y="694458"/>
                  </a:cubicBezTo>
                  <a:cubicBezTo>
                    <a:pt x="1205883" y="677393"/>
                    <a:pt x="1193701" y="662197"/>
                    <a:pt x="1178846" y="649640"/>
                  </a:cubicBezTo>
                  <a:lnTo>
                    <a:pt x="1277169" y="551317"/>
                  </a:lnTo>
                  <a:lnTo>
                    <a:pt x="1206077" y="445291"/>
                  </a:lnTo>
                  <a:lnTo>
                    <a:pt x="1383193" y="462882"/>
                  </a:lnTo>
                  <a:lnTo>
                    <a:pt x="1506811" y="325286"/>
                  </a:lnTo>
                  <a:lnTo>
                    <a:pt x="1443676" y="252030"/>
                  </a:lnTo>
                  <a:lnTo>
                    <a:pt x="1581278" y="256608"/>
                  </a:lnTo>
                  <a:lnTo>
                    <a:pt x="1818877" y="22381"/>
                  </a:lnTo>
                  <a:cubicBezTo>
                    <a:pt x="1818877" y="22381"/>
                    <a:pt x="1767784" y="4581"/>
                    <a:pt x="1688508" y="693"/>
                  </a:cubicBezTo>
                  <a:cubicBezTo>
                    <a:pt x="1671992" y="-118"/>
                    <a:pt x="1654238" y="-242"/>
                    <a:pt x="1635493" y="452"/>
                  </a:cubicBezTo>
                  <a:close/>
                </a:path>
              </a:pathLst>
            </a:custGeom>
            <a:solidFill>
              <a:srgbClr val="FFFCF9"/>
            </a:solidFill>
            <a:ln cap="flat" cmpd="sng" w="192675">
              <a:solidFill>
                <a:srgbClr val="FFFCF9"/>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743" name="Google Shape;743;p24"/>
            <p:cNvGrpSpPr/>
            <p:nvPr/>
          </p:nvGrpSpPr>
          <p:grpSpPr>
            <a:xfrm>
              <a:off x="3540575" y="179636"/>
              <a:ext cx="2203888" cy="1909229"/>
              <a:chOff x="3540575" y="179636"/>
              <a:chExt cx="2203888" cy="1909229"/>
            </a:xfrm>
          </p:grpSpPr>
          <p:sp>
            <p:nvSpPr>
              <p:cNvPr id="744" name="Google Shape;744;p24"/>
              <p:cNvSpPr/>
              <p:nvPr/>
            </p:nvSpPr>
            <p:spPr>
              <a:xfrm>
                <a:off x="4483431" y="1055569"/>
                <a:ext cx="410964" cy="1033296"/>
              </a:xfrm>
              <a:custGeom>
                <a:rect b="b" l="l" r="r" t="t"/>
                <a:pathLst>
                  <a:path extrusionOk="0" h="1033296" w="410964">
                    <a:moveTo>
                      <a:pt x="0" y="54147"/>
                    </a:moveTo>
                    <a:cubicBezTo>
                      <a:pt x="0" y="54147"/>
                      <a:pt x="8887" y="441564"/>
                      <a:pt x="24445" y="603658"/>
                    </a:cubicBezTo>
                    <a:cubicBezTo>
                      <a:pt x="36293" y="727129"/>
                      <a:pt x="94833" y="996828"/>
                      <a:pt x="147166" y="1016812"/>
                    </a:cubicBezTo>
                    <a:cubicBezTo>
                      <a:pt x="274856" y="1065575"/>
                      <a:pt x="390457" y="993546"/>
                      <a:pt x="403416" y="963321"/>
                    </a:cubicBezTo>
                    <a:cubicBezTo>
                      <a:pt x="426777" y="908846"/>
                      <a:pt x="389513" y="808239"/>
                      <a:pt x="378000" y="773239"/>
                    </a:cubicBezTo>
                    <a:cubicBezTo>
                      <a:pt x="295584" y="522755"/>
                      <a:pt x="271085" y="456405"/>
                      <a:pt x="252802" y="278184"/>
                    </a:cubicBezTo>
                    <a:cubicBezTo>
                      <a:pt x="237304" y="127121"/>
                      <a:pt x="242508" y="0"/>
                      <a:pt x="242508" y="0"/>
                    </a:cubicBezTo>
                    <a:lnTo>
                      <a:pt x="0" y="54147"/>
                    </a:lnTo>
                    <a:close/>
                  </a:path>
                </a:pathLst>
              </a:custGeom>
              <a:solidFill>
                <a:srgbClr val="FFC58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45" name="Google Shape;745;p24"/>
              <p:cNvSpPr/>
              <p:nvPr/>
            </p:nvSpPr>
            <p:spPr>
              <a:xfrm>
                <a:off x="4470357" y="1042234"/>
                <a:ext cx="424341" cy="1046629"/>
              </a:xfrm>
              <a:custGeom>
                <a:rect b="b" l="l" r="r" t="t"/>
                <a:pathLst>
                  <a:path extrusionOk="0" h="1046629" w="424341">
                    <a:moveTo>
                      <a:pt x="247801" y="168"/>
                    </a:moveTo>
                    <a:cubicBezTo>
                      <a:pt x="240219" y="1862"/>
                      <a:pt x="12814" y="52473"/>
                      <a:pt x="5232" y="54168"/>
                    </a:cubicBezTo>
                    <a:cubicBezTo>
                      <a:pt x="2118" y="54864"/>
                      <a:pt x="-72" y="57671"/>
                      <a:pt x="2" y="60865"/>
                    </a:cubicBezTo>
                    <a:cubicBezTo>
                      <a:pt x="29" y="62077"/>
                      <a:pt x="1763" y="132345"/>
                      <a:pt x="2513" y="157761"/>
                    </a:cubicBezTo>
                    <a:cubicBezTo>
                      <a:pt x="4650" y="230386"/>
                      <a:pt x="7181" y="303032"/>
                      <a:pt x="10048" y="370821"/>
                    </a:cubicBezTo>
                    <a:cubicBezTo>
                      <a:pt x="14414" y="474107"/>
                      <a:pt x="19276" y="556597"/>
                      <a:pt x="24487" y="610878"/>
                    </a:cubicBezTo>
                    <a:cubicBezTo>
                      <a:pt x="30796" y="676578"/>
                      <a:pt x="49059" y="775751"/>
                      <a:pt x="70738" y="857418"/>
                    </a:cubicBezTo>
                    <a:cubicBezTo>
                      <a:pt x="97052" y="956538"/>
                      <a:pt x="124504" y="1019344"/>
                      <a:pt x="151527" y="1029665"/>
                    </a:cubicBezTo>
                    <a:cubicBezTo>
                      <a:pt x="210510" y="1052188"/>
                      <a:pt x="271462" y="1051377"/>
                      <a:pt x="327123" y="1032592"/>
                    </a:cubicBezTo>
                    <a:cubicBezTo>
                      <a:pt x="370936" y="1017804"/>
                      <a:pt x="407939" y="991979"/>
                      <a:pt x="416277" y="972531"/>
                    </a:cubicBezTo>
                    <a:cubicBezTo>
                      <a:pt x="425680" y="950597"/>
                      <a:pt x="426470" y="921276"/>
                      <a:pt x="420670" y="885674"/>
                    </a:cubicBezTo>
                    <a:cubicBezTo>
                      <a:pt x="417516" y="866292"/>
                      <a:pt x="412620" y="845785"/>
                      <a:pt x="406024" y="823724"/>
                    </a:cubicBezTo>
                    <a:cubicBezTo>
                      <a:pt x="403465" y="815165"/>
                      <a:pt x="400773" y="806767"/>
                      <a:pt x="397652" y="797350"/>
                    </a:cubicBezTo>
                    <a:cubicBezTo>
                      <a:pt x="396366" y="793486"/>
                      <a:pt x="391812" y="780493"/>
                      <a:pt x="390955" y="777888"/>
                    </a:cubicBezTo>
                    <a:cubicBezTo>
                      <a:pt x="315724" y="549230"/>
                      <a:pt x="307909" y="523941"/>
                      <a:pt x="292170" y="453492"/>
                    </a:cubicBezTo>
                    <a:cubicBezTo>
                      <a:pt x="280892" y="402995"/>
                      <a:pt x="273190" y="352116"/>
                      <a:pt x="266218" y="284172"/>
                    </a:cubicBezTo>
                    <a:cubicBezTo>
                      <a:pt x="256340" y="187879"/>
                      <a:pt x="253888" y="95818"/>
                      <a:pt x="255543" y="21304"/>
                    </a:cubicBezTo>
                    <a:cubicBezTo>
                      <a:pt x="255636" y="17206"/>
                      <a:pt x="255938" y="7488"/>
                      <a:pt x="255965" y="6865"/>
                    </a:cubicBezTo>
                    <a:cubicBezTo>
                      <a:pt x="256145" y="2472"/>
                      <a:pt x="252094" y="-790"/>
                      <a:pt x="247801" y="168"/>
                    </a:cubicBezTo>
                    <a:close/>
                    <a:moveTo>
                      <a:pt x="242356" y="15029"/>
                    </a:moveTo>
                    <a:cubicBezTo>
                      <a:pt x="242282" y="17648"/>
                      <a:pt x="242188" y="19382"/>
                      <a:pt x="242148" y="21097"/>
                    </a:cubicBezTo>
                    <a:cubicBezTo>
                      <a:pt x="240480" y="96120"/>
                      <a:pt x="242885" y="188508"/>
                      <a:pt x="252824" y="285431"/>
                    </a:cubicBezTo>
                    <a:cubicBezTo>
                      <a:pt x="259842" y="353864"/>
                      <a:pt x="267792" y="405373"/>
                      <a:pt x="279191" y="456419"/>
                    </a:cubicBezTo>
                    <a:cubicBezTo>
                      <a:pt x="295070" y="527504"/>
                      <a:pt x="302973" y="552826"/>
                      <a:pt x="378397" y="782074"/>
                    </a:cubicBezTo>
                    <a:cubicBezTo>
                      <a:pt x="379275" y="784732"/>
                      <a:pt x="383614" y="797926"/>
                      <a:pt x="384887" y="801750"/>
                    </a:cubicBezTo>
                    <a:cubicBezTo>
                      <a:pt x="387968" y="811046"/>
                      <a:pt x="390533" y="819284"/>
                      <a:pt x="393044" y="827702"/>
                    </a:cubicBezTo>
                    <a:cubicBezTo>
                      <a:pt x="399494" y="849254"/>
                      <a:pt x="404436" y="869024"/>
                      <a:pt x="407490" y="887763"/>
                    </a:cubicBezTo>
                    <a:cubicBezTo>
                      <a:pt x="412915" y="921082"/>
                      <a:pt x="412118" y="948193"/>
                      <a:pt x="403927" y="967293"/>
                    </a:cubicBezTo>
                    <a:cubicBezTo>
                      <a:pt x="397411" y="982496"/>
                      <a:pt x="363496" y="1006345"/>
                      <a:pt x="322937" y="1020034"/>
                    </a:cubicBezTo>
                    <a:cubicBezTo>
                      <a:pt x="270096" y="1037869"/>
                      <a:pt x="212258" y="1038673"/>
                      <a:pt x="156343" y="1017315"/>
                    </a:cubicBezTo>
                    <a:cubicBezTo>
                      <a:pt x="115021" y="1001536"/>
                      <a:pt x="53098" y="768130"/>
                      <a:pt x="37882" y="609619"/>
                    </a:cubicBezTo>
                    <a:cubicBezTo>
                      <a:pt x="32705" y="555646"/>
                      <a:pt x="27795" y="473256"/>
                      <a:pt x="23442" y="370192"/>
                    </a:cubicBezTo>
                    <a:cubicBezTo>
                      <a:pt x="20582" y="302469"/>
                      <a:pt x="18044" y="229918"/>
                      <a:pt x="15908" y="157346"/>
                    </a:cubicBezTo>
                    <a:cubicBezTo>
                      <a:pt x="15205" y="133376"/>
                      <a:pt x="13811" y="74220"/>
                      <a:pt x="13604" y="66096"/>
                    </a:cubicBezTo>
                    <a:cubicBezTo>
                      <a:pt x="29858" y="62466"/>
                      <a:pt x="221400" y="19710"/>
                      <a:pt x="242356" y="15029"/>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46" name="Google Shape;746;p24"/>
              <p:cNvSpPr/>
              <p:nvPr/>
            </p:nvSpPr>
            <p:spPr>
              <a:xfrm>
                <a:off x="4509564" y="1319795"/>
                <a:ext cx="187476" cy="43144"/>
              </a:xfrm>
              <a:custGeom>
                <a:rect b="b" l="l" r="r" t="t"/>
                <a:pathLst>
                  <a:path extrusionOk="0" h="43144" w="187476">
                    <a:moveTo>
                      <a:pt x="149965" y="222"/>
                    </a:moveTo>
                    <a:cubicBezTo>
                      <a:pt x="149965" y="222"/>
                      <a:pt x="185822" y="2278"/>
                      <a:pt x="187369" y="14795"/>
                    </a:cubicBezTo>
                    <a:cubicBezTo>
                      <a:pt x="189513" y="32107"/>
                      <a:pt x="158772" y="28109"/>
                      <a:pt x="150514" y="27252"/>
                    </a:cubicBezTo>
                    <a:cubicBezTo>
                      <a:pt x="101243" y="22122"/>
                      <a:pt x="51857" y="27868"/>
                      <a:pt x="0" y="43144"/>
                    </a:cubicBezTo>
                    <a:cubicBezTo>
                      <a:pt x="0" y="43144"/>
                      <a:pt x="113271" y="-3596"/>
                      <a:pt x="149965" y="222"/>
                    </a:cubicBezTo>
                    <a:close/>
                  </a:path>
                </a:pathLst>
              </a:custGeom>
              <a:solidFill>
                <a:srgbClr val="D1996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747" name="Google Shape;747;p24"/>
              <p:cNvGrpSpPr/>
              <p:nvPr/>
            </p:nvGrpSpPr>
            <p:grpSpPr>
              <a:xfrm>
                <a:off x="3540575" y="179636"/>
                <a:ext cx="2203888" cy="1592821"/>
                <a:chOff x="3540575" y="179636"/>
                <a:chExt cx="2203888" cy="1592821"/>
              </a:xfrm>
            </p:grpSpPr>
            <p:grpSp>
              <p:nvGrpSpPr>
                <p:cNvPr id="748" name="Google Shape;748;p24"/>
                <p:cNvGrpSpPr/>
                <p:nvPr/>
              </p:nvGrpSpPr>
              <p:grpSpPr>
                <a:xfrm>
                  <a:off x="3540575" y="179636"/>
                  <a:ext cx="2203888" cy="1592821"/>
                  <a:chOff x="3540575" y="179636"/>
                  <a:chExt cx="2203888" cy="1592821"/>
                </a:xfrm>
              </p:grpSpPr>
              <p:sp>
                <p:nvSpPr>
                  <p:cNvPr id="749" name="Google Shape;749;p24"/>
                  <p:cNvSpPr/>
                  <p:nvPr/>
                </p:nvSpPr>
                <p:spPr>
                  <a:xfrm>
                    <a:off x="4598234" y="193041"/>
                    <a:ext cx="774440" cy="758887"/>
                  </a:xfrm>
                  <a:custGeom>
                    <a:rect b="b" l="l" r="r" t="t"/>
                    <a:pathLst>
                      <a:path extrusionOk="0" h="758887" w="774440">
                        <a:moveTo>
                          <a:pt x="25231" y="758888"/>
                        </a:moveTo>
                        <a:cubicBezTo>
                          <a:pt x="25231" y="758888"/>
                          <a:pt x="-73487" y="476759"/>
                          <a:pt x="119609" y="245044"/>
                        </a:cubicBezTo>
                        <a:cubicBezTo>
                          <a:pt x="410906" y="-104511"/>
                          <a:pt x="774441" y="22494"/>
                          <a:pt x="774441" y="22494"/>
                        </a:cubicBezTo>
                        <a:lnTo>
                          <a:pt x="536748" y="256696"/>
                        </a:lnTo>
                        <a:lnTo>
                          <a:pt x="399253" y="252035"/>
                        </a:lnTo>
                        <a:lnTo>
                          <a:pt x="462174" y="325441"/>
                        </a:lnTo>
                        <a:lnTo>
                          <a:pt x="338663" y="462933"/>
                        </a:lnTo>
                        <a:lnTo>
                          <a:pt x="161554" y="445456"/>
                        </a:lnTo>
                        <a:lnTo>
                          <a:pt x="232632" y="551487"/>
                        </a:lnTo>
                        <a:lnTo>
                          <a:pt x="25231" y="758888"/>
                        </a:lnTo>
                        <a:close/>
                      </a:path>
                    </a:pathLst>
                  </a:custGeom>
                  <a:solidFill>
                    <a:srgbClr val="BDD98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50" name="Google Shape;750;p24"/>
                  <p:cNvSpPr/>
                  <p:nvPr/>
                </p:nvSpPr>
                <p:spPr>
                  <a:xfrm>
                    <a:off x="4584570" y="179636"/>
                    <a:ext cx="788354" cy="772230"/>
                  </a:xfrm>
                  <a:custGeom>
                    <a:rect b="b" l="l" r="r" t="t"/>
                    <a:pathLst>
                      <a:path extrusionOk="0" h="772230" w="788354">
                        <a:moveTo>
                          <a:pt x="597165" y="494"/>
                        </a:moveTo>
                        <a:cubicBezTo>
                          <a:pt x="580275" y="1164"/>
                          <a:pt x="562962" y="2535"/>
                          <a:pt x="545469" y="4680"/>
                        </a:cubicBezTo>
                        <a:cubicBezTo>
                          <a:pt x="450917" y="16274"/>
                          <a:pt x="358595" y="49425"/>
                          <a:pt x="271926" y="108906"/>
                        </a:cubicBezTo>
                        <a:cubicBezTo>
                          <a:pt x="218642" y="145474"/>
                          <a:pt x="168333" y="191441"/>
                          <a:pt x="121659" y="247456"/>
                        </a:cubicBezTo>
                        <a:cubicBezTo>
                          <a:pt x="93129" y="281691"/>
                          <a:pt x="69983" y="318289"/>
                          <a:pt x="51753" y="356705"/>
                        </a:cubicBezTo>
                        <a:cubicBezTo>
                          <a:pt x="-4738" y="475747"/>
                          <a:pt x="-10638" y="602169"/>
                          <a:pt x="13244" y="718360"/>
                        </a:cubicBezTo>
                        <a:cubicBezTo>
                          <a:pt x="16037" y="731949"/>
                          <a:pt x="19037" y="743984"/>
                          <a:pt x="22037" y="754565"/>
                        </a:cubicBezTo>
                        <a:cubicBezTo>
                          <a:pt x="23089" y="758282"/>
                          <a:pt x="24080" y="761624"/>
                          <a:pt x="24964" y="764403"/>
                        </a:cubicBezTo>
                        <a:cubicBezTo>
                          <a:pt x="25500" y="766091"/>
                          <a:pt x="26002" y="767129"/>
                          <a:pt x="26223" y="767752"/>
                        </a:cubicBezTo>
                        <a:cubicBezTo>
                          <a:pt x="27851" y="772407"/>
                          <a:pt x="33825" y="773753"/>
                          <a:pt x="37314" y="770264"/>
                        </a:cubicBezTo>
                        <a:cubicBezTo>
                          <a:pt x="43797" y="763781"/>
                          <a:pt x="238239" y="569339"/>
                          <a:pt x="244722" y="562856"/>
                        </a:cubicBezTo>
                        <a:cubicBezTo>
                          <a:pt x="246979" y="560592"/>
                          <a:pt x="247340" y="557143"/>
                          <a:pt x="245559" y="554484"/>
                        </a:cubicBezTo>
                        <a:lnTo>
                          <a:pt x="182350" y="460303"/>
                        </a:lnTo>
                        <a:lnTo>
                          <a:pt x="345181" y="476418"/>
                        </a:lnTo>
                        <a:cubicBezTo>
                          <a:pt x="347297" y="476628"/>
                          <a:pt x="349407" y="475702"/>
                          <a:pt x="350826" y="474117"/>
                        </a:cubicBezTo>
                        <a:lnTo>
                          <a:pt x="474518" y="336613"/>
                        </a:lnTo>
                        <a:cubicBezTo>
                          <a:pt x="476769" y="334112"/>
                          <a:pt x="476708" y="330376"/>
                          <a:pt x="474518" y="327823"/>
                        </a:cubicBezTo>
                        <a:lnTo>
                          <a:pt x="421570" y="265873"/>
                        </a:lnTo>
                        <a:lnTo>
                          <a:pt x="543795" y="270059"/>
                        </a:lnTo>
                        <a:cubicBezTo>
                          <a:pt x="545630" y="270121"/>
                          <a:pt x="547512" y="269466"/>
                          <a:pt x="548818" y="268176"/>
                        </a:cubicBezTo>
                        <a:lnTo>
                          <a:pt x="786363" y="33980"/>
                        </a:lnTo>
                        <a:cubicBezTo>
                          <a:pt x="789892" y="30500"/>
                          <a:pt x="788533" y="24524"/>
                          <a:pt x="783851" y="22888"/>
                        </a:cubicBezTo>
                        <a:cubicBezTo>
                          <a:pt x="783282" y="22690"/>
                          <a:pt x="782237" y="22323"/>
                          <a:pt x="780711" y="21841"/>
                        </a:cubicBezTo>
                        <a:cubicBezTo>
                          <a:pt x="778206" y="21050"/>
                          <a:pt x="775292" y="20273"/>
                          <a:pt x="771917" y="19330"/>
                        </a:cubicBezTo>
                        <a:cubicBezTo>
                          <a:pt x="762333" y="16650"/>
                          <a:pt x="751329" y="13871"/>
                          <a:pt x="738853" y="11377"/>
                        </a:cubicBezTo>
                        <a:cubicBezTo>
                          <a:pt x="695488" y="2709"/>
                          <a:pt x="647830" y="-1517"/>
                          <a:pt x="597165" y="494"/>
                        </a:cubicBezTo>
                        <a:close/>
                        <a:moveTo>
                          <a:pt x="597581" y="13888"/>
                        </a:moveTo>
                        <a:cubicBezTo>
                          <a:pt x="647147" y="11921"/>
                          <a:pt x="693767" y="16093"/>
                          <a:pt x="736133" y="24563"/>
                        </a:cubicBezTo>
                        <a:cubicBezTo>
                          <a:pt x="748269" y="26989"/>
                          <a:pt x="759098" y="29506"/>
                          <a:pt x="768361" y="32097"/>
                        </a:cubicBezTo>
                        <a:cubicBezTo>
                          <a:pt x="768608" y="32165"/>
                          <a:pt x="768749" y="32238"/>
                          <a:pt x="768990" y="32306"/>
                        </a:cubicBezTo>
                        <a:lnTo>
                          <a:pt x="541699" y="256664"/>
                        </a:lnTo>
                        <a:lnTo>
                          <a:pt x="406708" y="252060"/>
                        </a:lnTo>
                        <a:cubicBezTo>
                          <a:pt x="400882" y="251862"/>
                          <a:pt x="397680" y="258727"/>
                          <a:pt x="401478" y="263153"/>
                        </a:cubicBezTo>
                        <a:lnTo>
                          <a:pt x="460494" y="332218"/>
                        </a:lnTo>
                        <a:lnTo>
                          <a:pt x="343084" y="462605"/>
                        </a:lnTo>
                        <a:lnTo>
                          <a:pt x="169585" y="445444"/>
                        </a:lnTo>
                        <a:cubicBezTo>
                          <a:pt x="163953" y="444888"/>
                          <a:pt x="160155" y="451207"/>
                          <a:pt x="163303" y="455908"/>
                        </a:cubicBezTo>
                        <a:lnTo>
                          <a:pt x="231113" y="557411"/>
                        </a:lnTo>
                        <a:cubicBezTo>
                          <a:pt x="218348" y="570183"/>
                          <a:pt x="54814" y="733717"/>
                          <a:pt x="35640" y="752891"/>
                        </a:cubicBezTo>
                        <a:cubicBezTo>
                          <a:pt x="35439" y="752188"/>
                          <a:pt x="35224" y="751746"/>
                          <a:pt x="35010" y="751009"/>
                        </a:cubicBezTo>
                        <a:cubicBezTo>
                          <a:pt x="32097" y="740735"/>
                          <a:pt x="29157" y="728895"/>
                          <a:pt x="26431" y="715634"/>
                        </a:cubicBezTo>
                        <a:cubicBezTo>
                          <a:pt x="3084" y="602055"/>
                          <a:pt x="8824" y="478398"/>
                          <a:pt x="63895" y="362356"/>
                        </a:cubicBezTo>
                        <a:cubicBezTo>
                          <a:pt x="81643" y="324948"/>
                          <a:pt x="104320" y="289400"/>
                          <a:pt x="132121" y="256037"/>
                        </a:cubicBezTo>
                        <a:cubicBezTo>
                          <a:pt x="178017" y="200958"/>
                          <a:pt x="227202" y="155866"/>
                          <a:pt x="279460" y="119999"/>
                        </a:cubicBezTo>
                        <a:cubicBezTo>
                          <a:pt x="364288" y="61779"/>
                          <a:pt x="454661" y="29206"/>
                          <a:pt x="547143" y="17865"/>
                        </a:cubicBezTo>
                        <a:cubicBezTo>
                          <a:pt x="564255" y="15766"/>
                          <a:pt x="581058" y="14544"/>
                          <a:pt x="597581" y="13888"/>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51" name="Google Shape;751;p24"/>
                  <p:cNvSpPr/>
                  <p:nvPr/>
                </p:nvSpPr>
                <p:spPr>
                  <a:xfrm>
                    <a:off x="4645358" y="712225"/>
                    <a:ext cx="1098840" cy="359712"/>
                  </a:xfrm>
                  <a:custGeom>
                    <a:rect b="b" l="l" r="r" t="t"/>
                    <a:pathLst>
                      <a:path extrusionOk="0" h="359712" w="1098840">
                        <a:moveTo>
                          <a:pt x="0" y="359712"/>
                        </a:moveTo>
                        <a:cubicBezTo>
                          <a:pt x="0" y="359712"/>
                          <a:pt x="117684" y="37078"/>
                          <a:pt x="482558" y="3779"/>
                        </a:cubicBezTo>
                        <a:cubicBezTo>
                          <a:pt x="952606" y="-39110"/>
                          <a:pt x="1098841" y="297200"/>
                          <a:pt x="1098841" y="297200"/>
                        </a:cubicBezTo>
                        <a:lnTo>
                          <a:pt x="766529" y="302893"/>
                        </a:lnTo>
                        <a:lnTo>
                          <a:pt x="680891" y="220034"/>
                        </a:lnTo>
                        <a:lnTo>
                          <a:pt x="674910" y="303535"/>
                        </a:lnTo>
                        <a:lnTo>
                          <a:pt x="479403" y="304828"/>
                        </a:lnTo>
                        <a:lnTo>
                          <a:pt x="371691" y="186715"/>
                        </a:lnTo>
                        <a:lnTo>
                          <a:pt x="349477" y="295720"/>
                        </a:lnTo>
                        <a:lnTo>
                          <a:pt x="0" y="359712"/>
                        </a:lnTo>
                        <a:close/>
                      </a:path>
                    </a:pathLst>
                  </a:custGeom>
                  <a:solidFill>
                    <a:srgbClr val="9CB57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52" name="Google Shape;752;p24"/>
                  <p:cNvSpPr/>
                  <p:nvPr/>
                </p:nvSpPr>
                <p:spPr>
                  <a:xfrm>
                    <a:off x="4632339" y="698744"/>
                    <a:ext cx="1112124" cy="373279"/>
                  </a:xfrm>
                  <a:custGeom>
                    <a:rect b="b" l="l" r="r" t="t"/>
                    <a:pathLst>
                      <a:path extrusionOk="0" h="373279" w="1112124">
                        <a:moveTo>
                          <a:pt x="568021" y="8"/>
                        </a:moveTo>
                        <a:cubicBezTo>
                          <a:pt x="542364" y="115"/>
                          <a:pt x="515742" y="1495"/>
                          <a:pt x="488491" y="3980"/>
                        </a:cubicBezTo>
                        <a:cubicBezTo>
                          <a:pt x="334648" y="18017"/>
                          <a:pt x="212610" y="82920"/>
                          <a:pt x="118882" y="182509"/>
                        </a:cubicBezTo>
                        <a:cubicBezTo>
                          <a:pt x="81558" y="222163"/>
                          <a:pt x="51300" y="264751"/>
                          <a:pt x="27632" y="307245"/>
                        </a:cubicBezTo>
                        <a:cubicBezTo>
                          <a:pt x="19341" y="322133"/>
                          <a:pt x="12476" y="336037"/>
                          <a:pt x="6917" y="348474"/>
                        </a:cubicBezTo>
                        <a:cubicBezTo>
                          <a:pt x="4962" y="352840"/>
                          <a:pt x="3247" y="356624"/>
                          <a:pt x="1894" y="359986"/>
                        </a:cubicBezTo>
                        <a:cubicBezTo>
                          <a:pt x="1071" y="362022"/>
                          <a:pt x="709" y="363402"/>
                          <a:pt x="428" y="364172"/>
                        </a:cubicBezTo>
                        <a:cubicBezTo>
                          <a:pt x="-1347" y="369034"/>
                          <a:pt x="2658" y="374104"/>
                          <a:pt x="7754" y="373166"/>
                        </a:cubicBezTo>
                        <a:cubicBezTo>
                          <a:pt x="18671" y="371171"/>
                          <a:pt x="346348" y="311130"/>
                          <a:pt x="357265" y="309127"/>
                        </a:cubicBezTo>
                        <a:cubicBezTo>
                          <a:pt x="359957" y="308631"/>
                          <a:pt x="362160" y="306575"/>
                          <a:pt x="362709" y="303897"/>
                        </a:cubicBezTo>
                        <a:lnTo>
                          <a:pt x="382172" y="207831"/>
                        </a:lnTo>
                        <a:lnTo>
                          <a:pt x="481164" y="316240"/>
                        </a:lnTo>
                        <a:cubicBezTo>
                          <a:pt x="482443" y="317646"/>
                          <a:pt x="484077" y="318349"/>
                          <a:pt x="485979" y="318336"/>
                        </a:cubicBezTo>
                        <a:lnTo>
                          <a:pt x="681667" y="317077"/>
                        </a:lnTo>
                        <a:cubicBezTo>
                          <a:pt x="685163" y="317057"/>
                          <a:pt x="687902" y="314284"/>
                          <a:pt x="688150" y="310801"/>
                        </a:cubicBezTo>
                        <a:lnTo>
                          <a:pt x="693173" y="241525"/>
                        </a:lnTo>
                        <a:lnTo>
                          <a:pt x="768517" y="314565"/>
                        </a:lnTo>
                        <a:cubicBezTo>
                          <a:pt x="769796" y="315804"/>
                          <a:pt x="771557" y="316481"/>
                          <a:pt x="773332" y="316454"/>
                        </a:cubicBezTo>
                        <a:lnTo>
                          <a:pt x="1105684" y="310801"/>
                        </a:lnTo>
                        <a:cubicBezTo>
                          <a:pt x="1110459" y="310721"/>
                          <a:pt x="1113446" y="305758"/>
                          <a:pt x="1111544" y="301385"/>
                        </a:cubicBezTo>
                        <a:cubicBezTo>
                          <a:pt x="1111263" y="300729"/>
                          <a:pt x="1110694" y="299537"/>
                          <a:pt x="1109870" y="297822"/>
                        </a:cubicBezTo>
                        <a:cubicBezTo>
                          <a:pt x="1108524" y="295023"/>
                          <a:pt x="1106990" y="291627"/>
                          <a:pt x="1105055" y="287991"/>
                        </a:cubicBezTo>
                        <a:cubicBezTo>
                          <a:pt x="1099549" y="277643"/>
                          <a:pt x="1092745" y="266245"/>
                          <a:pt x="1084548" y="253875"/>
                        </a:cubicBezTo>
                        <a:cubicBezTo>
                          <a:pt x="1061174" y="218587"/>
                          <a:pt x="1031338" y="183393"/>
                          <a:pt x="994550" y="150482"/>
                        </a:cubicBezTo>
                        <a:cubicBezTo>
                          <a:pt x="888324" y="55455"/>
                          <a:pt x="747608" y="-775"/>
                          <a:pt x="568021" y="8"/>
                        </a:cubicBezTo>
                        <a:close/>
                        <a:moveTo>
                          <a:pt x="567813" y="13403"/>
                        </a:moveTo>
                        <a:cubicBezTo>
                          <a:pt x="744132" y="12572"/>
                          <a:pt x="881707" y="67423"/>
                          <a:pt x="985555" y="160321"/>
                        </a:cubicBezTo>
                        <a:cubicBezTo>
                          <a:pt x="1021439" y="192427"/>
                          <a:pt x="1050686" y="226831"/>
                          <a:pt x="1073457" y="261201"/>
                        </a:cubicBezTo>
                        <a:cubicBezTo>
                          <a:pt x="1081407" y="273203"/>
                          <a:pt x="1087816" y="284501"/>
                          <a:pt x="1093127" y="294473"/>
                        </a:cubicBezTo>
                        <a:cubicBezTo>
                          <a:pt x="1093770" y="295686"/>
                          <a:pt x="1094232" y="296503"/>
                          <a:pt x="1094801" y="297614"/>
                        </a:cubicBezTo>
                        <a:lnTo>
                          <a:pt x="775636" y="303059"/>
                        </a:lnTo>
                        <a:lnTo>
                          <a:pt x="692128" y="222063"/>
                        </a:lnTo>
                        <a:cubicBezTo>
                          <a:pt x="688043" y="218105"/>
                          <a:pt x="681231" y="220783"/>
                          <a:pt x="680830" y="226456"/>
                        </a:cubicBezTo>
                        <a:lnTo>
                          <a:pt x="675177" y="303682"/>
                        </a:lnTo>
                        <a:lnTo>
                          <a:pt x="489120" y="304941"/>
                        </a:lnTo>
                        <a:lnTo>
                          <a:pt x="383217" y="188992"/>
                        </a:lnTo>
                        <a:cubicBezTo>
                          <a:pt x="379526" y="184946"/>
                          <a:pt x="372802" y="186768"/>
                          <a:pt x="371704" y="192133"/>
                        </a:cubicBezTo>
                        <a:lnTo>
                          <a:pt x="350360" y="296777"/>
                        </a:lnTo>
                        <a:cubicBezTo>
                          <a:pt x="332123" y="300119"/>
                          <a:pt x="48226" y="352070"/>
                          <a:pt x="17586" y="357682"/>
                        </a:cubicBezTo>
                        <a:cubicBezTo>
                          <a:pt x="18162" y="356356"/>
                          <a:pt x="18617" y="355352"/>
                          <a:pt x="19260" y="353912"/>
                        </a:cubicBezTo>
                        <a:cubicBezTo>
                          <a:pt x="24665" y="341830"/>
                          <a:pt x="31262" y="328268"/>
                          <a:pt x="39352" y="313728"/>
                        </a:cubicBezTo>
                        <a:cubicBezTo>
                          <a:pt x="62511" y="272151"/>
                          <a:pt x="91993" y="230521"/>
                          <a:pt x="128513" y="191717"/>
                        </a:cubicBezTo>
                        <a:cubicBezTo>
                          <a:pt x="220098" y="94399"/>
                          <a:pt x="339350" y="30889"/>
                          <a:pt x="489743" y="17167"/>
                        </a:cubicBezTo>
                        <a:cubicBezTo>
                          <a:pt x="516525" y="14722"/>
                          <a:pt x="542625" y="13516"/>
                          <a:pt x="567813" y="13403"/>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53" name="Google Shape;753;p24"/>
                  <p:cNvSpPr/>
                  <p:nvPr/>
                </p:nvSpPr>
                <p:spPr>
                  <a:xfrm>
                    <a:off x="4607666" y="1054012"/>
                    <a:ext cx="902137" cy="718418"/>
                  </a:xfrm>
                  <a:custGeom>
                    <a:rect b="b" l="l" r="r" t="t"/>
                    <a:pathLst>
                      <a:path extrusionOk="0" h="718418" w="902137">
                        <a:moveTo>
                          <a:pt x="0" y="79064"/>
                        </a:moveTo>
                        <a:cubicBezTo>
                          <a:pt x="0" y="79064"/>
                          <a:pt x="273389" y="-115606"/>
                          <a:pt x="587109" y="105980"/>
                        </a:cubicBezTo>
                        <a:cubicBezTo>
                          <a:pt x="954254" y="365298"/>
                          <a:pt x="899208" y="718418"/>
                          <a:pt x="899208" y="718418"/>
                        </a:cubicBezTo>
                        <a:lnTo>
                          <a:pt x="638183" y="525818"/>
                        </a:lnTo>
                        <a:lnTo>
                          <a:pt x="622471" y="391177"/>
                        </a:lnTo>
                        <a:lnTo>
                          <a:pt x="550073" y="458692"/>
                        </a:lnTo>
                        <a:lnTo>
                          <a:pt x="397811" y="348013"/>
                        </a:lnTo>
                        <a:lnTo>
                          <a:pt x="403872" y="181304"/>
                        </a:lnTo>
                        <a:lnTo>
                          <a:pt x="290414" y="263065"/>
                        </a:lnTo>
                        <a:lnTo>
                          <a:pt x="0" y="79064"/>
                        </a:lnTo>
                        <a:close/>
                      </a:path>
                    </a:pathLst>
                  </a:custGeom>
                  <a:solidFill>
                    <a:srgbClr val="BDD98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54" name="Google Shape;754;p24"/>
                  <p:cNvSpPr/>
                  <p:nvPr/>
                </p:nvSpPr>
                <p:spPr>
                  <a:xfrm>
                    <a:off x="4594541" y="1040636"/>
                    <a:ext cx="915674" cy="731821"/>
                  </a:xfrm>
                  <a:custGeom>
                    <a:rect b="b" l="l" r="r" t="t"/>
                    <a:pathLst>
                      <a:path extrusionOk="0" h="731821" w="915674">
                        <a:moveTo>
                          <a:pt x="296701" y="299"/>
                        </a:moveTo>
                        <a:cubicBezTo>
                          <a:pt x="218778" y="-2366"/>
                          <a:pt x="145711" y="12943"/>
                          <a:pt x="79877" y="40067"/>
                        </a:cubicBezTo>
                        <a:cubicBezTo>
                          <a:pt x="58606" y="48827"/>
                          <a:pt x="39780" y="58291"/>
                          <a:pt x="23365" y="67694"/>
                        </a:cubicBezTo>
                        <a:cubicBezTo>
                          <a:pt x="17605" y="70995"/>
                          <a:pt x="12583" y="73929"/>
                          <a:pt x="8296" y="76695"/>
                        </a:cubicBezTo>
                        <a:cubicBezTo>
                          <a:pt x="5698" y="78369"/>
                          <a:pt x="3802" y="79575"/>
                          <a:pt x="2858" y="80251"/>
                        </a:cubicBezTo>
                        <a:cubicBezTo>
                          <a:pt x="-1020" y="83010"/>
                          <a:pt x="-953" y="88797"/>
                          <a:pt x="3066" y="91342"/>
                        </a:cubicBezTo>
                        <a:cubicBezTo>
                          <a:pt x="12140" y="97095"/>
                          <a:pt x="284485" y="269763"/>
                          <a:pt x="293560" y="275516"/>
                        </a:cubicBezTo>
                        <a:cubicBezTo>
                          <a:pt x="295870" y="276983"/>
                          <a:pt x="298871" y="276695"/>
                          <a:pt x="301094" y="275101"/>
                        </a:cubicBezTo>
                        <a:lnTo>
                          <a:pt x="403435" y="201431"/>
                        </a:lnTo>
                        <a:lnTo>
                          <a:pt x="397783" y="354417"/>
                        </a:lnTo>
                        <a:cubicBezTo>
                          <a:pt x="397702" y="356647"/>
                          <a:pt x="398700" y="358757"/>
                          <a:pt x="400508" y="360069"/>
                        </a:cubicBezTo>
                        <a:lnTo>
                          <a:pt x="552871" y="470782"/>
                        </a:lnTo>
                        <a:cubicBezTo>
                          <a:pt x="555463" y="472671"/>
                          <a:pt x="559106" y="472557"/>
                          <a:pt x="561450" y="470367"/>
                        </a:cubicBezTo>
                        <a:lnTo>
                          <a:pt x="624030" y="411973"/>
                        </a:lnTo>
                        <a:lnTo>
                          <a:pt x="638261" y="533361"/>
                        </a:lnTo>
                        <a:cubicBezTo>
                          <a:pt x="638475" y="535203"/>
                          <a:pt x="639487" y="536864"/>
                          <a:pt x="640980" y="537969"/>
                        </a:cubicBezTo>
                        <a:lnTo>
                          <a:pt x="901966" y="730515"/>
                        </a:lnTo>
                        <a:cubicBezTo>
                          <a:pt x="906011" y="733502"/>
                          <a:pt x="911865" y="731085"/>
                          <a:pt x="912635" y="726115"/>
                        </a:cubicBezTo>
                        <a:cubicBezTo>
                          <a:pt x="912742" y="725459"/>
                          <a:pt x="912843" y="724334"/>
                          <a:pt x="913057" y="722559"/>
                        </a:cubicBezTo>
                        <a:cubicBezTo>
                          <a:pt x="913412" y="719652"/>
                          <a:pt x="913780" y="716197"/>
                          <a:pt x="914102" y="712305"/>
                        </a:cubicBezTo>
                        <a:cubicBezTo>
                          <a:pt x="917866" y="667581"/>
                          <a:pt x="915274" y="611324"/>
                          <a:pt x="901966" y="548015"/>
                        </a:cubicBezTo>
                        <a:cubicBezTo>
                          <a:pt x="882564" y="455773"/>
                          <a:pt x="843097" y="365025"/>
                          <a:pt x="778904" y="280124"/>
                        </a:cubicBezTo>
                        <a:cubicBezTo>
                          <a:pt x="731273" y="217123"/>
                          <a:pt x="671232" y="159212"/>
                          <a:pt x="597656" y="107248"/>
                        </a:cubicBezTo>
                        <a:cubicBezTo>
                          <a:pt x="498811" y="37429"/>
                          <a:pt x="397702" y="3761"/>
                          <a:pt x="296701" y="299"/>
                        </a:cubicBezTo>
                        <a:close/>
                        <a:moveTo>
                          <a:pt x="296279" y="13694"/>
                        </a:moveTo>
                        <a:cubicBezTo>
                          <a:pt x="394688" y="17069"/>
                          <a:pt x="493212" y="49832"/>
                          <a:pt x="589914" y="118131"/>
                        </a:cubicBezTo>
                        <a:cubicBezTo>
                          <a:pt x="662365" y="169305"/>
                          <a:pt x="721435" y="226392"/>
                          <a:pt x="768228" y="288281"/>
                        </a:cubicBezTo>
                        <a:cubicBezTo>
                          <a:pt x="831183" y="371549"/>
                          <a:pt x="869980" y="460354"/>
                          <a:pt x="888987" y="550734"/>
                        </a:cubicBezTo>
                        <a:cubicBezTo>
                          <a:pt x="902013" y="612684"/>
                          <a:pt x="904364" y="667554"/>
                          <a:pt x="900707" y="711046"/>
                        </a:cubicBezTo>
                        <a:cubicBezTo>
                          <a:pt x="900654" y="711683"/>
                          <a:pt x="900553" y="712118"/>
                          <a:pt x="900499" y="712721"/>
                        </a:cubicBezTo>
                        <a:lnTo>
                          <a:pt x="651234" y="528760"/>
                        </a:lnTo>
                        <a:lnTo>
                          <a:pt x="635957" y="397112"/>
                        </a:lnTo>
                        <a:cubicBezTo>
                          <a:pt x="635321" y="391660"/>
                          <a:pt x="628671" y="389182"/>
                          <a:pt x="624653" y="392926"/>
                        </a:cubicBezTo>
                        <a:lnTo>
                          <a:pt x="556427" y="456765"/>
                        </a:lnTo>
                        <a:lnTo>
                          <a:pt x="411391" y="351490"/>
                        </a:lnTo>
                        <a:lnTo>
                          <a:pt x="417251" y="188244"/>
                        </a:lnTo>
                        <a:cubicBezTo>
                          <a:pt x="417453" y="182672"/>
                          <a:pt x="411304" y="179337"/>
                          <a:pt x="406784" y="182592"/>
                        </a:cubicBezTo>
                        <a:lnTo>
                          <a:pt x="296908" y="261707"/>
                        </a:lnTo>
                        <a:cubicBezTo>
                          <a:pt x="281839" y="252156"/>
                          <a:pt x="42713" y="100604"/>
                          <a:pt x="19179" y="85689"/>
                        </a:cubicBezTo>
                        <a:cubicBezTo>
                          <a:pt x="22495" y="83626"/>
                          <a:pt x="25749" y="81557"/>
                          <a:pt x="29855" y="79206"/>
                        </a:cubicBezTo>
                        <a:cubicBezTo>
                          <a:pt x="45781" y="70078"/>
                          <a:pt x="64393" y="60949"/>
                          <a:pt x="85107" y="52417"/>
                        </a:cubicBezTo>
                        <a:cubicBezTo>
                          <a:pt x="149281" y="25976"/>
                          <a:pt x="220412" y="11102"/>
                          <a:pt x="296279" y="13694"/>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55" name="Google Shape;755;p24"/>
                  <p:cNvSpPr/>
                  <p:nvPr/>
                </p:nvSpPr>
                <p:spPr>
                  <a:xfrm>
                    <a:off x="3553757" y="544557"/>
                    <a:ext cx="1017736" cy="347525"/>
                  </a:xfrm>
                  <a:custGeom>
                    <a:rect b="b" l="l" r="r" t="t"/>
                    <a:pathLst>
                      <a:path extrusionOk="0" h="347525" w="1017736">
                        <a:moveTo>
                          <a:pt x="1016986" y="347525"/>
                        </a:moveTo>
                        <a:cubicBezTo>
                          <a:pt x="1016986" y="347525"/>
                          <a:pt x="1055282" y="3554"/>
                          <a:pt x="584738" y="31"/>
                        </a:cubicBezTo>
                        <a:cubicBezTo>
                          <a:pt x="122640" y="-3428"/>
                          <a:pt x="0" y="285575"/>
                          <a:pt x="0" y="285575"/>
                        </a:cubicBezTo>
                        <a:lnTo>
                          <a:pt x="322721" y="290337"/>
                        </a:lnTo>
                        <a:lnTo>
                          <a:pt x="428203" y="196395"/>
                        </a:lnTo>
                        <a:lnTo>
                          <a:pt x="423348" y="283272"/>
                        </a:lnTo>
                        <a:lnTo>
                          <a:pt x="628820" y="294135"/>
                        </a:lnTo>
                        <a:lnTo>
                          <a:pt x="724021" y="175881"/>
                        </a:lnTo>
                        <a:lnTo>
                          <a:pt x="763462" y="304569"/>
                        </a:lnTo>
                        <a:lnTo>
                          <a:pt x="1016986" y="347525"/>
                        </a:lnTo>
                        <a:close/>
                      </a:path>
                    </a:pathLst>
                  </a:custGeom>
                  <a:solidFill>
                    <a:srgbClr val="9CB57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56" name="Google Shape;756;p24"/>
                  <p:cNvSpPr/>
                  <p:nvPr/>
                </p:nvSpPr>
                <p:spPr>
                  <a:xfrm>
                    <a:off x="3540575" y="531286"/>
                    <a:ext cx="1031271" cy="360730"/>
                  </a:xfrm>
                  <a:custGeom>
                    <a:rect b="b" l="l" r="r" t="t"/>
                    <a:pathLst>
                      <a:path extrusionOk="0" h="360730" w="1031271">
                        <a:moveTo>
                          <a:pt x="591572" y="32"/>
                        </a:moveTo>
                        <a:cubicBezTo>
                          <a:pt x="386816" y="-1501"/>
                          <a:pt x="231841" y="52711"/>
                          <a:pt x="120044" y="144233"/>
                        </a:cubicBezTo>
                        <a:cubicBezTo>
                          <a:pt x="81380" y="175878"/>
                          <a:pt x="50767" y="209679"/>
                          <a:pt x="27327" y="243647"/>
                        </a:cubicBezTo>
                        <a:cubicBezTo>
                          <a:pt x="19103" y="255562"/>
                          <a:pt x="12392" y="266740"/>
                          <a:pt x="7028" y="276712"/>
                        </a:cubicBezTo>
                        <a:cubicBezTo>
                          <a:pt x="5132" y="280228"/>
                          <a:pt x="3505" y="283422"/>
                          <a:pt x="2212" y="286128"/>
                        </a:cubicBezTo>
                        <a:cubicBezTo>
                          <a:pt x="1422" y="287789"/>
                          <a:pt x="812" y="288834"/>
                          <a:pt x="538" y="289477"/>
                        </a:cubicBezTo>
                        <a:cubicBezTo>
                          <a:pt x="-1317" y="293857"/>
                          <a:pt x="1850" y="298826"/>
                          <a:pt x="6606" y="298900"/>
                        </a:cubicBezTo>
                        <a:lnTo>
                          <a:pt x="329333" y="303708"/>
                        </a:lnTo>
                        <a:cubicBezTo>
                          <a:pt x="331008" y="303735"/>
                          <a:pt x="332682" y="302945"/>
                          <a:pt x="333935" y="301827"/>
                        </a:cubicBezTo>
                        <a:lnTo>
                          <a:pt x="427489" y="218740"/>
                        </a:lnTo>
                        <a:lnTo>
                          <a:pt x="423510" y="289477"/>
                        </a:lnTo>
                        <a:cubicBezTo>
                          <a:pt x="423303" y="293180"/>
                          <a:pt x="426089" y="296402"/>
                          <a:pt x="429792" y="296596"/>
                        </a:cubicBezTo>
                        <a:lnTo>
                          <a:pt x="635312" y="307479"/>
                        </a:lnTo>
                        <a:cubicBezTo>
                          <a:pt x="637461" y="307593"/>
                          <a:pt x="639403" y="306642"/>
                          <a:pt x="640756" y="304968"/>
                        </a:cubicBezTo>
                        <a:lnTo>
                          <a:pt x="728236" y="196345"/>
                        </a:lnTo>
                        <a:lnTo>
                          <a:pt x="763819" y="313132"/>
                        </a:lnTo>
                        <a:cubicBezTo>
                          <a:pt x="764555" y="315549"/>
                          <a:pt x="766551" y="317311"/>
                          <a:pt x="769049" y="317733"/>
                        </a:cubicBezTo>
                        <a:cubicBezTo>
                          <a:pt x="776972" y="319079"/>
                          <a:pt x="1014785" y="359296"/>
                          <a:pt x="1022708" y="360635"/>
                        </a:cubicBezTo>
                        <a:cubicBezTo>
                          <a:pt x="1026499" y="361278"/>
                          <a:pt x="1030028" y="358599"/>
                          <a:pt x="1030450" y="354775"/>
                        </a:cubicBezTo>
                        <a:cubicBezTo>
                          <a:pt x="1030557" y="353824"/>
                          <a:pt x="1030725" y="352223"/>
                          <a:pt x="1030872" y="349752"/>
                        </a:cubicBezTo>
                        <a:cubicBezTo>
                          <a:pt x="1031924" y="332112"/>
                          <a:pt x="1030999" y="309689"/>
                          <a:pt x="1026894" y="284454"/>
                        </a:cubicBezTo>
                        <a:cubicBezTo>
                          <a:pt x="1020880" y="247478"/>
                          <a:pt x="1008898" y="211206"/>
                          <a:pt x="989222" y="177090"/>
                        </a:cubicBezTo>
                        <a:cubicBezTo>
                          <a:pt x="926100" y="67649"/>
                          <a:pt x="798785" y="1583"/>
                          <a:pt x="591572" y="32"/>
                        </a:cubicBezTo>
                        <a:close/>
                        <a:moveTo>
                          <a:pt x="591572" y="13426"/>
                        </a:moveTo>
                        <a:cubicBezTo>
                          <a:pt x="794258" y="14944"/>
                          <a:pt x="916885" y="78694"/>
                          <a:pt x="977502" y="183787"/>
                        </a:cubicBezTo>
                        <a:cubicBezTo>
                          <a:pt x="996314" y="216410"/>
                          <a:pt x="1007941" y="251296"/>
                          <a:pt x="1013707" y="286758"/>
                        </a:cubicBezTo>
                        <a:cubicBezTo>
                          <a:pt x="1017451" y="309783"/>
                          <a:pt x="1018261" y="329875"/>
                          <a:pt x="1017478" y="346196"/>
                        </a:cubicBezTo>
                        <a:cubicBezTo>
                          <a:pt x="997580" y="342827"/>
                          <a:pt x="789663" y="307606"/>
                          <a:pt x="775324" y="305175"/>
                        </a:cubicBezTo>
                        <a:lnTo>
                          <a:pt x="737237" y="180439"/>
                        </a:lnTo>
                        <a:cubicBezTo>
                          <a:pt x="735663" y="175302"/>
                          <a:pt x="728886" y="174163"/>
                          <a:pt x="725517" y="178349"/>
                        </a:cubicBezTo>
                        <a:lnTo>
                          <a:pt x="632592" y="293877"/>
                        </a:lnTo>
                        <a:lnTo>
                          <a:pt x="437327" y="283617"/>
                        </a:lnTo>
                        <a:lnTo>
                          <a:pt x="441720" y="203464"/>
                        </a:lnTo>
                        <a:cubicBezTo>
                          <a:pt x="442055" y="197510"/>
                          <a:pt x="435077" y="194054"/>
                          <a:pt x="430630" y="198019"/>
                        </a:cubicBezTo>
                        <a:lnTo>
                          <a:pt x="327030" y="290314"/>
                        </a:lnTo>
                        <a:lnTo>
                          <a:pt x="17489" y="285713"/>
                        </a:lnTo>
                        <a:cubicBezTo>
                          <a:pt x="17978" y="284775"/>
                          <a:pt x="18199" y="284005"/>
                          <a:pt x="18748" y="282994"/>
                        </a:cubicBezTo>
                        <a:cubicBezTo>
                          <a:pt x="23885" y="273443"/>
                          <a:pt x="30481" y="262895"/>
                          <a:pt x="38418" y="251389"/>
                        </a:cubicBezTo>
                        <a:cubicBezTo>
                          <a:pt x="61168" y="218419"/>
                          <a:pt x="90971" y="185307"/>
                          <a:pt x="128623" y="154487"/>
                        </a:cubicBezTo>
                        <a:cubicBezTo>
                          <a:pt x="237996" y="64954"/>
                          <a:pt x="389930" y="11917"/>
                          <a:pt x="591572" y="13426"/>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57" name="Google Shape;757;p24"/>
                  <p:cNvSpPr/>
                  <p:nvPr/>
                </p:nvSpPr>
                <p:spPr>
                  <a:xfrm>
                    <a:off x="3763054" y="885855"/>
                    <a:ext cx="821727" cy="694745"/>
                  </a:xfrm>
                  <a:custGeom>
                    <a:rect b="b" l="l" r="r" t="t"/>
                    <a:pathLst>
                      <a:path extrusionOk="0" h="694745" w="821727">
                        <a:moveTo>
                          <a:pt x="7072" y="694746"/>
                        </a:moveTo>
                        <a:cubicBezTo>
                          <a:pt x="7072" y="694746"/>
                          <a:pt x="-58508" y="463141"/>
                          <a:pt x="209731" y="168160"/>
                        </a:cubicBezTo>
                        <a:cubicBezTo>
                          <a:pt x="442488" y="-87803"/>
                          <a:pt x="821728" y="24557"/>
                          <a:pt x="821728" y="24557"/>
                        </a:cubicBezTo>
                        <a:lnTo>
                          <a:pt x="604020" y="228221"/>
                        </a:lnTo>
                        <a:lnTo>
                          <a:pt x="501685" y="122880"/>
                        </a:lnTo>
                        <a:lnTo>
                          <a:pt x="507706" y="317516"/>
                        </a:lnTo>
                        <a:lnTo>
                          <a:pt x="355209" y="427873"/>
                        </a:lnTo>
                        <a:lnTo>
                          <a:pt x="293005" y="355636"/>
                        </a:lnTo>
                        <a:lnTo>
                          <a:pt x="269926" y="489073"/>
                        </a:lnTo>
                        <a:lnTo>
                          <a:pt x="7072" y="694746"/>
                        </a:lnTo>
                        <a:close/>
                      </a:path>
                    </a:pathLst>
                  </a:custGeom>
                  <a:solidFill>
                    <a:srgbClr val="BDD98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58" name="Google Shape;758;p24"/>
                  <p:cNvSpPr/>
                  <p:nvPr/>
                </p:nvSpPr>
                <p:spPr>
                  <a:xfrm>
                    <a:off x="3749777" y="872074"/>
                    <a:ext cx="835287" cy="708554"/>
                  </a:xfrm>
                  <a:custGeom>
                    <a:rect b="b" l="l" r="r" t="t"/>
                    <a:pathLst>
                      <a:path extrusionOk="0" h="708554" w="835287">
                        <a:moveTo>
                          <a:pt x="603379" y="593"/>
                        </a:moveTo>
                        <a:cubicBezTo>
                          <a:pt x="545669" y="2930"/>
                          <a:pt x="487992" y="12286"/>
                          <a:pt x="431969" y="30315"/>
                        </a:cubicBezTo>
                        <a:cubicBezTo>
                          <a:pt x="347309" y="57553"/>
                          <a:pt x="272742" y="103496"/>
                          <a:pt x="211589" y="170750"/>
                        </a:cubicBezTo>
                        <a:cubicBezTo>
                          <a:pt x="110507" y="281905"/>
                          <a:pt x="49026" y="392035"/>
                          <a:pt x="19672" y="497865"/>
                        </a:cubicBezTo>
                        <a:cubicBezTo>
                          <a:pt x="-815" y="571722"/>
                          <a:pt x="-3735" y="634958"/>
                          <a:pt x="3766" y="684766"/>
                        </a:cubicBezTo>
                        <a:cubicBezTo>
                          <a:pt x="4556" y="690050"/>
                          <a:pt x="5414" y="694858"/>
                          <a:pt x="6277" y="698783"/>
                        </a:cubicBezTo>
                        <a:cubicBezTo>
                          <a:pt x="6800" y="701187"/>
                          <a:pt x="7275" y="702694"/>
                          <a:pt x="7530" y="703598"/>
                        </a:cubicBezTo>
                        <a:cubicBezTo>
                          <a:pt x="8829" y="708179"/>
                          <a:pt x="14247" y="710088"/>
                          <a:pt x="17998" y="707155"/>
                        </a:cubicBezTo>
                        <a:cubicBezTo>
                          <a:pt x="26209" y="700732"/>
                          <a:pt x="272648" y="507851"/>
                          <a:pt x="280865" y="501428"/>
                        </a:cubicBezTo>
                        <a:cubicBezTo>
                          <a:pt x="282171" y="500403"/>
                          <a:pt x="283089" y="498876"/>
                          <a:pt x="283377" y="497242"/>
                        </a:cubicBezTo>
                        <a:lnTo>
                          <a:pt x="304091" y="377736"/>
                        </a:lnTo>
                        <a:lnTo>
                          <a:pt x="357047" y="439264"/>
                        </a:lnTo>
                        <a:cubicBezTo>
                          <a:pt x="359317" y="441903"/>
                          <a:pt x="363222" y="442351"/>
                          <a:pt x="366041" y="440315"/>
                        </a:cubicBezTo>
                        <a:lnTo>
                          <a:pt x="518618" y="330018"/>
                        </a:lnTo>
                        <a:cubicBezTo>
                          <a:pt x="520413" y="328712"/>
                          <a:pt x="521404" y="326589"/>
                          <a:pt x="521337" y="324366"/>
                        </a:cubicBezTo>
                        <a:lnTo>
                          <a:pt x="515892" y="147096"/>
                        </a:lnTo>
                        <a:lnTo>
                          <a:pt x="606098" y="240020"/>
                        </a:lnTo>
                        <a:cubicBezTo>
                          <a:pt x="608643" y="242639"/>
                          <a:pt x="612849" y="242726"/>
                          <a:pt x="615514" y="240235"/>
                        </a:cubicBezTo>
                        <a:lnTo>
                          <a:pt x="833175" y="36591"/>
                        </a:lnTo>
                        <a:cubicBezTo>
                          <a:pt x="836959" y="33055"/>
                          <a:pt x="835419" y="26759"/>
                          <a:pt x="830456" y="25292"/>
                        </a:cubicBezTo>
                        <a:cubicBezTo>
                          <a:pt x="829760" y="25085"/>
                          <a:pt x="828400" y="24763"/>
                          <a:pt x="826478" y="24248"/>
                        </a:cubicBezTo>
                        <a:cubicBezTo>
                          <a:pt x="823317" y="23390"/>
                          <a:pt x="819613" y="22339"/>
                          <a:pt x="815388" y="21314"/>
                        </a:cubicBezTo>
                        <a:cubicBezTo>
                          <a:pt x="803353" y="18408"/>
                          <a:pt x="789703" y="15448"/>
                          <a:pt x="774367" y="12735"/>
                        </a:cubicBezTo>
                        <a:cubicBezTo>
                          <a:pt x="718766" y="2904"/>
                          <a:pt x="661089" y="-1738"/>
                          <a:pt x="603379" y="593"/>
                        </a:cubicBezTo>
                        <a:close/>
                        <a:moveTo>
                          <a:pt x="604216" y="13987"/>
                        </a:moveTo>
                        <a:cubicBezTo>
                          <a:pt x="660855" y="11717"/>
                          <a:pt x="717447" y="16265"/>
                          <a:pt x="772063" y="25922"/>
                        </a:cubicBezTo>
                        <a:cubicBezTo>
                          <a:pt x="787118" y="28581"/>
                          <a:pt x="800479" y="31447"/>
                          <a:pt x="812246" y="34294"/>
                        </a:cubicBezTo>
                        <a:cubicBezTo>
                          <a:pt x="813345" y="34555"/>
                          <a:pt x="814155" y="34662"/>
                          <a:pt x="815180" y="34916"/>
                        </a:cubicBezTo>
                        <a:lnTo>
                          <a:pt x="611121" y="225789"/>
                        </a:lnTo>
                        <a:lnTo>
                          <a:pt x="513381" y="125330"/>
                        </a:lnTo>
                        <a:cubicBezTo>
                          <a:pt x="509122" y="120949"/>
                          <a:pt x="501681" y="124037"/>
                          <a:pt x="501875" y="130145"/>
                        </a:cubicBezTo>
                        <a:lnTo>
                          <a:pt x="507735" y="321225"/>
                        </a:lnTo>
                        <a:lnTo>
                          <a:pt x="363115" y="426084"/>
                        </a:lnTo>
                        <a:lnTo>
                          <a:pt x="304929" y="358274"/>
                        </a:lnTo>
                        <a:cubicBezTo>
                          <a:pt x="301238" y="353981"/>
                          <a:pt x="294180" y="356044"/>
                          <a:pt x="293208" y="361622"/>
                        </a:cubicBezTo>
                        <a:lnTo>
                          <a:pt x="270605" y="492634"/>
                        </a:lnTo>
                        <a:cubicBezTo>
                          <a:pt x="259079" y="501656"/>
                          <a:pt x="40306" y="672489"/>
                          <a:pt x="18205" y="689788"/>
                        </a:cubicBezTo>
                        <a:cubicBezTo>
                          <a:pt x="17783" y="687511"/>
                          <a:pt x="17348" y="685529"/>
                          <a:pt x="16946" y="682877"/>
                        </a:cubicBezTo>
                        <a:cubicBezTo>
                          <a:pt x="9720" y="634871"/>
                          <a:pt x="12472" y="573390"/>
                          <a:pt x="32437" y="501428"/>
                        </a:cubicBezTo>
                        <a:cubicBezTo>
                          <a:pt x="61228" y="397640"/>
                          <a:pt x="121946" y="289379"/>
                          <a:pt x="221635" y="179745"/>
                        </a:cubicBezTo>
                        <a:cubicBezTo>
                          <a:pt x="281153" y="114299"/>
                          <a:pt x="353437" y="69628"/>
                          <a:pt x="435947" y="43080"/>
                        </a:cubicBezTo>
                        <a:cubicBezTo>
                          <a:pt x="490778" y="25440"/>
                          <a:pt x="547571" y="16265"/>
                          <a:pt x="604216" y="13987"/>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759" name="Google Shape;759;p24"/>
                <p:cNvSpPr/>
                <p:nvPr/>
              </p:nvSpPr>
              <p:spPr>
                <a:xfrm>
                  <a:off x="4299082" y="967312"/>
                  <a:ext cx="327811" cy="327811"/>
                </a:xfrm>
                <a:custGeom>
                  <a:rect b="b" l="l" r="r" t="t"/>
                  <a:pathLst>
                    <a:path extrusionOk="0" h="327811" w="327811">
                      <a:moveTo>
                        <a:pt x="0" y="163909"/>
                      </a:moveTo>
                      <a:cubicBezTo>
                        <a:pt x="0" y="73382"/>
                        <a:pt x="73382" y="0"/>
                        <a:pt x="163909" y="0"/>
                      </a:cubicBezTo>
                      <a:cubicBezTo>
                        <a:pt x="254429" y="0"/>
                        <a:pt x="327811" y="73382"/>
                        <a:pt x="327811" y="163909"/>
                      </a:cubicBezTo>
                      <a:cubicBezTo>
                        <a:pt x="327811" y="254429"/>
                        <a:pt x="254429" y="327811"/>
                        <a:pt x="163909" y="327811"/>
                      </a:cubicBezTo>
                      <a:cubicBezTo>
                        <a:pt x="73382" y="327811"/>
                        <a:pt x="0" y="254429"/>
                        <a:pt x="0" y="163909"/>
                      </a:cubicBezTo>
                      <a:close/>
                    </a:path>
                  </a:pathLst>
                </a:custGeom>
                <a:solidFill>
                  <a:srgbClr val="D29F7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60" name="Google Shape;760;p24"/>
                <p:cNvSpPr/>
                <p:nvPr/>
              </p:nvSpPr>
              <p:spPr>
                <a:xfrm>
                  <a:off x="4285976" y="953871"/>
                  <a:ext cx="341138" cy="341352"/>
                </a:xfrm>
                <a:custGeom>
                  <a:rect b="b" l="l" r="r" t="t"/>
                  <a:pathLst>
                    <a:path extrusionOk="0" h="341352" w="341138">
                      <a:moveTo>
                        <a:pt x="170566" y="0"/>
                      </a:moveTo>
                      <a:cubicBezTo>
                        <a:pt x="76349" y="0"/>
                        <a:pt x="0" y="76356"/>
                        <a:pt x="0" y="170573"/>
                      </a:cubicBezTo>
                      <a:cubicBezTo>
                        <a:pt x="0" y="264796"/>
                        <a:pt x="76349" y="341353"/>
                        <a:pt x="170566" y="341353"/>
                      </a:cubicBezTo>
                      <a:cubicBezTo>
                        <a:pt x="264790" y="341353"/>
                        <a:pt x="341139" y="264796"/>
                        <a:pt x="341139" y="170573"/>
                      </a:cubicBezTo>
                      <a:cubicBezTo>
                        <a:pt x="341139" y="76349"/>
                        <a:pt x="264790" y="0"/>
                        <a:pt x="170566" y="0"/>
                      </a:cubicBezTo>
                      <a:close/>
                      <a:moveTo>
                        <a:pt x="170566" y="13395"/>
                      </a:moveTo>
                      <a:cubicBezTo>
                        <a:pt x="257389" y="13395"/>
                        <a:pt x="327744" y="83749"/>
                        <a:pt x="327744" y="170573"/>
                      </a:cubicBezTo>
                      <a:cubicBezTo>
                        <a:pt x="327744" y="257396"/>
                        <a:pt x="257389" y="327958"/>
                        <a:pt x="170566" y="327958"/>
                      </a:cubicBezTo>
                      <a:cubicBezTo>
                        <a:pt x="83743" y="327958"/>
                        <a:pt x="13395" y="257396"/>
                        <a:pt x="13395" y="170573"/>
                      </a:cubicBezTo>
                      <a:cubicBezTo>
                        <a:pt x="13395" y="83749"/>
                        <a:pt x="83743" y="13395"/>
                        <a:pt x="170566" y="1339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61" name="Google Shape;761;p24"/>
                <p:cNvSpPr/>
                <p:nvPr/>
              </p:nvSpPr>
              <p:spPr>
                <a:xfrm>
                  <a:off x="4573282" y="965779"/>
                  <a:ext cx="327811" cy="327811"/>
                </a:xfrm>
                <a:custGeom>
                  <a:rect b="b" l="l" r="r" t="t"/>
                  <a:pathLst>
                    <a:path extrusionOk="0" h="327811" w="327811">
                      <a:moveTo>
                        <a:pt x="0" y="163909"/>
                      </a:moveTo>
                      <a:cubicBezTo>
                        <a:pt x="0" y="73382"/>
                        <a:pt x="73382" y="0"/>
                        <a:pt x="163902" y="0"/>
                      </a:cubicBezTo>
                      <a:cubicBezTo>
                        <a:pt x="254429" y="0"/>
                        <a:pt x="327811" y="73382"/>
                        <a:pt x="327811" y="163909"/>
                      </a:cubicBezTo>
                      <a:cubicBezTo>
                        <a:pt x="327811" y="254429"/>
                        <a:pt x="254429" y="327811"/>
                        <a:pt x="163902" y="327811"/>
                      </a:cubicBezTo>
                      <a:cubicBezTo>
                        <a:pt x="73382" y="327811"/>
                        <a:pt x="0" y="254429"/>
                        <a:pt x="0" y="163909"/>
                      </a:cubicBezTo>
                      <a:close/>
                    </a:path>
                  </a:pathLst>
                </a:custGeom>
                <a:solidFill>
                  <a:srgbClr val="D29F7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62" name="Google Shape;762;p24"/>
                <p:cNvSpPr/>
                <p:nvPr/>
              </p:nvSpPr>
              <p:spPr>
                <a:xfrm>
                  <a:off x="4560142" y="952411"/>
                  <a:ext cx="341352" cy="341138"/>
                </a:xfrm>
                <a:custGeom>
                  <a:rect b="b" l="l" r="r" t="t"/>
                  <a:pathLst>
                    <a:path extrusionOk="0" h="341138" w="341352">
                      <a:moveTo>
                        <a:pt x="170573" y="0"/>
                      </a:moveTo>
                      <a:cubicBezTo>
                        <a:pt x="76349" y="0"/>
                        <a:pt x="0" y="76349"/>
                        <a:pt x="0" y="170566"/>
                      </a:cubicBezTo>
                      <a:cubicBezTo>
                        <a:pt x="0" y="264790"/>
                        <a:pt x="76349" y="341139"/>
                        <a:pt x="170573" y="341139"/>
                      </a:cubicBezTo>
                      <a:cubicBezTo>
                        <a:pt x="264796" y="341139"/>
                        <a:pt x="341353" y="264790"/>
                        <a:pt x="341353" y="170566"/>
                      </a:cubicBezTo>
                      <a:cubicBezTo>
                        <a:pt x="341353" y="76349"/>
                        <a:pt x="264790" y="0"/>
                        <a:pt x="170573" y="0"/>
                      </a:cubicBezTo>
                      <a:close/>
                      <a:moveTo>
                        <a:pt x="170573" y="13395"/>
                      </a:moveTo>
                      <a:cubicBezTo>
                        <a:pt x="257396" y="13395"/>
                        <a:pt x="327958" y="83743"/>
                        <a:pt x="327958" y="170566"/>
                      </a:cubicBezTo>
                      <a:cubicBezTo>
                        <a:pt x="327958" y="257389"/>
                        <a:pt x="257396" y="327744"/>
                        <a:pt x="170573" y="327744"/>
                      </a:cubicBezTo>
                      <a:cubicBezTo>
                        <a:pt x="83749" y="327744"/>
                        <a:pt x="13395" y="257396"/>
                        <a:pt x="13395" y="170566"/>
                      </a:cubicBezTo>
                      <a:cubicBezTo>
                        <a:pt x="13395" y="83743"/>
                        <a:pt x="83749" y="13395"/>
                        <a:pt x="170573" y="1339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63" name="Google Shape;763;p24"/>
                <p:cNvSpPr/>
                <p:nvPr/>
              </p:nvSpPr>
              <p:spPr>
                <a:xfrm>
                  <a:off x="4462991" y="803403"/>
                  <a:ext cx="327811" cy="327817"/>
                </a:xfrm>
                <a:custGeom>
                  <a:rect b="b" l="l" r="r" t="t"/>
                  <a:pathLst>
                    <a:path extrusionOk="0" h="327817" w="327811">
                      <a:moveTo>
                        <a:pt x="0" y="163909"/>
                      </a:moveTo>
                      <a:cubicBezTo>
                        <a:pt x="0" y="73389"/>
                        <a:pt x="73382" y="0"/>
                        <a:pt x="163902" y="0"/>
                      </a:cubicBezTo>
                      <a:cubicBezTo>
                        <a:pt x="254429" y="0"/>
                        <a:pt x="327811" y="73389"/>
                        <a:pt x="327811" y="163909"/>
                      </a:cubicBezTo>
                      <a:cubicBezTo>
                        <a:pt x="327811" y="254429"/>
                        <a:pt x="254429" y="327818"/>
                        <a:pt x="163902" y="327818"/>
                      </a:cubicBezTo>
                      <a:cubicBezTo>
                        <a:pt x="73382" y="327818"/>
                        <a:pt x="0" y="254429"/>
                        <a:pt x="0" y="163909"/>
                      </a:cubicBezTo>
                      <a:close/>
                    </a:path>
                  </a:pathLst>
                </a:custGeom>
                <a:solidFill>
                  <a:srgbClr val="D29F7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64" name="Google Shape;764;p24"/>
                <p:cNvSpPr/>
                <p:nvPr/>
              </p:nvSpPr>
              <p:spPr>
                <a:xfrm>
                  <a:off x="4449844" y="790002"/>
                  <a:ext cx="341353" cy="341138"/>
                </a:xfrm>
                <a:custGeom>
                  <a:rect b="b" l="l" r="r" t="t"/>
                  <a:pathLst>
                    <a:path extrusionOk="0" h="341138" w="341353">
                      <a:moveTo>
                        <a:pt x="170573" y="0"/>
                      </a:moveTo>
                      <a:cubicBezTo>
                        <a:pt x="76349" y="0"/>
                        <a:pt x="0" y="76349"/>
                        <a:pt x="0" y="170566"/>
                      </a:cubicBezTo>
                      <a:cubicBezTo>
                        <a:pt x="0" y="264790"/>
                        <a:pt x="76356" y="341139"/>
                        <a:pt x="170573" y="341139"/>
                      </a:cubicBezTo>
                      <a:cubicBezTo>
                        <a:pt x="264797" y="341139"/>
                        <a:pt x="341353" y="264790"/>
                        <a:pt x="341353" y="170566"/>
                      </a:cubicBezTo>
                      <a:cubicBezTo>
                        <a:pt x="341353" y="76349"/>
                        <a:pt x="264797" y="0"/>
                        <a:pt x="170573" y="0"/>
                      </a:cubicBezTo>
                      <a:close/>
                      <a:moveTo>
                        <a:pt x="170573" y="13395"/>
                      </a:moveTo>
                      <a:cubicBezTo>
                        <a:pt x="257396" y="13395"/>
                        <a:pt x="327959" y="83743"/>
                        <a:pt x="327959" y="170566"/>
                      </a:cubicBezTo>
                      <a:cubicBezTo>
                        <a:pt x="327959" y="257389"/>
                        <a:pt x="257396" y="327744"/>
                        <a:pt x="170573" y="327744"/>
                      </a:cubicBezTo>
                      <a:cubicBezTo>
                        <a:pt x="83749" y="327744"/>
                        <a:pt x="13395" y="257389"/>
                        <a:pt x="13395" y="170566"/>
                      </a:cubicBezTo>
                      <a:cubicBezTo>
                        <a:pt x="13395" y="83743"/>
                        <a:pt x="83749" y="13395"/>
                        <a:pt x="170573" y="1339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765" name="Google Shape;765;p24"/>
              <p:cNvSpPr/>
              <p:nvPr/>
            </p:nvSpPr>
            <p:spPr>
              <a:xfrm>
                <a:off x="4602033" y="1367885"/>
                <a:ext cx="74958" cy="16914"/>
              </a:xfrm>
              <a:custGeom>
                <a:rect b="b" l="l" r="r" t="t"/>
                <a:pathLst>
                  <a:path extrusionOk="0" h="16914" w="74958">
                    <a:moveTo>
                      <a:pt x="35047" y="2971"/>
                    </a:moveTo>
                    <a:cubicBezTo>
                      <a:pt x="40853" y="2120"/>
                      <a:pt x="78023" y="-6620"/>
                      <a:pt x="74755" y="10579"/>
                    </a:cubicBezTo>
                    <a:cubicBezTo>
                      <a:pt x="72599" y="21924"/>
                      <a:pt x="53672" y="15153"/>
                      <a:pt x="35737" y="12240"/>
                    </a:cubicBezTo>
                    <a:cubicBezTo>
                      <a:pt x="19683" y="9635"/>
                      <a:pt x="3664" y="6581"/>
                      <a:pt x="0" y="6775"/>
                    </a:cubicBezTo>
                    <a:cubicBezTo>
                      <a:pt x="0" y="6775"/>
                      <a:pt x="33332" y="3219"/>
                      <a:pt x="35047" y="2971"/>
                    </a:cubicBezTo>
                    <a:close/>
                  </a:path>
                </a:pathLst>
              </a:custGeom>
              <a:solidFill>
                <a:srgbClr val="D1996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66" name="Google Shape;766;p24"/>
              <p:cNvSpPr/>
              <p:nvPr/>
            </p:nvSpPr>
            <p:spPr>
              <a:xfrm>
                <a:off x="4550807" y="1544470"/>
                <a:ext cx="196339" cy="67188"/>
              </a:xfrm>
              <a:custGeom>
                <a:rect b="b" l="l" r="r" t="t"/>
                <a:pathLst>
                  <a:path extrusionOk="0" h="67188" w="196339">
                    <a:moveTo>
                      <a:pt x="26" y="67126"/>
                    </a:moveTo>
                    <a:cubicBezTo>
                      <a:pt x="27598" y="42581"/>
                      <a:pt x="108421" y="3214"/>
                      <a:pt x="146234" y="334"/>
                    </a:cubicBezTo>
                    <a:cubicBezTo>
                      <a:pt x="167290" y="-1266"/>
                      <a:pt x="196698" y="2451"/>
                      <a:pt x="196336" y="20915"/>
                    </a:cubicBezTo>
                    <a:cubicBezTo>
                      <a:pt x="196155" y="30137"/>
                      <a:pt x="161162" y="31175"/>
                      <a:pt x="143709" y="32669"/>
                    </a:cubicBezTo>
                    <a:cubicBezTo>
                      <a:pt x="99052" y="36493"/>
                      <a:pt x="-1849" y="68800"/>
                      <a:pt x="26" y="67126"/>
                    </a:cubicBezTo>
                    <a:close/>
                  </a:path>
                </a:pathLst>
              </a:custGeom>
              <a:solidFill>
                <a:srgbClr val="D1996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67" name="Google Shape;767;p24"/>
              <p:cNvSpPr/>
              <p:nvPr/>
            </p:nvSpPr>
            <p:spPr>
              <a:xfrm>
                <a:off x="4573577" y="1604197"/>
                <a:ext cx="133289" cy="34275"/>
              </a:xfrm>
              <a:custGeom>
                <a:rect b="b" l="l" r="r" t="t"/>
                <a:pathLst>
                  <a:path extrusionOk="0" h="34275" w="133289">
                    <a:moveTo>
                      <a:pt x="0" y="34275"/>
                    </a:moveTo>
                    <a:cubicBezTo>
                      <a:pt x="0" y="34275"/>
                      <a:pt x="121428" y="-16584"/>
                      <a:pt x="132713" y="5604"/>
                    </a:cubicBezTo>
                    <a:cubicBezTo>
                      <a:pt x="137401" y="14826"/>
                      <a:pt x="112112" y="20338"/>
                      <a:pt x="107029" y="21644"/>
                    </a:cubicBezTo>
                    <a:cubicBezTo>
                      <a:pt x="88504" y="26413"/>
                      <a:pt x="0" y="34275"/>
                      <a:pt x="0" y="34275"/>
                    </a:cubicBezTo>
                    <a:close/>
                  </a:path>
                </a:pathLst>
              </a:custGeom>
              <a:solidFill>
                <a:srgbClr val="D1996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68" name="Google Shape;768;p24"/>
              <p:cNvSpPr/>
              <p:nvPr/>
            </p:nvSpPr>
            <p:spPr>
              <a:xfrm>
                <a:off x="4604922" y="1829739"/>
                <a:ext cx="191605" cy="81677"/>
              </a:xfrm>
              <a:custGeom>
                <a:rect b="b" l="l" r="r" t="t"/>
                <a:pathLst>
                  <a:path extrusionOk="0" h="81677" w="191605">
                    <a:moveTo>
                      <a:pt x="18" y="81513"/>
                    </a:moveTo>
                    <a:cubicBezTo>
                      <a:pt x="14618" y="52273"/>
                      <a:pt x="178621" y="-34490"/>
                      <a:pt x="191306" y="14902"/>
                    </a:cubicBezTo>
                    <a:cubicBezTo>
                      <a:pt x="195733" y="32167"/>
                      <a:pt x="150499" y="35369"/>
                      <a:pt x="101944" y="48174"/>
                    </a:cubicBezTo>
                    <a:cubicBezTo>
                      <a:pt x="52103" y="61321"/>
                      <a:pt x="-1134" y="83823"/>
                      <a:pt x="18" y="81513"/>
                    </a:cubicBezTo>
                    <a:close/>
                  </a:path>
                </a:pathLst>
              </a:custGeom>
              <a:solidFill>
                <a:srgbClr val="D1996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69" name="Google Shape;769;p24"/>
              <p:cNvSpPr/>
              <p:nvPr/>
            </p:nvSpPr>
            <p:spPr>
              <a:xfrm>
                <a:off x="4680960" y="1899071"/>
                <a:ext cx="100434" cy="27972"/>
              </a:xfrm>
              <a:custGeom>
                <a:rect b="b" l="l" r="r" t="t"/>
                <a:pathLst>
                  <a:path extrusionOk="0" h="27972" w="100434">
                    <a:moveTo>
                      <a:pt x="100211" y="3293"/>
                    </a:moveTo>
                    <a:cubicBezTo>
                      <a:pt x="105227" y="16299"/>
                      <a:pt x="24144" y="19742"/>
                      <a:pt x="0" y="27973"/>
                    </a:cubicBezTo>
                    <a:cubicBezTo>
                      <a:pt x="0" y="27973"/>
                      <a:pt x="94532" y="-11427"/>
                      <a:pt x="100211" y="3293"/>
                    </a:cubicBezTo>
                    <a:close/>
                  </a:path>
                </a:pathLst>
              </a:custGeom>
              <a:solidFill>
                <a:srgbClr val="D1996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770" name="Google Shape;770;p24"/>
          <p:cNvGrpSpPr/>
          <p:nvPr/>
        </p:nvGrpSpPr>
        <p:grpSpPr>
          <a:xfrm flipH="1">
            <a:off x="8957212" y="547360"/>
            <a:ext cx="1151409" cy="1162040"/>
            <a:chOff x="2023843" y="5545490"/>
            <a:chExt cx="974449" cy="983446"/>
          </a:xfrm>
        </p:grpSpPr>
        <p:sp>
          <p:nvSpPr>
            <p:cNvPr id="771" name="Google Shape;771;p24"/>
            <p:cNvSpPr/>
            <p:nvPr/>
          </p:nvSpPr>
          <p:spPr>
            <a:xfrm>
              <a:off x="2037333" y="5560806"/>
              <a:ext cx="947531" cy="956758"/>
            </a:xfrm>
            <a:custGeom>
              <a:rect b="b" l="l" r="r" t="t"/>
              <a:pathLst>
                <a:path extrusionOk="0" h="956758" w="947531">
                  <a:moveTo>
                    <a:pt x="0" y="478379"/>
                  </a:moveTo>
                  <a:cubicBezTo>
                    <a:pt x="0" y="214172"/>
                    <a:pt x="212112" y="0"/>
                    <a:pt x="473767" y="0"/>
                  </a:cubicBezTo>
                  <a:cubicBezTo>
                    <a:pt x="735416" y="0"/>
                    <a:pt x="947532" y="214172"/>
                    <a:pt x="947532" y="478379"/>
                  </a:cubicBezTo>
                  <a:cubicBezTo>
                    <a:pt x="947532" y="742579"/>
                    <a:pt x="735416" y="956758"/>
                    <a:pt x="473767" y="956758"/>
                  </a:cubicBezTo>
                  <a:cubicBezTo>
                    <a:pt x="212112" y="956758"/>
                    <a:pt x="0" y="742579"/>
                    <a:pt x="0" y="478379"/>
                  </a:cubicBezTo>
                  <a:close/>
                </a:path>
              </a:pathLst>
            </a:custGeom>
            <a:solidFill>
              <a:srgbClr val="FFFFFF"/>
            </a:solidFill>
            <a:ln cap="flat" cmpd="sng" w="167350">
              <a:solidFill>
                <a:srgbClr val="FFFFFF"/>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772" name="Google Shape;772;p24"/>
            <p:cNvGrpSpPr/>
            <p:nvPr/>
          </p:nvGrpSpPr>
          <p:grpSpPr>
            <a:xfrm>
              <a:off x="2043721" y="5565467"/>
              <a:ext cx="947532" cy="956758"/>
              <a:chOff x="2043721" y="5565467"/>
              <a:chExt cx="947532" cy="956758"/>
            </a:xfrm>
          </p:grpSpPr>
          <p:sp>
            <p:nvSpPr>
              <p:cNvPr id="773" name="Google Shape;773;p24"/>
              <p:cNvSpPr/>
              <p:nvPr/>
            </p:nvSpPr>
            <p:spPr>
              <a:xfrm>
                <a:off x="2043721" y="5565467"/>
                <a:ext cx="947532" cy="956758"/>
              </a:xfrm>
              <a:custGeom>
                <a:rect b="b" l="l" r="r" t="t"/>
                <a:pathLst>
                  <a:path extrusionOk="0" h="956758" w="947532">
                    <a:moveTo>
                      <a:pt x="0" y="478379"/>
                    </a:moveTo>
                    <a:cubicBezTo>
                      <a:pt x="0" y="214179"/>
                      <a:pt x="212112" y="0"/>
                      <a:pt x="473761" y="0"/>
                    </a:cubicBezTo>
                    <a:cubicBezTo>
                      <a:pt x="735417" y="0"/>
                      <a:pt x="947533" y="214179"/>
                      <a:pt x="947533" y="478379"/>
                    </a:cubicBezTo>
                    <a:cubicBezTo>
                      <a:pt x="947533" y="742586"/>
                      <a:pt x="735417" y="956758"/>
                      <a:pt x="473761" y="956758"/>
                    </a:cubicBezTo>
                    <a:cubicBezTo>
                      <a:pt x="212112" y="956758"/>
                      <a:pt x="0" y="742586"/>
                      <a:pt x="0" y="478379"/>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74" name="Google Shape;774;p24"/>
              <p:cNvSpPr/>
              <p:nvPr/>
            </p:nvSpPr>
            <p:spPr>
              <a:xfrm>
                <a:off x="2086303" y="5608464"/>
                <a:ext cx="862362" cy="870764"/>
              </a:xfrm>
              <a:custGeom>
                <a:rect b="b" l="l" r="r" t="t"/>
                <a:pathLst>
                  <a:path extrusionOk="0" h="870764" w="862362">
                    <a:moveTo>
                      <a:pt x="0" y="435382"/>
                    </a:moveTo>
                    <a:cubicBezTo>
                      <a:pt x="0" y="194930"/>
                      <a:pt x="193045" y="0"/>
                      <a:pt x="431179" y="0"/>
                    </a:cubicBezTo>
                    <a:cubicBezTo>
                      <a:pt x="669321" y="0"/>
                      <a:pt x="862363" y="194930"/>
                      <a:pt x="862363" y="435382"/>
                    </a:cubicBezTo>
                    <a:cubicBezTo>
                      <a:pt x="862363" y="675841"/>
                      <a:pt x="669321" y="870765"/>
                      <a:pt x="431179" y="870765"/>
                    </a:cubicBezTo>
                    <a:cubicBezTo>
                      <a:pt x="193045" y="870765"/>
                      <a:pt x="0" y="675841"/>
                      <a:pt x="0" y="435382"/>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775" name="Google Shape;775;p24"/>
              <p:cNvGrpSpPr/>
              <p:nvPr/>
            </p:nvGrpSpPr>
            <p:grpSpPr>
              <a:xfrm>
                <a:off x="2161328" y="5684451"/>
                <a:ext cx="716067" cy="722818"/>
                <a:chOff x="2161328" y="5684451"/>
                <a:chExt cx="716067" cy="722818"/>
              </a:xfrm>
            </p:grpSpPr>
            <p:sp>
              <p:nvSpPr>
                <p:cNvPr id="776" name="Google Shape;776;p24"/>
                <p:cNvSpPr/>
                <p:nvPr/>
              </p:nvSpPr>
              <p:spPr>
                <a:xfrm>
                  <a:off x="2290676" y="5684451"/>
                  <a:ext cx="215059" cy="318375"/>
                </a:xfrm>
                <a:custGeom>
                  <a:rect b="b" l="l" r="r" t="t"/>
                  <a:pathLst>
                    <a:path extrusionOk="0" h="318375" w="215059">
                      <a:moveTo>
                        <a:pt x="215060" y="318375"/>
                      </a:moveTo>
                      <a:cubicBezTo>
                        <a:pt x="215060" y="318375"/>
                        <a:pt x="213345" y="87882"/>
                        <a:pt x="204685" y="9209"/>
                      </a:cubicBezTo>
                      <a:cubicBezTo>
                        <a:pt x="202944" y="-6636"/>
                        <a:pt x="144169" y="-1801"/>
                        <a:pt x="89687" y="21921"/>
                      </a:cubicBezTo>
                      <a:cubicBezTo>
                        <a:pt x="34682" y="45877"/>
                        <a:pt x="-11824" y="86174"/>
                        <a:pt x="2683" y="101216"/>
                      </a:cubicBezTo>
                      <a:cubicBezTo>
                        <a:pt x="45083" y="145190"/>
                        <a:pt x="215060" y="318375"/>
                        <a:pt x="215060" y="318375"/>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77" name="Google Shape;777;p24"/>
                <p:cNvSpPr/>
                <p:nvPr/>
              </p:nvSpPr>
              <p:spPr>
                <a:xfrm>
                  <a:off x="2532987" y="6088899"/>
                  <a:ext cx="215059" cy="318368"/>
                </a:xfrm>
                <a:custGeom>
                  <a:rect b="b" l="l" r="r" t="t"/>
                  <a:pathLst>
                    <a:path extrusionOk="0" h="318368" w="215059">
                      <a:moveTo>
                        <a:pt x="0" y="0"/>
                      </a:moveTo>
                      <a:cubicBezTo>
                        <a:pt x="0" y="0"/>
                        <a:pt x="1721" y="230487"/>
                        <a:pt x="10374" y="309159"/>
                      </a:cubicBezTo>
                      <a:cubicBezTo>
                        <a:pt x="12115" y="325005"/>
                        <a:pt x="70891" y="320170"/>
                        <a:pt x="125373" y="296448"/>
                      </a:cubicBezTo>
                      <a:cubicBezTo>
                        <a:pt x="180377" y="272492"/>
                        <a:pt x="226883" y="232194"/>
                        <a:pt x="212377" y="217152"/>
                      </a:cubicBezTo>
                      <a:cubicBezTo>
                        <a:pt x="169977" y="173178"/>
                        <a:pt x="0" y="0"/>
                        <a:pt x="0" y="0"/>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78" name="Google Shape;778;p24"/>
                <p:cNvSpPr/>
                <p:nvPr/>
              </p:nvSpPr>
              <p:spPr>
                <a:xfrm>
                  <a:off x="2165079" y="5812188"/>
                  <a:ext cx="317376" cy="211995"/>
                </a:xfrm>
                <a:custGeom>
                  <a:rect b="b" l="l" r="r" t="t"/>
                  <a:pathLst>
                    <a:path extrusionOk="0" h="211995" w="317376">
                      <a:moveTo>
                        <a:pt x="317377" y="211995"/>
                      </a:moveTo>
                      <a:cubicBezTo>
                        <a:pt x="317377" y="211995"/>
                        <a:pt x="152711" y="50711"/>
                        <a:pt x="90815" y="1380"/>
                      </a:cubicBezTo>
                      <a:cubicBezTo>
                        <a:pt x="78351" y="-8553"/>
                        <a:pt x="40338" y="36533"/>
                        <a:pt x="18754" y="91900"/>
                      </a:cubicBezTo>
                      <a:cubicBezTo>
                        <a:pt x="-3041" y="147795"/>
                        <a:pt x="-7251" y="209189"/>
                        <a:pt x="13638" y="209504"/>
                      </a:cubicBezTo>
                      <a:cubicBezTo>
                        <a:pt x="74721" y="210435"/>
                        <a:pt x="317377" y="211995"/>
                        <a:pt x="317377" y="211995"/>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79" name="Google Shape;779;p24"/>
                <p:cNvSpPr/>
                <p:nvPr/>
              </p:nvSpPr>
              <p:spPr>
                <a:xfrm>
                  <a:off x="2556266" y="6067535"/>
                  <a:ext cx="317378" cy="211995"/>
                </a:xfrm>
                <a:custGeom>
                  <a:rect b="b" l="l" r="r" t="t"/>
                  <a:pathLst>
                    <a:path extrusionOk="0" h="211995" w="317378">
                      <a:moveTo>
                        <a:pt x="0" y="0"/>
                      </a:moveTo>
                      <a:cubicBezTo>
                        <a:pt x="0" y="0"/>
                        <a:pt x="164666" y="161284"/>
                        <a:pt x="226562" y="210616"/>
                      </a:cubicBezTo>
                      <a:cubicBezTo>
                        <a:pt x="239025" y="220548"/>
                        <a:pt x="277039" y="175462"/>
                        <a:pt x="298624" y="120102"/>
                      </a:cubicBezTo>
                      <a:cubicBezTo>
                        <a:pt x="320417" y="64207"/>
                        <a:pt x="324630" y="2806"/>
                        <a:pt x="303741" y="2491"/>
                      </a:cubicBezTo>
                      <a:cubicBezTo>
                        <a:pt x="242655" y="1561"/>
                        <a:pt x="0" y="0"/>
                        <a:pt x="0" y="0"/>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80" name="Google Shape;780;p24"/>
                <p:cNvSpPr/>
                <p:nvPr/>
              </p:nvSpPr>
              <p:spPr>
                <a:xfrm>
                  <a:off x="2560017" y="5812188"/>
                  <a:ext cx="317378" cy="211995"/>
                </a:xfrm>
                <a:custGeom>
                  <a:rect b="b" l="l" r="r" t="t"/>
                  <a:pathLst>
                    <a:path extrusionOk="0" h="211995" w="317378">
                      <a:moveTo>
                        <a:pt x="0" y="211995"/>
                      </a:moveTo>
                      <a:cubicBezTo>
                        <a:pt x="0" y="211995"/>
                        <a:pt x="164666" y="50711"/>
                        <a:pt x="226569" y="1380"/>
                      </a:cubicBezTo>
                      <a:cubicBezTo>
                        <a:pt x="239025" y="-8553"/>
                        <a:pt x="277039" y="36533"/>
                        <a:pt x="298624" y="91900"/>
                      </a:cubicBezTo>
                      <a:cubicBezTo>
                        <a:pt x="320417" y="147795"/>
                        <a:pt x="324630" y="209189"/>
                        <a:pt x="303741" y="209504"/>
                      </a:cubicBezTo>
                      <a:cubicBezTo>
                        <a:pt x="242655" y="210435"/>
                        <a:pt x="0" y="211995"/>
                        <a:pt x="0" y="211995"/>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81" name="Google Shape;781;p24"/>
                <p:cNvSpPr/>
                <p:nvPr/>
              </p:nvSpPr>
              <p:spPr>
                <a:xfrm>
                  <a:off x="2161328" y="6067535"/>
                  <a:ext cx="317377" cy="211995"/>
                </a:xfrm>
                <a:custGeom>
                  <a:rect b="b" l="l" r="r" t="t"/>
                  <a:pathLst>
                    <a:path extrusionOk="0" h="211995" w="317377">
                      <a:moveTo>
                        <a:pt x="317377" y="0"/>
                      </a:moveTo>
                      <a:cubicBezTo>
                        <a:pt x="317377" y="0"/>
                        <a:pt x="152712" y="161284"/>
                        <a:pt x="90815" y="210616"/>
                      </a:cubicBezTo>
                      <a:cubicBezTo>
                        <a:pt x="78352" y="220548"/>
                        <a:pt x="40338" y="175462"/>
                        <a:pt x="18753" y="120102"/>
                      </a:cubicBezTo>
                      <a:cubicBezTo>
                        <a:pt x="-3041" y="64207"/>
                        <a:pt x="-7251" y="2806"/>
                        <a:pt x="13639" y="2491"/>
                      </a:cubicBezTo>
                      <a:cubicBezTo>
                        <a:pt x="74722" y="1561"/>
                        <a:pt x="317377" y="0"/>
                        <a:pt x="317377" y="0"/>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82" name="Google Shape;782;p24"/>
                <p:cNvSpPr/>
                <p:nvPr/>
              </p:nvSpPr>
              <p:spPr>
                <a:xfrm>
                  <a:off x="2537755" y="5684452"/>
                  <a:ext cx="215508" cy="316839"/>
                </a:xfrm>
                <a:custGeom>
                  <a:rect b="b" l="l" r="r" t="t"/>
                  <a:pathLst>
                    <a:path extrusionOk="0" h="316839" w="215508">
                      <a:moveTo>
                        <a:pt x="0" y="316840"/>
                      </a:moveTo>
                      <a:cubicBezTo>
                        <a:pt x="0" y="316840"/>
                        <a:pt x="163788" y="154666"/>
                        <a:pt x="214065" y="93526"/>
                      </a:cubicBezTo>
                      <a:cubicBezTo>
                        <a:pt x="224184" y="81216"/>
                        <a:pt x="179688" y="42519"/>
                        <a:pt x="124663" y="20090"/>
                      </a:cubicBezTo>
                      <a:cubicBezTo>
                        <a:pt x="69102" y="-2560"/>
                        <a:pt x="7782" y="-7703"/>
                        <a:pt x="7146" y="13179"/>
                      </a:cubicBezTo>
                      <a:cubicBezTo>
                        <a:pt x="5278" y="74238"/>
                        <a:pt x="0" y="316840"/>
                        <a:pt x="0" y="316840"/>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83" name="Google Shape;783;p24"/>
                <p:cNvSpPr/>
                <p:nvPr/>
              </p:nvSpPr>
              <p:spPr>
                <a:xfrm>
                  <a:off x="2285459" y="6090426"/>
                  <a:ext cx="215508" cy="316843"/>
                </a:xfrm>
                <a:custGeom>
                  <a:rect b="b" l="l" r="r" t="t"/>
                  <a:pathLst>
                    <a:path extrusionOk="0" h="316843" w="215508">
                      <a:moveTo>
                        <a:pt x="215508" y="0"/>
                      </a:moveTo>
                      <a:cubicBezTo>
                        <a:pt x="215508" y="0"/>
                        <a:pt x="51720" y="162181"/>
                        <a:pt x="1443" y="223314"/>
                      </a:cubicBezTo>
                      <a:cubicBezTo>
                        <a:pt x="-8676" y="235623"/>
                        <a:pt x="35820" y="274320"/>
                        <a:pt x="90852" y="296749"/>
                      </a:cubicBezTo>
                      <a:cubicBezTo>
                        <a:pt x="146406" y="319399"/>
                        <a:pt x="207726" y="324549"/>
                        <a:pt x="208362" y="303667"/>
                      </a:cubicBezTo>
                      <a:cubicBezTo>
                        <a:pt x="210231" y="242602"/>
                        <a:pt x="215508" y="0"/>
                        <a:pt x="215508" y="0"/>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sp>
          <p:nvSpPr>
            <p:cNvPr id="784" name="Google Shape;784;p24"/>
            <p:cNvSpPr/>
            <p:nvPr/>
          </p:nvSpPr>
          <p:spPr>
            <a:xfrm>
              <a:off x="2023843" y="5545490"/>
              <a:ext cx="974449" cy="983446"/>
            </a:xfrm>
            <a:custGeom>
              <a:rect b="b" l="l" r="r" t="t"/>
              <a:pathLst>
                <a:path extrusionOk="0" h="983446" w="974449">
                  <a:moveTo>
                    <a:pt x="487223" y="0"/>
                  </a:moveTo>
                  <a:cubicBezTo>
                    <a:pt x="218147" y="0"/>
                    <a:pt x="0" y="220045"/>
                    <a:pt x="0" y="491620"/>
                  </a:cubicBezTo>
                  <a:cubicBezTo>
                    <a:pt x="0" y="763187"/>
                    <a:pt x="218147" y="983447"/>
                    <a:pt x="487223" y="983447"/>
                  </a:cubicBezTo>
                  <a:cubicBezTo>
                    <a:pt x="756306" y="983447"/>
                    <a:pt x="974456" y="763187"/>
                    <a:pt x="974449" y="491620"/>
                  </a:cubicBezTo>
                  <a:cubicBezTo>
                    <a:pt x="974449" y="220045"/>
                    <a:pt x="756306" y="-7"/>
                    <a:pt x="487223" y="0"/>
                  </a:cubicBezTo>
                  <a:close/>
                  <a:moveTo>
                    <a:pt x="487223" y="13395"/>
                  </a:moveTo>
                  <a:cubicBezTo>
                    <a:pt x="748879" y="13395"/>
                    <a:pt x="961055" y="227419"/>
                    <a:pt x="961055" y="491620"/>
                  </a:cubicBezTo>
                  <a:cubicBezTo>
                    <a:pt x="961055" y="755820"/>
                    <a:pt x="748879" y="970052"/>
                    <a:pt x="487223" y="970052"/>
                  </a:cubicBezTo>
                  <a:cubicBezTo>
                    <a:pt x="225575" y="970052"/>
                    <a:pt x="13395" y="755820"/>
                    <a:pt x="13395" y="491620"/>
                  </a:cubicBezTo>
                  <a:cubicBezTo>
                    <a:pt x="13395" y="227419"/>
                    <a:pt x="225575" y="13395"/>
                    <a:pt x="487223" y="1339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785" name="Google Shape;785;p24"/>
          <p:cNvGrpSpPr/>
          <p:nvPr/>
        </p:nvGrpSpPr>
        <p:grpSpPr>
          <a:xfrm flipH="1">
            <a:off x="2512513" y="5371180"/>
            <a:ext cx="1217533" cy="1304220"/>
            <a:chOff x="1885538" y="2088865"/>
            <a:chExt cx="1251061" cy="1340136"/>
          </a:xfrm>
        </p:grpSpPr>
        <p:sp>
          <p:nvSpPr>
            <p:cNvPr id="786" name="Google Shape;786;p24"/>
            <p:cNvSpPr/>
            <p:nvPr/>
          </p:nvSpPr>
          <p:spPr>
            <a:xfrm>
              <a:off x="1892145" y="2095530"/>
              <a:ext cx="1237710" cy="1326764"/>
            </a:xfrm>
            <a:custGeom>
              <a:rect b="b" l="l" r="r" t="t"/>
              <a:pathLst>
                <a:path extrusionOk="0" h="1326764" w="1237710">
                  <a:moveTo>
                    <a:pt x="376126" y="441930"/>
                  </a:moveTo>
                  <a:cubicBezTo>
                    <a:pt x="431398" y="383295"/>
                    <a:pt x="319996" y="51740"/>
                    <a:pt x="444150" y="6748"/>
                  </a:cubicBezTo>
                  <a:cubicBezTo>
                    <a:pt x="617442" y="-56052"/>
                    <a:pt x="683959" y="339917"/>
                    <a:pt x="772845" y="349065"/>
                  </a:cubicBezTo>
                  <a:cubicBezTo>
                    <a:pt x="869667" y="359024"/>
                    <a:pt x="1173355" y="155829"/>
                    <a:pt x="1232090" y="299901"/>
                  </a:cubicBezTo>
                  <a:cubicBezTo>
                    <a:pt x="1278710" y="414257"/>
                    <a:pt x="1020510" y="543246"/>
                    <a:pt x="1002849" y="657582"/>
                  </a:cubicBezTo>
                  <a:cubicBezTo>
                    <a:pt x="985470" y="770089"/>
                    <a:pt x="1302813" y="896574"/>
                    <a:pt x="1193346" y="1055272"/>
                  </a:cubicBezTo>
                  <a:cubicBezTo>
                    <a:pt x="1078984" y="1221076"/>
                    <a:pt x="846555" y="952328"/>
                    <a:pt x="729246" y="999584"/>
                  </a:cubicBezTo>
                  <a:cubicBezTo>
                    <a:pt x="593881" y="1054113"/>
                    <a:pt x="560428" y="1342987"/>
                    <a:pt x="411815" y="1326049"/>
                  </a:cubicBezTo>
                  <a:cubicBezTo>
                    <a:pt x="242702" y="1306775"/>
                    <a:pt x="376253" y="967210"/>
                    <a:pt x="335226" y="871472"/>
                  </a:cubicBezTo>
                  <a:cubicBezTo>
                    <a:pt x="275906" y="733067"/>
                    <a:pt x="-13586" y="784857"/>
                    <a:pt x="497" y="620827"/>
                  </a:cubicBezTo>
                  <a:cubicBezTo>
                    <a:pt x="13074" y="474324"/>
                    <a:pt x="314330" y="507483"/>
                    <a:pt x="376126" y="441930"/>
                  </a:cubicBezTo>
                  <a:close/>
                </a:path>
              </a:pathLst>
            </a:custGeom>
            <a:solidFill>
              <a:srgbClr val="FBFBFB"/>
            </a:solidFill>
            <a:ln cap="rnd" cmpd="sng" w="167350">
              <a:solidFill>
                <a:srgbClr val="FBFBFB"/>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787" name="Google Shape;787;p24"/>
            <p:cNvGrpSpPr/>
            <p:nvPr/>
          </p:nvGrpSpPr>
          <p:grpSpPr>
            <a:xfrm>
              <a:off x="1898533" y="2102206"/>
              <a:ext cx="1237710" cy="1326765"/>
              <a:chOff x="1898533" y="2102206"/>
              <a:chExt cx="1237710" cy="1326765"/>
            </a:xfrm>
          </p:grpSpPr>
          <p:sp>
            <p:nvSpPr>
              <p:cNvPr id="788" name="Google Shape;788;p24"/>
              <p:cNvSpPr/>
              <p:nvPr/>
            </p:nvSpPr>
            <p:spPr>
              <a:xfrm>
                <a:off x="1898533" y="2102206"/>
                <a:ext cx="1237710" cy="1326765"/>
              </a:xfrm>
              <a:custGeom>
                <a:rect b="b" l="l" r="r" t="t"/>
                <a:pathLst>
                  <a:path extrusionOk="0" h="1326765" w="1237710">
                    <a:moveTo>
                      <a:pt x="376126" y="441931"/>
                    </a:moveTo>
                    <a:cubicBezTo>
                      <a:pt x="431399" y="383296"/>
                      <a:pt x="319997" y="51742"/>
                      <a:pt x="444150" y="6749"/>
                    </a:cubicBezTo>
                    <a:cubicBezTo>
                      <a:pt x="617442" y="-56058"/>
                      <a:pt x="683959" y="339918"/>
                      <a:pt x="772839" y="349067"/>
                    </a:cubicBezTo>
                    <a:cubicBezTo>
                      <a:pt x="869668" y="359025"/>
                      <a:pt x="1173355" y="155830"/>
                      <a:pt x="1232090" y="299902"/>
                    </a:cubicBezTo>
                    <a:cubicBezTo>
                      <a:pt x="1278710" y="414258"/>
                      <a:pt x="1020510" y="543247"/>
                      <a:pt x="1002850" y="657576"/>
                    </a:cubicBezTo>
                    <a:cubicBezTo>
                      <a:pt x="985464" y="770084"/>
                      <a:pt x="1302814" y="896575"/>
                      <a:pt x="1193347" y="1055273"/>
                    </a:cubicBezTo>
                    <a:cubicBezTo>
                      <a:pt x="1078984" y="1221077"/>
                      <a:pt x="846549" y="952330"/>
                      <a:pt x="729246" y="999585"/>
                    </a:cubicBezTo>
                    <a:cubicBezTo>
                      <a:pt x="593875" y="1054115"/>
                      <a:pt x="560428" y="1342988"/>
                      <a:pt x="411816" y="1326050"/>
                    </a:cubicBezTo>
                    <a:cubicBezTo>
                      <a:pt x="242702" y="1306776"/>
                      <a:pt x="376254" y="967211"/>
                      <a:pt x="335226" y="871474"/>
                    </a:cubicBezTo>
                    <a:cubicBezTo>
                      <a:pt x="275906" y="733068"/>
                      <a:pt x="-13585" y="784858"/>
                      <a:pt x="497" y="620828"/>
                    </a:cubicBezTo>
                    <a:cubicBezTo>
                      <a:pt x="13074" y="474326"/>
                      <a:pt x="314331" y="507484"/>
                      <a:pt x="376126" y="441931"/>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89" name="Google Shape;789;p24"/>
              <p:cNvSpPr/>
              <p:nvPr/>
            </p:nvSpPr>
            <p:spPr>
              <a:xfrm>
                <a:off x="2247567" y="2471338"/>
                <a:ext cx="539640" cy="588497"/>
              </a:xfrm>
              <a:custGeom>
                <a:rect b="b" l="l" r="r" t="t"/>
                <a:pathLst>
                  <a:path extrusionOk="0" h="588497" w="539640">
                    <a:moveTo>
                      <a:pt x="163991" y="196021"/>
                    </a:moveTo>
                    <a:cubicBezTo>
                      <a:pt x="188088" y="170016"/>
                      <a:pt x="139519" y="22951"/>
                      <a:pt x="193647" y="2993"/>
                    </a:cubicBezTo>
                    <a:cubicBezTo>
                      <a:pt x="269205" y="-24861"/>
                      <a:pt x="298204" y="150775"/>
                      <a:pt x="336962" y="154833"/>
                    </a:cubicBezTo>
                    <a:cubicBezTo>
                      <a:pt x="379174" y="159247"/>
                      <a:pt x="511579" y="69122"/>
                      <a:pt x="537190" y="133020"/>
                    </a:cubicBezTo>
                    <a:cubicBezTo>
                      <a:pt x="557516" y="183745"/>
                      <a:pt x="444942" y="240960"/>
                      <a:pt x="437240" y="291678"/>
                    </a:cubicBezTo>
                    <a:cubicBezTo>
                      <a:pt x="429665" y="341580"/>
                      <a:pt x="568024" y="397683"/>
                      <a:pt x="520299" y="468078"/>
                    </a:cubicBezTo>
                    <a:cubicBezTo>
                      <a:pt x="470438" y="541620"/>
                      <a:pt x="369095" y="422416"/>
                      <a:pt x="317955" y="443378"/>
                    </a:cubicBezTo>
                    <a:cubicBezTo>
                      <a:pt x="258932" y="467562"/>
                      <a:pt x="244345" y="595694"/>
                      <a:pt x="179549" y="588180"/>
                    </a:cubicBezTo>
                    <a:cubicBezTo>
                      <a:pt x="105819" y="579634"/>
                      <a:pt x="164045" y="429013"/>
                      <a:pt x="146156" y="386552"/>
                    </a:cubicBezTo>
                    <a:cubicBezTo>
                      <a:pt x="120298" y="325158"/>
                      <a:pt x="-5918" y="348130"/>
                      <a:pt x="216" y="275371"/>
                    </a:cubicBezTo>
                    <a:cubicBezTo>
                      <a:pt x="5701" y="210394"/>
                      <a:pt x="137048" y="225101"/>
                      <a:pt x="163991" y="196021"/>
                    </a:cubicBezTo>
                    <a:close/>
                  </a:path>
                </a:pathLst>
              </a:custGeom>
              <a:solidFill>
                <a:srgbClr val="FFDF9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90" name="Google Shape;790;p24"/>
              <p:cNvSpPr/>
              <p:nvPr/>
            </p:nvSpPr>
            <p:spPr>
              <a:xfrm>
                <a:off x="2281823" y="2503610"/>
                <a:ext cx="473236" cy="523159"/>
              </a:xfrm>
              <a:custGeom>
                <a:rect b="b" l="l" r="r" t="t"/>
                <a:pathLst>
                  <a:path extrusionOk="0" h="523159" w="473236">
                    <a:moveTo>
                      <a:pt x="143806" y="174258"/>
                    </a:moveTo>
                    <a:cubicBezTo>
                      <a:pt x="164943" y="151139"/>
                      <a:pt x="122348" y="20401"/>
                      <a:pt x="169818" y="2660"/>
                    </a:cubicBezTo>
                    <a:cubicBezTo>
                      <a:pt x="236074" y="-22100"/>
                      <a:pt x="261511" y="134034"/>
                      <a:pt x="295492" y="137644"/>
                    </a:cubicBezTo>
                    <a:cubicBezTo>
                      <a:pt x="332515" y="141568"/>
                      <a:pt x="448626" y="61449"/>
                      <a:pt x="471088" y="118255"/>
                    </a:cubicBezTo>
                    <a:cubicBezTo>
                      <a:pt x="488910" y="163348"/>
                      <a:pt x="390192" y="214214"/>
                      <a:pt x="383434" y="259293"/>
                    </a:cubicBezTo>
                    <a:cubicBezTo>
                      <a:pt x="376791" y="303655"/>
                      <a:pt x="498125" y="353530"/>
                      <a:pt x="456274" y="416109"/>
                    </a:cubicBezTo>
                    <a:cubicBezTo>
                      <a:pt x="412547" y="481488"/>
                      <a:pt x="323675" y="375517"/>
                      <a:pt x="278823" y="394149"/>
                    </a:cubicBezTo>
                    <a:cubicBezTo>
                      <a:pt x="227067" y="415654"/>
                      <a:pt x="214275" y="529554"/>
                      <a:pt x="157455" y="522877"/>
                    </a:cubicBezTo>
                    <a:cubicBezTo>
                      <a:pt x="92793" y="515276"/>
                      <a:pt x="143860" y="381384"/>
                      <a:pt x="128168" y="343638"/>
                    </a:cubicBezTo>
                    <a:cubicBezTo>
                      <a:pt x="105491" y="289055"/>
                      <a:pt x="-5195" y="309482"/>
                      <a:pt x="190" y="244800"/>
                    </a:cubicBezTo>
                    <a:cubicBezTo>
                      <a:pt x="4999" y="187036"/>
                      <a:pt x="120178" y="200109"/>
                      <a:pt x="143806" y="174258"/>
                    </a:cubicBezTo>
                    <a:close/>
                  </a:path>
                </a:pathLst>
              </a:custGeom>
              <a:solidFill>
                <a:srgbClr val="F1B80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791" name="Google Shape;791;p24"/>
              <p:cNvGrpSpPr/>
              <p:nvPr/>
            </p:nvGrpSpPr>
            <p:grpSpPr>
              <a:xfrm>
                <a:off x="1991663" y="2209876"/>
                <a:ext cx="1003013" cy="1098512"/>
                <a:chOff x="1991663" y="2209876"/>
                <a:chExt cx="1003013" cy="1098512"/>
              </a:xfrm>
            </p:grpSpPr>
            <p:sp>
              <p:nvSpPr>
                <p:cNvPr id="792" name="Google Shape;792;p24"/>
                <p:cNvSpPr/>
                <p:nvPr/>
              </p:nvSpPr>
              <p:spPr>
                <a:xfrm>
                  <a:off x="2475671" y="2711012"/>
                  <a:ext cx="83434" cy="83427"/>
                </a:xfrm>
                <a:custGeom>
                  <a:rect b="b" l="l" r="r" t="t"/>
                  <a:pathLst>
                    <a:path extrusionOk="0" h="83427" w="83434">
                      <a:moveTo>
                        <a:pt x="0" y="41711"/>
                      </a:moveTo>
                      <a:cubicBezTo>
                        <a:pt x="0" y="18672"/>
                        <a:pt x="18679" y="0"/>
                        <a:pt x="41717" y="0"/>
                      </a:cubicBezTo>
                      <a:cubicBezTo>
                        <a:pt x="64756" y="0"/>
                        <a:pt x="83434" y="18672"/>
                        <a:pt x="83434" y="41711"/>
                      </a:cubicBezTo>
                      <a:cubicBezTo>
                        <a:pt x="83434" y="64756"/>
                        <a:pt x="64756" y="83428"/>
                        <a:pt x="41717" y="83428"/>
                      </a:cubicBezTo>
                      <a:cubicBezTo>
                        <a:pt x="18679" y="83428"/>
                        <a:pt x="0" y="64756"/>
                        <a:pt x="0" y="41711"/>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93" name="Google Shape;793;p24"/>
                <p:cNvSpPr/>
                <p:nvPr/>
              </p:nvSpPr>
              <p:spPr>
                <a:xfrm>
                  <a:off x="2378682" y="2334412"/>
                  <a:ext cx="83427" cy="83434"/>
                </a:xfrm>
                <a:custGeom>
                  <a:rect b="b" l="l" r="r" t="t"/>
                  <a:pathLst>
                    <a:path extrusionOk="0" h="83434" w="83427">
                      <a:moveTo>
                        <a:pt x="0" y="41717"/>
                      </a:moveTo>
                      <a:cubicBezTo>
                        <a:pt x="0" y="18679"/>
                        <a:pt x="18672" y="0"/>
                        <a:pt x="41711" y="0"/>
                      </a:cubicBezTo>
                      <a:cubicBezTo>
                        <a:pt x="64756" y="0"/>
                        <a:pt x="83428" y="18679"/>
                        <a:pt x="83428" y="41717"/>
                      </a:cubicBezTo>
                      <a:cubicBezTo>
                        <a:pt x="83428" y="64756"/>
                        <a:pt x="64756" y="83434"/>
                        <a:pt x="41711" y="83434"/>
                      </a:cubicBezTo>
                      <a:cubicBezTo>
                        <a:pt x="18672" y="83434"/>
                        <a:pt x="0" y="64756"/>
                        <a:pt x="0" y="41717"/>
                      </a:cubicBezTo>
                      <a:close/>
                    </a:path>
                  </a:pathLst>
                </a:custGeom>
                <a:solidFill>
                  <a:srgbClr val="F1B80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94" name="Google Shape;794;p24"/>
                <p:cNvSpPr/>
                <p:nvPr/>
              </p:nvSpPr>
              <p:spPr>
                <a:xfrm>
                  <a:off x="2839045" y="2503611"/>
                  <a:ext cx="83434" cy="83434"/>
                </a:xfrm>
                <a:custGeom>
                  <a:rect b="b" l="l" r="r" t="t"/>
                  <a:pathLst>
                    <a:path extrusionOk="0" h="83434" w="83434">
                      <a:moveTo>
                        <a:pt x="0" y="41717"/>
                      </a:moveTo>
                      <a:cubicBezTo>
                        <a:pt x="0" y="18679"/>
                        <a:pt x="18679" y="0"/>
                        <a:pt x="41717" y="0"/>
                      </a:cubicBezTo>
                      <a:cubicBezTo>
                        <a:pt x="64756" y="0"/>
                        <a:pt x="83435" y="18679"/>
                        <a:pt x="83435" y="41717"/>
                      </a:cubicBezTo>
                      <a:cubicBezTo>
                        <a:pt x="83435" y="64756"/>
                        <a:pt x="64756" y="83435"/>
                        <a:pt x="41717" y="83435"/>
                      </a:cubicBezTo>
                      <a:cubicBezTo>
                        <a:pt x="18679" y="83435"/>
                        <a:pt x="0" y="64756"/>
                        <a:pt x="0" y="41717"/>
                      </a:cubicBezTo>
                      <a:close/>
                    </a:path>
                  </a:pathLst>
                </a:custGeom>
                <a:solidFill>
                  <a:srgbClr val="F1B80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95" name="Google Shape;795;p24"/>
                <p:cNvSpPr/>
                <p:nvPr/>
              </p:nvSpPr>
              <p:spPr>
                <a:xfrm>
                  <a:off x="2823012" y="2976405"/>
                  <a:ext cx="83434" cy="83434"/>
                </a:xfrm>
                <a:custGeom>
                  <a:rect b="b" l="l" r="r" t="t"/>
                  <a:pathLst>
                    <a:path extrusionOk="0" h="83434" w="83434">
                      <a:moveTo>
                        <a:pt x="0" y="41717"/>
                      </a:moveTo>
                      <a:cubicBezTo>
                        <a:pt x="0" y="18679"/>
                        <a:pt x="18679" y="0"/>
                        <a:pt x="41717" y="0"/>
                      </a:cubicBezTo>
                      <a:cubicBezTo>
                        <a:pt x="64756" y="0"/>
                        <a:pt x="83435" y="18679"/>
                        <a:pt x="83435" y="41717"/>
                      </a:cubicBezTo>
                      <a:cubicBezTo>
                        <a:pt x="83435" y="64756"/>
                        <a:pt x="64756" y="83435"/>
                        <a:pt x="41717" y="83435"/>
                      </a:cubicBezTo>
                      <a:cubicBezTo>
                        <a:pt x="18679" y="83435"/>
                        <a:pt x="0" y="64756"/>
                        <a:pt x="0" y="41717"/>
                      </a:cubicBezTo>
                      <a:close/>
                    </a:path>
                  </a:pathLst>
                </a:custGeom>
                <a:solidFill>
                  <a:srgbClr val="F1B80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96" name="Google Shape;796;p24"/>
                <p:cNvSpPr/>
                <p:nvPr/>
              </p:nvSpPr>
              <p:spPr>
                <a:xfrm>
                  <a:off x="2336964" y="3108267"/>
                  <a:ext cx="83427" cy="83434"/>
                </a:xfrm>
                <a:custGeom>
                  <a:rect b="b" l="l" r="r" t="t"/>
                  <a:pathLst>
                    <a:path extrusionOk="0" h="83434" w="83427">
                      <a:moveTo>
                        <a:pt x="0" y="41717"/>
                      </a:moveTo>
                      <a:cubicBezTo>
                        <a:pt x="0" y="18679"/>
                        <a:pt x="18672" y="0"/>
                        <a:pt x="41717" y="0"/>
                      </a:cubicBezTo>
                      <a:cubicBezTo>
                        <a:pt x="64756" y="0"/>
                        <a:pt x="83428" y="18679"/>
                        <a:pt x="83428" y="41717"/>
                      </a:cubicBezTo>
                      <a:cubicBezTo>
                        <a:pt x="83428" y="64756"/>
                        <a:pt x="64756" y="83435"/>
                        <a:pt x="41717" y="83435"/>
                      </a:cubicBezTo>
                      <a:cubicBezTo>
                        <a:pt x="18672" y="83435"/>
                        <a:pt x="0" y="64756"/>
                        <a:pt x="0" y="41717"/>
                      </a:cubicBezTo>
                      <a:close/>
                    </a:path>
                  </a:pathLst>
                </a:custGeom>
                <a:solidFill>
                  <a:srgbClr val="F1B80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97" name="Google Shape;797;p24"/>
                <p:cNvSpPr/>
                <p:nvPr/>
              </p:nvSpPr>
              <p:spPr>
                <a:xfrm>
                  <a:off x="2108487" y="2711012"/>
                  <a:ext cx="83434" cy="83427"/>
                </a:xfrm>
                <a:custGeom>
                  <a:rect b="b" l="l" r="r" t="t"/>
                  <a:pathLst>
                    <a:path extrusionOk="0" h="83427" w="83434">
                      <a:moveTo>
                        <a:pt x="0" y="41711"/>
                      </a:moveTo>
                      <a:cubicBezTo>
                        <a:pt x="0" y="18672"/>
                        <a:pt x="18677" y="0"/>
                        <a:pt x="41717" y="0"/>
                      </a:cubicBezTo>
                      <a:cubicBezTo>
                        <a:pt x="64757" y="0"/>
                        <a:pt x="83435" y="18672"/>
                        <a:pt x="83435" y="41711"/>
                      </a:cubicBezTo>
                      <a:cubicBezTo>
                        <a:pt x="83435" y="64756"/>
                        <a:pt x="64757" y="83428"/>
                        <a:pt x="41717" y="83428"/>
                      </a:cubicBezTo>
                      <a:cubicBezTo>
                        <a:pt x="18677" y="83428"/>
                        <a:pt x="0" y="64756"/>
                        <a:pt x="0" y="41711"/>
                      </a:cubicBezTo>
                      <a:close/>
                    </a:path>
                  </a:pathLst>
                </a:custGeom>
                <a:solidFill>
                  <a:srgbClr val="F1B80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98" name="Google Shape;798;p24"/>
                <p:cNvSpPr/>
                <p:nvPr/>
              </p:nvSpPr>
              <p:spPr>
                <a:xfrm>
                  <a:off x="2947360" y="2471337"/>
                  <a:ext cx="47316" cy="47309"/>
                </a:xfrm>
                <a:custGeom>
                  <a:rect b="b" l="l" r="r" t="t"/>
                  <a:pathLst>
                    <a:path extrusionOk="0" h="47309" w="47316">
                      <a:moveTo>
                        <a:pt x="0" y="23655"/>
                      </a:moveTo>
                      <a:cubicBezTo>
                        <a:pt x="0" y="10589"/>
                        <a:pt x="10595" y="0"/>
                        <a:pt x="23661" y="0"/>
                      </a:cubicBezTo>
                      <a:cubicBezTo>
                        <a:pt x="36721" y="0"/>
                        <a:pt x="47316" y="10589"/>
                        <a:pt x="47316" y="23655"/>
                      </a:cubicBezTo>
                      <a:cubicBezTo>
                        <a:pt x="47316" y="36721"/>
                        <a:pt x="36721" y="47310"/>
                        <a:pt x="23661" y="47310"/>
                      </a:cubicBezTo>
                      <a:cubicBezTo>
                        <a:pt x="10595" y="47310"/>
                        <a:pt x="0" y="36721"/>
                        <a:pt x="0" y="23655"/>
                      </a:cubicBezTo>
                      <a:close/>
                    </a:path>
                  </a:pathLst>
                </a:custGeom>
                <a:solidFill>
                  <a:srgbClr val="F1B80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99" name="Google Shape;799;p24"/>
                <p:cNvSpPr/>
                <p:nvPr/>
              </p:nvSpPr>
              <p:spPr>
                <a:xfrm>
                  <a:off x="2940803" y="3059840"/>
                  <a:ext cx="47309" cy="47309"/>
                </a:xfrm>
                <a:custGeom>
                  <a:rect b="b" l="l" r="r" t="t"/>
                  <a:pathLst>
                    <a:path extrusionOk="0" h="47309" w="47309">
                      <a:moveTo>
                        <a:pt x="0" y="23655"/>
                      </a:moveTo>
                      <a:cubicBezTo>
                        <a:pt x="0" y="10588"/>
                        <a:pt x="10588" y="0"/>
                        <a:pt x="23655" y="0"/>
                      </a:cubicBezTo>
                      <a:cubicBezTo>
                        <a:pt x="36721" y="0"/>
                        <a:pt x="47310" y="10588"/>
                        <a:pt x="47310" y="23655"/>
                      </a:cubicBezTo>
                      <a:cubicBezTo>
                        <a:pt x="47310" y="36721"/>
                        <a:pt x="36721" y="47309"/>
                        <a:pt x="23655" y="47309"/>
                      </a:cubicBezTo>
                      <a:cubicBezTo>
                        <a:pt x="10588" y="47309"/>
                        <a:pt x="0" y="36721"/>
                        <a:pt x="0" y="23655"/>
                      </a:cubicBezTo>
                      <a:close/>
                    </a:path>
                  </a:pathLst>
                </a:custGeom>
                <a:solidFill>
                  <a:srgbClr val="F1B80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00" name="Google Shape;800;p24"/>
                <p:cNvSpPr/>
                <p:nvPr/>
              </p:nvSpPr>
              <p:spPr>
                <a:xfrm>
                  <a:off x="2331365" y="3261072"/>
                  <a:ext cx="47316" cy="47316"/>
                </a:xfrm>
                <a:custGeom>
                  <a:rect b="b" l="l" r="r" t="t"/>
                  <a:pathLst>
                    <a:path extrusionOk="0" h="47316" w="47316">
                      <a:moveTo>
                        <a:pt x="0" y="23662"/>
                      </a:moveTo>
                      <a:cubicBezTo>
                        <a:pt x="0" y="10595"/>
                        <a:pt x="10595" y="0"/>
                        <a:pt x="23655" y="0"/>
                      </a:cubicBezTo>
                      <a:cubicBezTo>
                        <a:pt x="36721" y="0"/>
                        <a:pt x="47316" y="10595"/>
                        <a:pt x="47316" y="23662"/>
                      </a:cubicBezTo>
                      <a:cubicBezTo>
                        <a:pt x="47316" y="36721"/>
                        <a:pt x="36721" y="47316"/>
                        <a:pt x="23655" y="47316"/>
                      </a:cubicBezTo>
                      <a:cubicBezTo>
                        <a:pt x="10595" y="47316"/>
                        <a:pt x="0" y="36721"/>
                        <a:pt x="0" y="23662"/>
                      </a:cubicBezTo>
                      <a:close/>
                    </a:path>
                  </a:pathLst>
                </a:custGeom>
                <a:solidFill>
                  <a:srgbClr val="F1B80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01" name="Google Shape;801;p24"/>
                <p:cNvSpPr/>
                <p:nvPr/>
              </p:nvSpPr>
              <p:spPr>
                <a:xfrm>
                  <a:off x="1991663" y="2718272"/>
                  <a:ext cx="47312" cy="47316"/>
                </a:xfrm>
                <a:custGeom>
                  <a:rect b="b" l="l" r="r" t="t"/>
                  <a:pathLst>
                    <a:path extrusionOk="0" h="47316" w="47312">
                      <a:moveTo>
                        <a:pt x="0" y="23662"/>
                      </a:moveTo>
                      <a:cubicBezTo>
                        <a:pt x="0" y="10595"/>
                        <a:pt x="10591" y="0"/>
                        <a:pt x="23656" y="0"/>
                      </a:cubicBezTo>
                      <a:cubicBezTo>
                        <a:pt x="36721" y="0"/>
                        <a:pt x="47312" y="10595"/>
                        <a:pt x="47312" y="23662"/>
                      </a:cubicBezTo>
                      <a:cubicBezTo>
                        <a:pt x="47312" y="36721"/>
                        <a:pt x="36721" y="47316"/>
                        <a:pt x="23656" y="47316"/>
                      </a:cubicBezTo>
                      <a:cubicBezTo>
                        <a:pt x="10591" y="47316"/>
                        <a:pt x="0" y="36721"/>
                        <a:pt x="0" y="23662"/>
                      </a:cubicBezTo>
                      <a:close/>
                    </a:path>
                  </a:pathLst>
                </a:custGeom>
                <a:solidFill>
                  <a:srgbClr val="F1B80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02" name="Google Shape;802;p24"/>
                <p:cNvSpPr/>
                <p:nvPr/>
              </p:nvSpPr>
              <p:spPr>
                <a:xfrm>
                  <a:off x="2373083" y="2209876"/>
                  <a:ext cx="47309" cy="47309"/>
                </a:xfrm>
                <a:custGeom>
                  <a:rect b="b" l="l" r="r" t="t"/>
                  <a:pathLst>
                    <a:path extrusionOk="0" h="47309" w="47309">
                      <a:moveTo>
                        <a:pt x="0" y="23655"/>
                      </a:moveTo>
                      <a:cubicBezTo>
                        <a:pt x="0" y="10588"/>
                        <a:pt x="10588" y="0"/>
                        <a:pt x="23655" y="0"/>
                      </a:cubicBezTo>
                      <a:cubicBezTo>
                        <a:pt x="36721" y="0"/>
                        <a:pt x="47309" y="10588"/>
                        <a:pt x="47309" y="23655"/>
                      </a:cubicBezTo>
                      <a:cubicBezTo>
                        <a:pt x="47309" y="36721"/>
                        <a:pt x="36721" y="47309"/>
                        <a:pt x="23655" y="47309"/>
                      </a:cubicBezTo>
                      <a:cubicBezTo>
                        <a:pt x="10588" y="47309"/>
                        <a:pt x="0" y="36721"/>
                        <a:pt x="0" y="23655"/>
                      </a:cubicBezTo>
                      <a:close/>
                    </a:path>
                  </a:pathLst>
                </a:custGeom>
                <a:solidFill>
                  <a:srgbClr val="F1B80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03" name="Google Shape;803;p24"/>
                <p:cNvSpPr/>
                <p:nvPr/>
              </p:nvSpPr>
              <p:spPr>
                <a:xfrm>
                  <a:off x="2462109" y="2587046"/>
                  <a:ext cx="39835" cy="39835"/>
                </a:xfrm>
                <a:custGeom>
                  <a:rect b="b" l="l" r="r" t="t"/>
                  <a:pathLst>
                    <a:path extrusionOk="0" h="39835" w="39835">
                      <a:moveTo>
                        <a:pt x="0" y="19918"/>
                      </a:moveTo>
                      <a:cubicBezTo>
                        <a:pt x="0" y="8914"/>
                        <a:pt x="8921" y="0"/>
                        <a:pt x="19918" y="0"/>
                      </a:cubicBezTo>
                      <a:cubicBezTo>
                        <a:pt x="30921" y="0"/>
                        <a:pt x="39835" y="8914"/>
                        <a:pt x="39835" y="19918"/>
                      </a:cubicBezTo>
                      <a:cubicBezTo>
                        <a:pt x="39835" y="30915"/>
                        <a:pt x="30921" y="39835"/>
                        <a:pt x="19918" y="39835"/>
                      </a:cubicBezTo>
                      <a:cubicBezTo>
                        <a:pt x="8921" y="39835"/>
                        <a:pt x="0" y="30915"/>
                        <a:pt x="0" y="19918"/>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04" name="Google Shape;804;p24"/>
                <p:cNvSpPr/>
                <p:nvPr/>
              </p:nvSpPr>
              <p:spPr>
                <a:xfrm>
                  <a:off x="2618665" y="2671177"/>
                  <a:ext cx="39835" cy="39835"/>
                </a:xfrm>
                <a:custGeom>
                  <a:rect b="b" l="l" r="r" t="t"/>
                  <a:pathLst>
                    <a:path extrusionOk="0" h="39835" w="39835">
                      <a:moveTo>
                        <a:pt x="0" y="19918"/>
                      </a:moveTo>
                      <a:cubicBezTo>
                        <a:pt x="0" y="8914"/>
                        <a:pt x="8921" y="0"/>
                        <a:pt x="19918" y="0"/>
                      </a:cubicBezTo>
                      <a:cubicBezTo>
                        <a:pt x="30921" y="0"/>
                        <a:pt x="39835" y="8914"/>
                        <a:pt x="39835" y="19918"/>
                      </a:cubicBezTo>
                      <a:cubicBezTo>
                        <a:pt x="39835" y="30915"/>
                        <a:pt x="30921" y="39835"/>
                        <a:pt x="19918" y="39835"/>
                      </a:cubicBezTo>
                      <a:cubicBezTo>
                        <a:pt x="8921" y="39835"/>
                        <a:pt x="0" y="30915"/>
                        <a:pt x="0" y="19918"/>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05" name="Google Shape;805;p24"/>
                <p:cNvSpPr/>
                <p:nvPr/>
              </p:nvSpPr>
              <p:spPr>
                <a:xfrm>
                  <a:off x="2648749" y="2856276"/>
                  <a:ext cx="39835" cy="39835"/>
                </a:xfrm>
                <a:custGeom>
                  <a:rect b="b" l="l" r="r" t="t"/>
                  <a:pathLst>
                    <a:path extrusionOk="0" h="39835" w="39835">
                      <a:moveTo>
                        <a:pt x="0" y="19918"/>
                      </a:moveTo>
                      <a:cubicBezTo>
                        <a:pt x="0" y="8921"/>
                        <a:pt x="8914" y="0"/>
                        <a:pt x="19918" y="0"/>
                      </a:cubicBezTo>
                      <a:cubicBezTo>
                        <a:pt x="30915" y="0"/>
                        <a:pt x="39835" y="8921"/>
                        <a:pt x="39835" y="19918"/>
                      </a:cubicBezTo>
                      <a:cubicBezTo>
                        <a:pt x="39835" y="30921"/>
                        <a:pt x="30915" y="39835"/>
                        <a:pt x="19918" y="39835"/>
                      </a:cubicBezTo>
                      <a:cubicBezTo>
                        <a:pt x="8914" y="39835"/>
                        <a:pt x="0" y="30921"/>
                        <a:pt x="0" y="19918"/>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06" name="Google Shape;806;p24"/>
                <p:cNvSpPr/>
                <p:nvPr/>
              </p:nvSpPr>
              <p:spPr>
                <a:xfrm>
                  <a:off x="2455754" y="2899587"/>
                  <a:ext cx="39835" cy="39835"/>
                </a:xfrm>
                <a:custGeom>
                  <a:rect b="b" l="l" r="r" t="t"/>
                  <a:pathLst>
                    <a:path extrusionOk="0" h="39835" w="39835">
                      <a:moveTo>
                        <a:pt x="0" y="19918"/>
                      </a:moveTo>
                      <a:cubicBezTo>
                        <a:pt x="0" y="8921"/>
                        <a:pt x="8914" y="0"/>
                        <a:pt x="19918" y="0"/>
                      </a:cubicBezTo>
                      <a:cubicBezTo>
                        <a:pt x="30915" y="0"/>
                        <a:pt x="39835" y="8921"/>
                        <a:pt x="39835" y="19918"/>
                      </a:cubicBezTo>
                      <a:cubicBezTo>
                        <a:pt x="39835" y="30921"/>
                        <a:pt x="30915" y="39835"/>
                        <a:pt x="19918" y="39835"/>
                      </a:cubicBezTo>
                      <a:cubicBezTo>
                        <a:pt x="8914" y="39835"/>
                        <a:pt x="0" y="30921"/>
                        <a:pt x="0" y="19918"/>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07" name="Google Shape;807;p24"/>
                <p:cNvSpPr/>
                <p:nvPr/>
              </p:nvSpPr>
              <p:spPr>
                <a:xfrm>
                  <a:off x="2396737" y="2741934"/>
                  <a:ext cx="39835" cy="39835"/>
                </a:xfrm>
                <a:custGeom>
                  <a:rect b="b" l="l" r="r" t="t"/>
                  <a:pathLst>
                    <a:path extrusionOk="0" h="39835" w="39835">
                      <a:moveTo>
                        <a:pt x="0" y="19918"/>
                      </a:moveTo>
                      <a:cubicBezTo>
                        <a:pt x="0" y="8914"/>
                        <a:pt x="8921" y="0"/>
                        <a:pt x="19918" y="0"/>
                      </a:cubicBezTo>
                      <a:cubicBezTo>
                        <a:pt x="30921" y="0"/>
                        <a:pt x="39835" y="8914"/>
                        <a:pt x="39835" y="19918"/>
                      </a:cubicBezTo>
                      <a:cubicBezTo>
                        <a:pt x="39835" y="30915"/>
                        <a:pt x="30921" y="39835"/>
                        <a:pt x="19918" y="39835"/>
                      </a:cubicBezTo>
                      <a:cubicBezTo>
                        <a:pt x="8921" y="39835"/>
                        <a:pt x="0" y="30915"/>
                        <a:pt x="0" y="19918"/>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sp>
          <p:nvSpPr>
            <p:cNvPr id="808" name="Google Shape;808;p24"/>
            <p:cNvSpPr/>
            <p:nvPr/>
          </p:nvSpPr>
          <p:spPr>
            <a:xfrm>
              <a:off x="1885538" y="2088865"/>
              <a:ext cx="1251061" cy="1340136"/>
            </a:xfrm>
            <a:custGeom>
              <a:rect b="b" l="l" r="r" t="t"/>
              <a:pathLst>
                <a:path extrusionOk="0" h="1340136" w="1251061">
                  <a:moveTo>
                    <a:pt x="482522" y="119"/>
                  </a:moveTo>
                  <a:cubicBezTo>
                    <a:pt x="471472" y="655"/>
                    <a:pt x="460013" y="2818"/>
                    <a:pt x="448406" y="7024"/>
                  </a:cubicBezTo>
                  <a:cubicBezTo>
                    <a:pt x="416099" y="18731"/>
                    <a:pt x="397079" y="48333"/>
                    <a:pt x="388339" y="93673"/>
                  </a:cubicBezTo>
                  <a:cubicBezTo>
                    <a:pt x="381481" y="129269"/>
                    <a:pt x="380864" y="172078"/>
                    <a:pt x="384575" y="233271"/>
                  </a:cubicBezTo>
                  <a:cubicBezTo>
                    <a:pt x="385305" y="245333"/>
                    <a:pt x="386135" y="256591"/>
                    <a:pt x="387501" y="275337"/>
                  </a:cubicBezTo>
                  <a:cubicBezTo>
                    <a:pt x="395773" y="388460"/>
                    <a:pt x="394929" y="425931"/>
                    <a:pt x="377878" y="444021"/>
                  </a:cubicBezTo>
                  <a:cubicBezTo>
                    <a:pt x="360619" y="462331"/>
                    <a:pt x="326630" y="472565"/>
                    <a:pt x="248953" y="486930"/>
                  </a:cubicBezTo>
                  <a:cubicBezTo>
                    <a:pt x="244629" y="487727"/>
                    <a:pt x="206513" y="494866"/>
                    <a:pt x="198933" y="496346"/>
                  </a:cubicBezTo>
                  <a:cubicBezTo>
                    <a:pt x="139750" y="507899"/>
                    <a:pt x="100098" y="519238"/>
                    <a:pt x="68127" y="536108"/>
                  </a:cubicBezTo>
                  <a:cubicBezTo>
                    <a:pt x="27191" y="557714"/>
                    <a:pt x="3949" y="587081"/>
                    <a:pt x="527" y="626943"/>
                  </a:cubicBezTo>
                  <a:cubicBezTo>
                    <a:pt x="-3173" y="670040"/>
                    <a:pt x="12675" y="701544"/>
                    <a:pt x="46361" y="725520"/>
                  </a:cubicBezTo>
                  <a:cubicBezTo>
                    <a:pt x="71708" y="743556"/>
                    <a:pt x="99540" y="754620"/>
                    <a:pt x="159796" y="773446"/>
                  </a:cubicBezTo>
                  <a:cubicBezTo>
                    <a:pt x="161627" y="774015"/>
                    <a:pt x="174747" y="778268"/>
                    <a:pt x="177376" y="779098"/>
                  </a:cubicBezTo>
                  <a:cubicBezTo>
                    <a:pt x="272452" y="808995"/>
                    <a:pt x="315077" y="832924"/>
                    <a:pt x="335598" y="880810"/>
                  </a:cubicBezTo>
                  <a:cubicBezTo>
                    <a:pt x="347371" y="908282"/>
                    <a:pt x="345992" y="944005"/>
                    <a:pt x="333508" y="1052635"/>
                  </a:cubicBezTo>
                  <a:cubicBezTo>
                    <a:pt x="331512" y="1069967"/>
                    <a:pt x="330300" y="1081071"/>
                    <a:pt x="329108" y="1092611"/>
                  </a:cubicBezTo>
                  <a:cubicBezTo>
                    <a:pt x="321647" y="1165055"/>
                    <a:pt x="321085" y="1213825"/>
                    <a:pt x="330159" y="1253345"/>
                  </a:cubicBezTo>
                  <a:cubicBezTo>
                    <a:pt x="341826" y="1304164"/>
                    <a:pt x="369774" y="1333907"/>
                    <a:pt x="417639" y="1339365"/>
                  </a:cubicBezTo>
                  <a:cubicBezTo>
                    <a:pt x="456704" y="1343818"/>
                    <a:pt x="490130" y="1328924"/>
                    <a:pt x="521239" y="1296462"/>
                  </a:cubicBezTo>
                  <a:cubicBezTo>
                    <a:pt x="544934" y="1271729"/>
                    <a:pt x="563753" y="1242549"/>
                    <a:pt x="595954" y="1185328"/>
                  </a:cubicBezTo>
                  <a:cubicBezTo>
                    <a:pt x="597903" y="1181859"/>
                    <a:pt x="604587" y="1170199"/>
                    <a:pt x="605370" y="1168792"/>
                  </a:cubicBezTo>
                  <a:cubicBezTo>
                    <a:pt x="659792" y="1071970"/>
                    <a:pt x="690961" y="1031512"/>
                    <a:pt x="738271" y="1012451"/>
                  </a:cubicBezTo>
                  <a:cubicBezTo>
                    <a:pt x="759421" y="1003932"/>
                    <a:pt x="786297" y="1005975"/>
                    <a:pt x="820942" y="1017688"/>
                  </a:cubicBezTo>
                  <a:cubicBezTo>
                    <a:pt x="847342" y="1026609"/>
                    <a:pt x="865151" y="1034894"/>
                    <a:pt x="924957" y="1064569"/>
                  </a:cubicBezTo>
                  <a:cubicBezTo>
                    <a:pt x="941225" y="1072639"/>
                    <a:pt x="951833" y="1077816"/>
                    <a:pt x="962837" y="1082987"/>
                  </a:cubicBezTo>
                  <a:cubicBezTo>
                    <a:pt x="1017353" y="1108597"/>
                    <a:pt x="1057134" y="1121757"/>
                    <a:pt x="1093855" y="1123170"/>
                  </a:cubicBezTo>
                  <a:cubicBezTo>
                    <a:pt x="1139772" y="1124932"/>
                    <a:pt x="1176942" y="1107090"/>
                    <a:pt x="1205405" y="1065822"/>
                  </a:cubicBezTo>
                  <a:cubicBezTo>
                    <a:pt x="1235328" y="1022443"/>
                    <a:pt x="1236788" y="978610"/>
                    <a:pt x="1214199" y="932713"/>
                  </a:cubicBezTo>
                  <a:cubicBezTo>
                    <a:pt x="1197087" y="897968"/>
                    <a:pt x="1171048" y="867248"/>
                    <a:pt x="1120645" y="817393"/>
                  </a:cubicBezTo>
                  <a:cubicBezTo>
                    <a:pt x="1063905" y="761277"/>
                    <a:pt x="1059699" y="757279"/>
                    <a:pt x="1043626" y="736611"/>
                  </a:cubicBezTo>
                  <a:cubicBezTo>
                    <a:pt x="1022081" y="708911"/>
                    <a:pt x="1012805" y="685933"/>
                    <a:pt x="1016000" y="665245"/>
                  </a:cubicBezTo>
                  <a:cubicBezTo>
                    <a:pt x="1022154" y="625396"/>
                    <a:pt x="1049841" y="591454"/>
                    <a:pt x="1131106" y="511623"/>
                  </a:cubicBezTo>
                  <a:cubicBezTo>
                    <a:pt x="1141453" y="501463"/>
                    <a:pt x="1146951" y="496186"/>
                    <a:pt x="1153086" y="490064"/>
                  </a:cubicBezTo>
                  <a:cubicBezTo>
                    <a:pt x="1191502" y="451696"/>
                    <a:pt x="1214714" y="424773"/>
                    <a:pt x="1230727" y="397977"/>
                  </a:cubicBezTo>
                  <a:cubicBezTo>
                    <a:pt x="1251107" y="363888"/>
                    <a:pt x="1256780" y="333000"/>
                    <a:pt x="1244959" y="304008"/>
                  </a:cubicBezTo>
                  <a:cubicBezTo>
                    <a:pt x="1228892" y="264594"/>
                    <a:pt x="1194910" y="247188"/>
                    <a:pt x="1145759" y="248126"/>
                  </a:cubicBezTo>
                  <a:cubicBezTo>
                    <a:pt x="1106775" y="248869"/>
                    <a:pt x="1060188" y="260502"/>
                    <a:pt x="996953" y="282871"/>
                  </a:cubicBezTo>
                  <a:cubicBezTo>
                    <a:pt x="983645" y="287579"/>
                    <a:pt x="969976" y="292642"/>
                    <a:pt x="952583" y="299192"/>
                  </a:cubicBezTo>
                  <a:cubicBezTo>
                    <a:pt x="832608" y="344379"/>
                    <a:pt x="808559" y="351933"/>
                    <a:pt x="780129" y="349007"/>
                  </a:cubicBezTo>
                  <a:cubicBezTo>
                    <a:pt x="768000" y="347754"/>
                    <a:pt x="754726" y="337039"/>
                    <a:pt x="739945" y="316565"/>
                  </a:cubicBezTo>
                  <a:cubicBezTo>
                    <a:pt x="729230" y="301724"/>
                    <a:pt x="718132" y="282396"/>
                    <a:pt x="703947" y="255037"/>
                  </a:cubicBezTo>
                  <a:cubicBezTo>
                    <a:pt x="697042" y="241716"/>
                    <a:pt x="670836" y="189565"/>
                    <a:pt x="665023" y="178226"/>
                  </a:cubicBezTo>
                  <a:cubicBezTo>
                    <a:pt x="631697" y="113250"/>
                    <a:pt x="605524" y="71820"/>
                    <a:pt x="575447" y="41977"/>
                  </a:cubicBezTo>
                  <a:cubicBezTo>
                    <a:pt x="546314" y="13079"/>
                    <a:pt x="515674" y="-1481"/>
                    <a:pt x="482522" y="119"/>
                  </a:cubicBezTo>
                  <a:close/>
                  <a:moveTo>
                    <a:pt x="482938" y="13514"/>
                  </a:moveTo>
                  <a:cubicBezTo>
                    <a:pt x="512198" y="12114"/>
                    <a:pt x="539456" y="25033"/>
                    <a:pt x="566024" y="51393"/>
                  </a:cubicBezTo>
                  <a:cubicBezTo>
                    <a:pt x="594815" y="79957"/>
                    <a:pt x="620372" y="120503"/>
                    <a:pt x="653088" y="184294"/>
                  </a:cubicBezTo>
                  <a:cubicBezTo>
                    <a:pt x="658861" y="195539"/>
                    <a:pt x="685061" y="247885"/>
                    <a:pt x="692020" y="261312"/>
                  </a:cubicBezTo>
                  <a:cubicBezTo>
                    <a:pt x="706479" y="289213"/>
                    <a:pt x="718085" y="309024"/>
                    <a:pt x="729270" y="324521"/>
                  </a:cubicBezTo>
                  <a:cubicBezTo>
                    <a:pt x="746080" y="347801"/>
                    <a:pt x="761758" y="360660"/>
                    <a:pt x="778662" y="362401"/>
                  </a:cubicBezTo>
                  <a:cubicBezTo>
                    <a:pt x="796879" y="364276"/>
                    <a:pt x="821786" y="359548"/>
                    <a:pt x="856103" y="348585"/>
                  </a:cubicBezTo>
                  <a:cubicBezTo>
                    <a:pt x="870026" y="344138"/>
                    <a:pt x="885356" y="338586"/>
                    <a:pt x="904658" y="331426"/>
                  </a:cubicBezTo>
                  <a:cubicBezTo>
                    <a:pt x="916217" y="327140"/>
                    <a:pt x="960024" y="310685"/>
                    <a:pt x="957191" y="311750"/>
                  </a:cubicBezTo>
                  <a:cubicBezTo>
                    <a:pt x="974503" y="305233"/>
                    <a:pt x="988139" y="300096"/>
                    <a:pt x="1001346" y="295429"/>
                  </a:cubicBezTo>
                  <a:cubicBezTo>
                    <a:pt x="1134709" y="248253"/>
                    <a:pt x="1207053" y="246853"/>
                    <a:pt x="1232402" y="309031"/>
                  </a:cubicBezTo>
                  <a:cubicBezTo>
                    <a:pt x="1250873" y="354331"/>
                    <a:pt x="1222965" y="401245"/>
                    <a:pt x="1143663" y="480440"/>
                  </a:cubicBezTo>
                  <a:cubicBezTo>
                    <a:pt x="1137568" y="486528"/>
                    <a:pt x="1132010" y="492067"/>
                    <a:pt x="1121689" y="502207"/>
                  </a:cubicBezTo>
                  <a:cubicBezTo>
                    <a:pt x="1079704" y="543448"/>
                    <a:pt x="1063102" y="560459"/>
                    <a:pt x="1045093" y="582574"/>
                  </a:cubicBezTo>
                  <a:cubicBezTo>
                    <a:pt x="1020808" y="612390"/>
                    <a:pt x="1006650" y="638335"/>
                    <a:pt x="1002813" y="663148"/>
                  </a:cubicBezTo>
                  <a:cubicBezTo>
                    <a:pt x="998935" y="688270"/>
                    <a:pt x="1009577" y="714443"/>
                    <a:pt x="1033158" y="744775"/>
                  </a:cubicBezTo>
                  <a:cubicBezTo>
                    <a:pt x="1049774" y="766132"/>
                    <a:pt x="1053846" y="770271"/>
                    <a:pt x="1111228" y="827024"/>
                  </a:cubicBezTo>
                  <a:cubicBezTo>
                    <a:pt x="1160587" y="875847"/>
                    <a:pt x="1186037" y="905603"/>
                    <a:pt x="1202264" y="938573"/>
                  </a:cubicBezTo>
                  <a:cubicBezTo>
                    <a:pt x="1222805" y="980291"/>
                    <a:pt x="1221559" y="1018881"/>
                    <a:pt x="1194522" y="1058080"/>
                  </a:cubicBezTo>
                  <a:cubicBezTo>
                    <a:pt x="1168704" y="1095511"/>
                    <a:pt x="1135888" y="1111363"/>
                    <a:pt x="1094485" y="1109776"/>
                  </a:cubicBezTo>
                  <a:cubicBezTo>
                    <a:pt x="1060021" y="1108450"/>
                    <a:pt x="1021491" y="1095752"/>
                    <a:pt x="968489" y="1070845"/>
                  </a:cubicBezTo>
                  <a:cubicBezTo>
                    <a:pt x="957593" y="1065721"/>
                    <a:pt x="947011" y="1060671"/>
                    <a:pt x="930817" y="1052635"/>
                  </a:cubicBezTo>
                  <a:cubicBezTo>
                    <a:pt x="870368" y="1022644"/>
                    <a:pt x="852345" y="1014326"/>
                    <a:pt x="825128" y="1005131"/>
                  </a:cubicBezTo>
                  <a:cubicBezTo>
                    <a:pt x="787737" y="992493"/>
                    <a:pt x="757947" y="990156"/>
                    <a:pt x="733248" y="1000108"/>
                  </a:cubicBezTo>
                  <a:cubicBezTo>
                    <a:pt x="681974" y="1020762"/>
                    <a:pt x="649653" y="1062460"/>
                    <a:pt x="593650" y="1162095"/>
                  </a:cubicBezTo>
                  <a:cubicBezTo>
                    <a:pt x="592860" y="1163508"/>
                    <a:pt x="586183" y="1175382"/>
                    <a:pt x="584234" y="1178838"/>
                  </a:cubicBezTo>
                  <a:cubicBezTo>
                    <a:pt x="552582" y="1235082"/>
                    <a:pt x="534265" y="1263398"/>
                    <a:pt x="511609" y="1287039"/>
                  </a:cubicBezTo>
                  <a:cubicBezTo>
                    <a:pt x="483185" y="1316708"/>
                    <a:pt x="453597" y="1329901"/>
                    <a:pt x="419106" y="1325970"/>
                  </a:cubicBezTo>
                  <a:cubicBezTo>
                    <a:pt x="377402" y="1321215"/>
                    <a:pt x="353620" y="1295879"/>
                    <a:pt x="343132" y="1250204"/>
                  </a:cubicBezTo>
                  <a:cubicBezTo>
                    <a:pt x="334486" y="1212539"/>
                    <a:pt x="334975" y="1165129"/>
                    <a:pt x="342295" y="1094077"/>
                  </a:cubicBezTo>
                  <a:cubicBezTo>
                    <a:pt x="343480" y="1082598"/>
                    <a:pt x="344706" y="1071588"/>
                    <a:pt x="346688" y="1054309"/>
                  </a:cubicBezTo>
                  <a:cubicBezTo>
                    <a:pt x="359587" y="942137"/>
                    <a:pt x="361121" y="906326"/>
                    <a:pt x="347947" y="875579"/>
                  </a:cubicBezTo>
                  <a:cubicBezTo>
                    <a:pt x="335390" y="846285"/>
                    <a:pt x="312680" y="823689"/>
                    <a:pt x="279928" y="805258"/>
                  </a:cubicBezTo>
                  <a:cubicBezTo>
                    <a:pt x="254732" y="791080"/>
                    <a:pt x="227882" y="780893"/>
                    <a:pt x="181562" y="766327"/>
                  </a:cubicBezTo>
                  <a:cubicBezTo>
                    <a:pt x="178922" y="765496"/>
                    <a:pt x="165601" y="761250"/>
                    <a:pt x="163773" y="760681"/>
                  </a:cubicBezTo>
                  <a:cubicBezTo>
                    <a:pt x="104917" y="742290"/>
                    <a:pt x="77879" y="731554"/>
                    <a:pt x="54105" y="714637"/>
                  </a:cubicBezTo>
                  <a:cubicBezTo>
                    <a:pt x="24156" y="693320"/>
                    <a:pt x="10432" y="666189"/>
                    <a:pt x="13712" y="627988"/>
                  </a:cubicBezTo>
                  <a:cubicBezTo>
                    <a:pt x="19194" y="564130"/>
                    <a:pt x="76991" y="533623"/>
                    <a:pt x="201445" y="509319"/>
                  </a:cubicBezTo>
                  <a:cubicBezTo>
                    <a:pt x="208974" y="507852"/>
                    <a:pt x="247128" y="500914"/>
                    <a:pt x="251465" y="500110"/>
                  </a:cubicBezTo>
                  <a:cubicBezTo>
                    <a:pt x="332637" y="485102"/>
                    <a:pt x="367363" y="474594"/>
                    <a:pt x="387501" y="453229"/>
                  </a:cubicBezTo>
                  <a:cubicBezTo>
                    <a:pt x="399664" y="440337"/>
                    <a:pt x="405095" y="417098"/>
                    <a:pt x="405919" y="382071"/>
                  </a:cubicBezTo>
                  <a:cubicBezTo>
                    <a:pt x="406522" y="356467"/>
                    <a:pt x="405390" y="335980"/>
                    <a:pt x="400896" y="274500"/>
                  </a:cubicBezTo>
                  <a:cubicBezTo>
                    <a:pt x="399530" y="255807"/>
                    <a:pt x="398693" y="244422"/>
                    <a:pt x="397969" y="232434"/>
                  </a:cubicBezTo>
                  <a:cubicBezTo>
                    <a:pt x="390154" y="103565"/>
                    <a:pt x="402838" y="37972"/>
                    <a:pt x="453007" y="19796"/>
                  </a:cubicBezTo>
                  <a:cubicBezTo>
                    <a:pt x="463274" y="16072"/>
                    <a:pt x="473186" y="13982"/>
                    <a:pt x="482938" y="13514"/>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809" name="Google Shape;809;p24"/>
          <p:cNvGrpSpPr/>
          <p:nvPr/>
        </p:nvGrpSpPr>
        <p:grpSpPr>
          <a:xfrm flipH="1">
            <a:off x="450240" y="367619"/>
            <a:ext cx="1457155" cy="1341775"/>
            <a:chOff x="1917709" y="3838343"/>
            <a:chExt cx="1304292" cy="1200908"/>
          </a:xfrm>
        </p:grpSpPr>
        <p:sp>
          <p:nvSpPr>
            <p:cNvPr id="810" name="Google Shape;810;p24"/>
            <p:cNvSpPr/>
            <p:nvPr/>
          </p:nvSpPr>
          <p:spPr>
            <a:xfrm>
              <a:off x="1917735" y="3845107"/>
              <a:ext cx="1291066" cy="1187365"/>
            </a:xfrm>
            <a:custGeom>
              <a:rect b="b" l="l" r="r" t="t"/>
              <a:pathLst>
                <a:path extrusionOk="0" h="1187365" w="1291066">
                  <a:moveTo>
                    <a:pt x="645530" y="0"/>
                  </a:moveTo>
                  <a:cubicBezTo>
                    <a:pt x="289001" y="0"/>
                    <a:pt x="0" y="288994"/>
                    <a:pt x="0" y="645530"/>
                  </a:cubicBezTo>
                  <a:cubicBezTo>
                    <a:pt x="-1" y="749344"/>
                    <a:pt x="35006" y="869526"/>
                    <a:pt x="78545" y="956423"/>
                  </a:cubicBezTo>
                  <a:cubicBezTo>
                    <a:pt x="79598" y="958526"/>
                    <a:pt x="989629" y="1187881"/>
                    <a:pt x="990432" y="1187365"/>
                  </a:cubicBezTo>
                  <a:cubicBezTo>
                    <a:pt x="1168948" y="1072520"/>
                    <a:pt x="1291066" y="873571"/>
                    <a:pt x="1291066" y="645530"/>
                  </a:cubicBezTo>
                  <a:cubicBezTo>
                    <a:pt x="1291066" y="288994"/>
                    <a:pt x="1002066" y="0"/>
                    <a:pt x="645530" y="0"/>
                  </a:cubicBezTo>
                  <a:close/>
                </a:path>
              </a:pathLst>
            </a:custGeom>
            <a:solidFill>
              <a:srgbClr val="FBFBFB"/>
            </a:solidFill>
            <a:ln cap="flat" cmpd="sng" w="167350">
              <a:solidFill>
                <a:srgbClr val="FFFFFF"/>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811" name="Google Shape;811;p24"/>
            <p:cNvGrpSpPr/>
            <p:nvPr/>
          </p:nvGrpSpPr>
          <p:grpSpPr>
            <a:xfrm>
              <a:off x="1939879" y="3860913"/>
              <a:ext cx="1272699" cy="1169101"/>
              <a:chOff x="1939879" y="3860913"/>
              <a:chExt cx="1272699" cy="1169101"/>
            </a:xfrm>
          </p:grpSpPr>
          <p:sp>
            <p:nvSpPr>
              <p:cNvPr id="812" name="Google Shape;812;p24"/>
              <p:cNvSpPr/>
              <p:nvPr/>
            </p:nvSpPr>
            <p:spPr>
              <a:xfrm>
                <a:off x="2647952" y="4247814"/>
                <a:ext cx="564626" cy="782200"/>
              </a:xfrm>
              <a:custGeom>
                <a:rect b="b" l="l" r="r" t="t"/>
                <a:pathLst>
                  <a:path extrusionOk="0" h="782200" w="564626">
                    <a:moveTo>
                      <a:pt x="401193" y="0"/>
                    </a:moveTo>
                    <a:cubicBezTo>
                      <a:pt x="344193" y="221706"/>
                      <a:pt x="196960" y="407227"/>
                      <a:pt x="0" y="513493"/>
                    </a:cubicBezTo>
                    <a:cubicBezTo>
                      <a:pt x="114476" y="574076"/>
                      <a:pt x="208526" y="668012"/>
                      <a:pt x="267958" y="782201"/>
                    </a:cubicBezTo>
                    <a:cubicBezTo>
                      <a:pt x="267958" y="782201"/>
                      <a:pt x="268105" y="782201"/>
                      <a:pt x="268105" y="782201"/>
                    </a:cubicBezTo>
                    <a:cubicBezTo>
                      <a:pt x="444183" y="668923"/>
                      <a:pt x="564626" y="472693"/>
                      <a:pt x="564626" y="247772"/>
                    </a:cubicBezTo>
                    <a:cubicBezTo>
                      <a:pt x="564626" y="166722"/>
                      <a:pt x="548881" y="89549"/>
                      <a:pt x="521262" y="18243"/>
                    </a:cubicBezTo>
                    <a:cubicBezTo>
                      <a:pt x="509782" y="20514"/>
                      <a:pt x="497828" y="21833"/>
                      <a:pt x="485679" y="21833"/>
                    </a:cubicBezTo>
                    <a:cubicBezTo>
                      <a:pt x="454972" y="21833"/>
                      <a:pt x="426562" y="13435"/>
                      <a:pt x="401193" y="0"/>
                    </a:cubicBezTo>
                    <a:close/>
                  </a:path>
                </a:pathLst>
              </a:custGeom>
              <a:solidFill>
                <a:srgbClr val="BDD98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13" name="Google Shape;813;p24"/>
              <p:cNvSpPr/>
              <p:nvPr/>
            </p:nvSpPr>
            <p:spPr>
              <a:xfrm>
                <a:off x="1939879" y="3860913"/>
                <a:ext cx="1036105" cy="862801"/>
              </a:xfrm>
              <a:custGeom>
                <a:rect b="b" l="l" r="r" t="t"/>
                <a:pathLst>
                  <a:path extrusionOk="0" h="862801" w="1036105">
                    <a:moveTo>
                      <a:pt x="636707" y="0"/>
                    </a:moveTo>
                    <a:cubicBezTo>
                      <a:pt x="285047" y="0"/>
                      <a:pt x="0" y="285049"/>
                      <a:pt x="0" y="636709"/>
                    </a:cubicBezTo>
                    <a:cubicBezTo>
                      <a:pt x="0" y="705986"/>
                      <a:pt x="16397" y="782100"/>
                      <a:pt x="39925" y="850988"/>
                    </a:cubicBezTo>
                    <a:cubicBezTo>
                      <a:pt x="52202" y="848369"/>
                      <a:pt x="64848" y="846802"/>
                      <a:pt x="77906" y="846802"/>
                    </a:cubicBezTo>
                    <a:cubicBezTo>
                      <a:pt x="104292" y="846802"/>
                      <a:pt x="129292" y="852696"/>
                      <a:pt x="151924" y="862802"/>
                    </a:cubicBezTo>
                    <a:cubicBezTo>
                      <a:pt x="245508" y="516928"/>
                      <a:pt x="560599" y="262131"/>
                      <a:pt x="936068" y="262131"/>
                    </a:cubicBezTo>
                    <a:cubicBezTo>
                      <a:pt x="963232" y="262131"/>
                      <a:pt x="990035" y="263564"/>
                      <a:pt x="1016516" y="266169"/>
                    </a:cubicBezTo>
                    <a:cubicBezTo>
                      <a:pt x="1014011" y="254134"/>
                      <a:pt x="1012631" y="241563"/>
                      <a:pt x="1012625" y="228785"/>
                    </a:cubicBezTo>
                    <a:cubicBezTo>
                      <a:pt x="1012625" y="196806"/>
                      <a:pt x="1021612" y="167271"/>
                      <a:pt x="1036105" y="141158"/>
                    </a:cubicBezTo>
                    <a:cubicBezTo>
                      <a:pt x="926859" y="53009"/>
                      <a:pt x="788018" y="0"/>
                      <a:pt x="636707" y="0"/>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14" name="Google Shape;814;p24"/>
              <p:cNvSpPr/>
              <p:nvPr/>
            </p:nvSpPr>
            <p:spPr>
              <a:xfrm>
                <a:off x="2091076" y="4120981"/>
                <a:ext cx="958049" cy="641959"/>
              </a:xfrm>
              <a:custGeom>
                <a:rect b="b" l="l" r="r" t="t"/>
                <a:pathLst>
                  <a:path extrusionOk="0" h="641959" w="958049">
                    <a:moveTo>
                      <a:pt x="784141" y="0"/>
                    </a:moveTo>
                    <a:cubicBezTo>
                      <a:pt x="408672" y="0"/>
                      <a:pt x="93584" y="255460"/>
                      <a:pt x="0" y="602232"/>
                    </a:cubicBezTo>
                    <a:cubicBezTo>
                      <a:pt x="12310" y="607743"/>
                      <a:pt x="23560" y="614782"/>
                      <a:pt x="34242" y="622772"/>
                    </a:cubicBezTo>
                    <a:cubicBezTo>
                      <a:pt x="102862" y="590190"/>
                      <a:pt x="181863" y="573420"/>
                      <a:pt x="261380" y="573420"/>
                    </a:cubicBezTo>
                    <a:cubicBezTo>
                      <a:pt x="369527" y="573420"/>
                      <a:pt x="466898" y="594235"/>
                      <a:pt x="556856" y="641960"/>
                    </a:cubicBezTo>
                    <a:cubicBezTo>
                      <a:pt x="581415" y="628672"/>
                      <a:pt x="605244" y="614153"/>
                      <a:pt x="628182" y="598481"/>
                    </a:cubicBezTo>
                    <a:cubicBezTo>
                      <a:pt x="628242" y="598441"/>
                      <a:pt x="628276" y="598374"/>
                      <a:pt x="628329" y="598334"/>
                    </a:cubicBezTo>
                    <a:cubicBezTo>
                      <a:pt x="629100" y="597805"/>
                      <a:pt x="629810" y="597209"/>
                      <a:pt x="630573" y="596686"/>
                    </a:cubicBezTo>
                    <a:cubicBezTo>
                      <a:pt x="652587" y="581517"/>
                      <a:pt x="673764" y="565330"/>
                      <a:pt x="694123" y="548111"/>
                    </a:cubicBezTo>
                    <a:cubicBezTo>
                      <a:pt x="694264" y="547997"/>
                      <a:pt x="694438" y="547923"/>
                      <a:pt x="694572" y="547810"/>
                    </a:cubicBezTo>
                    <a:cubicBezTo>
                      <a:pt x="695463" y="547060"/>
                      <a:pt x="696226" y="546169"/>
                      <a:pt x="697117" y="545412"/>
                    </a:cubicBezTo>
                    <a:cubicBezTo>
                      <a:pt x="701444" y="541715"/>
                      <a:pt x="705281" y="537503"/>
                      <a:pt x="709527" y="533719"/>
                    </a:cubicBezTo>
                    <a:cubicBezTo>
                      <a:pt x="718100" y="526077"/>
                      <a:pt x="726411" y="518174"/>
                      <a:pt x="734649" y="510178"/>
                    </a:cubicBezTo>
                    <a:cubicBezTo>
                      <a:pt x="741165" y="503862"/>
                      <a:pt x="748237" y="498123"/>
                      <a:pt x="754533" y="491593"/>
                    </a:cubicBezTo>
                    <a:cubicBezTo>
                      <a:pt x="754780" y="491338"/>
                      <a:pt x="755035" y="491091"/>
                      <a:pt x="755283" y="490842"/>
                    </a:cubicBezTo>
                    <a:cubicBezTo>
                      <a:pt x="756314" y="489771"/>
                      <a:pt x="757252" y="488619"/>
                      <a:pt x="758276" y="487541"/>
                    </a:cubicBezTo>
                    <a:cubicBezTo>
                      <a:pt x="775830" y="469090"/>
                      <a:pt x="792587" y="449862"/>
                      <a:pt x="808365" y="429824"/>
                    </a:cubicBezTo>
                    <a:cubicBezTo>
                      <a:pt x="810227" y="427473"/>
                      <a:pt x="811922" y="424995"/>
                      <a:pt x="813750" y="422624"/>
                    </a:cubicBezTo>
                    <a:cubicBezTo>
                      <a:pt x="829120" y="402653"/>
                      <a:pt x="843760" y="382092"/>
                      <a:pt x="857262" y="360708"/>
                    </a:cubicBezTo>
                    <a:cubicBezTo>
                      <a:pt x="857496" y="360346"/>
                      <a:pt x="857784" y="360025"/>
                      <a:pt x="858012" y="359663"/>
                    </a:cubicBezTo>
                    <a:cubicBezTo>
                      <a:pt x="858441" y="358980"/>
                      <a:pt x="858782" y="358244"/>
                      <a:pt x="859211" y="357560"/>
                    </a:cubicBezTo>
                    <a:cubicBezTo>
                      <a:pt x="873590" y="334569"/>
                      <a:pt x="886891" y="310807"/>
                      <a:pt x="898986" y="286348"/>
                    </a:cubicBezTo>
                    <a:cubicBezTo>
                      <a:pt x="923880" y="235985"/>
                      <a:pt x="943797" y="182702"/>
                      <a:pt x="958049" y="127134"/>
                    </a:cubicBezTo>
                    <a:cubicBezTo>
                      <a:pt x="910961" y="102140"/>
                      <a:pt x="875767" y="57864"/>
                      <a:pt x="864589" y="4052"/>
                    </a:cubicBezTo>
                    <a:cubicBezTo>
                      <a:pt x="838115" y="1440"/>
                      <a:pt x="811312" y="0"/>
                      <a:pt x="784141" y="0"/>
                    </a:cubicBezTo>
                    <a:close/>
                  </a:path>
                </a:pathLst>
              </a:custGeom>
              <a:solidFill>
                <a:srgbClr val="F47C7E"/>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815" name="Google Shape;815;p24"/>
            <p:cNvGrpSpPr/>
            <p:nvPr/>
          </p:nvGrpSpPr>
          <p:grpSpPr>
            <a:xfrm>
              <a:off x="1917709" y="3838343"/>
              <a:ext cx="1304292" cy="1200908"/>
              <a:chOff x="1917709" y="3838343"/>
              <a:chExt cx="1304292" cy="1200908"/>
            </a:xfrm>
          </p:grpSpPr>
          <p:sp>
            <p:nvSpPr>
              <p:cNvPr id="816" name="Google Shape;816;p24"/>
              <p:cNvSpPr/>
              <p:nvPr/>
            </p:nvSpPr>
            <p:spPr>
              <a:xfrm>
                <a:off x="1917709" y="3838343"/>
                <a:ext cx="1304292" cy="1200613"/>
              </a:xfrm>
              <a:custGeom>
                <a:rect b="b" l="l" r="r" t="t"/>
                <a:pathLst>
                  <a:path extrusionOk="0" h="1200613" w="1304292">
                    <a:moveTo>
                      <a:pt x="652146" y="0"/>
                    </a:moveTo>
                    <a:cubicBezTo>
                      <a:pt x="291914" y="0"/>
                      <a:pt x="1" y="292122"/>
                      <a:pt x="0" y="652354"/>
                    </a:cubicBezTo>
                    <a:cubicBezTo>
                      <a:pt x="0" y="750918"/>
                      <a:pt x="31599" y="871462"/>
                      <a:pt x="79111" y="966288"/>
                    </a:cubicBezTo>
                    <a:cubicBezTo>
                      <a:pt x="81180" y="970414"/>
                      <a:pt x="93361" y="973488"/>
                      <a:pt x="539552" y="1086210"/>
                    </a:cubicBezTo>
                    <a:cubicBezTo>
                      <a:pt x="1021192" y="1207892"/>
                      <a:pt x="997377" y="1201939"/>
                      <a:pt x="1000612" y="1199855"/>
                    </a:cubicBezTo>
                    <a:cubicBezTo>
                      <a:pt x="1187787" y="1079439"/>
                      <a:pt x="1304293" y="875206"/>
                      <a:pt x="1304293" y="652354"/>
                    </a:cubicBezTo>
                    <a:cubicBezTo>
                      <a:pt x="1304293" y="292122"/>
                      <a:pt x="1012379" y="0"/>
                      <a:pt x="652146" y="0"/>
                    </a:cubicBezTo>
                    <a:close/>
                    <a:moveTo>
                      <a:pt x="652146" y="13395"/>
                    </a:moveTo>
                    <a:cubicBezTo>
                      <a:pt x="1004978" y="13395"/>
                      <a:pt x="1290898" y="299522"/>
                      <a:pt x="1290898" y="652354"/>
                    </a:cubicBezTo>
                    <a:cubicBezTo>
                      <a:pt x="1290898" y="870544"/>
                      <a:pt x="1176917" y="1070558"/>
                      <a:pt x="993499" y="1188551"/>
                    </a:cubicBezTo>
                    <a:cubicBezTo>
                      <a:pt x="994879" y="1187666"/>
                      <a:pt x="980895" y="1183601"/>
                      <a:pt x="972986" y="1181438"/>
                    </a:cubicBezTo>
                    <a:cubicBezTo>
                      <a:pt x="938314" y="1172718"/>
                      <a:pt x="149950" y="973481"/>
                      <a:pt x="126202" y="967333"/>
                    </a:cubicBezTo>
                    <a:cubicBezTo>
                      <a:pt x="113511" y="964045"/>
                      <a:pt x="103917" y="961352"/>
                      <a:pt x="97320" y="959591"/>
                    </a:cubicBezTo>
                    <a:cubicBezTo>
                      <a:pt x="114549" y="964192"/>
                      <a:pt x="89562" y="957267"/>
                      <a:pt x="91041" y="960220"/>
                    </a:cubicBezTo>
                    <a:cubicBezTo>
                      <a:pt x="44416" y="867162"/>
                      <a:pt x="13395" y="748701"/>
                      <a:pt x="13395" y="652354"/>
                    </a:cubicBezTo>
                    <a:cubicBezTo>
                      <a:pt x="13395" y="299522"/>
                      <a:pt x="299314" y="13395"/>
                      <a:pt x="652146" y="1339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17" name="Google Shape;817;p24"/>
              <p:cNvSpPr/>
              <p:nvPr/>
            </p:nvSpPr>
            <p:spPr>
              <a:xfrm>
                <a:off x="1997968" y="4680939"/>
                <a:ext cx="918017" cy="358312"/>
              </a:xfrm>
              <a:custGeom>
                <a:rect b="b" l="l" r="r" t="t"/>
                <a:pathLst>
                  <a:path extrusionOk="0" h="358312" w="918017">
                    <a:moveTo>
                      <a:pt x="372644" y="0"/>
                    </a:moveTo>
                    <a:cubicBezTo>
                      <a:pt x="370206" y="0"/>
                      <a:pt x="368358" y="114"/>
                      <a:pt x="364272" y="422"/>
                    </a:cubicBezTo>
                    <a:cubicBezTo>
                      <a:pt x="364252" y="422"/>
                      <a:pt x="359651" y="797"/>
                      <a:pt x="357997" y="837"/>
                    </a:cubicBezTo>
                    <a:cubicBezTo>
                      <a:pt x="222719" y="4005"/>
                      <a:pt x="97799" y="43539"/>
                      <a:pt x="2620" y="115320"/>
                    </a:cubicBezTo>
                    <a:cubicBezTo>
                      <a:pt x="-1864" y="118702"/>
                      <a:pt x="-309" y="125862"/>
                      <a:pt x="5131" y="127248"/>
                    </a:cubicBezTo>
                    <a:lnTo>
                      <a:pt x="909684" y="358096"/>
                    </a:lnTo>
                    <a:cubicBezTo>
                      <a:pt x="915096" y="359476"/>
                      <a:pt x="919690" y="353997"/>
                      <a:pt x="917426" y="348887"/>
                    </a:cubicBezTo>
                    <a:cubicBezTo>
                      <a:pt x="897000" y="302757"/>
                      <a:pt x="872896" y="262051"/>
                      <a:pt x="843756" y="225403"/>
                    </a:cubicBezTo>
                    <a:cubicBezTo>
                      <a:pt x="842986" y="224439"/>
                      <a:pt x="838238" y="218043"/>
                      <a:pt x="837059" y="216616"/>
                    </a:cubicBezTo>
                    <a:cubicBezTo>
                      <a:pt x="787700" y="156917"/>
                      <a:pt x="726849" y="107197"/>
                      <a:pt x="658115" y="70743"/>
                    </a:cubicBezTo>
                    <a:cubicBezTo>
                      <a:pt x="581076" y="29903"/>
                      <a:pt x="494661" y="6295"/>
                      <a:pt x="404248" y="1674"/>
                    </a:cubicBezTo>
                    <a:cubicBezTo>
                      <a:pt x="401623" y="1541"/>
                      <a:pt x="394772" y="1058"/>
                      <a:pt x="394618" y="1045"/>
                    </a:cubicBezTo>
                    <a:cubicBezTo>
                      <a:pt x="383748" y="342"/>
                      <a:pt x="378899" y="0"/>
                      <a:pt x="372644" y="0"/>
                    </a:cubicBezTo>
                    <a:close/>
                    <a:moveTo>
                      <a:pt x="372644" y="13395"/>
                    </a:moveTo>
                    <a:cubicBezTo>
                      <a:pt x="378511" y="13395"/>
                      <a:pt x="383192" y="13756"/>
                      <a:pt x="393780" y="14439"/>
                    </a:cubicBezTo>
                    <a:cubicBezTo>
                      <a:pt x="393934" y="14453"/>
                      <a:pt x="400913" y="14935"/>
                      <a:pt x="403619" y="15069"/>
                    </a:cubicBezTo>
                    <a:cubicBezTo>
                      <a:pt x="492083" y="19589"/>
                      <a:pt x="576529" y="42749"/>
                      <a:pt x="651839" y="82671"/>
                    </a:cubicBezTo>
                    <a:cubicBezTo>
                      <a:pt x="719013" y="118301"/>
                      <a:pt x="778565" y="166849"/>
                      <a:pt x="826806" y="225196"/>
                    </a:cubicBezTo>
                    <a:cubicBezTo>
                      <a:pt x="827797" y="226401"/>
                      <a:pt x="828600" y="227446"/>
                      <a:pt x="830362" y="229803"/>
                    </a:cubicBezTo>
                    <a:cubicBezTo>
                      <a:pt x="830375" y="229817"/>
                      <a:pt x="832411" y="232469"/>
                      <a:pt x="833289" y="233567"/>
                    </a:cubicBezTo>
                    <a:cubicBezTo>
                      <a:pt x="858805" y="265654"/>
                      <a:pt x="879982" y="301786"/>
                      <a:pt x="898587" y="341353"/>
                    </a:cubicBezTo>
                    <a:lnTo>
                      <a:pt x="22712" y="117832"/>
                    </a:lnTo>
                    <a:cubicBezTo>
                      <a:pt x="114002" y="53196"/>
                      <a:pt x="231285" y="17205"/>
                      <a:pt x="358412" y="14232"/>
                    </a:cubicBezTo>
                    <a:cubicBezTo>
                      <a:pt x="360368" y="14185"/>
                      <a:pt x="361814" y="14058"/>
                      <a:pt x="365109" y="13816"/>
                    </a:cubicBezTo>
                    <a:cubicBezTo>
                      <a:pt x="365130" y="13810"/>
                      <a:pt x="370648" y="13395"/>
                      <a:pt x="372644" y="1339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818" name="Google Shape;818;p24"/>
          <p:cNvGrpSpPr/>
          <p:nvPr/>
        </p:nvGrpSpPr>
        <p:grpSpPr>
          <a:xfrm flipH="1" rot="-1351958">
            <a:off x="317900" y="4847949"/>
            <a:ext cx="1721857" cy="1503910"/>
            <a:chOff x="3540572" y="5251367"/>
            <a:chExt cx="1462718" cy="1277572"/>
          </a:xfrm>
        </p:grpSpPr>
        <p:sp>
          <p:nvSpPr>
            <p:cNvPr id="819" name="Google Shape;819;p24"/>
            <p:cNvSpPr/>
            <p:nvPr/>
          </p:nvSpPr>
          <p:spPr>
            <a:xfrm>
              <a:off x="3547578" y="5258036"/>
              <a:ext cx="1448934" cy="1263947"/>
            </a:xfrm>
            <a:custGeom>
              <a:rect b="b" l="l" r="r" t="t"/>
              <a:pathLst>
                <a:path extrusionOk="0" h="1263947" w="1448934">
                  <a:moveTo>
                    <a:pt x="398666" y="302"/>
                  </a:moveTo>
                  <a:cubicBezTo>
                    <a:pt x="348611" y="2726"/>
                    <a:pt x="302774" y="19597"/>
                    <a:pt x="268906" y="41745"/>
                  </a:cubicBezTo>
                  <a:cubicBezTo>
                    <a:pt x="208289" y="81372"/>
                    <a:pt x="171407" y="131100"/>
                    <a:pt x="170329" y="183639"/>
                  </a:cubicBezTo>
                  <a:cubicBezTo>
                    <a:pt x="129087" y="190591"/>
                    <a:pt x="71739" y="209149"/>
                    <a:pt x="33035" y="266726"/>
                  </a:cubicBezTo>
                  <a:cubicBezTo>
                    <a:pt x="-67651" y="416490"/>
                    <a:pt x="93940" y="573548"/>
                    <a:pt x="93940" y="573548"/>
                  </a:cubicBezTo>
                  <a:cubicBezTo>
                    <a:pt x="93940" y="573548"/>
                    <a:pt x="109257" y="466740"/>
                    <a:pt x="155676" y="402975"/>
                  </a:cubicBezTo>
                  <a:cubicBezTo>
                    <a:pt x="183637" y="364573"/>
                    <a:pt x="221744" y="334964"/>
                    <a:pt x="252578" y="313607"/>
                  </a:cubicBezTo>
                  <a:cubicBezTo>
                    <a:pt x="345603" y="360052"/>
                    <a:pt x="435581" y="238456"/>
                    <a:pt x="484056" y="310258"/>
                  </a:cubicBezTo>
                  <a:cubicBezTo>
                    <a:pt x="556520" y="417615"/>
                    <a:pt x="261566" y="488586"/>
                    <a:pt x="146889" y="779904"/>
                  </a:cubicBezTo>
                  <a:cubicBezTo>
                    <a:pt x="134311" y="811856"/>
                    <a:pt x="131150" y="843588"/>
                    <a:pt x="133287" y="873665"/>
                  </a:cubicBezTo>
                  <a:cubicBezTo>
                    <a:pt x="122558" y="901667"/>
                    <a:pt x="114702" y="933961"/>
                    <a:pt x="110683" y="972242"/>
                  </a:cubicBezTo>
                  <a:cubicBezTo>
                    <a:pt x="87042" y="1197505"/>
                    <a:pt x="457388" y="1234849"/>
                    <a:pt x="809289" y="1248090"/>
                  </a:cubicBezTo>
                  <a:cubicBezTo>
                    <a:pt x="1144601" y="1260701"/>
                    <a:pt x="1459359" y="1325423"/>
                    <a:pt x="1448670" y="1055958"/>
                  </a:cubicBezTo>
                  <a:cubicBezTo>
                    <a:pt x="1434927" y="709569"/>
                    <a:pt x="1130155" y="795287"/>
                    <a:pt x="795057" y="761071"/>
                  </a:cubicBezTo>
                  <a:cubicBezTo>
                    <a:pt x="684485" y="749779"/>
                    <a:pt x="574288" y="730847"/>
                    <a:pt x="475470" y="724236"/>
                  </a:cubicBezTo>
                  <a:cubicBezTo>
                    <a:pt x="474613" y="724176"/>
                    <a:pt x="473823" y="724290"/>
                    <a:pt x="472959" y="724236"/>
                  </a:cubicBezTo>
                  <a:cubicBezTo>
                    <a:pt x="511153" y="678286"/>
                    <a:pt x="547278" y="636207"/>
                    <a:pt x="575092" y="607034"/>
                  </a:cubicBezTo>
                  <a:cubicBezTo>
                    <a:pt x="691772" y="484648"/>
                    <a:pt x="761618" y="336906"/>
                    <a:pt x="648139" y="149316"/>
                  </a:cubicBezTo>
                  <a:cubicBezTo>
                    <a:pt x="577215" y="32074"/>
                    <a:pt x="482080" y="-3737"/>
                    <a:pt x="398666" y="302"/>
                  </a:cubicBezTo>
                  <a:close/>
                </a:path>
              </a:pathLst>
            </a:custGeom>
            <a:solidFill>
              <a:srgbClr val="FFFFFF"/>
            </a:solidFill>
            <a:ln cap="flat" cmpd="sng" w="167350">
              <a:solidFill>
                <a:srgbClr val="FFFFFF"/>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820" name="Google Shape;820;p24"/>
            <p:cNvGrpSpPr/>
            <p:nvPr/>
          </p:nvGrpSpPr>
          <p:grpSpPr>
            <a:xfrm>
              <a:off x="3553994" y="5264713"/>
              <a:ext cx="1448907" cy="1263939"/>
              <a:chOff x="3553994" y="5264713"/>
              <a:chExt cx="1448907" cy="1263939"/>
            </a:xfrm>
          </p:grpSpPr>
          <p:sp>
            <p:nvSpPr>
              <p:cNvPr id="821" name="Google Shape;821;p24"/>
              <p:cNvSpPr/>
              <p:nvPr/>
            </p:nvSpPr>
            <p:spPr>
              <a:xfrm>
                <a:off x="3553994" y="5448352"/>
                <a:ext cx="252578" cy="389908"/>
              </a:xfrm>
              <a:custGeom>
                <a:rect b="b" l="l" r="r" t="t"/>
                <a:pathLst>
                  <a:path extrusionOk="0" h="389908" w="252578">
                    <a:moveTo>
                      <a:pt x="170329" y="0"/>
                    </a:moveTo>
                    <a:cubicBezTo>
                      <a:pt x="129087" y="6952"/>
                      <a:pt x="71739" y="25510"/>
                      <a:pt x="33035" y="83086"/>
                    </a:cubicBezTo>
                    <a:cubicBezTo>
                      <a:pt x="-67651" y="232851"/>
                      <a:pt x="93940" y="389908"/>
                      <a:pt x="93940" y="389908"/>
                    </a:cubicBezTo>
                    <a:cubicBezTo>
                      <a:pt x="93940" y="389908"/>
                      <a:pt x="109257" y="283100"/>
                      <a:pt x="155676" y="219335"/>
                    </a:cubicBezTo>
                    <a:cubicBezTo>
                      <a:pt x="183630" y="180933"/>
                      <a:pt x="221744" y="151325"/>
                      <a:pt x="252578" y="129967"/>
                    </a:cubicBezTo>
                    <a:cubicBezTo>
                      <a:pt x="233699" y="120544"/>
                      <a:pt x="214672" y="104819"/>
                      <a:pt x="195859" y="78485"/>
                    </a:cubicBezTo>
                    <a:cubicBezTo>
                      <a:pt x="177087" y="52199"/>
                      <a:pt x="169793" y="25751"/>
                      <a:pt x="170329" y="0"/>
                    </a:cubicBezTo>
                    <a:close/>
                  </a:path>
                </a:pathLst>
              </a:custGeom>
              <a:solidFill>
                <a:srgbClr val="F2AE3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22" name="Google Shape;822;p24"/>
              <p:cNvSpPr/>
              <p:nvPr/>
            </p:nvSpPr>
            <p:spPr>
              <a:xfrm>
                <a:off x="3686389" y="5264713"/>
                <a:ext cx="573392" cy="876424"/>
              </a:xfrm>
              <a:custGeom>
                <a:rect b="b" l="l" r="r" t="t"/>
                <a:pathLst>
                  <a:path extrusionOk="0" h="876424" w="573392">
                    <a:moveTo>
                      <a:pt x="337449" y="727752"/>
                    </a:moveTo>
                    <a:cubicBezTo>
                      <a:pt x="376956" y="680115"/>
                      <a:pt x="414032" y="637098"/>
                      <a:pt x="442696" y="607034"/>
                    </a:cubicBezTo>
                    <a:cubicBezTo>
                      <a:pt x="559376" y="484648"/>
                      <a:pt x="629215" y="336900"/>
                      <a:pt x="515743" y="149316"/>
                    </a:cubicBezTo>
                    <a:cubicBezTo>
                      <a:pt x="444813" y="32074"/>
                      <a:pt x="349685" y="-3737"/>
                      <a:pt x="266270" y="302"/>
                    </a:cubicBezTo>
                    <a:cubicBezTo>
                      <a:pt x="216215" y="2726"/>
                      <a:pt x="170379" y="19597"/>
                      <a:pt x="136511" y="41744"/>
                    </a:cubicBezTo>
                    <a:cubicBezTo>
                      <a:pt x="75894" y="81372"/>
                      <a:pt x="39012" y="131100"/>
                      <a:pt x="37934" y="183639"/>
                    </a:cubicBezTo>
                    <a:cubicBezTo>
                      <a:pt x="37398" y="209391"/>
                      <a:pt x="44691" y="235838"/>
                      <a:pt x="63464" y="262125"/>
                    </a:cubicBezTo>
                    <a:cubicBezTo>
                      <a:pt x="82276" y="288458"/>
                      <a:pt x="101303" y="304184"/>
                      <a:pt x="120183" y="313607"/>
                    </a:cubicBezTo>
                    <a:cubicBezTo>
                      <a:pt x="213208" y="360052"/>
                      <a:pt x="303186" y="238456"/>
                      <a:pt x="351660" y="310258"/>
                    </a:cubicBezTo>
                    <a:cubicBezTo>
                      <a:pt x="424125" y="417615"/>
                      <a:pt x="129171" y="488586"/>
                      <a:pt x="14493" y="779904"/>
                    </a:cubicBezTo>
                    <a:cubicBezTo>
                      <a:pt x="1541" y="812801"/>
                      <a:pt x="-1741" y="845564"/>
                      <a:pt x="791" y="876425"/>
                    </a:cubicBezTo>
                  </a:path>
                </a:pathLst>
              </a:custGeom>
              <a:solidFill>
                <a:srgbClr val="FC777A"/>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23" name="Google Shape;823;p24"/>
              <p:cNvSpPr/>
              <p:nvPr/>
            </p:nvSpPr>
            <p:spPr>
              <a:xfrm>
                <a:off x="3554306" y="5633082"/>
                <a:ext cx="157800" cy="205112"/>
              </a:xfrm>
              <a:custGeom>
                <a:rect b="b" l="l" r="r" t="t"/>
                <a:pathLst>
                  <a:path extrusionOk="0" h="205112" w="157800">
                    <a:moveTo>
                      <a:pt x="35368" y="216"/>
                    </a:moveTo>
                    <a:cubicBezTo>
                      <a:pt x="22784" y="792"/>
                      <a:pt x="11151" y="2687"/>
                      <a:pt x="0" y="5239"/>
                    </a:cubicBezTo>
                    <a:cubicBezTo>
                      <a:pt x="690" y="114451"/>
                      <a:pt x="93547" y="205112"/>
                      <a:pt x="93547" y="205112"/>
                    </a:cubicBezTo>
                    <a:cubicBezTo>
                      <a:pt x="93547" y="205112"/>
                      <a:pt x="108871" y="98304"/>
                      <a:pt x="155289" y="34539"/>
                    </a:cubicBezTo>
                    <a:cubicBezTo>
                      <a:pt x="156053" y="33488"/>
                      <a:pt x="157024" y="32651"/>
                      <a:pt x="157801" y="31613"/>
                    </a:cubicBezTo>
                    <a:cubicBezTo>
                      <a:pt x="138359" y="19196"/>
                      <a:pt x="113666" y="8668"/>
                      <a:pt x="81412" y="3149"/>
                    </a:cubicBezTo>
                    <a:cubicBezTo>
                      <a:pt x="65137" y="363"/>
                      <a:pt x="49814" y="-441"/>
                      <a:pt x="35368" y="216"/>
                    </a:cubicBezTo>
                    <a:close/>
                  </a:path>
                </a:pathLst>
              </a:custGeom>
              <a:solidFill>
                <a:srgbClr val="AF581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24" name="Google Shape;824;p24"/>
              <p:cNvSpPr/>
              <p:nvPr/>
            </p:nvSpPr>
            <p:spPr>
              <a:xfrm>
                <a:off x="3663642" y="5986607"/>
                <a:ext cx="1339259" cy="542045"/>
              </a:xfrm>
              <a:custGeom>
                <a:rect b="b" l="l" r="r" t="t"/>
                <a:pathLst>
                  <a:path extrusionOk="0" h="542045" w="1339259">
                    <a:moveTo>
                      <a:pt x="365849" y="2362"/>
                    </a:moveTo>
                    <a:cubicBezTo>
                      <a:pt x="464667" y="8979"/>
                      <a:pt x="574924" y="27919"/>
                      <a:pt x="685496" y="39210"/>
                    </a:cubicBezTo>
                    <a:cubicBezTo>
                      <a:pt x="1020594" y="73426"/>
                      <a:pt x="1325252" y="-12238"/>
                      <a:pt x="1338995" y="334151"/>
                    </a:cubicBezTo>
                    <a:cubicBezTo>
                      <a:pt x="1349684" y="603616"/>
                      <a:pt x="1034986" y="538759"/>
                      <a:pt x="699667" y="526148"/>
                    </a:cubicBezTo>
                    <a:cubicBezTo>
                      <a:pt x="347766" y="512908"/>
                      <a:pt x="-22566" y="475678"/>
                      <a:pt x="1075" y="250409"/>
                    </a:cubicBezTo>
                    <a:cubicBezTo>
                      <a:pt x="24911" y="23264"/>
                      <a:pt x="173758" y="-10490"/>
                      <a:pt x="365849" y="2362"/>
                    </a:cubicBezTo>
                  </a:path>
                </a:pathLst>
              </a:custGeom>
              <a:solidFill>
                <a:srgbClr val="F47B8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25" name="Google Shape;825;p24"/>
              <p:cNvSpPr/>
              <p:nvPr/>
            </p:nvSpPr>
            <p:spPr>
              <a:xfrm>
                <a:off x="3861108" y="5388059"/>
                <a:ext cx="52625" cy="71862"/>
              </a:xfrm>
              <a:custGeom>
                <a:rect b="b" l="l" r="r" t="t"/>
                <a:pathLst>
                  <a:path extrusionOk="0" h="71862" w="52625">
                    <a:moveTo>
                      <a:pt x="2980" y="44033"/>
                    </a:moveTo>
                    <a:cubicBezTo>
                      <a:pt x="-3730" y="24704"/>
                      <a:pt x="1273" y="5409"/>
                      <a:pt x="14158" y="936"/>
                    </a:cubicBezTo>
                    <a:cubicBezTo>
                      <a:pt x="27044" y="-3545"/>
                      <a:pt x="42930" y="8497"/>
                      <a:pt x="49640" y="27825"/>
                    </a:cubicBezTo>
                    <a:cubicBezTo>
                      <a:pt x="56358" y="47154"/>
                      <a:pt x="51355" y="66448"/>
                      <a:pt x="38469" y="70929"/>
                    </a:cubicBezTo>
                    <a:cubicBezTo>
                      <a:pt x="25584" y="75403"/>
                      <a:pt x="9691" y="63361"/>
                      <a:pt x="2980" y="44033"/>
                    </a:cubicBezTo>
                    <a:close/>
                  </a:path>
                </a:pathLst>
              </a:custGeom>
              <a:solidFill>
                <a:srgbClr val="B34A5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826" name="Google Shape;826;p24"/>
              <p:cNvGrpSpPr/>
              <p:nvPr/>
            </p:nvGrpSpPr>
            <p:grpSpPr>
              <a:xfrm>
                <a:off x="4051759" y="5375948"/>
                <a:ext cx="571739" cy="1057739"/>
                <a:chOff x="4051759" y="5375948"/>
                <a:chExt cx="571739" cy="1057739"/>
              </a:xfrm>
            </p:grpSpPr>
            <p:sp>
              <p:nvSpPr>
                <p:cNvPr id="827" name="Google Shape;827;p24"/>
                <p:cNvSpPr/>
                <p:nvPr/>
              </p:nvSpPr>
              <p:spPr>
                <a:xfrm>
                  <a:off x="4203338" y="6088517"/>
                  <a:ext cx="420160" cy="345170"/>
                </a:xfrm>
                <a:custGeom>
                  <a:rect b="b" l="l" r="r" t="t"/>
                  <a:pathLst>
                    <a:path extrusionOk="0" h="345170" w="420160">
                      <a:moveTo>
                        <a:pt x="0" y="77615"/>
                      </a:moveTo>
                      <a:cubicBezTo>
                        <a:pt x="0" y="77615"/>
                        <a:pt x="350729" y="-59894"/>
                        <a:pt x="407026" y="31149"/>
                      </a:cubicBezTo>
                      <a:cubicBezTo>
                        <a:pt x="463324" y="122185"/>
                        <a:pt x="320417" y="151867"/>
                        <a:pt x="320417" y="151867"/>
                      </a:cubicBezTo>
                      <a:cubicBezTo>
                        <a:pt x="320417" y="151867"/>
                        <a:pt x="353455" y="157969"/>
                        <a:pt x="357828" y="191200"/>
                      </a:cubicBezTo>
                      <a:cubicBezTo>
                        <a:pt x="362202" y="224432"/>
                        <a:pt x="307277" y="252360"/>
                        <a:pt x="307277" y="252360"/>
                      </a:cubicBezTo>
                      <a:cubicBezTo>
                        <a:pt x="307277" y="252360"/>
                        <a:pt x="335747" y="262620"/>
                        <a:pt x="336685" y="287386"/>
                      </a:cubicBezTo>
                      <a:cubicBezTo>
                        <a:pt x="337877" y="318944"/>
                        <a:pt x="236494" y="345170"/>
                        <a:pt x="236494" y="345170"/>
                      </a:cubicBezTo>
                      <a:cubicBezTo>
                        <a:pt x="236494" y="345170"/>
                        <a:pt x="292001" y="300614"/>
                        <a:pt x="290876" y="288458"/>
                      </a:cubicBezTo>
                      <a:cubicBezTo>
                        <a:pt x="289750" y="276309"/>
                        <a:pt x="222878" y="271126"/>
                        <a:pt x="221318" y="258769"/>
                      </a:cubicBezTo>
                      <a:cubicBezTo>
                        <a:pt x="219764" y="246413"/>
                        <a:pt x="315334" y="201762"/>
                        <a:pt x="311664" y="190517"/>
                      </a:cubicBezTo>
                      <a:cubicBezTo>
                        <a:pt x="307994" y="179279"/>
                        <a:pt x="167190" y="191790"/>
                        <a:pt x="163587" y="173707"/>
                      </a:cubicBezTo>
                      <a:cubicBezTo>
                        <a:pt x="159978" y="155631"/>
                        <a:pt x="365215" y="100667"/>
                        <a:pt x="360581" y="65727"/>
                      </a:cubicBezTo>
                      <a:cubicBezTo>
                        <a:pt x="355886" y="30325"/>
                        <a:pt x="0" y="77615"/>
                        <a:pt x="0" y="77615"/>
                      </a:cubicBezTo>
                      <a:close/>
                    </a:path>
                  </a:pathLst>
                </a:custGeom>
                <a:solidFill>
                  <a:srgbClr val="FFA1A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28" name="Google Shape;828;p24"/>
                <p:cNvSpPr/>
                <p:nvPr/>
              </p:nvSpPr>
              <p:spPr>
                <a:xfrm>
                  <a:off x="4051759" y="5375948"/>
                  <a:ext cx="156500" cy="280393"/>
                </a:xfrm>
                <a:custGeom>
                  <a:rect b="b" l="l" r="r" t="t"/>
                  <a:pathLst>
                    <a:path extrusionOk="0" h="280393" w="156500">
                      <a:moveTo>
                        <a:pt x="0" y="0"/>
                      </a:moveTo>
                      <a:cubicBezTo>
                        <a:pt x="0" y="0"/>
                        <a:pt x="66598" y="58722"/>
                        <a:pt x="97740" y="128802"/>
                      </a:cubicBezTo>
                      <a:cubicBezTo>
                        <a:pt x="128875" y="198889"/>
                        <a:pt x="97412" y="282946"/>
                        <a:pt x="124556" y="280334"/>
                      </a:cubicBezTo>
                      <a:cubicBezTo>
                        <a:pt x="151700" y="277722"/>
                        <a:pt x="171899" y="196323"/>
                        <a:pt x="140756" y="126237"/>
                      </a:cubicBezTo>
                      <a:cubicBezTo>
                        <a:pt x="109621" y="56157"/>
                        <a:pt x="0" y="0"/>
                        <a:pt x="0" y="0"/>
                      </a:cubicBezTo>
                      <a:close/>
                    </a:path>
                  </a:pathLst>
                </a:custGeom>
                <a:solidFill>
                  <a:srgbClr val="FFA1A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29" name="Google Shape;829;p24"/>
                <p:cNvSpPr/>
                <p:nvPr/>
              </p:nvSpPr>
              <p:spPr>
                <a:xfrm>
                  <a:off x="4130009" y="5680535"/>
                  <a:ext cx="52735" cy="70562"/>
                </a:xfrm>
                <a:custGeom>
                  <a:rect b="b" l="l" r="r" t="t"/>
                  <a:pathLst>
                    <a:path extrusionOk="0" h="70562" w="52735">
                      <a:moveTo>
                        <a:pt x="3972" y="26138"/>
                      </a:moveTo>
                      <a:cubicBezTo>
                        <a:pt x="11660" y="7319"/>
                        <a:pt x="27915" y="-3839"/>
                        <a:pt x="40278" y="1217"/>
                      </a:cubicBezTo>
                      <a:cubicBezTo>
                        <a:pt x="52648" y="6267"/>
                        <a:pt x="56445" y="25608"/>
                        <a:pt x="48763" y="44428"/>
                      </a:cubicBezTo>
                      <a:cubicBezTo>
                        <a:pt x="41075" y="63241"/>
                        <a:pt x="24821" y="74398"/>
                        <a:pt x="12457" y="69348"/>
                      </a:cubicBezTo>
                      <a:cubicBezTo>
                        <a:pt x="88" y="64299"/>
                        <a:pt x="-3710" y="44950"/>
                        <a:pt x="3972" y="26138"/>
                      </a:cubicBezTo>
                      <a:close/>
                    </a:path>
                  </a:pathLst>
                </a:custGeom>
                <a:solidFill>
                  <a:srgbClr val="FFA1A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830" name="Google Shape;830;p24"/>
              <p:cNvGrpSpPr/>
              <p:nvPr/>
            </p:nvGrpSpPr>
            <p:grpSpPr>
              <a:xfrm>
                <a:off x="3794621" y="5459918"/>
                <a:ext cx="1079649" cy="997846"/>
                <a:chOff x="3794621" y="5459918"/>
                <a:chExt cx="1079649" cy="997846"/>
              </a:xfrm>
            </p:grpSpPr>
            <p:sp>
              <p:nvSpPr>
                <p:cNvPr id="831" name="Google Shape;831;p24"/>
                <p:cNvSpPr/>
                <p:nvPr/>
              </p:nvSpPr>
              <p:spPr>
                <a:xfrm>
                  <a:off x="4156377" y="6230285"/>
                  <a:ext cx="68827" cy="46666"/>
                </a:xfrm>
                <a:custGeom>
                  <a:rect b="b" l="l" r="r" t="t"/>
                  <a:pathLst>
                    <a:path extrusionOk="0" h="46666" w="68827">
                      <a:moveTo>
                        <a:pt x="0" y="23333"/>
                      </a:moveTo>
                      <a:cubicBezTo>
                        <a:pt x="0" y="10448"/>
                        <a:pt x="15411" y="0"/>
                        <a:pt x="34411" y="0"/>
                      </a:cubicBezTo>
                      <a:cubicBezTo>
                        <a:pt x="53417" y="0"/>
                        <a:pt x="68828" y="10448"/>
                        <a:pt x="68828" y="23333"/>
                      </a:cubicBezTo>
                      <a:cubicBezTo>
                        <a:pt x="68828" y="36225"/>
                        <a:pt x="53417" y="46667"/>
                        <a:pt x="34411" y="46667"/>
                      </a:cubicBezTo>
                      <a:cubicBezTo>
                        <a:pt x="15411" y="46667"/>
                        <a:pt x="0" y="36225"/>
                        <a:pt x="0" y="23333"/>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32" name="Google Shape;832;p24"/>
                <p:cNvSpPr/>
                <p:nvPr/>
              </p:nvSpPr>
              <p:spPr>
                <a:xfrm>
                  <a:off x="4259783" y="6409611"/>
                  <a:ext cx="73489" cy="48153"/>
                </a:xfrm>
                <a:custGeom>
                  <a:rect b="b" l="l" r="r" t="t"/>
                  <a:pathLst>
                    <a:path extrusionOk="0" h="48153" w="73489">
                      <a:moveTo>
                        <a:pt x="0" y="24076"/>
                      </a:moveTo>
                      <a:cubicBezTo>
                        <a:pt x="0" y="10776"/>
                        <a:pt x="16449" y="0"/>
                        <a:pt x="36741" y="0"/>
                      </a:cubicBezTo>
                      <a:cubicBezTo>
                        <a:pt x="57041" y="0"/>
                        <a:pt x="73489" y="10776"/>
                        <a:pt x="73489" y="24076"/>
                      </a:cubicBezTo>
                      <a:cubicBezTo>
                        <a:pt x="73489" y="37371"/>
                        <a:pt x="57041" y="48153"/>
                        <a:pt x="36741" y="48153"/>
                      </a:cubicBezTo>
                      <a:cubicBezTo>
                        <a:pt x="16449" y="48153"/>
                        <a:pt x="0" y="37371"/>
                        <a:pt x="0" y="24076"/>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33" name="Google Shape;833;p24"/>
                <p:cNvSpPr/>
                <p:nvPr/>
              </p:nvSpPr>
              <p:spPr>
                <a:xfrm>
                  <a:off x="4604277" y="6406242"/>
                  <a:ext cx="50805" cy="51522"/>
                </a:xfrm>
                <a:custGeom>
                  <a:rect b="b" l="l" r="r" t="t"/>
                  <a:pathLst>
                    <a:path extrusionOk="0" h="51522" w="50805">
                      <a:moveTo>
                        <a:pt x="0" y="25764"/>
                      </a:moveTo>
                      <a:cubicBezTo>
                        <a:pt x="0" y="11533"/>
                        <a:pt x="11372" y="0"/>
                        <a:pt x="25403" y="0"/>
                      </a:cubicBezTo>
                      <a:cubicBezTo>
                        <a:pt x="39434" y="0"/>
                        <a:pt x="50805" y="11533"/>
                        <a:pt x="50805" y="25764"/>
                      </a:cubicBezTo>
                      <a:cubicBezTo>
                        <a:pt x="50805" y="39989"/>
                        <a:pt x="39434" y="51522"/>
                        <a:pt x="25403" y="51522"/>
                      </a:cubicBezTo>
                      <a:cubicBezTo>
                        <a:pt x="11372" y="51522"/>
                        <a:pt x="0" y="39989"/>
                        <a:pt x="0" y="25764"/>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34" name="Google Shape;834;p24"/>
                <p:cNvSpPr/>
                <p:nvPr/>
              </p:nvSpPr>
              <p:spPr>
                <a:xfrm>
                  <a:off x="4807954" y="6264729"/>
                  <a:ext cx="66316" cy="61607"/>
                </a:xfrm>
                <a:custGeom>
                  <a:rect b="b" l="l" r="r" t="t"/>
                  <a:pathLst>
                    <a:path extrusionOk="0" h="61607" w="66316">
                      <a:moveTo>
                        <a:pt x="0" y="30801"/>
                      </a:moveTo>
                      <a:cubicBezTo>
                        <a:pt x="0" y="13789"/>
                        <a:pt x="14848" y="0"/>
                        <a:pt x="33158" y="0"/>
                      </a:cubicBezTo>
                      <a:cubicBezTo>
                        <a:pt x="51475" y="0"/>
                        <a:pt x="66316" y="13789"/>
                        <a:pt x="66316" y="30801"/>
                      </a:cubicBezTo>
                      <a:cubicBezTo>
                        <a:pt x="66316" y="47812"/>
                        <a:pt x="51475" y="61608"/>
                        <a:pt x="33158" y="61608"/>
                      </a:cubicBezTo>
                      <a:cubicBezTo>
                        <a:pt x="14848" y="61608"/>
                        <a:pt x="0" y="47812"/>
                        <a:pt x="0" y="30801"/>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35" name="Google Shape;835;p24"/>
                <p:cNvSpPr/>
                <p:nvPr/>
              </p:nvSpPr>
              <p:spPr>
                <a:xfrm>
                  <a:off x="4684356" y="6141137"/>
                  <a:ext cx="79382" cy="54857"/>
                </a:xfrm>
                <a:custGeom>
                  <a:rect b="b" l="l" r="r" t="t"/>
                  <a:pathLst>
                    <a:path extrusionOk="0" h="54857" w="79382">
                      <a:moveTo>
                        <a:pt x="0" y="27432"/>
                      </a:moveTo>
                      <a:cubicBezTo>
                        <a:pt x="0" y="12283"/>
                        <a:pt x="17768" y="0"/>
                        <a:pt x="39688" y="0"/>
                      </a:cubicBezTo>
                      <a:cubicBezTo>
                        <a:pt x="61615" y="0"/>
                        <a:pt x="79383" y="12283"/>
                        <a:pt x="79383" y="27432"/>
                      </a:cubicBezTo>
                      <a:cubicBezTo>
                        <a:pt x="79383" y="42581"/>
                        <a:pt x="61615" y="54858"/>
                        <a:pt x="39688" y="54858"/>
                      </a:cubicBezTo>
                      <a:cubicBezTo>
                        <a:pt x="17768" y="54858"/>
                        <a:pt x="0" y="42581"/>
                        <a:pt x="0" y="27432"/>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36" name="Google Shape;836;p24"/>
                <p:cNvSpPr/>
                <p:nvPr/>
              </p:nvSpPr>
              <p:spPr>
                <a:xfrm>
                  <a:off x="4024690" y="6391326"/>
                  <a:ext cx="53278" cy="29835"/>
                </a:xfrm>
                <a:custGeom>
                  <a:rect b="b" l="l" r="r" t="t"/>
                  <a:pathLst>
                    <a:path extrusionOk="0" h="29835" w="53278">
                      <a:moveTo>
                        <a:pt x="313" y="23784"/>
                      </a:moveTo>
                      <a:cubicBezTo>
                        <a:pt x="-1923" y="17160"/>
                        <a:pt x="8055" y="7818"/>
                        <a:pt x="22602" y="2922"/>
                      </a:cubicBezTo>
                      <a:cubicBezTo>
                        <a:pt x="37142" y="-1974"/>
                        <a:pt x="50737" y="-574"/>
                        <a:pt x="52967" y="6049"/>
                      </a:cubicBezTo>
                      <a:cubicBezTo>
                        <a:pt x="55197" y="12673"/>
                        <a:pt x="45219" y="22016"/>
                        <a:pt x="30679" y="26911"/>
                      </a:cubicBezTo>
                      <a:cubicBezTo>
                        <a:pt x="16139" y="31814"/>
                        <a:pt x="2544" y="30407"/>
                        <a:pt x="313" y="23784"/>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37" name="Google Shape;837;p24"/>
                <p:cNvSpPr/>
                <p:nvPr/>
              </p:nvSpPr>
              <p:spPr>
                <a:xfrm>
                  <a:off x="3806534" y="6340389"/>
                  <a:ext cx="54572" cy="54721"/>
                </a:xfrm>
                <a:custGeom>
                  <a:rect b="b" l="l" r="r" t="t"/>
                  <a:pathLst>
                    <a:path extrusionOk="0" h="54721" w="54572">
                      <a:moveTo>
                        <a:pt x="1847" y="17546"/>
                      </a:moveTo>
                      <a:cubicBezTo>
                        <a:pt x="7285" y="3448"/>
                        <a:pt x="23084" y="-3591"/>
                        <a:pt x="37135" y="1827"/>
                      </a:cubicBezTo>
                      <a:cubicBezTo>
                        <a:pt x="51186" y="7245"/>
                        <a:pt x="58164" y="23071"/>
                        <a:pt x="52726" y="37169"/>
                      </a:cubicBezTo>
                      <a:cubicBezTo>
                        <a:pt x="47288" y="51273"/>
                        <a:pt x="31489" y="58312"/>
                        <a:pt x="17438" y="52894"/>
                      </a:cubicBezTo>
                      <a:cubicBezTo>
                        <a:pt x="3387" y="47476"/>
                        <a:pt x="-3591" y="31650"/>
                        <a:pt x="1847" y="17546"/>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38" name="Google Shape;838;p24"/>
                <p:cNvSpPr/>
                <p:nvPr/>
              </p:nvSpPr>
              <p:spPr>
                <a:xfrm>
                  <a:off x="3899966" y="6199471"/>
                  <a:ext cx="59351" cy="61628"/>
                </a:xfrm>
                <a:custGeom>
                  <a:rect b="b" l="l" r="r" t="t"/>
                  <a:pathLst>
                    <a:path extrusionOk="0" h="61628" w="59351">
                      <a:moveTo>
                        <a:pt x="0" y="30814"/>
                      </a:moveTo>
                      <a:cubicBezTo>
                        <a:pt x="0" y="13796"/>
                        <a:pt x="13287" y="0"/>
                        <a:pt x="29676" y="0"/>
                      </a:cubicBezTo>
                      <a:cubicBezTo>
                        <a:pt x="46064" y="0"/>
                        <a:pt x="59351" y="13796"/>
                        <a:pt x="59351" y="30814"/>
                      </a:cubicBezTo>
                      <a:cubicBezTo>
                        <a:pt x="59351" y="47832"/>
                        <a:pt x="46064" y="61628"/>
                        <a:pt x="29676" y="61628"/>
                      </a:cubicBezTo>
                      <a:cubicBezTo>
                        <a:pt x="13287" y="61628"/>
                        <a:pt x="0" y="47832"/>
                        <a:pt x="0" y="30814"/>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39" name="Google Shape;839;p24"/>
                <p:cNvSpPr/>
                <p:nvPr/>
              </p:nvSpPr>
              <p:spPr>
                <a:xfrm>
                  <a:off x="4015118" y="6067367"/>
                  <a:ext cx="50182" cy="52620"/>
                </a:xfrm>
                <a:custGeom>
                  <a:rect b="b" l="l" r="r" t="t"/>
                  <a:pathLst>
                    <a:path extrusionOk="0" h="52620" w="50182">
                      <a:moveTo>
                        <a:pt x="0" y="26313"/>
                      </a:moveTo>
                      <a:cubicBezTo>
                        <a:pt x="0" y="11780"/>
                        <a:pt x="11231" y="0"/>
                        <a:pt x="25095" y="0"/>
                      </a:cubicBezTo>
                      <a:cubicBezTo>
                        <a:pt x="38951" y="0"/>
                        <a:pt x="50182" y="11780"/>
                        <a:pt x="50182" y="26313"/>
                      </a:cubicBezTo>
                      <a:cubicBezTo>
                        <a:pt x="50182" y="40840"/>
                        <a:pt x="38951" y="52620"/>
                        <a:pt x="25095" y="52620"/>
                      </a:cubicBezTo>
                      <a:cubicBezTo>
                        <a:pt x="11231" y="52620"/>
                        <a:pt x="0" y="40840"/>
                        <a:pt x="0" y="26313"/>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40" name="Google Shape;840;p24"/>
                <p:cNvSpPr/>
                <p:nvPr/>
              </p:nvSpPr>
              <p:spPr>
                <a:xfrm>
                  <a:off x="3794621" y="6088517"/>
                  <a:ext cx="55857" cy="62944"/>
                </a:xfrm>
                <a:custGeom>
                  <a:rect b="b" l="l" r="r" t="t"/>
                  <a:pathLst>
                    <a:path extrusionOk="0" h="62944" w="55857">
                      <a:moveTo>
                        <a:pt x="2462" y="21726"/>
                      </a:moveTo>
                      <a:cubicBezTo>
                        <a:pt x="8791" y="5204"/>
                        <a:pt x="25319" y="-3824"/>
                        <a:pt x="39384" y="1554"/>
                      </a:cubicBezTo>
                      <a:cubicBezTo>
                        <a:pt x="53448" y="6939"/>
                        <a:pt x="59716" y="24700"/>
                        <a:pt x="53394" y="41222"/>
                      </a:cubicBezTo>
                      <a:cubicBezTo>
                        <a:pt x="47072" y="57744"/>
                        <a:pt x="30543" y="66772"/>
                        <a:pt x="16479" y="61387"/>
                      </a:cubicBezTo>
                      <a:cubicBezTo>
                        <a:pt x="2415" y="56003"/>
                        <a:pt x="-3861" y="38248"/>
                        <a:pt x="2462" y="21726"/>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41" name="Google Shape;841;p24"/>
                <p:cNvSpPr/>
                <p:nvPr/>
              </p:nvSpPr>
              <p:spPr>
                <a:xfrm>
                  <a:off x="3973087" y="5902553"/>
                  <a:ext cx="43370" cy="51191"/>
                </a:xfrm>
                <a:custGeom>
                  <a:rect b="b" l="l" r="r" t="t"/>
                  <a:pathLst>
                    <a:path extrusionOk="0" h="51191" w="43370">
                      <a:moveTo>
                        <a:pt x="7708" y="49233"/>
                      </a:moveTo>
                      <a:cubicBezTo>
                        <a:pt x="-1447" y="43822"/>
                        <a:pt x="-2613" y="28847"/>
                        <a:pt x="5103" y="15794"/>
                      </a:cubicBezTo>
                      <a:cubicBezTo>
                        <a:pt x="12825" y="2741"/>
                        <a:pt x="26500" y="-3454"/>
                        <a:pt x="35662" y="1957"/>
                      </a:cubicBezTo>
                      <a:cubicBezTo>
                        <a:pt x="44817" y="7368"/>
                        <a:pt x="45983" y="22344"/>
                        <a:pt x="38267" y="35396"/>
                      </a:cubicBezTo>
                      <a:cubicBezTo>
                        <a:pt x="30546" y="48456"/>
                        <a:pt x="16870" y="54645"/>
                        <a:pt x="7708" y="49233"/>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42" name="Google Shape;842;p24"/>
                <p:cNvSpPr/>
                <p:nvPr/>
              </p:nvSpPr>
              <p:spPr>
                <a:xfrm>
                  <a:off x="3979510" y="5780747"/>
                  <a:ext cx="35607" cy="45207"/>
                </a:xfrm>
                <a:custGeom>
                  <a:rect b="b" l="l" r="r" t="t"/>
                  <a:pathLst>
                    <a:path extrusionOk="0" h="45207" w="35607">
                      <a:moveTo>
                        <a:pt x="1031" y="18093"/>
                      </a:moveTo>
                      <a:cubicBezTo>
                        <a:pt x="4319" y="5864"/>
                        <a:pt x="14499" y="-2032"/>
                        <a:pt x="23761" y="459"/>
                      </a:cubicBezTo>
                      <a:cubicBezTo>
                        <a:pt x="33023" y="2951"/>
                        <a:pt x="37865" y="14885"/>
                        <a:pt x="34577" y="27114"/>
                      </a:cubicBezTo>
                      <a:cubicBezTo>
                        <a:pt x="31289" y="39344"/>
                        <a:pt x="21116" y="47240"/>
                        <a:pt x="11847" y="44748"/>
                      </a:cubicBezTo>
                      <a:cubicBezTo>
                        <a:pt x="2584" y="42257"/>
                        <a:pt x="-2258" y="30322"/>
                        <a:pt x="1031" y="18093"/>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43" name="Google Shape;843;p24"/>
                <p:cNvSpPr/>
                <p:nvPr/>
              </p:nvSpPr>
              <p:spPr>
                <a:xfrm>
                  <a:off x="3995850" y="5459918"/>
                  <a:ext cx="30117" cy="33653"/>
                </a:xfrm>
                <a:custGeom>
                  <a:rect b="b" l="l" r="r" t="t"/>
                  <a:pathLst>
                    <a:path extrusionOk="0" h="33653" w="30117">
                      <a:moveTo>
                        <a:pt x="0" y="16824"/>
                      </a:moveTo>
                      <a:cubicBezTo>
                        <a:pt x="0" y="7534"/>
                        <a:pt x="6744" y="0"/>
                        <a:pt x="15062" y="0"/>
                      </a:cubicBezTo>
                      <a:cubicBezTo>
                        <a:pt x="23380" y="0"/>
                        <a:pt x="30118" y="7534"/>
                        <a:pt x="30118" y="16824"/>
                      </a:cubicBezTo>
                      <a:cubicBezTo>
                        <a:pt x="30118" y="26120"/>
                        <a:pt x="23380" y="33654"/>
                        <a:pt x="15062" y="33654"/>
                      </a:cubicBezTo>
                      <a:cubicBezTo>
                        <a:pt x="6744" y="33654"/>
                        <a:pt x="0" y="26120"/>
                        <a:pt x="0" y="16824"/>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44" name="Google Shape;844;p24"/>
                <p:cNvSpPr/>
                <p:nvPr/>
              </p:nvSpPr>
              <p:spPr>
                <a:xfrm>
                  <a:off x="4077971" y="5537258"/>
                  <a:ext cx="31332" cy="35880"/>
                </a:xfrm>
                <a:custGeom>
                  <a:rect b="b" l="l" r="r" t="t"/>
                  <a:pathLst>
                    <a:path extrusionOk="0" h="35880" w="31332">
                      <a:moveTo>
                        <a:pt x="10047" y="643"/>
                      </a:moveTo>
                      <a:cubicBezTo>
                        <a:pt x="18117" y="-1975"/>
                        <a:pt x="27179" y="3637"/>
                        <a:pt x="30286" y="13194"/>
                      </a:cubicBezTo>
                      <a:cubicBezTo>
                        <a:pt x="33387" y="22744"/>
                        <a:pt x="29362" y="32616"/>
                        <a:pt x="21285" y="35234"/>
                      </a:cubicBezTo>
                      <a:cubicBezTo>
                        <a:pt x="13215" y="37860"/>
                        <a:pt x="4154" y="32248"/>
                        <a:pt x="1046" y="22691"/>
                      </a:cubicBezTo>
                      <a:cubicBezTo>
                        <a:pt x="-2055" y="13140"/>
                        <a:pt x="1970" y="3268"/>
                        <a:pt x="10047" y="643"/>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845" name="Google Shape;845;p24"/>
            <p:cNvGrpSpPr/>
            <p:nvPr/>
          </p:nvGrpSpPr>
          <p:grpSpPr>
            <a:xfrm>
              <a:off x="3540572" y="5251367"/>
              <a:ext cx="1462718" cy="1277572"/>
              <a:chOff x="3540572" y="5251367"/>
              <a:chExt cx="1462718" cy="1277572"/>
            </a:xfrm>
          </p:grpSpPr>
          <p:sp>
            <p:nvSpPr>
              <p:cNvPr id="846" name="Google Shape;846;p24"/>
              <p:cNvSpPr/>
              <p:nvPr/>
            </p:nvSpPr>
            <p:spPr>
              <a:xfrm>
                <a:off x="3540572" y="5434929"/>
                <a:ext cx="266299" cy="403379"/>
              </a:xfrm>
              <a:custGeom>
                <a:rect b="b" l="l" r="r" t="t"/>
                <a:pathLst>
                  <a:path extrusionOk="0" h="403379" w="266299">
                    <a:moveTo>
                      <a:pt x="176150" y="96"/>
                    </a:moveTo>
                    <a:cubicBezTo>
                      <a:pt x="117154" y="10041"/>
                      <a:pt x="68438" y="35571"/>
                      <a:pt x="34463" y="86115"/>
                    </a:cubicBezTo>
                    <a:cubicBezTo>
                      <a:pt x="29902" y="92893"/>
                      <a:pt x="25950" y="99657"/>
                      <a:pt x="22320" y="106622"/>
                    </a:cubicBezTo>
                    <a:cubicBezTo>
                      <a:pt x="-17187" y="182409"/>
                      <a:pt x="-1602" y="263205"/>
                      <a:pt x="48272" y="340819"/>
                    </a:cubicBezTo>
                    <a:cubicBezTo>
                      <a:pt x="58727" y="357080"/>
                      <a:pt x="69938" y="371915"/>
                      <a:pt x="81136" y="384981"/>
                    </a:cubicBezTo>
                    <a:cubicBezTo>
                      <a:pt x="85060" y="389562"/>
                      <a:pt x="88731" y="393647"/>
                      <a:pt x="92019" y="397116"/>
                    </a:cubicBezTo>
                    <a:cubicBezTo>
                      <a:pt x="94008" y="399219"/>
                      <a:pt x="95408" y="400733"/>
                      <a:pt x="96205" y="401510"/>
                    </a:cubicBezTo>
                    <a:cubicBezTo>
                      <a:pt x="100129" y="405327"/>
                      <a:pt x="106726" y="402950"/>
                      <a:pt x="107503" y="397538"/>
                    </a:cubicBezTo>
                    <a:cubicBezTo>
                      <a:pt x="107557" y="397150"/>
                      <a:pt x="108722" y="391089"/>
                      <a:pt x="109177" y="388537"/>
                    </a:cubicBezTo>
                    <a:cubicBezTo>
                      <a:pt x="110490" y="381217"/>
                      <a:pt x="111997" y="373060"/>
                      <a:pt x="113993" y="364260"/>
                    </a:cubicBezTo>
                    <a:cubicBezTo>
                      <a:pt x="119679" y="339131"/>
                      <a:pt x="127005" y="313983"/>
                      <a:pt x="136174" y="290590"/>
                    </a:cubicBezTo>
                    <a:cubicBezTo>
                      <a:pt x="145423" y="267009"/>
                      <a:pt x="156192" y="246595"/>
                      <a:pt x="168200" y="230107"/>
                    </a:cubicBezTo>
                    <a:cubicBezTo>
                      <a:pt x="191587" y="197973"/>
                      <a:pt x="222609" y="170474"/>
                      <a:pt x="263422" y="142205"/>
                    </a:cubicBezTo>
                    <a:cubicBezTo>
                      <a:pt x="267608" y="139305"/>
                      <a:pt x="267139" y="132963"/>
                      <a:pt x="262585" y="130692"/>
                    </a:cubicBezTo>
                    <a:cubicBezTo>
                      <a:pt x="243237" y="121028"/>
                      <a:pt x="225449" y="105196"/>
                      <a:pt x="208384" y="81300"/>
                    </a:cubicBezTo>
                    <a:cubicBezTo>
                      <a:pt x="191319" y="57411"/>
                      <a:pt x="183570" y="32564"/>
                      <a:pt x="184106" y="6793"/>
                    </a:cubicBezTo>
                    <a:cubicBezTo>
                      <a:pt x="184187" y="2594"/>
                      <a:pt x="180289" y="-601"/>
                      <a:pt x="176150" y="96"/>
                    </a:cubicBezTo>
                    <a:close/>
                    <a:moveTo>
                      <a:pt x="171127" y="15165"/>
                    </a:moveTo>
                    <a:cubicBezTo>
                      <a:pt x="172272" y="40762"/>
                      <a:pt x="180644" y="65448"/>
                      <a:pt x="197501" y="89042"/>
                    </a:cubicBezTo>
                    <a:cubicBezTo>
                      <a:pt x="213347" y="111230"/>
                      <a:pt x="230250" y="126158"/>
                      <a:pt x="248353" y="136968"/>
                    </a:cubicBezTo>
                    <a:cubicBezTo>
                      <a:pt x="210447" y="164005"/>
                      <a:pt x="180115" y="190827"/>
                      <a:pt x="157317" y="222150"/>
                    </a:cubicBezTo>
                    <a:cubicBezTo>
                      <a:pt x="144566" y="239664"/>
                      <a:pt x="133462" y="261209"/>
                      <a:pt x="123831" y="285774"/>
                    </a:cubicBezTo>
                    <a:cubicBezTo>
                      <a:pt x="114381" y="309858"/>
                      <a:pt x="106840" y="335588"/>
                      <a:pt x="101013" y="361326"/>
                    </a:cubicBezTo>
                    <a:cubicBezTo>
                      <a:pt x="99306" y="368894"/>
                      <a:pt x="98053" y="375719"/>
                      <a:pt x="96827" y="382255"/>
                    </a:cubicBezTo>
                    <a:cubicBezTo>
                      <a:pt x="95046" y="380280"/>
                      <a:pt x="93331" y="378665"/>
                      <a:pt x="91389" y="376395"/>
                    </a:cubicBezTo>
                    <a:cubicBezTo>
                      <a:pt x="80567" y="363777"/>
                      <a:pt x="69677" y="349418"/>
                      <a:pt x="59577" y="333700"/>
                    </a:cubicBezTo>
                    <a:cubicBezTo>
                      <a:pt x="12033" y="259715"/>
                      <a:pt x="-2821" y="183614"/>
                      <a:pt x="34041" y="112904"/>
                    </a:cubicBezTo>
                    <a:cubicBezTo>
                      <a:pt x="37443" y="106381"/>
                      <a:pt x="41274" y="100019"/>
                      <a:pt x="45553" y="93650"/>
                    </a:cubicBezTo>
                    <a:cubicBezTo>
                      <a:pt x="75731" y="48758"/>
                      <a:pt x="118908" y="25405"/>
                      <a:pt x="171127" y="1516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47" name="Google Shape;847;p24"/>
              <p:cNvSpPr/>
              <p:nvPr/>
            </p:nvSpPr>
            <p:spPr>
              <a:xfrm>
                <a:off x="3673218" y="5251367"/>
                <a:ext cx="587440" cy="883729"/>
              </a:xfrm>
              <a:custGeom>
                <a:rect b="b" l="l" r="r" t="t"/>
                <a:pathLst>
                  <a:path extrusionOk="0" h="883729" w="587440">
                    <a:moveTo>
                      <a:pt x="272677" y="320"/>
                    </a:moveTo>
                    <a:cubicBezTo>
                      <a:pt x="224323" y="2657"/>
                      <a:pt x="176987" y="18336"/>
                      <a:pt x="139569" y="42807"/>
                    </a:cubicBezTo>
                    <a:cubicBezTo>
                      <a:pt x="75664" y="84585"/>
                      <a:pt x="39171" y="136328"/>
                      <a:pt x="38066" y="190147"/>
                    </a:cubicBezTo>
                    <a:cubicBezTo>
                      <a:pt x="37470" y="218818"/>
                      <a:pt x="46122" y="246378"/>
                      <a:pt x="64855" y="272604"/>
                    </a:cubicBezTo>
                    <a:cubicBezTo>
                      <a:pt x="83138" y="298208"/>
                      <a:pt x="102480" y="315500"/>
                      <a:pt x="123871" y="326182"/>
                    </a:cubicBezTo>
                    <a:cubicBezTo>
                      <a:pt x="162280" y="345356"/>
                      <a:pt x="195699" y="340903"/>
                      <a:pt x="253215" y="318648"/>
                    </a:cubicBezTo>
                    <a:cubicBezTo>
                      <a:pt x="289963" y="304430"/>
                      <a:pt x="298147" y="301838"/>
                      <a:pt x="312024" y="300652"/>
                    </a:cubicBezTo>
                    <a:cubicBezTo>
                      <a:pt x="329524" y="299152"/>
                      <a:pt x="342135" y="304898"/>
                      <a:pt x="352837" y="320744"/>
                    </a:cubicBezTo>
                    <a:cubicBezTo>
                      <a:pt x="361872" y="334125"/>
                      <a:pt x="364691" y="346803"/>
                      <a:pt x="362046" y="359876"/>
                    </a:cubicBezTo>
                    <a:cubicBezTo>
                      <a:pt x="357538" y="382145"/>
                      <a:pt x="338445" y="405357"/>
                      <a:pt x="297163" y="441918"/>
                    </a:cubicBezTo>
                    <a:cubicBezTo>
                      <a:pt x="286005" y="451803"/>
                      <a:pt x="242392" y="489046"/>
                      <a:pt x="236887" y="493822"/>
                    </a:cubicBezTo>
                    <a:cubicBezTo>
                      <a:pt x="210527" y="516693"/>
                      <a:pt x="189410" y="536061"/>
                      <a:pt x="168870" y="556608"/>
                    </a:cubicBezTo>
                    <a:cubicBezTo>
                      <a:pt x="99955" y="625543"/>
                      <a:pt x="49049" y="697706"/>
                      <a:pt x="15040" y="784108"/>
                    </a:cubicBezTo>
                    <a:cubicBezTo>
                      <a:pt x="2470" y="816047"/>
                      <a:pt x="-2004" y="849493"/>
                      <a:pt x="809" y="883730"/>
                    </a:cubicBezTo>
                    <a:lnTo>
                      <a:pt x="14203" y="882477"/>
                    </a:lnTo>
                    <a:cubicBezTo>
                      <a:pt x="11558" y="850217"/>
                      <a:pt x="15804" y="819094"/>
                      <a:pt x="27598" y="789131"/>
                    </a:cubicBezTo>
                    <a:cubicBezTo>
                      <a:pt x="60870" y="704605"/>
                      <a:pt x="110590" y="633754"/>
                      <a:pt x="178286" y="566031"/>
                    </a:cubicBezTo>
                    <a:cubicBezTo>
                      <a:pt x="198572" y="545739"/>
                      <a:pt x="219535" y="526544"/>
                      <a:pt x="245681" y="503867"/>
                    </a:cubicBezTo>
                    <a:cubicBezTo>
                      <a:pt x="251106" y="499166"/>
                      <a:pt x="294691" y="461942"/>
                      <a:pt x="305956" y="451964"/>
                    </a:cubicBezTo>
                    <a:cubicBezTo>
                      <a:pt x="349408" y="413481"/>
                      <a:pt x="369935" y="388534"/>
                      <a:pt x="375226" y="362388"/>
                    </a:cubicBezTo>
                    <a:cubicBezTo>
                      <a:pt x="378608" y="345678"/>
                      <a:pt x="374911" y="329477"/>
                      <a:pt x="363928" y="313210"/>
                    </a:cubicBezTo>
                    <a:cubicBezTo>
                      <a:pt x="350446" y="293238"/>
                      <a:pt x="333000" y="285356"/>
                      <a:pt x="310765" y="287258"/>
                    </a:cubicBezTo>
                    <a:cubicBezTo>
                      <a:pt x="295026" y="288604"/>
                      <a:pt x="286722" y="291263"/>
                      <a:pt x="248400" y="306090"/>
                    </a:cubicBezTo>
                    <a:cubicBezTo>
                      <a:pt x="194159" y="327079"/>
                      <a:pt x="163941" y="331225"/>
                      <a:pt x="129939" y="314254"/>
                    </a:cubicBezTo>
                    <a:cubicBezTo>
                      <a:pt x="110590" y="304590"/>
                      <a:pt x="92802" y="288751"/>
                      <a:pt x="75738" y="264862"/>
                    </a:cubicBezTo>
                    <a:cubicBezTo>
                      <a:pt x="58673" y="240966"/>
                      <a:pt x="50924" y="216126"/>
                      <a:pt x="51460" y="190355"/>
                    </a:cubicBezTo>
                    <a:cubicBezTo>
                      <a:pt x="52465" y="141606"/>
                      <a:pt x="86353" y="93693"/>
                      <a:pt x="146896" y="54106"/>
                    </a:cubicBezTo>
                    <a:cubicBezTo>
                      <a:pt x="182338" y="30927"/>
                      <a:pt x="227364" y="15938"/>
                      <a:pt x="273307" y="13715"/>
                    </a:cubicBezTo>
                    <a:cubicBezTo>
                      <a:pt x="367263" y="9167"/>
                      <a:pt x="453865" y="55492"/>
                      <a:pt x="516706" y="159380"/>
                    </a:cubicBezTo>
                    <a:cubicBezTo>
                      <a:pt x="615839" y="323249"/>
                      <a:pt x="582734" y="464367"/>
                      <a:pt x="444710" y="609142"/>
                    </a:cubicBezTo>
                    <a:cubicBezTo>
                      <a:pt x="417707" y="637464"/>
                      <a:pt x="381903" y="678405"/>
                      <a:pt x="339021" y="730114"/>
                    </a:cubicBezTo>
                    <a:lnTo>
                      <a:pt x="349488" y="738694"/>
                    </a:lnTo>
                    <a:cubicBezTo>
                      <a:pt x="392183" y="687205"/>
                      <a:pt x="427592" y="646405"/>
                      <a:pt x="454341" y="618350"/>
                    </a:cubicBezTo>
                    <a:cubicBezTo>
                      <a:pt x="596155" y="469597"/>
                      <a:pt x="630881" y="322184"/>
                      <a:pt x="528218" y="152475"/>
                    </a:cubicBezTo>
                    <a:cubicBezTo>
                      <a:pt x="462833" y="44395"/>
                      <a:pt x="371569" y="-4468"/>
                      <a:pt x="272677" y="32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48" name="Google Shape;848;p24"/>
              <p:cNvSpPr/>
              <p:nvPr/>
            </p:nvSpPr>
            <p:spPr>
              <a:xfrm>
                <a:off x="3541126" y="5619801"/>
                <a:ext cx="171313" cy="216430"/>
              </a:xfrm>
              <a:custGeom>
                <a:rect b="b" l="l" r="r" t="t"/>
                <a:pathLst>
                  <a:path extrusionOk="0" h="216430" w="171313">
                    <a:moveTo>
                      <a:pt x="41858" y="236"/>
                    </a:moveTo>
                    <a:cubicBezTo>
                      <a:pt x="29743" y="785"/>
                      <a:pt x="17855" y="2365"/>
                      <a:pt x="5237" y="5259"/>
                    </a:cubicBezTo>
                    <a:cubicBezTo>
                      <a:pt x="2177" y="5962"/>
                      <a:pt x="-13" y="8815"/>
                      <a:pt x="0" y="11956"/>
                    </a:cubicBezTo>
                    <a:cubicBezTo>
                      <a:pt x="315" y="61181"/>
                      <a:pt x="18384" y="109991"/>
                      <a:pt x="48140" y="156362"/>
                    </a:cubicBezTo>
                    <a:cubicBezTo>
                      <a:pt x="58508" y="172523"/>
                      <a:pt x="69705" y="187130"/>
                      <a:pt x="80789" y="200109"/>
                    </a:cubicBezTo>
                    <a:cubicBezTo>
                      <a:pt x="84674" y="204656"/>
                      <a:pt x="88210" y="208802"/>
                      <a:pt x="91465" y="212244"/>
                    </a:cubicBezTo>
                    <a:cubicBezTo>
                      <a:pt x="92603" y="213457"/>
                      <a:pt x="95650" y="216430"/>
                      <a:pt x="95650" y="216430"/>
                    </a:cubicBezTo>
                    <a:lnTo>
                      <a:pt x="100252" y="211615"/>
                    </a:lnTo>
                    <a:lnTo>
                      <a:pt x="106949" y="212666"/>
                    </a:lnTo>
                    <a:cubicBezTo>
                      <a:pt x="107002" y="212278"/>
                      <a:pt x="107960" y="206217"/>
                      <a:pt x="108416" y="203665"/>
                    </a:cubicBezTo>
                    <a:cubicBezTo>
                      <a:pt x="109722" y="196345"/>
                      <a:pt x="111443" y="188188"/>
                      <a:pt x="113438" y="179388"/>
                    </a:cubicBezTo>
                    <a:cubicBezTo>
                      <a:pt x="119124" y="154259"/>
                      <a:pt x="126451" y="129111"/>
                      <a:pt x="135620" y="105718"/>
                    </a:cubicBezTo>
                    <a:cubicBezTo>
                      <a:pt x="144869" y="82137"/>
                      <a:pt x="155430" y="61509"/>
                      <a:pt x="167432" y="45020"/>
                    </a:cubicBezTo>
                    <a:cubicBezTo>
                      <a:pt x="167559" y="44846"/>
                      <a:pt x="167773" y="44726"/>
                      <a:pt x="168269" y="44183"/>
                    </a:cubicBezTo>
                    <a:cubicBezTo>
                      <a:pt x="168276" y="44183"/>
                      <a:pt x="169454" y="42958"/>
                      <a:pt x="169943" y="42301"/>
                    </a:cubicBezTo>
                    <a:cubicBezTo>
                      <a:pt x="172287" y="39187"/>
                      <a:pt x="171557" y="34773"/>
                      <a:pt x="168269" y="32677"/>
                    </a:cubicBezTo>
                    <a:cubicBezTo>
                      <a:pt x="146094" y="18513"/>
                      <a:pt x="120169" y="8433"/>
                      <a:pt x="89369" y="3163"/>
                    </a:cubicBezTo>
                    <a:cubicBezTo>
                      <a:pt x="73208" y="396"/>
                      <a:pt x="57389" y="-474"/>
                      <a:pt x="41858" y="236"/>
                    </a:cubicBezTo>
                    <a:close/>
                    <a:moveTo>
                      <a:pt x="42488" y="13423"/>
                    </a:moveTo>
                    <a:cubicBezTo>
                      <a:pt x="57061" y="12753"/>
                      <a:pt x="71855" y="13751"/>
                      <a:pt x="87065" y="16349"/>
                    </a:cubicBezTo>
                    <a:cubicBezTo>
                      <a:pt x="113398" y="20856"/>
                      <a:pt x="135318" y="29315"/>
                      <a:pt x="154667" y="40627"/>
                    </a:cubicBezTo>
                    <a:cubicBezTo>
                      <a:pt x="142833" y="57558"/>
                      <a:pt x="132352" y="77549"/>
                      <a:pt x="123277" y="100695"/>
                    </a:cubicBezTo>
                    <a:cubicBezTo>
                      <a:pt x="113827" y="124778"/>
                      <a:pt x="106286" y="150509"/>
                      <a:pt x="100459" y="176247"/>
                    </a:cubicBezTo>
                    <a:cubicBezTo>
                      <a:pt x="98751" y="183815"/>
                      <a:pt x="97285" y="190639"/>
                      <a:pt x="96066" y="197176"/>
                    </a:cubicBezTo>
                    <a:cubicBezTo>
                      <a:pt x="94358" y="195274"/>
                      <a:pt x="92684" y="193693"/>
                      <a:pt x="90835" y="191523"/>
                    </a:cubicBezTo>
                    <a:cubicBezTo>
                      <a:pt x="80126" y="178986"/>
                      <a:pt x="69457" y="164654"/>
                      <a:pt x="59438" y="149042"/>
                    </a:cubicBezTo>
                    <a:cubicBezTo>
                      <a:pt x="32140" y="106495"/>
                      <a:pt x="15658" y="61998"/>
                      <a:pt x="14024" y="17608"/>
                    </a:cubicBezTo>
                    <a:cubicBezTo>
                      <a:pt x="23728" y="15639"/>
                      <a:pt x="33091" y="13844"/>
                      <a:pt x="42488" y="13423"/>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49" name="Google Shape;849;p24"/>
              <p:cNvSpPr/>
              <p:nvPr/>
            </p:nvSpPr>
            <p:spPr>
              <a:xfrm>
                <a:off x="3650502" y="5973236"/>
                <a:ext cx="1352788" cy="555703"/>
              </a:xfrm>
              <a:custGeom>
                <a:rect b="b" l="l" r="r" t="t"/>
                <a:pathLst>
                  <a:path extrusionOk="0" h="555703" w="1352788">
                    <a:moveTo>
                      <a:pt x="296023" y="81"/>
                    </a:moveTo>
                    <a:cubicBezTo>
                      <a:pt x="224463" y="1140"/>
                      <a:pt x="168902" y="12478"/>
                      <a:pt x="123984" y="37124"/>
                    </a:cubicBezTo>
                    <a:cubicBezTo>
                      <a:pt x="53877" y="75586"/>
                      <a:pt x="12688" y="146310"/>
                      <a:pt x="1129" y="256460"/>
                    </a:cubicBezTo>
                    <a:cubicBezTo>
                      <a:pt x="-10270" y="365116"/>
                      <a:pt x="64927" y="437052"/>
                      <a:pt x="214397" y="480818"/>
                    </a:cubicBezTo>
                    <a:cubicBezTo>
                      <a:pt x="331344" y="515061"/>
                      <a:pt x="482173" y="531202"/>
                      <a:pt x="706231" y="539627"/>
                    </a:cubicBezTo>
                    <a:cubicBezTo>
                      <a:pt x="744546" y="541073"/>
                      <a:pt x="779124" y="542828"/>
                      <a:pt x="840176" y="546538"/>
                    </a:cubicBezTo>
                    <a:cubicBezTo>
                      <a:pt x="1051870" y="559384"/>
                      <a:pt x="1125366" y="559859"/>
                      <a:pt x="1203288" y="540678"/>
                    </a:cubicBezTo>
                    <a:cubicBezTo>
                      <a:pt x="1306507" y="515269"/>
                      <a:pt x="1356977" y="453051"/>
                      <a:pt x="1352517" y="340597"/>
                    </a:cubicBezTo>
                    <a:cubicBezTo>
                      <a:pt x="1347353" y="210590"/>
                      <a:pt x="1301758" y="133618"/>
                      <a:pt x="1214386" y="93421"/>
                    </a:cubicBezTo>
                    <a:cubicBezTo>
                      <a:pt x="1146777" y="62319"/>
                      <a:pt x="1077801" y="54698"/>
                      <a:pt x="903800" y="50103"/>
                    </a:cubicBezTo>
                    <a:cubicBezTo>
                      <a:pt x="798157" y="47311"/>
                      <a:pt x="752723" y="45335"/>
                      <a:pt x="692836" y="39220"/>
                    </a:cubicBezTo>
                    <a:cubicBezTo>
                      <a:pt x="656959" y="35557"/>
                      <a:pt x="624243" y="31659"/>
                      <a:pt x="566840" y="24151"/>
                    </a:cubicBezTo>
                    <a:cubicBezTo>
                      <a:pt x="458385" y="9960"/>
                      <a:pt x="423371" y="5747"/>
                      <a:pt x="373042" y="2385"/>
                    </a:cubicBezTo>
                    <a:cubicBezTo>
                      <a:pt x="345442" y="537"/>
                      <a:pt x="319872" y="-273"/>
                      <a:pt x="296023" y="81"/>
                    </a:cubicBezTo>
                    <a:close/>
                    <a:moveTo>
                      <a:pt x="296860" y="13476"/>
                    </a:moveTo>
                    <a:cubicBezTo>
                      <a:pt x="320126" y="13148"/>
                      <a:pt x="345188" y="13972"/>
                      <a:pt x="372204" y="15780"/>
                    </a:cubicBezTo>
                    <a:cubicBezTo>
                      <a:pt x="422139" y="19115"/>
                      <a:pt x="457019" y="23187"/>
                      <a:pt x="565166" y="37332"/>
                    </a:cubicBezTo>
                    <a:cubicBezTo>
                      <a:pt x="622689" y="44860"/>
                      <a:pt x="655539" y="48931"/>
                      <a:pt x="691577" y="52615"/>
                    </a:cubicBezTo>
                    <a:cubicBezTo>
                      <a:pt x="751912" y="58770"/>
                      <a:pt x="797394" y="60699"/>
                      <a:pt x="903378" y="63498"/>
                    </a:cubicBezTo>
                    <a:cubicBezTo>
                      <a:pt x="1075364" y="68039"/>
                      <a:pt x="1143448" y="75734"/>
                      <a:pt x="1208733" y="105771"/>
                    </a:cubicBezTo>
                    <a:cubicBezTo>
                      <a:pt x="1291257" y="143738"/>
                      <a:pt x="1334153" y="215787"/>
                      <a:pt x="1339122" y="341013"/>
                    </a:cubicBezTo>
                    <a:cubicBezTo>
                      <a:pt x="1343321" y="446903"/>
                      <a:pt x="1297378" y="503770"/>
                      <a:pt x="1200154" y="527699"/>
                    </a:cubicBezTo>
                    <a:cubicBezTo>
                      <a:pt x="1124127" y="546411"/>
                      <a:pt x="1050838" y="545889"/>
                      <a:pt x="840799" y="533144"/>
                    </a:cubicBezTo>
                    <a:cubicBezTo>
                      <a:pt x="779653" y="529427"/>
                      <a:pt x="745095" y="527679"/>
                      <a:pt x="706646" y="526232"/>
                    </a:cubicBezTo>
                    <a:cubicBezTo>
                      <a:pt x="483654" y="517847"/>
                      <a:pt x="333735" y="501888"/>
                      <a:pt x="218167" y="468053"/>
                    </a:cubicBezTo>
                    <a:cubicBezTo>
                      <a:pt x="74156" y="425887"/>
                      <a:pt x="3955" y="358439"/>
                      <a:pt x="14523" y="257719"/>
                    </a:cubicBezTo>
                    <a:cubicBezTo>
                      <a:pt x="25654" y="151674"/>
                      <a:pt x="64298" y="85250"/>
                      <a:pt x="130266" y="49052"/>
                    </a:cubicBezTo>
                    <a:cubicBezTo>
                      <a:pt x="173115" y="25545"/>
                      <a:pt x="227041" y="14454"/>
                      <a:pt x="296860" y="13476"/>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53" name="Shape 853"/>
        <p:cNvGrpSpPr/>
        <p:nvPr/>
      </p:nvGrpSpPr>
      <p:grpSpPr>
        <a:xfrm>
          <a:off x="0" y="0"/>
          <a:ext cx="0" cy="0"/>
          <a:chOff x="0" y="0"/>
          <a:chExt cx="0" cy="0"/>
        </a:xfrm>
      </p:grpSpPr>
      <p:sp>
        <p:nvSpPr>
          <p:cNvPr id="854" name="Google Shape;854;p25"/>
          <p:cNvSpPr txBox="1"/>
          <p:nvPr>
            <p:ph idx="2" type="body"/>
          </p:nvPr>
        </p:nvSpPr>
        <p:spPr>
          <a:xfrm>
            <a:off x="6464149" y="2341800"/>
            <a:ext cx="4961100" cy="30558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Did you know that a cat uses its whiskers as feelers to determine if a space is too small to squeeze through?</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Also, cats love to sleep. A fifteen-year-old cat has probably spent ten years of its life sleeping.</a:t>
            </a:r>
            <a:endParaRPr/>
          </a:p>
        </p:txBody>
      </p:sp>
      <p:sp>
        <p:nvSpPr>
          <p:cNvPr id="855" name="Google Shape;855;p25"/>
          <p:cNvSpPr txBox="1"/>
          <p:nvPr>
            <p:ph idx="1" type="body"/>
          </p:nvPr>
        </p:nvSpPr>
        <p:spPr>
          <a:xfrm>
            <a:off x="873350" y="2353314"/>
            <a:ext cx="4960800" cy="30558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Did you know that dogs can smell your feelings?</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Dogs can pick up on subtle changes in your scent, which can help him figure out how you are feeling, such as by smelling your perspiration when you become nervous or fearful.</a:t>
            </a:r>
            <a:endParaRPr/>
          </a:p>
          <a:p>
            <a:pPr indent="0" lvl="0" marL="0" rtl="0" algn="l">
              <a:spcBef>
                <a:spcPts val="0"/>
              </a:spcBef>
              <a:spcAft>
                <a:spcPts val="0"/>
              </a:spcAft>
              <a:buNone/>
            </a:pPr>
            <a:r>
              <a:t/>
            </a:r>
            <a:endParaRPr/>
          </a:p>
        </p:txBody>
      </p:sp>
      <p:grpSp>
        <p:nvGrpSpPr>
          <p:cNvPr id="856" name="Google Shape;856;p25"/>
          <p:cNvGrpSpPr/>
          <p:nvPr/>
        </p:nvGrpSpPr>
        <p:grpSpPr>
          <a:xfrm>
            <a:off x="194490" y="5086441"/>
            <a:ext cx="1090936" cy="1507954"/>
            <a:chOff x="5466252" y="2545094"/>
            <a:chExt cx="1370006" cy="1893701"/>
          </a:xfrm>
        </p:grpSpPr>
        <p:sp>
          <p:nvSpPr>
            <p:cNvPr id="857" name="Google Shape;857;p25"/>
            <p:cNvSpPr/>
            <p:nvPr/>
          </p:nvSpPr>
          <p:spPr>
            <a:xfrm>
              <a:off x="5479656" y="2572942"/>
              <a:ext cx="1333967" cy="1852439"/>
            </a:xfrm>
            <a:custGeom>
              <a:rect b="b" l="l" r="r" t="t"/>
              <a:pathLst>
                <a:path extrusionOk="0" h="1852439" w="1333967">
                  <a:moveTo>
                    <a:pt x="331937" y="0"/>
                  </a:moveTo>
                  <a:cubicBezTo>
                    <a:pt x="331937" y="0"/>
                    <a:pt x="250806" y="141306"/>
                    <a:pt x="333189" y="447250"/>
                  </a:cubicBezTo>
                  <a:cubicBezTo>
                    <a:pt x="215766" y="407971"/>
                    <a:pt x="63001" y="404977"/>
                    <a:pt x="63001" y="404977"/>
                  </a:cubicBezTo>
                  <a:cubicBezTo>
                    <a:pt x="63001" y="404977"/>
                    <a:pt x="127851" y="540396"/>
                    <a:pt x="246546" y="653191"/>
                  </a:cubicBezTo>
                  <a:cubicBezTo>
                    <a:pt x="250846" y="657283"/>
                    <a:pt x="254811" y="660163"/>
                    <a:pt x="259104" y="664074"/>
                  </a:cubicBezTo>
                  <a:cubicBezTo>
                    <a:pt x="146268" y="693743"/>
                    <a:pt x="0" y="778557"/>
                    <a:pt x="0" y="778557"/>
                  </a:cubicBezTo>
                  <a:cubicBezTo>
                    <a:pt x="0" y="778557"/>
                    <a:pt x="191227" y="836910"/>
                    <a:pt x="342190" y="840299"/>
                  </a:cubicBezTo>
                  <a:cubicBezTo>
                    <a:pt x="345706" y="840380"/>
                    <a:pt x="348847" y="840132"/>
                    <a:pt x="352236" y="840092"/>
                  </a:cubicBezTo>
                  <a:cubicBezTo>
                    <a:pt x="150039" y="1240568"/>
                    <a:pt x="392875" y="2124098"/>
                    <a:pt x="1036824" y="1770797"/>
                  </a:cubicBezTo>
                  <a:cubicBezTo>
                    <a:pt x="1657707" y="1430154"/>
                    <a:pt x="1178230" y="769576"/>
                    <a:pt x="753657" y="665333"/>
                  </a:cubicBezTo>
                  <a:cubicBezTo>
                    <a:pt x="778577" y="670744"/>
                    <a:pt x="803605" y="677415"/>
                    <a:pt x="828787" y="686262"/>
                  </a:cubicBezTo>
                  <a:cubicBezTo>
                    <a:pt x="870136" y="657926"/>
                    <a:pt x="909991" y="623971"/>
                    <a:pt x="940551" y="582662"/>
                  </a:cubicBezTo>
                  <a:cubicBezTo>
                    <a:pt x="1061396" y="419302"/>
                    <a:pt x="1045195" y="305563"/>
                    <a:pt x="1045195" y="305563"/>
                  </a:cubicBezTo>
                  <a:cubicBezTo>
                    <a:pt x="1045195" y="305563"/>
                    <a:pt x="913668" y="337013"/>
                    <a:pt x="818741" y="391790"/>
                  </a:cubicBezTo>
                  <a:cubicBezTo>
                    <a:pt x="821326" y="377692"/>
                    <a:pt x="823141" y="364251"/>
                    <a:pt x="823141" y="352236"/>
                  </a:cubicBezTo>
                  <a:cubicBezTo>
                    <a:pt x="823141" y="260550"/>
                    <a:pt x="744455" y="105690"/>
                    <a:pt x="744448" y="105690"/>
                  </a:cubicBezTo>
                  <a:cubicBezTo>
                    <a:pt x="744448" y="105690"/>
                    <a:pt x="616838" y="223729"/>
                    <a:pt x="573668" y="314564"/>
                  </a:cubicBezTo>
                  <a:cubicBezTo>
                    <a:pt x="493287" y="149550"/>
                    <a:pt x="331937" y="0"/>
                    <a:pt x="331937" y="0"/>
                  </a:cubicBezTo>
                  <a:close/>
                </a:path>
              </a:pathLst>
            </a:custGeom>
            <a:solidFill>
              <a:srgbClr val="FFFCF9"/>
            </a:solidFill>
            <a:ln cap="flat" cmpd="sng" w="167350">
              <a:solidFill>
                <a:srgbClr val="FFFCF9"/>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858" name="Google Shape;858;p25"/>
            <p:cNvGrpSpPr/>
            <p:nvPr/>
          </p:nvGrpSpPr>
          <p:grpSpPr>
            <a:xfrm>
              <a:off x="5466252" y="2545094"/>
              <a:ext cx="1370006" cy="1893701"/>
              <a:chOff x="5466252" y="2545094"/>
              <a:chExt cx="1370006" cy="1893701"/>
            </a:xfrm>
          </p:grpSpPr>
          <p:sp>
            <p:nvSpPr>
              <p:cNvPr id="859" name="Google Shape;859;p25"/>
              <p:cNvSpPr/>
              <p:nvPr/>
            </p:nvSpPr>
            <p:spPr>
              <a:xfrm>
                <a:off x="5777955" y="3230546"/>
                <a:ext cx="1051312" cy="1201512"/>
              </a:xfrm>
              <a:custGeom>
                <a:rect b="b" l="l" r="r" t="t"/>
                <a:pathLst>
                  <a:path extrusionOk="0" h="1201512" w="1051312">
                    <a:moveTo>
                      <a:pt x="187641" y="49191"/>
                    </a:moveTo>
                    <a:cubicBezTo>
                      <a:pt x="597280" y="-221894"/>
                      <a:pt x="1525983" y="696469"/>
                      <a:pt x="754243" y="1119876"/>
                    </a:cubicBezTo>
                    <a:cubicBezTo>
                      <a:pt x="15575" y="1525148"/>
                      <a:pt x="-195643" y="302837"/>
                      <a:pt x="187641" y="49191"/>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60" name="Google Shape;860;p25"/>
              <p:cNvSpPr/>
              <p:nvPr/>
            </p:nvSpPr>
            <p:spPr>
              <a:xfrm>
                <a:off x="5757766" y="3211120"/>
                <a:ext cx="1078492" cy="1227675"/>
              </a:xfrm>
              <a:custGeom>
                <a:rect b="b" l="l" r="r" t="t"/>
                <a:pathLst>
                  <a:path extrusionOk="0" h="1227675" w="1078492">
                    <a:moveTo>
                      <a:pt x="366509" y="91"/>
                    </a:moveTo>
                    <a:cubicBezTo>
                      <a:pt x="303227" y="1430"/>
                      <a:pt x="244257" y="17517"/>
                      <a:pt x="194054" y="50742"/>
                    </a:cubicBezTo>
                    <a:cubicBezTo>
                      <a:pt x="4642" y="176088"/>
                      <a:pt x="-52706" y="542080"/>
                      <a:pt x="51322" y="848762"/>
                    </a:cubicBezTo>
                    <a:cubicBezTo>
                      <a:pt x="104017" y="1004105"/>
                      <a:pt x="192541" y="1123591"/>
                      <a:pt x="307700" y="1183833"/>
                    </a:cubicBezTo>
                    <a:cubicBezTo>
                      <a:pt x="438270" y="1252138"/>
                      <a:pt x="596520" y="1241878"/>
                      <a:pt x="774413" y="1144278"/>
                    </a:cubicBezTo>
                    <a:cubicBezTo>
                      <a:pt x="959746" y="1042600"/>
                      <a:pt x="1059308" y="906753"/>
                      <a:pt x="1076004" y="749977"/>
                    </a:cubicBezTo>
                    <a:cubicBezTo>
                      <a:pt x="1090698" y="612000"/>
                      <a:pt x="1039745" y="463568"/>
                      <a:pt x="938496" y="328886"/>
                    </a:cubicBezTo>
                    <a:cubicBezTo>
                      <a:pt x="785684" y="125618"/>
                      <a:pt x="556356" y="-3921"/>
                      <a:pt x="366509" y="91"/>
                    </a:cubicBezTo>
                    <a:close/>
                    <a:moveTo>
                      <a:pt x="375088" y="12648"/>
                    </a:moveTo>
                    <a:cubicBezTo>
                      <a:pt x="816726" y="12615"/>
                      <a:pt x="1443409" y="762072"/>
                      <a:pt x="768137" y="1132558"/>
                    </a:cubicBezTo>
                    <a:cubicBezTo>
                      <a:pt x="29469" y="1537823"/>
                      <a:pt x="-181910" y="315686"/>
                      <a:pt x="201381" y="62040"/>
                    </a:cubicBezTo>
                    <a:cubicBezTo>
                      <a:pt x="252582" y="28159"/>
                      <a:pt x="312000" y="12655"/>
                      <a:pt x="375088" y="12648"/>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861" name="Google Shape;861;p25"/>
              <p:cNvGrpSpPr/>
              <p:nvPr/>
            </p:nvGrpSpPr>
            <p:grpSpPr>
              <a:xfrm>
                <a:off x="5466252" y="2545094"/>
                <a:ext cx="1072857" cy="867044"/>
                <a:chOff x="5466252" y="2545094"/>
                <a:chExt cx="1072857" cy="867044"/>
              </a:xfrm>
            </p:grpSpPr>
            <p:sp>
              <p:nvSpPr>
                <p:cNvPr id="862" name="Google Shape;862;p25"/>
                <p:cNvSpPr/>
                <p:nvPr/>
              </p:nvSpPr>
              <p:spPr>
                <a:xfrm>
                  <a:off x="5486045" y="3218270"/>
                  <a:ext cx="506996" cy="187123"/>
                </a:xfrm>
                <a:custGeom>
                  <a:rect b="b" l="l" r="r" t="t"/>
                  <a:pathLst>
                    <a:path extrusionOk="0" h="187123" w="506996">
                      <a:moveTo>
                        <a:pt x="324463" y="0"/>
                      </a:moveTo>
                      <a:cubicBezTo>
                        <a:pt x="305483" y="0"/>
                        <a:pt x="282872" y="4668"/>
                        <a:pt x="259224" y="10883"/>
                      </a:cubicBezTo>
                      <a:cubicBezTo>
                        <a:pt x="146389" y="40552"/>
                        <a:pt x="0" y="125366"/>
                        <a:pt x="0" y="125366"/>
                      </a:cubicBezTo>
                      <a:cubicBezTo>
                        <a:pt x="0" y="125366"/>
                        <a:pt x="191200" y="183719"/>
                        <a:pt x="342170" y="187108"/>
                      </a:cubicBezTo>
                      <a:cubicBezTo>
                        <a:pt x="346128" y="187195"/>
                        <a:pt x="349724" y="186880"/>
                        <a:pt x="353623" y="186900"/>
                      </a:cubicBezTo>
                      <a:cubicBezTo>
                        <a:pt x="367566" y="160480"/>
                        <a:pt x="383586" y="136551"/>
                        <a:pt x="401575" y="114905"/>
                      </a:cubicBezTo>
                      <a:cubicBezTo>
                        <a:pt x="418271" y="94820"/>
                        <a:pt x="436896" y="77307"/>
                        <a:pt x="457095" y="62164"/>
                      </a:cubicBezTo>
                      <a:cubicBezTo>
                        <a:pt x="462841" y="57851"/>
                        <a:pt x="468347" y="53056"/>
                        <a:pt x="474374" y="49185"/>
                      </a:cubicBezTo>
                      <a:cubicBezTo>
                        <a:pt x="484862" y="42461"/>
                        <a:pt x="495879" y="37103"/>
                        <a:pt x="506997" y="31812"/>
                      </a:cubicBezTo>
                      <a:cubicBezTo>
                        <a:pt x="483369" y="24070"/>
                        <a:pt x="455769" y="16475"/>
                        <a:pt x="424908" y="10468"/>
                      </a:cubicBezTo>
                      <a:cubicBezTo>
                        <a:pt x="393438" y="4340"/>
                        <a:pt x="359476" y="0"/>
                        <a:pt x="324463" y="0"/>
                      </a:cubicBezTo>
                      <a:close/>
                    </a:path>
                  </a:pathLst>
                </a:custGeom>
                <a:solidFill>
                  <a:srgbClr val="BFDB87"/>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63" name="Google Shape;863;p25"/>
                <p:cNvSpPr/>
                <p:nvPr/>
              </p:nvSpPr>
              <p:spPr>
                <a:xfrm>
                  <a:off x="5466252" y="3198239"/>
                  <a:ext cx="533764" cy="213899"/>
                </a:xfrm>
                <a:custGeom>
                  <a:rect b="b" l="l" r="r" t="t"/>
                  <a:pathLst>
                    <a:path extrusionOk="0" h="213899" w="533764">
                      <a:moveTo>
                        <a:pt x="337813" y="0"/>
                      </a:moveTo>
                      <a:cubicBezTo>
                        <a:pt x="319295" y="0"/>
                        <a:pt x="297703" y="3797"/>
                        <a:pt x="269166" y="11298"/>
                      </a:cubicBezTo>
                      <a:cubicBezTo>
                        <a:pt x="218762" y="24552"/>
                        <a:pt x="158935" y="49078"/>
                        <a:pt x="94822" y="80575"/>
                      </a:cubicBezTo>
                      <a:cubicBezTo>
                        <a:pt x="72467" y="91558"/>
                        <a:pt x="51130" y="102622"/>
                        <a:pt x="31620" y="113224"/>
                      </a:cubicBezTo>
                      <a:cubicBezTo>
                        <a:pt x="24782" y="116941"/>
                        <a:pt x="7035" y="126853"/>
                        <a:pt x="6713" y="127034"/>
                      </a:cubicBezTo>
                      <a:cubicBezTo>
                        <a:pt x="-3406" y="132901"/>
                        <a:pt x="-1752" y="148110"/>
                        <a:pt x="9432" y="151526"/>
                      </a:cubicBezTo>
                      <a:cubicBezTo>
                        <a:pt x="9834" y="151646"/>
                        <a:pt x="33134" y="158296"/>
                        <a:pt x="42082" y="160734"/>
                      </a:cubicBezTo>
                      <a:cubicBezTo>
                        <a:pt x="67618" y="167686"/>
                        <a:pt x="95586" y="174839"/>
                        <a:pt x="124960" y="181449"/>
                      </a:cubicBezTo>
                      <a:cubicBezTo>
                        <a:pt x="209091" y="200396"/>
                        <a:pt x="288085" y="212384"/>
                        <a:pt x="355179" y="213890"/>
                      </a:cubicBezTo>
                      <a:cubicBezTo>
                        <a:pt x="357315" y="213937"/>
                        <a:pt x="359023" y="213797"/>
                        <a:pt x="362298" y="213683"/>
                      </a:cubicBezTo>
                      <a:cubicBezTo>
                        <a:pt x="362331" y="213683"/>
                        <a:pt x="365673" y="213676"/>
                        <a:pt x="366899" y="213683"/>
                      </a:cubicBezTo>
                      <a:cubicBezTo>
                        <a:pt x="371882" y="213703"/>
                        <a:pt x="376503" y="210971"/>
                        <a:pt x="378833" y="206564"/>
                      </a:cubicBezTo>
                      <a:cubicBezTo>
                        <a:pt x="392228" y="181188"/>
                        <a:pt x="407746" y="157988"/>
                        <a:pt x="425292" y="136872"/>
                      </a:cubicBezTo>
                      <a:cubicBezTo>
                        <a:pt x="441051" y="117919"/>
                        <a:pt x="458745" y="101001"/>
                        <a:pt x="478455" y="86227"/>
                      </a:cubicBezTo>
                      <a:cubicBezTo>
                        <a:pt x="480103" y="84988"/>
                        <a:pt x="484483" y="81613"/>
                        <a:pt x="484731" y="81412"/>
                      </a:cubicBezTo>
                      <a:cubicBezTo>
                        <a:pt x="489868" y="77353"/>
                        <a:pt x="492171" y="75686"/>
                        <a:pt x="494984" y="73878"/>
                      </a:cubicBezTo>
                      <a:cubicBezTo>
                        <a:pt x="503289" y="68553"/>
                        <a:pt x="511346" y="64394"/>
                        <a:pt x="526173" y="57342"/>
                      </a:cubicBezTo>
                      <a:cubicBezTo>
                        <a:pt x="537083" y="52152"/>
                        <a:pt x="535978" y="36199"/>
                        <a:pt x="524499" y="32435"/>
                      </a:cubicBezTo>
                      <a:cubicBezTo>
                        <a:pt x="497904" y="23722"/>
                        <a:pt x="469943" y="16348"/>
                        <a:pt x="440783" y="10669"/>
                      </a:cubicBezTo>
                      <a:cubicBezTo>
                        <a:pt x="404973" y="3703"/>
                        <a:pt x="371038" y="0"/>
                        <a:pt x="337813" y="0"/>
                      </a:cubicBezTo>
                      <a:close/>
                      <a:moveTo>
                        <a:pt x="337813" y="13395"/>
                      </a:moveTo>
                      <a:cubicBezTo>
                        <a:pt x="372826" y="13395"/>
                        <a:pt x="406795" y="17734"/>
                        <a:pt x="438272" y="23856"/>
                      </a:cubicBezTo>
                      <a:cubicBezTo>
                        <a:pt x="469133" y="29863"/>
                        <a:pt x="496685" y="37458"/>
                        <a:pt x="520313" y="45207"/>
                      </a:cubicBezTo>
                      <a:cubicBezTo>
                        <a:pt x="509196" y="50491"/>
                        <a:pt x="498360" y="55848"/>
                        <a:pt x="487872" y="62572"/>
                      </a:cubicBezTo>
                      <a:cubicBezTo>
                        <a:pt x="481837" y="66444"/>
                        <a:pt x="476245" y="71246"/>
                        <a:pt x="470499" y="75552"/>
                      </a:cubicBezTo>
                      <a:cubicBezTo>
                        <a:pt x="450300" y="90694"/>
                        <a:pt x="431728" y="108208"/>
                        <a:pt x="415039" y="128293"/>
                      </a:cubicBezTo>
                      <a:cubicBezTo>
                        <a:pt x="397044" y="149938"/>
                        <a:pt x="381051" y="173874"/>
                        <a:pt x="367113" y="200288"/>
                      </a:cubicBezTo>
                      <a:cubicBezTo>
                        <a:pt x="363216" y="200275"/>
                        <a:pt x="359552" y="200583"/>
                        <a:pt x="355601" y="200496"/>
                      </a:cubicBezTo>
                      <a:cubicBezTo>
                        <a:pt x="204631" y="197107"/>
                        <a:pt x="13410" y="138754"/>
                        <a:pt x="13410" y="138754"/>
                      </a:cubicBezTo>
                      <a:cubicBezTo>
                        <a:pt x="13410" y="138754"/>
                        <a:pt x="159887" y="53940"/>
                        <a:pt x="272722" y="24278"/>
                      </a:cubicBezTo>
                      <a:cubicBezTo>
                        <a:pt x="296370" y="18056"/>
                        <a:pt x="318833" y="13395"/>
                        <a:pt x="337813" y="1339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64" name="Google Shape;864;p25"/>
                <p:cNvSpPr/>
                <p:nvPr/>
              </p:nvSpPr>
              <p:spPr>
                <a:xfrm>
                  <a:off x="6098457" y="2870642"/>
                  <a:ext cx="433607" cy="380699"/>
                </a:xfrm>
                <a:custGeom>
                  <a:rect b="b" l="l" r="r" t="t"/>
                  <a:pathLst>
                    <a:path extrusionOk="0" h="380699" w="433607">
                      <a:moveTo>
                        <a:pt x="432898" y="0"/>
                      </a:moveTo>
                      <a:cubicBezTo>
                        <a:pt x="432898" y="0"/>
                        <a:pt x="301223" y="31450"/>
                        <a:pt x="206296" y="86227"/>
                      </a:cubicBezTo>
                      <a:cubicBezTo>
                        <a:pt x="206283" y="86288"/>
                        <a:pt x="206309" y="86375"/>
                        <a:pt x="206296" y="86435"/>
                      </a:cubicBezTo>
                      <a:cubicBezTo>
                        <a:pt x="177531" y="103044"/>
                        <a:pt x="151800" y="121415"/>
                        <a:pt x="134575" y="142109"/>
                      </a:cubicBezTo>
                      <a:cubicBezTo>
                        <a:pt x="99495" y="184262"/>
                        <a:pt x="60563" y="245863"/>
                        <a:pt x="28946" y="299287"/>
                      </a:cubicBezTo>
                      <a:cubicBezTo>
                        <a:pt x="13200" y="325896"/>
                        <a:pt x="10488" y="331186"/>
                        <a:pt x="0" y="350140"/>
                      </a:cubicBezTo>
                      <a:cubicBezTo>
                        <a:pt x="10756" y="349001"/>
                        <a:pt x="21605" y="348278"/>
                        <a:pt x="32616" y="348050"/>
                      </a:cubicBezTo>
                      <a:cubicBezTo>
                        <a:pt x="35462" y="347990"/>
                        <a:pt x="38188" y="347628"/>
                        <a:pt x="41041" y="347628"/>
                      </a:cubicBezTo>
                      <a:cubicBezTo>
                        <a:pt x="59485" y="347628"/>
                        <a:pt x="78458" y="349229"/>
                        <a:pt x="97425" y="351606"/>
                      </a:cubicBezTo>
                      <a:cubicBezTo>
                        <a:pt x="136564" y="356516"/>
                        <a:pt x="176406" y="366635"/>
                        <a:pt x="216449" y="380699"/>
                      </a:cubicBezTo>
                      <a:cubicBezTo>
                        <a:pt x="257798" y="352363"/>
                        <a:pt x="297573" y="318408"/>
                        <a:pt x="328133" y="277099"/>
                      </a:cubicBezTo>
                      <a:cubicBezTo>
                        <a:pt x="448971" y="113740"/>
                        <a:pt x="432898" y="0"/>
                        <a:pt x="432898" y="0"/>
                      </a:cubicBezTo>
                      <a:close/>
                    </a:path>
                  </a:pathLst>
                </a:custGeom>
                <a:solidFill>
                  <a:srgbClr val="BDD98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65" name="Google Shape;865;p25"/>
                <p:cNvSpPr/>
                <p:nvPr/>
              </p:nvSpPr>
              <p:spPr>
                <a:xfrm>
                  <a:off x="6078635" y="2850652"/>
                  <a:ext cx="460474" cy="407397"/>
                </a:xfrm>
                <a:custGeom>
                  <a:rect b="b" l="l" r="r" t="t"/>
                  <a:pathLst>
                    <a:path extrusionOk="0" h="407397" w="460474">
                      <a:moveTo>
                        <a:pt x="443290" y="374"/>
                      </a:moveTo>
                      <a:cubicBezTo>
                        <a:pt x="442199" y="635"/>
                        <a:pt x="426815" y="4546"/>
                        <a:pt x="420687" y="6234"/>
                      </a:cubicBezTo>
                      <a:cubicBezTo>
                        <a:pt x="403200" y="11042"/>
                        <a:pt x="384200" y="16682"/>
                        <a:pt x="364389" y="23184"/>
                      </a:cubicBezTo>
                      <a:cubicBezTo>
                        <a:pt x="307610" y="41836"/>
                        <a:pt x="255525" y="63362"/>
                        <a:pt x="213071" y="87853"/>
                      </a:cubicBezTo>
                      <a:cubicBezTo>
                        <a:pt x="213018" y="87887"/>
                        <a:pt x="213125" y="88034"/>
                        <a:pt x="213071" y="88068"/>
                      </a:cubicBezTo>
                      <a:cubicBezTo>
                        <a:pt x="212984" y="88115"/>
                        <a:pt x="212951" y="88222"/>
                        <a:pt x="212864" y="88275"/>
                      </a:cubicBezTo>
                      <a:cubicBezTo>
                        <a:pt x="179746" y="107423"/>
                        <a:pt x="154759" y="126416"/>
                        <a:pt x="137727" y="146876"/>
                      </a:cubicBezTo>
                      <a:cubicBezTo>
                        <a:pt x="106384" y="184542"/>
                        <a:pt x="70346" y="238877"/>
                        <a:pt x="30779" y="305729"/>
                      </a:cubicBezTo>
                      <a:cubicBezTo>
                        <a:pt x="21851" y="320818"/>
                        <a:pt x="16922" y="329491"/>
                        <a:pt x="11738" y="338793"/>
                      </a:cubicBezTo>
                      <a:cubicBezTo>
                        <a:pt x="11544" y="339141"/>
                        <a:pt x="2918" y="354786"/>
                        <a:pt x="1692" y="357003"/>
                      </a:cubicBezTo>
                      <a:cubicBezTo>
                        <a:pt x="-3551" y="366480"/>
                        <a:pt x="4104" y="377818"/>
                        <a:pt x="14873" y="376673"/>
                      </a:cubicBezTo>
                      <a:cubicBezTo>
                        <a:pt x="25508" y="375548"/>
                        <a:pt x="35869" y="375012"/>
                        <a:pt x="46269" y="374791"/>
                      </a:cubicBezTo>
                      <a:cubicBezTo>
                        <a:pt x="47636" y="374764"/>
                        <a:pt x="50817" y="374590"/>
                        <a:pt x="50870" y="374584"/>
                      </a:cubicBezTo>
                      <a:cubicBezTo>
                        <a:pt x="52719" y="374456"/>
                        <a:pt x="53569" y="374376"/>
                        <a:pt x="54433" y="374376"/>
                      </a:cubicBezTo>
                      <a:cubicBezTo>
                        <a:pt x="70936" y="374376"/>
                        <a:pt x="88898" y="375588"/>
                        <a:pt x="109264" y="378140"/>
                      </a:cubicBezTo>
                      <a:cubicBezTo>
                        <a:pt x="146219" y="382774"/>
                        <a:pt x="184856" y="392358"/>
                        <a:pt x="225421" y="406603"/>
                      </a:cubicBezTo>
                      <a:cubicBezTo>
                        <a:pt x="229446" y="408016"/>
                        <a:pt x="233833" y="407554"/>
                        <a:pt x="237349" y="405136"/>
                      </a:cubicBezTo>
                      <a:cubicBezTo>
                        <a:pt x="284706" y="372688"/>
                        <a:pt x="323161" y="337728"/>
                        <a:pt x="352247" y="298402"/>
                      </a:cubicBezTo>
                      <a:cubicBezTo>
                        <a:pt x="401258" y="232153"/>
                        <a:pt x="432092" y="168957"/>
                        <a:pt x="448105" y="110249"/>
                      </a:cubicBezTo>
                      <a:cubicBezTo>
                        <a:pt x="458841" y="70876"/>
                        <a:pt x="461701" y="38970"/>
                        <a:pt x="460033" y="16072"/>
                      </a:cubicBezTo>
                      <a:cubicBezTo>
                        <a:pt x="459879" y="13936"/>
                        <a:pt x="459745" y="12389"/>
                        <a:pt x="459618" y="11464"/>
                      </a:cubicBezTo>
                      <a:cubicBezTo>
                        <a:pt x="458513" y="3655"/>
                        <a:pt x="450965" y="-1461"/>
                        <a:pt x="443290" y="374"/>
                      </a:cubicBezTo>
                      <a:close/>
                      <a:moveTo>
                        <a:pt x="446431" y="13346"/>
                      </a:moveTo>
                      <a:cubicBezTo>
                        <a:pt x="446431" y="13346"/>
                        <a:pt x="462417" y="127086"/>
                        <a:pt x="341579" y="290446"/>
                      </a:cubicBezTo>
                      <a:cubicBezTo>
                        <a:pt x="311019" y="331754"/>
                        <a:pt x="271164" y="365710"/>
                        <a:pt x="229815" y="394046"/>
                      </a:cubicBezTo>
                      <a:cubicBezTo>
                        <a:pt x="189772" y="379988"/>
                        <a:pt x="150077" y="369862"/>
                        <a:pt x="110938" y="364953"/>
                      </a:cubicBezTo>
                      <a:cubicBezTo>
                        <a:pt x="91972" y="362575"/>
                        <a:pt x="72871" y="360981"/>
                        <a:pt x="54433" y="360981"/>
                      </a:cubicBezTo>
                      <a:cubicBezTo>
                        <a:pt x="51573" y="360981"/>
                        <a:pt x="48901" y="361336"/>
                        <a:pt x="46062" y="361396"/>
                      </a:cubicBezTo>
                      <a:cubicBezTo>
                        <a:pt x="35045" y="361631"/>
                        <a:pt x="24168" y="362354"/>
                        <a:pt x="13412" y="363493"/>
                      </a:cubicBezTo>
                      <a:cubicBezTo>
                        <a:pt x="23901" y="344533"/>
                        <a:pt x="26546" y="339242"/>
                        <a:pt x="42291" y="312634"/>
                      </a:cubicBezTo>
                      <a:cubicBezTo>
                        <a:pt x="73909" y="259210"/>
                        <a:pt x="112901" y="197608"/>
                        <a:pt x="147981" y="155456"/>
                      </a:cubicBezTo>
                      <a:cubicBezTo>
                        <a:pt x="165206" y="134761"/>
                        <a:pt x="191004" y="116397"/>
                        <a:pt x="219769" y="99788"/>
                      </a:cubicBezTo>
                      <a:cubicBezTo>
                        <a:pt x="219782" y="99728"/>
                        <a:pt x="219755" y="99641"/>
                        <a:pt x="219769" y="99574"/>
                      </a:cubicBezTo>
                      <a:cubicBezTo>
                        <a:pt x="314696" y="44803"/>
                        <a:pt x="446431" y="13346"/>
                        <a:pt x="446431" y="13346"/>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66" name="Google Shape;866;p25"/>
                <p:cNvSpPr/>
                <p:nvPr/>
              </p:nvSpPr>
              <p:spPr>
                <a:xfrm>
                  <a:off x="5549127" y="2670769"/>
                  <a:ext cx="760159" cy="662406"/>
                </a:xfrm>
                <a:custGeom>
                  <a:rect b="b" l="l" r="r" t="t"/>
                  <a:pathLst>
                    <a:path extrusionOk="0" h="662406" w="760159">
                      <a:moveTo>
                        <a:pt x="681313" y="0"/>
                      </a:moveTo>
                      <a:cubicBezTo>
                        <a:pt x="681313" y="0"/>
                        <a:pt x="553837" y="118033"/>
                        <a:pt x="510660" y="208874"/>
                      </a:cubicBezTo>
                      <a:cubicBezTo>
                        <a:pt x="509562" y="211192"/>
                        <a:pt x="507974" y="213710"/>
                        <a:pt x="506990" y="215987"/>
                      </a:cubicBezTo>
                      <a:cubicBezTo>
                        <a:pt x="467302" y="307612"/>
                        <a:pt x="477180" y="492463"/>
                        <a:pt x="477180" y="492463"/>
                      </a:cubicBezTo>
                      <a:cubicBezTo>
                        <a:pt x="477180" y="492463"/>
                        <a:pt x="415679" y="398869"/>
                        <a:pt x="296374" y="350562"/>
                      </a:cubicBezTo>
                      <a:cubicBezTo>
                        <a:pt x="288090" y="347206"/>
                        <a:pt x="278995" y="344494"/>
                        <a:pt x="270235" y="341561"/>
                      </a:cubicBezTo>
                      <a:cubicBezTo>
                        <a:pt x="152812" y="302281"/>
                        <a:pt x="0" y="299287"/>
                        <a:pt x="0" y="299287"/>
                      </a:cubicBezTo>
                      <a:cubicBezTo>
                        <a:pt x="0" y="299287"/>
                        <a:pt x="64702" y="434706"/>
                        <a:pt x="183398" y="547501"/>
                      </a:cubicBezTo>
                      <a:cubicBezTo>
                        <a:pt x="187698" y="551593"/>
                        <a:pt x="191850" y="554473"/>
                        <a:pt x="196143" y="558385"/>
                      </a:cubicBezTo>
                      <a:cubicBezTo>
                        <a:pt x="245937" y="603819"/>
                        <a:pt x="294097" y="637392"/>
                        <a:pt x="338493" y="662406"/>
                      </a:cubicBezTo>
                      <a:cubicBezTo>
                        <a:pt x="355190" y="642321"/>
                        <a:pt x="373814" y="624808"/>
                        <a:pt x="394014" y="609665"/>
                      </a:cubicBezTo>
                      <a:cubicBezTo>
                        <a:pt x="399760" y="605352"/>
                        <a:pt x="405265" y="600557"/>
                        <a:pt x="411292" y="596686"/>
                      </a:cubicBezTo>
                      <a:cubicBezTo>
                        <a:pt x="421781" y="589962"/>
                        <a:pt x="432797" y="584604"/>
                        <a:pt x="443915" y="579314"/>
                      </a:cubicBezTo>
                      <a:cubicBezTo>
                        <a:pt x="476818" y="563662"/>
                        <a:pt x="512167" y="553951"/>
                        <a:pt x="549330" y="550013"/>
                      </a:cubicBezTo>
                      <a:cubicBezTo>
                        <a:pt x="560086" y="548874"/>
                        <a:pt x="570935" y="548151"/>
                        <a:pt x="581946" y="547923"/>
                      </a:cubicBezTo>
                      <a:cubicBezTo>
                        <a:pt x="584792" y="547863"/>
                        <a:pt x="587518" y="547501"/>
                        <a:pt x="590371" y="547501"/>
                      </a:cubicBezTo>
                      <a:cubicBezTo>
                        <a:pt x="608815" y="547501"/>
                        <a:pt x="627788" y="549102"/>
                        <a:pt x="646755" y="551480"/>
                      </a:cubicBezTo>
                      <a:cubicBezTo>
                        <a:pt x="694265" y="463679"/>
                        <a:pt x="741662" y="362275"/>
                        <a:pt x="755626" y="286308"/>
                      </a:cubicBezTo>
                      <a:cubicBezTo>
                        <a:pt x="755639" y="286248"/>
                        <a:pt x="755613" y="286161"/>
                        <a:pt x="755626" y="286100"/>
                      </a:cubicBezTo>
                      <a:cubicBezTo>
                        <a:pt x="758211" y="272003"/>
                        <a:pt x="760160" y="258555"/>
                        <a:pt x="760160" y="246546"/>
                      </a:cubicBezTo>
                      <a:cubicBezTo>
                        <a:pt x="760160" y="154861"/>
                        <a:pt x="681313" y="0"/>
                        <a:pt x="681313" y="0"/>
                      </a:cubicBezTo>
                      <a:close/>
                    </a:path>
                  </a:pathLst>
                </a:custGeom>
                <a:solidFill>
                  <a:srgbClr val="9CB66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67" name="Google Shape;867;p25"/>
                <p:cNvSpPr/>
                <p:nvPr/>
              </p:nvSpPr>
              <p:spPr>
                <a:xfrm>
                  <a:off x="5529406" y="2650734"/>
                  <a:ext cx="786785" cy="689232"/>
                </a:xfrm>
                <a:custGeom>
                  <a:rect b="b" l="l" r="r" t="t"/>
                  <a:pathLst>
                    <a:path extrusionOk="0" h="689232" w="786785">
                      <a:moveTo>
                        <a:pt x="697002" y="211"/>
                      </a:moveTo>
                      <a:cubicBezTo>
                        <a:pt x="693064" y="-492"/>
                        <a:pt x="688751" y="546"/>
                        <a:pt x="685490" y="3560"/>
                      </a:cubicBezTo>
                      <a:cubicBezTo>
                        <a:pt x="685222" y="3814"/>
                        <a:pt x="670146" y="18133"/>
                        <a:pt x="664561" y="23652"/>
                      </a:cubicBezTo>
                      <a:cubicBezTo>
                        <a:pt x="648628" y="39410"/>
                        <a:pt x="632059" y="56656"/>
                        <a:pt x="615590" y="74718"/>
                      </a:cubicBezTo>
                      <a:cubicBezTo>
                        <a:pt x="568180" y="126696"/>
                        <a:pt x="531587" y="175184"/>
                        <a:pt x="511990" y="216405"/>
                      </a:cubicBezTo>
                      <a:cubicBezTo>
                        <a:pt x="511729" y="216961"/>
                        <a:pt x="510544" y="219091"/>
                        <a:pt x="510524" y="219125"/>
                      </a:cubicBezTo>
                      <a:cubicBezTo>
                        <a:pt x="509278" y="221408"/>
                        <a:pt x="508682" y="222400"/>
                        <a:pt x="508012" y="223940"/>
                      </a:cubicBezTo>
                      <a:cubicBezTo>
                        <a:pt x="489829" y="265912"/>
                        <a:pt x="480433" y="327821"/>
                        <a:pt x="477251" y="401417"/>
                      </a:cubicBezTo>
                      <a:cubicBezTo>
                        <a:pt x="476274" y="423914"/>
                        <a:pt x="476207" y="445740"/>
                        <a:pt x="476414" y="466923"/>
                      </a:cubicBezTo>
                      <a:cubicBezTo>
                        <a:pt x="459236" y="447562"/>
                        <a:pt x="439385" y="428267"/>
                        <a:pt x="416139" y="410211"/>
                      </a:cubicBezTo>
                      <a:cubicBezTo>
                        <a:pt x="385512" y="386429"/>
                        <a:pt x="351557" y="366558"/>
                        <a:pt x="314629" y="351610"/>
                      </a:cubicBezTo>
                      <a:cubicBezTo>
                        <a:pt x="309304" y="349453"/>
                        <a:pt x="304690" y="347725"/>
                        <a:pt x="295374" y="344698"/>
                      </a:cubicBezTo>
                      <a:cubicBezTo>
                        <a:pt x="294865" y="344538"/>
                        <a:pt x="289661" y="342796"/>
                        <a:pt x="287839" y="342187"/>
                      </a:cubicBezTo>
                      <a:cubicBezTo>
                        <a:pt x="235407" y="324647"/>
                        <a:pt x="172740" y="312940"/>
                        <a:pt x="105761" y="305774"/>
                      </a:cubicBezTo>
                      <a:cubicBezTo>
                        <a:pt x="82387" y="303269"/>
                        <a:pt x="60253" y="301461"/>
                        <a:pt x="39833" y="300329"/>
                      </a:cubicBezTo>
                      <a:cubicBezTo>
                        <a:pt x="32674" y="299934"/>
                        <a:pt x="14631" y="299298"/>
                        <a:pt x="14089" y="299284"/>
                      </a:cubicBezTo>
                      <a:cubicBezTo>
                        <a:pt x="13875" y="299278"/>
                        <a:pt x="13673" y="299284"/>
                        <a:pt x="13673" y="299284"/>
                      </a:cubicBezTo>
                      <a:cubicBezTo>
                        <a:pt x="3715" y="299090"/>
                        <a:pt x="-2969" y="309343"/>
                        <a:pt x="1324" y="318331"/>
                      </a:cubicBezTo>
                      <a:cubicBezTo>
                        <a:pt x="1324" y="318331"/>
                        <a:pt x="3561" y="323046"/>
                        <a:pt x="4465" y="324821"/>
                      </a:cubicBezTo>
                      <a:cubicBezTo>
                        <a:pt x="7023" y="329837"/>
                        <a:pt x="9930" y="335537"/>
                        <a:pt x="13466" y="341979"/>
                      </a:cubicBezTo>
                      <a:cubicBezTo>
                        <a:pt x="23512" y="360330"/>
                        <a:pt x="35500" y="380361"/>
                        <a:pt x="49249" y="401625"/>
                      </a:cubicBezTo>
                      <a:cubicBezTo>
                        <a:pt x="88556" y="462403"/>
                        <a:pt x="134821" y="520381"/>
                        <a:pt x="187595" y="570523"/>
                      </a:cubicBezTo>
                      <a:cubicBezTo>
                        <a:pt x="189805" y="572626"/>
                        <a:pt x="191486" y="574220"/>
                        <a:pt x="194915" y="577013"/>
                      </a:cubicBezTo>
                      <a:cubicBezTo>
                        <a:pt x="195022" y="577093"/>
                        <a:pt x="198960" y="580342"/>
                        <a:pt x="200360" y="581614"/>
                      </a:cubicBezTo>
                      <a:cubicBezTo>
                        <a:pt x="247736" y="624838"/>
                        <a:pt x="296117" y="659872"/>
                        <a:pt x="345188" y="687518"/>
                      </a:cubicBezTo>
                      <a:cubicBezTo>
                        <a:pt x="350820" y="690693"/>
                        <a:pt x="358007" y="689353"/>
                        <a:pt x="362139" y="684377"/>
                      </a:cubicBezTo>
                      <a:cubicBezTo>
                        <a:pt x="377898" y="665424"/>
                        <a:pt x="395592" y="648506"/>
                        <a:pt x="415302" y="633732"/>
                      </a:cubicBezTo>
                      <a:cubicBezTo>
                        <a:pt x="416949" y="632493"/>
                        <a:pt x="421329" y="629118"/>
                        <a:pt x="421577" y="628917"/>
                      </a:cubicBezTo>
                      <a:cubicBezTo>
                        <a:pt x="426714" y="624858"/>
                        <a:pt x="429018" y="623191"/>
                        <a:pt x="431831" y="621383"/>
                      </a:cubicBezTo>
                      <a:cubicBezTo>
                        <a:pt x="440142" y="616058"/>
                        <a:pt x="448192" y="611899"/>
                        <a:pt x="463020" y="604847"/>
                      </a:cubicBezTo>
                      <a:cubicBezTo>
                        <a:pt x="494316" y="589959"/>
                        <a:pt x="528177" y="580402"/>
                        <a:pt x="564102" y="576591"/>
                      </a:cubicBezTo>
                      <a:cubicBezTo>
                        <a:pt x="574737" y="575466"/>
                        <a:pt x="585098" y="574930"/>
                        <a:pt x="595498" y="574709"/>
                      </a:cubicBezTo>
                      <a:cubicBezTo>
                        <a:pt x="596865" y="574682"/>
                        <a:pt x="600046" y="574508"/>
                        <a:pt x="600099" y="574502"/>
                      </a:cubicBezTo>
                      <a:cubicBezTo>
                        <a:pt x="601948" y="574374"/>
                        <a:pt x="602799" y="574294"/>
                        <a:pt x="603662" y="574294"/>
                      </a:cubicBezTo>
                      <a:cubicBezTo>
                        <a:pt x="620165" y="574294"/>
                        <a:pt x="638133" y="575506"/>
                        <a:pt x="658493" y="578058"/>
                      </a:cubicBezTo>
                      <a:cubicBezTo>
                        <a:pt x="663971" y="578748"/>
                        <a:pt x="669262" y="576008"/>
                        <a:pt x="671887" y="571153"/>
                      </a:cubicBezTo>
                      <a:cubicBezTo>
                        <a:pt x="729846" y="464057"/>
                        <a:pt x="769480" y="371126"/>
                        <a:pt x="782185" y="302003"/>
                      </a:cubicBezTo>
                      <a:cubicBezTo>
                        <a:pt x="782198" y="301816"/>
                        <a:pt x="782172" y="301963"/>
                        <a:pt x="782185" y="301796"/>
                      </a:cubicBezTo>
                      <a:cubicBezTo>
                        <a:pt x="782198" y="301608"/>
                        <a:pt x="782172" y="301755"/>
                        <a:pt x="782185" y="301588"/>
                      </a:cubicBezTo>
                      <a:cubicBezTo>
                        <a:pt x="785326" y="284410"/>
                        <a:pt x="786786" y="271625"/>
                        <a:pt x="786786" y="259938"/>
                      </a:cubicBezTo>
                      <a:cubicBezTo>
                        <a:pt x="786786" y="233798"/>
                        <a:pt x="780946" y="202000"/>
                        <a:pt x="770257" y="165761"/>
                      </a:cubicBezTo>
                      <a:cubicBezTo>
                        <a:pt x="763814" y="143941"/>
                        <a:pt x="755898" y="120983"/>
                        <a:pt x="746602" y="97321"/>
                      </a:cubicBezTo>
                      <a:cubicBezTo>
                        <a:pt x="737876" y="75107"/>
                        <a:pt x="728533" y="53448"/>
                        <a:pt x="719190" y="33275"/>
                      </a:cubicBezTo>
                      <a:cubicBezTo>
                        <a:pt x="715915" y="26217"/>
                        <a:pt x="708207" y="10692"/>
                        <a:pt x="707470" y="9212"/>
                      </a:cubicBezTo>
                      <a:cubicBezTo>
                        <a:pt x="707022" y="8308"/>
                        <a:pt x="706800" y="7658"/>
                        <a:pt x="706633" y="7324"/>
                      </a:cubicBezTo>
                      <a:cubicBezTo>
                        <a:pt x="704617" y="3372"/>
                        <a:pt x="700940" y="914"/>
                        <a:pt x="697002" y="211"/>
                      </a:cubicBezTo>
                      <a:close/>
                      <a:moveTo>
                        <a:pt x="694698" y="13398"/>
                      </a:moveTo>
                      <a:cubicBezTo>
                        <a:pt x="694698" y="13398"/>
                        <a:pt x="773391" y="168252"/>
                        <a:pt x="773391" y="259938"/>
                      </a:cubicBezTo>
                      <a:cubicBezTo>
                        <a:pt x="773398" y="271953"/>
                        <a:pt x="771583" y="285394"/>
                        <a:pt x="768998" y="299492"/>
                      </a:cubicBezTo>
                      <a:cubicBezTo>
                        <a:pt x="768984" y="299559"/>
                        <a:pt x="769011" y="299646"/>
                        <a:pt x="768998" y="299706"/>
                      </a:cubicBezTo>
                      <a:cubicBezTo>
                        <a:pt x="755034" y="375666"/>
                        <a:pt x="707678" y="477077"/>
                        <a:pt x="660167" y="564871"/>
                      </a:cubicBezTo>
                      <a:cubicBezTo>
                        <a:pt x="641201" y="562494"/>
                        <a:pt x="622100" y="560900"/>
                        <a:pt x="603662" y="560900"/>
                      </a:cubicBezTo>
                      <a:cubicBezTo>
                        <a:pt x="600803" y="560900"/>
                        <a:pt x="598130" y="561254"/>
                        <a:pt x="595291" y="561315"/>
                      </a:cubicBezTo>
                      <a:cubicBezTo>
                        <a:pt x="584274" y="561549"/>
                        <a:pt x="573397" y="562272"/>
                        <a:pt x="562642" y="563411"/>
                      </a:cubicBezTo>
                      <a:cubicBezTo>
                        <a:pt x="525479" y="567349"/>
                        <a:pt x="490063" y="577053"/>
                        <a:pt x="457160" y="592712"/>
                      </a:cubicBezTo>
                      <a:cubicBezTo>
                        <a:pt x="446042" y="597996"/>
                        <a:pt x="435206" y="603353"/>
                        <a:pt x="424718" y="610077"/>
                      </a:cubicBezTo>
                      <a:cubicBezTo>
                        <a:pt x="418684" y="613948"/>
                        <a:pt x="413092" y="618750"/>
                        <a:pt x="407345" y="623057"/>
                      </a:cubicBezTo>
                      <a:cubicBezTo>
                        <a:pt x="387147" y="638199"/>
                        <a:pt x="368575" y="655713"/>
                        <a:pt x="351885" y="675798"/>
                      </a:cubicBezTo>
                      <a:cubicBezTo>
                        <a:pt x="307482" y="650783"/>
                        <a:pt x="259363" y="617210"/>
                        <a:pt x="209568" y="571783"/>
                      </a:cubicBezTo>
                      <a:cubicBezTo>
                        <a:pt x="205276" y="567871"/>
                        <a:pt x="201103" y="564985"/>
                        <a:pt x="196803" y="560900"/>
                      </a:cubicBezTo>
                      <a:cubicBezTo>
                        <a:pt x="78108" y="448097"/>
                        <a:pt x="13252" y="312679"/>
                        <a:pt x="13252" y="312679"/>
                      </a:cubicBezTo>
                      <a:cubicBezTo>
                        <a:pt x="13252" y="312679"/>
                        <a:pt x="166230" y="315672"/>
                        <a:pt x="283654" y="354959"/>
                      </a:cubicBezTo>
                      <a:cubicBezTo>
                        <a:pt x="292414" y="357885"/>
                        <a:pt x="301328" y="360604"/>
                        <a:pt x="309606" y="363953"/>
                      </a:cubicBezTo>
                      <a:cubicBezTo>
                        <a:pt x="428911" y="412260"/>
                        <a:pt x="490432" y="505855"/>
                        <a:pt x="490432" y="505855"/>
                      </a:cubicBezTo>
                      <a:cubicBezTo>
                        <a:pt x="490432" y="505855"/>
                        <a:pt x="480674" y="321003"/>
                        <a:pt x="520362" y="229385"/>
                      </a:cubicBezTo>
                      <a:cubicBezTo>
                        <a:pt x="521347" y="227101"/>
                        <a:pt x="522820" y="224583"/>
                        <a:pt x="523918" y="222266"/>
                      </a:cubicBezTo>
                      <a:cubicBezTo>
                        <a:pt x="567096" y="131431"/>
                        <a:pt x="694698" y="13398"/>
                        <a:pt x="694698" y="13398"/>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68" name="Google Shape;868;p25"/>
                <p:cNvSpPr/>
                <p:nvPr/>
              </p:nvSpPr>
              <p:spPr>
                <a:xfrm>
                  <a:off x="5782407" y="2565079"/>
                  <a:ext cx="348665" cy="715354"/>
                </a:xfrm>
                <a:custGeom>
                  <a:rect b="b" l="l" r="r" t="t"/>
                  <a:pathLst>
                    <a:path extrusionOk="0" h="715354" w="348665">
                      <a:moveTo>
                        <a:pt x="35662" y="0"/>
                      </a:moveTo>
                      <a:cubicBezTo>
                        <a:pt x="35655" y="0"/>
                        <a:pt x="-45429" y="141306"/>
                        <a:pt x="36954" y="447250"/>
                      </a:cubicBezTo>
                      <a:cubicBezTo>
                        <a:pt x="39359" y="456171"/>
                        <a:pt x="40531" y="463799"/>
                        <a:pt x="43217" y="472994"/>
                      </a:cubicBezTo>
                      <a:cubicBezTo>
                        <a:pt x="62745" y="539840"/>
                        <a:pt x="93801" y="604341"/>
                        <a:pt x="128546" y="663659"/>
                      </a:cubicBezTo>
                      <a:cubicBezTo>
                        <a:pt x="139001" y="681507"/>
                        <a:pt x="149783" y="698632"/>
                        <a:pt x="160733" y="715355"/>
                      </a:cubicBezTo>
                      <a:cubicBezTo>
                        <a:pt x="166480" y="711042"/>
                        <a:pt x="171985" y="706247"/>
                        <a:pt x="178012" y="702376"/>
                      </a:cubicBezTo>
                      <a:cubicBezTo>
                        <a:pt x="188500" y="695652"/>
                        <a:pt x="199517" y="690294"/>
                        <a:pt x="210635" y="685003"/>
                      </a:cubicBezTo>
                      <a:cubicBezTo>
                        <a:pt x="243538" y="669352"/>
                        <a:pt x="278886" y="659640"/>
                        <a:pt x="316050" y="655703"/>
                      </a:cubicBezTo>
                      <a:cubicBezTo>
                        <a:pt x="326806" y="654564"/>
                        <a:pt x="337655" y="653841"/>
                        <a:pt x="348665" y="653613"/>
                      </a:cubicBezTo>
                      <a:cubicBezTo>
                        <a:pt x="347660" y="637506"/>
                        <a:pt x="346489" y="621386"/>
                        <a:pt x="344995" y="604850"/>
                      </a:cubicBezTo>
                      <a:cubicBezTo>
                        <a:pt x="338948" y="537911"/>
                        <a:pt x="329062" y="468467"/>
                        <a:pt x="312159" y="403510"/>
                      </a:cubicBezTo>
                      <a:cubicBezTo>
                        <a:pt x="304423" y="373788"/>
                        <a:pt x="291745" y="344045"/>
                        <a:pt x="277380" y="314564"/>
                      </a:cubicBezTo>
                      <a:cubicBezTo>
                        <a:pt x="196999" y="149550"/>
                        <a:pt x="35662" y="0"/>
                        <a:pt x="35662" y="0"/>
                      </a:cubicBezTo>
                      <a:close/>
                    </a:path>
                  </a:pathLst>
                </a:custGeom>
                <a:solidFill>
                  <a:srgbClr val="BFD88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69" name="Google Shape;869;p25"/>
                <p:cNvSpPr/>
                <p:nvPr/>
              </p:nvSpPr>
              <p:spPr>
                <a:xfrm>
                  <a:off x="5762273" y="2545094"/>
                  <a:ext cx="375844" cy="742057"/>
                </a:xfrm>
                <a:custGeom>
                  <a:rect b="b" l="l" r="r" t="t"/>
                  <a:pathLst>
                    <a:path extrusionOk="0" h="742057" w="375844">
                      <a:moveTo>
                        <a:pt x="47438" y="161"/>
                      </a:moveTo>
                      <a:cubicBezTo>
                        <a:pt x="43587" y="744"/>
                        <a:pt x="39957" y="2913"/>
                        <a:pt x="37814" y="6644"/>
                      </a:cubicBezTo>
                      <a:cubicBezTo>
                        <a:pt x="36434" y="9048"/>
                        <a:pt x="34251" y="13428"/>
                        <a:pt x="31532" y="19831"/>
                      </a:cubicBezTo>
                      <a:cubicBezTo>
                        <a:pt x="27132" y="30198"/>
                        <a:pt x="22825" y="42561"/>
                        <a:pt x="18767" y="57088"/>
                      </a:cubicBezTo>
                      <a:cubicBezTo>
                        <a:pt x="-8920" y="156214"/>
                        <a:pt x="-8672" y="291325"/>
                        <a:pt x="37814" y="463947"/>
                      </a:cubicBezTo>
                      <a:cubicBezTo>
                        <a:pt x="38638" y="467020"/>
                        <a:pt x="39120" y="469405"/>
                        <a:pt x="40325" y="474830"/>
                      </a:cubicBezTo>
                      <a:cubicBezTo>
                        <a:pt x="40332" y="474863"/>
                        <a:pt x="42750" y="485525"/>
                        <a:pt x="44089" y="490106"/>
                      </a:cubicBezTo>
                      <a:cubicBezTo>
                        <a:pt x="62500" y="553121"/>
                        <a:pt x="91781" y="617193"/>
                        <a:pt x="130738" y="683697"/>
                      </a:cubicBezTo>
                      <a:cubicBezTo>
                        <a:pt x="140650" y="700621"/>
                        <a:pt x="151386" y="717699"/>
                        <a:pt x="163387" y="736023"/>
                      </a:cubicBezTo>
                      <a:cubicBezTo>
                        <a:pt x="167620" y="742486"/>
                        <a:pt x="176253" y="744006"/>
                        <a:pt x="182434" y="739372"/>
                      </a:cubicBezTo>
                      <a:cubicBezTo>
                        <a:pt x="184082" y="738133"/>
                        <a:pt x="188462" y="734757"/>
                        <a:pt x="188710" y="734556"/>
                      </a:cubicBezTo>
                      <a:cubicBezTo>
                        <a:pt x="193847" y="730498"/>
                        <a:pt x="196151" y="728830"/>
                        <a:pt x="198963" y="727022"/>
                      </a:cubicBezTo>
                      <a:cubicBezTo>
                        <a:pt x="207275" y="721697"/>
                        <a:pt x="215325" y="717538"/>
                        <a:pt x="230152" y="710486"/>
                      </a:cubicBezTo>
                      <a:cubicBezTo>
                        <a:pt x="261449" y="695598"/>
                        <a:pt x="295310" y="686041"/>
                        <a:pt x="331234" y="682230"/>
                      </a:cubicBezTo>
                      <a:cubicBezTo>
                        <a:pt x="341870" y="681105"/>
                        <a:pt x="352230" y="680570"/>
                        <a:pt x="362631" y="680348"/>
                      </a:cubicBezTo>
                      <a:cubicBezTo>
                        <a:pt x="370239" y="680188"/>
                        <a:pt x="376294" y="673712"/>
                        <a:pt x="375818" y="666117"/>
                      </a:cubicBezTo>
                      <a:cubicBezTo>
                        <a:pt x="374713" y="648516"/>
                        <a:pt x="373461" y="632550"/>
                        <a:pt x="372047" y="616932"/>
                      </a:cubicBezTo>
                      <a:cubicBezTo>
                        <a:pt x="365217" y="541360"/>
                        <a:pt x="354521" y="474012"/>
                        <a:pt x="338769" y="413503"/>
                      </a:cubicBezTo>
                      <a:cubicBezTo>
                        <a:pt x="331509" y="385602"/>
                        <a:pt x="320110" y="356770"/>
                        <a:pt x="303193" y="322045"/>
                      </a:cubicBezTo>
                      <a:cubicBezTo>
                        <a:pt x="267436" y="248643"/>
                        <a:pt x="213885" y="173319"/>
                        <a:pt x="150201" y="99990"/>
                      </a:cubicBezTo>
                      <a:cubicBezTo>
                        <a:pt x="127959" y="74380"/>
                        <a:pt x="105992" y="50819"/>
                        <a:pt x="85324" y="29877"/>
                      </a:cubicBezTo>
                      <a:cubicBezTo>
                        <a:pt x="78078" y="22536"/>
                        <a:pt x="71642" y="16000"/>
                        <a:pt x="65855" y="10414"/>
                      </a:cubicBezTo>
                      <a:cubicBezTo>
                        <a:pt x="63826" y="8452"/>
                        <a:pt x="58535" y="3510"/>
                        <a:pt x="58535" y="3510"/>
                      </a:cubicBezTo>
                      <a:cubicBezTo>
                        <a:pt x="55374" y="583"/>
                        <a:pt x="51289" y="-429"/>
                        <a:pt x="47438" y="161"/>
                      </a:cubicBezTo>
                      <a:close/>
                      <a:moveTo>
                        <a:pt x="49326" y="13341"/>
                      </a:moveTo>
                      <a:cubicBezTo>
                        <a:pt x="49320" y="13341"/>
                        <a:pt x="210670" y="162891"/>
                        <a:pt x="291051" y="327905"/>
                      </a:cubicBezTo>
                      <a:cubicBezTo>
                        <a:pt x="305417" y="357393"/>
                        <a:pt x="318269" y="387129"/>
                        <a:pt x="326004" y="416851"/>
                      </a:cubicBezTo>
                      <a:cubicBezTo>
                        <a:pt x="342908" y="481808"/>
                        <a:pt x="352605" y="551259"/>
                        <a:pt x="358653" y="618191"/>
                      </a:cubicBezTo>
                      <a:cubicBezTo>
                        <a:pt x="360147" y="634734"/>
                        <a:pt x="361412" y="650847"/>
                        <a:pt x="362423" y="666954"/>
                      </a:cubicBezTo>
                      <a:cubicBezTo>
                        <a:pt x="351407" y="667188"/>
                        <a:pt x="340530" y="667912"/>
                        <a:pt x="329774" y="669050"/>
                      </a:cubicBezTo>
                      <a:cubicBezTo>
                        <a:pt x="292611" y="672988"/>
                        <a:pt x="257196" y="682693"/>
                        <a:pt x="224292" y="698351"/>
                      </a:cubicBezTo>
                      <a:cubicBezTo>
                        <a:pt x="213175" y="703635"/>
                        <a:pt x="202339" y="708993"/>
                        <a:pt x="191851" y="715717"/>
                      </a:cubicBezTo>
                      <a:cubicBezTo>
                        <a:pt x="185817" y="719588"/>
                        <a:pt x="180225" y="724390"/>
                        <a:pt x="174478" y="728696"/>
                      </a:cubicBezTo>
                      <a:cubicBezTo>
                        <a:pt x="163528" y="711980"/>
                        <a:pt x="152705" y="694848"/>
                        <a:pt x="142251" y="677000"/>
                      </a:cubicBezTo>
                      <a:cubicBezTo>
                        <a:pt x="107499" y="617682"/>
                        <a:pt x="76591" y="553181"/>
                        <a:pt x="57068" y="486335"/>
                      </a:cubicBezTo>
                      <a:cubicBezTo>
                        <a:pt x="54383" y="477140"/>
                        <a:pt x="53191" y="469512"/>
                        <a:pt x="50786" y="460598"/>
                      </a:cubicBezTo>
                      <a:cubicBezTo>
                        <a:pt x="-31596" y="154647"/>
                        <a:pt x="49326" y="13348"/>
                        <a:pt x="49326" y="13341"/>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870" name="Google Shape;870;p25"/>
              <p:cNvSpPr/>
              <p:nvPr/>
            </p:nvSpPr>
            <p:spPr>
              <a:xfrm>
                <a:off x="5780436" y="3262760"/>
                <a:ext cx="1032076" cy="1111551"/>
              </a:xfrm>
              <a:custGeom>
                <a:rect b="b" l="l" r="r" t="t"/>
                <a:pathLst>
                  <a:path extrusionOk="0" h="1111551" w="1032076">
                    <a:moveTo>
                      <a:pt x="270718" y="0"/>
                    </a:moveTo>
                    <a:cubicBezTo>
                      <a:pt x="260960" y="2451"/>
                      <a:pt x="251584" y="5954"/>
                      <a:pt x="242181" y="9336"/>
                    </a:cubicBezTo>
                    <a:cubicBezTo>
                      <a:pt x="242121" y="9363"/>
                      <a:pt x="242033" y="9316"/>
                      <a:pt x="241973" y="9336"/>
                    </a:cubicBezTo>
                    <a:cubicBezTo>
                      <a:pt x="236944" y="44530"/>
                      <a:pt x="231177" y="78137"/>
                      <a:pt x="224192" y="109647"/>
                    </a:cubicBezTo>
                    <a:cubicBezTo>
                      <a:pt x="194644" y="100358"/>
                      <a:pt x="165236" y="89750"/>
                      <a:pt x="135895" y="76677"/>
                    </a:cubicBezTo>
                    <a:cubicBezTo>
                      <a:pt x="129580" y="82952"/>
                      <a:pt x="123157" y="89067"/>
                      <a:pt x="117283" y="95945"/>
                    </a:cubicBezTo>
                    <a:cubicBezTo>
                      <a:pt x="118114" y="96595"/>
                      <a:pt x="118355" y="97660"/>
                      <a:pt x="119353" y="98128"/>
                    </a:cubicBezTo>
                    <a:cubicBezTo>
                      <a:pt x="151935" y="113003"/>
                      <a:pt x="184725" y="124636"/>
                      <a:pt x="217575" y="134876"/>
                    </a:cubicBezTo>
                    <a:cubicBezTo>
                      <a:pt x="208715" y="170472"/>
                      <a:pt x="198341" y="203644"/>
                      <a:pt x="186352" y="234190"/>
                    </a:cubicBezTo>
                    <a:cubicBezTo>
                      <a:pt x="137027" y="221800"/>
                      <a:pt x="94479" y="209712"/>
                      <a:pt x="72827" y="199826"/>
                    </a:cubicBezTo>
                    <a:cubicBezTo>
                      <a:pt x="66137" y="196772"/>
                      <a:pt x="58019" y="199558"/>
                      <a:pt x="54838" y="205988"/>
                    </a:cubicBezTo>
                    <a:cubicBezTo>
                      <a:pt x="51657" y="212410"/>
                      <a:pt x="54557" y="220012"/>
                      <a:pt x="61247" y="223066"/>
                    </a:cubicBezTo>
                    <a:cubicBezTo>
                      <a:pt x="83878" y="233400"/>
                      <a:pt x="127169" y="245763"/>
                      <a:pt x="177251" y="258420"/>
                    </a:cubicBezTo>
                    <a:cubicBezTo>
                      <a:pt x="165691" y="284714"/>
                      <a:pt x="153013" y="309374"/>
                      <a:pt x="138588" y="331722"/>
                    </a:cubicBezTo>
                    <a:cubicBezTo>
                      <a:pt x="119949" y="360574"/>
                      <a:pt x="98645" y="385448"/>
                      <a:pt x="75104" y="406999"/>
                    </a:cubicBezTo>
                    <a:cubicBezTo>
                      <a:pt x="68172" y="401119"/>
                      <a:pt x="60370" y="395286"/>
                      <a:pt x="54631" y="389325"/>
                    </a:cubicBezTo>
                    <a:cubicBezTo>
                      <a:pt x="52119" y="386713"/>
                      <a:pt x="48549" y="385280"/>
                      <a:pt x="45121" y="385153"/>
                    </a:cubicBezTo>
                    <a:cubicBezTo>
                      <a:pt x="41691" y="385026"/>
                      <a:pt x="38323" y="386318"/>
                      <a:pt x="35610" y="388729"/>
                    </a:cubicBezTo>
                    <a:cubicBezTo>
                      <a:pt x="30172" y="393558"/>
                      <a:pt x="29750" y="401575"/>
                      <a:pt x="34780" y="406805"/>
                    </a:cubicBezTo>
                    <a:cubicBezTo>
                      <a:pt x="40553" y="412799"/>
                      <a:pt x="48395" y="418579"/>
                      <a:pt x="55254" y="424479"/>
                    </a:cubicBezTo>
                    <a:cubicBezTo>
                      <a:pt x="38222" y="437767"/>
                      <a:pt x="19544" y="448677"/>
                      <a:pt x="41" y="458448"/>
                    </a:cubicBezTo>
                    <a:cubicBezTo>
                      <a:pt x="-220" y="467549"/>
                      <a:pt x="845" y="476892"/>
                      <a:pt x="872" y="486061"/>
                    </a:cubicBezTo>
                    <a:cubicBezTo>
                      <a:pt x="27507" y="473791"/>
                      <a:pt x="52742" y="459627"/>
                      <a:pt x="75312" y="441564"/>
                    </a:cubicBezTo>
                    <a:cubicBezTo>
                      <a:pt x="121817" y="475901"/>
                      <a:pt x="185529" y="507981"/>
                      <a:pt x="258723" y="534924"/>
                    </a:cubicBezTo>
                    <a:cubicBezTo>
                      <a:pt x="215044" y="587243"/>
                      <a:pt x="169120" y="629396"/>
                      <a:pt x="121007" y="662447"/>
                    </a:cubicBezTo>
                    <a:cubicBezTo>
                      <a:pt x="99147" y="651322"/>
                      <a:pt x="77254" y="640868"/>
                      <a:pt x="55461" y="628478"/>
                    </a:cubicBezTo>
                    <a:cubicBezTo>
                      <a:pt x="52273" y="626663"/>
                      <a:pt x="48650" y="626268"/>
                      <a:pt x="45328" y="627085"/>
                    </a:cubicBezTo>
                    <a:cubicBezTo>
                      <a:pt x="42000" y="627909"/>
                      <a:pt x="38939" y="629784"/>
                      <a:pt x="37057" y="632845"/>
                    </a:cubicBezTo>
                    <a:cubicBezTo>
                      <a:pt x="33286" y="638973"/>
                      <a:pt x="35436" y="646902"/>
                      <a:pt x="41812" y="650525"/>
                    </a:cubicBezTo>
                    <a:cubicBezTo>
                      <a:pt x="59895" y="660806"/>
                      <a:pt x="78058" y="669298"/>
                      <a:pt x="96194" y="678734"/>
                    </a:cubicBezTo>
                    <a:cubicBezTo>
                      <a:pt x="74287" y="692002"/>
                      <a:pt x="51791" y="702603"/>
                      <a:pt x="28993" y="711906"/>
                    </a:cubicBezTo>
                    <a:cubicBezTo>
                      <a:pt x="29061" y="712167"/>
                      <a:pt x="29128" y="712435"/>
                      <a:pt x="29201" y="712696"/>
                    </a:cubicBezTo>
                    <a:cubicBezTo>
                      <a:pt x="29235" y="712837"/>
                      <a:pt x="29369" y="712951"/>
                      <a:pt x="29402" y="713098"/>
                    </a:cubicBezTo>
                    <a:cubicBezTo>
                      <a:pt x="31465" y="720947"/>
                      <a:pt x="33541" y="728770"/>
                      <a:pt x="35818" y="736532"/>
                    </a:cubicBezTo>
                    <a:cubicBezTo>
                      <a:pt x="65480" y="724651"/>
                      <a:pt x="94546" y="710539"/>
                      <a:pt x="122662" y="692437"/>
                    </a:cubicBezTo>
                    <a:cubicBezTo>
                      <a:pt x="182502" y="722126"/>
                      <a:pt x="242576" y="746906"/>
                      <a:pt x="302564" y="766924"/>
                    </a:cubicBezTo>
                    <a:cubicBezTo>
                      <a:pt x="258502" y="809304"/>
                      <a:pt x="211722" y="846528"/>
                      <a:pt x="161948" y="878360"/>
                    </a:cubicBezTo>
                    <a:cubicBezTo>
                      <a:pt x="135969" y="870115"/>
                      <a:pt x="115107" y="862106"/>
                      <a:pt x="104673" y="855120"/>
                    </a:cubicBezTo>
                    <a:cubicBezTo>
                      <a:pt x="98598" y="851048"/>
                      <a:pt x="90294" y="852462"/>
                      <a:pt x="86061" y="858295"/>
                    </a:cubicBezTo>
                    <a:cubicBezTo>
                      <a:pt x="85110" y="859608"/>
                      <a:pt x="85418" y="861195"/>
                      <a:pt x="85030" y="862668"/>
                    </a:cubicBezTo>
                    <a:cubicBezTo>
                      <a:pt x="83690" y="867751"/>
                      <a:pt x="84661" y="873223"/>
                      <a:pt x="89369" y="876371"/>
                    </a:cubicBezTo>
                    <a:cubicBezTo>
                      <a:pt x="89959" y="876766"/>
                      <a:pt x="91620" y="877161"/>
                      <a:pt x="92263" y="877563"/>
                    </a:cubicBezTo>
                    <a:cubicBezTo>
                      <a:pt x="101786" y="883429"/>
                      <a:pt x="116413" y="889752"/>
                      <a:pt x="134656" y="896235"/>
                    </a:cubicBezTo>
                    <a:cubicBezTo>
                      <a:pt x="126767" y="900863"/>
                      <a:pt x="118282" y="904379"/>
                      <a:pt x="110258" y="908752"/>
                    </a:cubicBezTo>
                    <a:cubicBezTo>
                      <a:pt x="114558" y="915878"/>
                      <a:pt x="118938" y="922916"/>
                      <a:pt x="123492" y="929801"/>
                    </a:cubicBezTo>
                    <a:cubicBezTo>
                      <a:pt x="137563" y="922039"/>
                      <a:pt x="152203" y="915228"/>
                      <a:pt x="165879" y="906763"/>
                    </a:cubicBezTo>
                    <a:cubicBezTo>
                      <a:pt x="230554" y="926084"/>
                      <a:pt x="325039" y="945620"/>
                      <a:pt x="424353" y="960790"/>
                    </a:cubicBezTo>
                    <a:cubicBezTo>
                      <a:pt x="392923" y="990412"/>
                      <a:pt x="364326" y="1015426"/>
                      <a:pt x="335648" y="1035477"/>
                    </a:cubicBezTo>
                    <a:cubicBezTo>
                      <a:pt x="320298" y="1046207"/>
                      <a:pt x="295792" y="1061610"/>
                      <a:pt x="272988" y="1076398"/>
                    </a:cubicBezTo>
                    <a:cubicBezTo>
                      <a:pt x="274623" y="1077362"/>
                      <a:pt x="276330" y="1078200"/>
                      <a:pt x="277951" y="1079177"/>
                    </a:cubicBezTo>
                    <a:cubicBezTo>
                      <a:pt x="284615" y="1083175"/>
                      <a:pt x="291238" y="1087228"/>
                      <a:pt x="298217" y="1090696"/>
                    </a:cubicBezTo>
                    <a:cubicBezTo>
                      <a:pt x="298297" y="1090737"/>
                      <a:pt x="298344" y="1090857"/>
                      <a:pt x="298424" y="1090898"/>
                    </a:cubicBezTo>
                    <a:cubicBezTo>
                      <a:pt x="317378" y="1078481"/>
                      <a:pt x="338354" y="1065421"/>
                      <a:pt x="351359" y="1056333"/>
                    </a:cubicBezTo>
                    <a:cubicBezTo>
                      <a:pt x="385215" y="1032671"/>
                      <a:pt x="418620" y="1002541"/>
                      <a:pt x="456815" y="965558"/>
                    </a:cubicBezTo>
                    <a:cubicBezTo>
                      <a:pt x="506482" y="972510"/>
                      <a:pt x="556798" y="978638"/>
                      <a:pt x="604871" y="982241"/>
                    </a:cubicBezTo>
                    <a:cubicBezTo>
                      <a:pt x="651699" y="985757"/>
                      <a:pt x="694863" y="986815"/>
                      <a:pt x="735970" y="986614"/>
                    </a:cubicBezTo>
                    <a:cubicBezTo>
                      <a:pt x="698204" y="1027086"/>
                      <a:pt x="659789" y="1065334"/>
                      <a:pt x="622653" y="1095465"/>
                    </a:cubicBezTo>
                    <a:cubicBezTo>
                      <a:pt x="617429" y="1099704"/>
                      <a:pt x="607021" y="1105471"/>
                      <a:pt x="595569" y="1111552"/>
                    </a:cubicBezTo>
                    <a:cubicBezTo>
                      <a:pt x="620041" y="1105009"/>
                      <a:pt x="645108" y="1097012"/>
                      <a:pt x="671040" y="1086524"/>
                    </a:cubicBezTo>
                    <a:cubicBezTo>
                      <a:pt x="671248" y="1086444"/>
                      <a:pt x="671456" y="1086377"/>
                      <a:pt x="671663" y="1086330"/>
                    </a:cubicBezTo>
                    <a:cubicBezTo>
                      <a:pt x="671723" y="1086303"/>
                      <a:pt x="671810" y="1086350"/>
                      <a:pt x="671871" y="1086330"/>
                    </a:cubicBezTo>
                    <a:cubicBezTo>
                      <a:pt x="705096" y="1056199"/>
                      <a:pt x="738535" y="1022739"/>
                      <a:pt x="771332" y="986413"/>
                    </a:cubicBezTo>
                    <a:cubicBezTo>
                      <a:pt x="802856" y="985362"/>
                      <a:pt x="831540" y="982623"/>
                      <a:pt x="858590" y="979067"/>
                    </a:cubicBezTo>
                    <a:cubicBezTo>
                      <a:pt x="858852" y="978859"/>
                      <a:pt x="859153" y="978671"/>
                      <a:pt x="859421" y="978471"/>
                    </a:cubicBezTo>
                    <a:cubicBezTo>
                      <a:pt x="872608" y="968143"/>
                      <a:pt x="884623" y="957588"/>
                      <a:pt x="896222" y="946886"/>
                    </a:cubicBezTo>
                    <a:cubicBezTo>
                      <a:pt x="866815" y="953128"/>
                      <a:pt x="833114" y="957441"/>
                      <a:pt x="795107" y="959598"/>
                    </a:cubicBezTo>
                    <a:cubicBezTo>
                      <a:pt x="804832" y="948306"/>
                      <a:pt x="815373" y="937905"/>
                      <a:pt x="824682" y="926426"/>
                    </a:cubicBezTo>
                    <a:cubicBezTo>
                      <a:pt x="860519" y="882237"/>
                      <a:pt x="891936" y="834165"/>
                      <a:pt x="922281" y="782616"/>
                    </a:cubicBezTo>
                    <a:cubicBezTo>
                      <a:pt x="925771" y="781470"/>
                      <a:pt x="929340" y="780627"/>
                      <a:pt x="932823" y="779441"/>
                    </a:cubicBezTo>
                    <a:cubicBezTo>
                      <a:pt x="948870" y="773956"/>
                      <a:pt x="991766" y="756450"/>
                      <a:pt x="1025875" y="741099"/>
                    </a:cubicBezTo>
                    <a:cubicBezTo>
                      <a:pt x="1027763" y="733779"/>
                      <a:pt x="1028942" y="726412"/>
                      <a:pt x="1030221" y="719052"/>
                    </a:cubicBezTo>
                    <a:cubicBezTo>
                      <a:pt x="1030349" y="718389"/>
                      <a:pt x="1030476" y="717726"/>
                      <a:pt x="1030630" y="717070"/>
                    </a:cubicBezTo>
                    <a:cubicBezTo>
                      <a:pt x="1030657" y="716942"/>
                      <a:pt x="1030603" y="716795"/>
                      <a:pt x="1030630" y="716668"/>
                    </a:cubicBezTo>
                    <a:cubicBezTo>
                      <a:pt x="1030697" y="716340"/>
                      <a:pt x="1030744" y="716005"/>
                      <a:pt x="1030838" y="715676"/>
                    </a:cubicBezTo>
                    <a:cubicBezTo>
                      <a:pt x="1030851" y="715623"/>
                      <a:pt x="1030804" y="715529"/>
                      <a:pt x="1030838" y="715475"/>
                    </a:cubicBezTo>
                    <a:cubicBezTo>
                      <a:pt x="1030851" y="715402"/>
                      <a:pt x="1031032" y="715355"/>
                      <a:pt x="1031045" y="715281"/>
                    </a:cubicBezTo>
                    <a:cubicBezTo>
                      <a:pt x="1031105" y="714946"/>
                      <a:pt x="1031192" y="714618"/>
                      <a:pt x="1031253" y="714290"/>
                    </a:cubicBezTo>
                    <a:cubicBezTo>
                      <a:pt x="1031541" y="712696"/>
                      <a:pt x="1031808" y="711115"/>
                      <a:pt x="1032077" y="709522"/>
                    </a:cubicBezTo>
                    <a:cubicBezTo>
                      <a:pt x="1028139" y="711417"/>
                      <a:pt x="1026424" y="712710"/>
                      <a:pt x="1022151" y="714685"/>
                    </a:cubicBezTo>
                    <a:cubicBezTo>
                      <a:pt x="994458" y="727477"/>
                      <a:pt x="964575" y="739030"/>
                      <a:pt x="942956" y="747261"/>
                    </a:cubicBezTo>
                    <a:cubicBezTo>
                      <a:pt x="972015" y="694332"/>
                      <a:pt x="1000847" y="632135"/>
                      <a:pt x="1030014" y="564117"/>
                    </a:cubicBezTo>
                    <a:cubicBezTo>
                      <a:pt x="1030001" y="564057"/>
                      <a:pt x="1030021" y="563983"/>
                      <a:pt x="1030014" y="563923"/>
                    </a:cubicBezTo>
                    <a:cubicBezTo>
                      <a:pt x="1029913" y="563387"/>
                      <a:pt x="1029706" y="562865"/>
                      <a:pt x="1029599" y="562336"/>
                    </a:cubicBezTo>
                    <a:cubicBezTo>
                      <a:pt x="1026089" y="544053"/>
                      <a:pt x="1021588" y="525802"/>
                      <a:pt x="1015949" y="507706"/>
                    </a:cubicBezTo>
                    <a:cubicBezTo>
                      <a:pt x="956565" y="552893"/>
                      <a:pt x="871436" y="579849"/>
                      <a:pt x="766778" y="587364"/>
                    </a:cubicBezTo>
                    <a:cubicBezTo>
                      <a:pt x="777172" y="568832"/>
                      <a:pt x="787673" y="550649"/>
                      <a:pt x="797592" y="531147"/>
                    </a:cubicBezTo>
                    <a:cubicBezTo>
                      <a:pt x="830522" y="466377"/>
                      <a:pt x="860439" y="394301"/>
                      <a:pt x="891052" y="314638"/>
                    </a:cubicBezTo>
                    <a:cubicBezTo>
                      <a:pt x="898098" y="312548"/>
                      <a:pt x="903462" y="309501"/>
                      <a:pt x="909872" y="307090"/>
                    </a:cubicBezTo>
                    <a:cubicBezTo>
                      <a:pt x="909785" y="306969"/>
                      <a:pt x="909751" y="306808"/>
                      <a:pt x="909664" y="306694"/>
                    </a:cubicBezTo>
                    <a:cubicBezTo>
                      <a:pt x="909349" y="306273"/>
                      <a:pt x="908947" y="305918"/>
                      <a:pt x="908633" y="305502"/>
                    </a:cubicBezTo>
                    <a:cubicBezTo>
                      <a:pt x="899270" y="293253"/>
                      <a:pt x="889371" y="281352"/>
                      <a:pt x="879272" y="269545"/>
                    </a:cubicBezTo>
                    <a:cubicBezTo>
                      <a:pt x="876245" y="277454"/>
                      <a:pt x="872996" y="286810"/>
                      <a:pt x="869963" y="294774"/>
                    </a:cubicBezTo>
                    <a:cubicBezTo>
                      <a:pt x="813504" y="308670"/>
                      <a:pt x="734263" y="312193"/>
                      <a:pt x="636924" y="306293"/>
                    </a:cubicBezTo>
                    <a:cubicBezTo>
                      <a:pt x="660961" y="251161"/>
                      <a:pt x="683323" y="191629"/>
                      <a:pt x="705163" y="129311"/>
                    </a:cubicBezTo>
                    <a:cubicBezTo>
                      <a:pt x="706817" y="128815"/>
                      <a:pt x="708465" y="128628"/>
                      <a:pt x="710126" y="128119"/>
                    </a:cubicBezTo>
                    <a:cubicBezTo>
                      <a:pt x="711920" y="127570"/>
                      <a:pt x="716997" y="124763"/>
                      <a:pt x="719636" y="123752"/>
                    </a:cubicBezTo>
                    <a:cubicBezTo>
                      <a:pt x="708672" y="115936"/>
                      <a:pt x="697769" y="108154"/>
                      <a:pt x="686551" y="100908"/>
                    </a:cubicBezTo>
                    <a:cubicBezTo>
                      <a:pt x="686504" y="100874"/>
                      <a:pt x="686390" y="100941"/>
                      <a:pt x="686343" y="100908"/>
                    </a:cubicBezTo>
                    <a:cubicBezTo>
                      <a:pt x="685547" y="103225"/>
                      <a:pt x="684870" y="105951"/>
                      <a:pt x="684067" y="108255"/>
                    </a:cubicBezTo>
                    <a:cubicBezTo>
                      <a:pt x="625787" y="124924"/>
                      <a:pt x="569034" y="135472"/>
                      <a:pt x="513474" y="140435"/>
                    </a:cubicBezTo>
                    <a:cubicBezTo>
                      <a:pt x="527665" y="105911"/>
                      <a:pt x="540785" y="68339"/>
                      <a:pt x="554213" y="31584"/>
                    </a:cubicBezTo>
                    <a:cubicBezTo>
                      <a:pt x="554006" y="31504"/>
                      <a:pt x="553798" y="31470"/>
                      <a:pt x="553590" y="31383"/>
                    </a:cubicBezTo>
                    <a:cubicBezTo>
                      <a:pt x="545400" y="28122"/>
                      <a:pt x="537189" y="25376"/>
                      <a:pt x="528985" y="22449"/>
                    </a:cubicBezTo>
                    <a:cubicBezTo>
                      <a:pt x="513949" y="63497"/>
                      <a:pt x="499048" y="104960"/>
                      <a:pt x="483082" y="143214"/>
                    </a:cubicBezTo>
                    <a:cubicBezTo>
                      <a:pt x="403371" y="147286"/>
                      <a:pt x="325990" y="138486"/>
                      <a:pt x="249628" y="117396"/>
                    </a:cubicBezTo>
                    <a:cubicBezTo>
                      <a:pt x="257879" y="80494"/>
                      <a:pt x="265166" y="41878"/>
                      <a:pt x="270718" y="0"/>
                    </a:cubicBezTo>
                    <a:close/>
                    <a:moveTo>
                      <a:pt x="674349" y="137656"/>
                    </a:moveTo>
                    <a:cubicBezTo>
                      <a:pt x="653413" y="196364"/>
                      <a:pt x="631821" y="252065"/>
                      <a:pt x="608802" y="304310"/>
                    </a:cubicBezTo>
                    <a:cubicBezTo>
                      <a:pt x="596205" y="303346"/>
                      <a:pt x="584525" y="302797"/>
                      <a:pt x="571371" y="301524"/>
                    </a:cubicBezTo>
                    <a:cubicBezTo>
                      <a:pt x="531804" y="297720"/>
                      <a:pt x="489464" y="291746"/>
                      <a:pt x="447305" y="285437"/>
                    </a:cubicBezTo>
                    <a:cubicBezTo>
                      <a:pt x="466372" y="247477"/>
                      <a:pt x="484475" y="207883"/>
                      <a:pt x="501687" y="167452"/>
                    </a:cubicBezTo>
                    <a:cubicBezTo>
                      <a:pt x="558017" y="163373"/>
                      <a:pt x="615533" y="153421"/>
                      <a:pt x="674349" y="137656"/>
                    </a:cubicBezTo>
                    <a:close/>
                    <a:moveTo>
                      <a:pt x="243212" y="142618"/>
                    </a:moveTo>
                    <a:cubicBezTo>
                      <a:pt x="318068" y="163186"/>
                      <a:pt x="393887" y="172180"/>
                      <a:pt x="471710" y="169434"/>
                    </a:cubicBezTo>
                    <a:cubicBezTo>
                      <a:pt x="455080" y="207870"/>
                      <a:pt x="437540" y="245508"/>
                      <a:pt x="419183" y="281667"/>
                    </a:cubicBezTo>
                    <a:cubicBezTo>
                      <a:pt x="344281" y="269699"/>
                      <a:pt x="274120" y="254992"/>
                      <a:pt x="212405" y="240351"/>
                    </a:cubicBezTo>
                    <a:cubicBezTo>
                      <a:pt x="224132" y="210060"/>
                      <a:pt x="234499" y="177457"/>
                      <a:pt x="243212" y="142618"/>
                    </a:cubicBezTo>
                    <a:close/>
                    <a:moveTo>
                      <a:pt x="203303" y="264582"/>
                    </a:moveTo>
                    <a:cubicBezTo>
                      <a:pt x="264195" y="279135"/>
                      <a:pt x="333076" y="293515"/>
                      <a:pt x="406780" y="305502"/>
                    </a:cubicBezTo>
                    <a:cubicBezTo>
                      <a:pt x="395495" y="326934"/>
                      <a:pt x="384960" y="348995"/>
                      <a:pt x="372865" y="369857"/>
                    </a:cubicBezTo>
                    <a:cubicBezTo>
                      <a:pt x="341796" y="423441"/>
                      <a:pt x="309327" y="470952"/>
                      <a:pt x="275680" y="513667"/>
                    </a:cubicBezTo>
                    <a:cubicBezTo>
                      <a:pt x="203491" y="487641"/>
                      <a:pt x="140824" y="456767"/>
                      <a:pt x="95370" y="423883"/>
                    </a:cubicBezTo>
                    <a:cubicBezTo>
                      <a:pt x="119835" y="401186"/>
                      <a:pt x="141963" y="375221"/>
                      <a:pt x="161332" y="345224"/>
                    </a:cubicBezTo>
                    <a:cubicBezTo>
                      <a:pt x="177191" y="320665"/>
                      <a:pt x="190833" y="293461"/>
                      <a:pt x="203303" y="264582"/>
                    </a:cubicBezTo>
                    <a:close/>
                    <a:moveTo>
                      <a:pt x="434486" y="309668"/>
                    </a:moveTo>
                    <a:cubicBezTo>
                      <a:pt x="480108" y="316640"/>
                      <a:pt x="525844" y="323022"/>
                      <a:pt x="568686" y="327148"/>
                    </a:cubicBezTo>
                    <a:cubicBezTo>
                      <a:pt x="578745" y="328119"/>
                      <a:pt x="587840" y="328541"/>
                      <a:pt x="597638" y="329338"/>
                    </a:cubicBezTo>
                    <a:cubicBezTo>
                      <a:pt x="575584" y="377652"/>
                      <a:pt x="552251" y="424144"/>
                      <a:pt x="526915" y="469572"/>
                    </a:cubicBezTo>
                    <a:cubicBezTo>
                      <a:pt x="508183" y="503172"/>
                      <a:pt x="488553" y="535044"/>
                      <a:pt x="468401" y="565711"/>
                    </a:cubicBezTo>
                    <a:cubicBezTo>
                      <a:pt x="410296" y="554420"/>
                      <a:pt x="354240" y="539693"/>
                      <a:pt x="301941" y="522206"/>
                    </a:cubicBezTo>
                    <a:cubicBezTo>
                      <a:pt x="334529" y="480120"/>
                      <a:pt x="366194" y="434190"/>
                      <a:pt x="396231" y="382373"/>
                    </a:cubicBezTo>
                    <a:cubicBezTo>
                      <a:pt x="409894" y="358806"/>
                      <a:pt x="421855" y="333939"/>
                      <a:pt x="434486" y="309668"/>
                    </a:cubicBezTo>
                    <a:close/>
                    <a:moveTo>
                      <a:pt x="859213" y="323772"/>
                    </a:moveTo>
                    <a:cubicBezTo>
                      <a:pt x="831179" y="395507"/>
                      <a:pt x="803586" y="460658"/>
                      <a:pt x="773395" y="520023"/>
                    </a:cubicBezTo>
                    <a:cubicBezTo>
                      <a:pt x="761259" y="543898"/>
                      <a:pt x="748615" y="566381"/>
                      <a:pt x="735763" y="588750"/>
                    </a:cubicBezTo>
                    <a:cubicBezTo>
                      <a:pt x="688025" y="590471"/>
                      <a:pt x="637487" y="589199"/>
                      <a:pt x="583574" y="583586"/>
                    </a:cubicBezTo>
                    <a:cubicBezTo>
                      <a:pt x="554521" y="580559"/>
                      <a:pt x="525355" y="576434"/>
                      <a:pt x="496523" y="571471"/>
                    </a:cubicBezTo>
                    <a:cubicBezTo>
                      <a:pt x="515115" y="542760"/>
                      <a:pt x="533123" y="513037"/>
                      <a:pt x="550490" y="481888"/>
                    </a:cubicBezTo>
                    <a:cubicBezTo>
                      <a:pt x="577687" y="433105"/>
                      <a:pt x="602688" y="383378"/>
                      <a:pt x="626169" y="331320"/>
                    </a:cubicBezTo>
                    <a:cubicBezTo>
                      <a:pt x="718892" y="337415"/>
                      <a:pt x="798597" y="335700"/>
                      <a:pt x="859213" y="323772"/>
                    </a:cubicBezTo>
                    <a:close/>
                    <a:moveTo>
                      <a:pt x="1010371" y="543664"/>
                    </a:moveTo>
                    <a:cubicBezTo>
                      <a:pt x="974761" y="627641"/>
                      <a:pt x="940016" y="698987"/>
                      <a:pt x="904085" y="761164"/>
                    </a:cubicBezTo>
                    <a:cubicBezTo>
                      <a:pt x="811321" y="790331"/>
                      <a:pt x="715544" y="803123"/>
                      <a:pt x="617898" y="800296"/>
                    </a:cubicBezTo>
                    <a:cubicBezTo>
                      <a:pt x="667136" y="744274"/>
                      <a:pt x="711699" y="682699"/>
                      <a:pt x="752098" y="613979"/>
                    </a:cubicBezTo>
                    <a:cubicBezTo>
                      <a:pt x="856775" y="608560"/>
                      <a:pt x="944650" y="584866"/>
                      <a:pt x="1010371" y="543664"/>
                    </a:cubicBezTo>
                    <a:close/>
                    <a:moveTo>
                      <a:pt x="285813" y="544059"/>
                    </a:moveTo>
                    <a:cubicBezTo>
                      <a:pt x="338119" y="561894"/>
                      <a:pt x="394169" y="577003"/>
                      <a:pt x="452267" y="588750"/>
                    </a:cubicBezTo>
                    <a:cubicBezTo>
                      <a:pt x="412191" y="647077"/>
                      <a:pt x="369201" y="699643"/>
                      <a:pt x="323238" y="746464"/>
                    </a:cubicBezTo>
                    <a:cubicBezTo>
                      <a:pt x="264697" y="727597"/>
                      <a:pt x="206016" y="704519"/>
                      <a:pt x="147475" y="676149"/>
                    </a:cubicBezTo>
                    <a:cubicBezTo>
                      <a:pt x="195869" y="641196"/>
                      <a:pt x="242134" y="597483"/>
                      <a:pt x="285813" y="544059"/>
                    </a:cubicBezTo>
                    <a:close/>
                    <a:moveTo>
                      <a:pt x="480804" y="594316"/>
                    </a:moveTo>
                    <a:cubicBezTo>
                      <a:pt x="513996" y="600309"/>
                      <a:pt x="547382" y="605526"/>
                      <a:pt x="580888" y="609009"/>
                    </a:cubicBezTo>
                    <a:cubicBezTo>
                      <a:pt x="630160" y="614139"/>
                      <a:pt x="676492" y="615217"/>
                      <a:pt x="721082" y="614374"/>
                    </a:cubicBezTo>
                    <a:cubicBezTo>
                      <a:pt x="680061" y="682471"/>
                      <a:pt x="634567" y="742907"/>
                      <a:pt x="584405" y="797912"/>
                    </a:cubicBezTo>
                    <a:cubicBezTo>
                      <a:pt x="507527" y="792963"/>
                      <a:pt x="429751" y="778510"/>
                      <a:pt x="351567" y="755405"/>
                    </a:cubicBezTo>
                    <a:cubicBezTo>
                      <a:pt x="397618" y="707358"/>
                      <a:pt x="440695" y="653673"/>
                      <a:pt x="480804" y="594316"/>
                    </a:cubicBezTo>
                    <a:close/>
                    <a:moveTo>
                      <a:pt x="330886" y="775865"/>
                    </a:moveTo>
                    <a:cubicBezTo>
                      <a:pt x="408534" y="799747"/>
                      <a:pt x="485834" y="815044"/>
                      <a:pt x="562484" y="821547"/>
                    </a:cubicBezTo>
                    <a:cubicBezTo>
                      <a:pt x="558071" y="826094"/>
                      <a:pt x="554159" y="831191"/>
                      <a:pt x="549659" y="835651"/>
                    </a:cubicBezTo>
                    <a:cubicBezTo>
                      <a:pt x="548775" y="836535"/>
                      <a:pt x="490804" y="895800"/>
                      <a:pt x="484943" y="901793"/>
                    </a:cubicBezTo>
                    <a:cubicBezTo>
                      <a:pt x="470189" y="916909"/>
                      <a:pt x="459688" y="926192"/>
                      <a:pt x="447097" y="938541"/>
                    </a:cubicBezTo>
                    <a:cubicBezTo>
                      <a:pt x="350811" y="924517"/>
                      <a:pt x="261154" y="905845"/>
                      <a:pt x="195240" y="887696"/>
                    </a:cubicBezTo>
                    <a:cubicBezTo>
                      <a:pt x="243212" y="855328"/>
                      <a:pt x="288271" y="817924"/>
                      <a:pt x="330886" y="775865"/>
                    </a:cubicBezTo>
                    <a:close/>
                    <a:moveTo>
                      <a:pt x="884850" y="794135"/>
                    </a:moveTo>
                    <a:cubicBezTo>
                      <a:pt x="859361" y="835357"/>
                      <a:pt x="833027" y="874435"/>
                      <a:pt x="803586" y="910734"/>
                    </a:cubicBezTo>
                    <a:cubicBezTo>
                      <a:pt x="789528" y="928073"/>
                      <a:pt x="773864" y="944000"/>
                      <a:pt x="758922" y="960790"/>
                    </a:cubicBezTo>
                    <a:cubicBezTo>
                      <a:pt x="712871" y="961841"/>
                      <a:pt x="662756" y="960810"/>
                      <a:pt x="606941" y="956617"/>
                    </a:cubicBezTo>
                    <a:cubicBezTo>
                      <a:pt x="566027" y="953550"/>
                      <a:pt x="523064" y="948145"/>
                      <a:pt x="480597" y="942519"/>
                    </a:cubicBezTo>
                    <a:cubicBezTo>
                      <a:pt x="488989" y="934121"/>
                      <a:pt x="495103" y="928770"/>
                      <a:pt x="504379" y="919274"/>
                    </a:cubicBezTo>
                    <a:cubicBezTo>
                      <a:pt x="510259" y="913252"/>
                      <a:pt x="557234" y="865260"/>
                      <a:pt x="566409" y="856111"/>
                    </a:cubicBezTo>
                    <a:cubicBezTo>
                      <a:pt x="567300" y="855227"/>
                      <a:pt x="568016" y="854404"/>
                      <a:pt x="568894" y="853526"/>
                    </a:cubicBezTo>
                    <a:cubicBezTo>
                      <a:pt x="578082" y="844405"/>
                      <a:pt x="586501" y="834392"/>
                      <a:pt x="595361" y="824929"/>
                    </a:cubicBezTo>
                    <a:cubicBezTo>
                      <a:pt x="693757" y="829979"/>
                      <a:pt x="790734" y="820368"/>
                      <a:pt x="884850" y="794135"/>
                    </a:cubicBezTo>
                    <a:close/>
                  </a:path>
                </a:pathLst>
              </a:custGeom>
              <a:solidFill>
                <a:srgbClr val="FFED2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871" name="Google Shape;871;p25"/>
          <p:cNvGrpSpPr/>
          <p:nvPr/>
        </p:nvGrpSpPr>
        <p:grpSpPr>
          <a:xfrm rot="-3163742">
            <a:off x="10221787" y="4914442"/>
            <a:ext cx="1421905" cy="1316183"/>
            <a:chOff x="3781812" y="3429001"/>
            <a:chExt cx="1421870" cy="1316151"/>
          </a:xfrm>
        </p:grpSpPr>
        <p:sp>
          <p:nvSpPr>
            <p:cNvPr id="872" name="Google Shape;872;p25"/>
            <p:cNvSpPr/>
            <p:nvPr/>
          </p:nvSpPr>
          <p:spPr>
            <a:xfrm>
              <a:off x="3787003" y="3435670"/>
              <a:ext cx="1408099" cy="1302738"/>
            </a:xfrm>
            <a:custGeom>
              <a:rect b="b" l="l" r="r" t="t"/>
              <a:pathLst>
                <a:path extrusionOk="0" h="1302738" w="1408099">
                  <a:moveTo>
                    <a:pt x="672238" y="0"/>
                  </a:moveTo>
                  <a:lnTo>
                    <a:pt x="95228" y="806813"/>
                  </a:lnTo>
                  <a:lnTo>
                    <a:pt x="0" y="939921"/>
                  </a:lnTo>
                  <a:cubicBezTo>
                    <a:pt x="0" y="939921"/>
                    <a:pt x="1621" y="941937"/>
                    <a:pt x="1674" y="942011"/>
                  </a:cubicBezTo>
                  <a:cubicBezTo>
                    <a:pt x="5800" y="948011"/>
                    <a:pt x="168302" y="1182188"/>
                    <a:pt x="484922" y="1270177"/>
                  </a:cubicBezTo>
                  <a:cubicBezTo>
                    <a:pt x="496294" y="1273338"/>
                    <a:pt x="508322" y="1275789"/>
                    <a:pt x="520083" y="1278548"/>
                  </a:cubicBezTo>
                  <a:cubicBezTo>
                    <a:pt x="533049" y="1281562"/>
                    <a:pt x="545988" y="1284650"/>
                    <a:pt x="559429" y="1287134"/>
                  </a:cubicBezTo>
                  <a:cubicBezTo>
                    <a:pt x="578202" y="1290637"/>
                    <a:pt x="597912" y="1292934"/>
                    <a:pt x="617615" y="1295291"/>
                  </a:cubicBezTo>
                  <a:cubicBezTo>
                    <a:pt x="627996" y="1296524"/>
                    <a:pt x="637948" y="1298379"/>
                    <a:pt x="648590" y="1299270"/>
                  </a:cubicBezTo>
                  <a:cubicBezTo>
                    <a:pt x="679076" y="1301842"/>
                    <a:pt x="710399" y="1303161"/>
                    <a:pt x="742981" y="1302618"/>
                  </a:cubicBezTo>
                  <a:cubicBezTo>
                    <a:pt x="773641" y="1302116"/>
                    <a:pt x="803062" y="1299987"/>
                    <a:pt x="831298" y="1296551"/>
                  </a:cubicBezTo>
                  <a:cubicBezTo>
                    <a:pt x="1250741" y="1245544"/>
                    <a:pt x="1405160" y="894166"/>
                    <a:pt x="1408100" y="887388"/>
                  </a:cubicBezTo>
                  <a:lnTo>
                    <a:pt x="1382356" y="856206"/>
                  </a:lnTo>
                  <a:lnTo>
                    <a:pt x="1294454" y="750094"/>
                  </a:lnTo>
                  <a:lnTo>
                    <a:pt x="672238" y="0"/>
                  </a:lnTo>
                  <a:close/>
                </a:path>
              </a:pathLst>
            </a:custGeom>
            <a:solidFill>
              <a:srgbClr val="FFFCF9"/>
            </a:solidFill>
            <a:ln cap="flat" cmpd="sng" w="167350">
              <a:solidFill>
                <a:srgbClr val="FFFCF9"/>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873" name="Google Shape;873;p25"/>
            <p:cNvGrpSpPr/>
            <p:nvPr/>
          </p:nvGrpSpPr>
          <p:grpSpPr>
            <a:xfrm>
              <a:off x="3794953" y="3442334"/>
              <a:ext cx="1408729" cy="1302751"/>
              <a:chOff x="3794953" y="3442334"/>
              <a:chExt cx="1408729" cy="1302751"/>
            </a:xfrm>
          </p:grpSpPr>
          <p:grpSp>
            <p:nvGrpSpPr>
              <p:cNvPr id="874" name="Google Shape;874;p25"/>
              <p:cNvGrpSpPr/>
              <p:nvPr/>
            </p:nvGrpSpPr>
            <p:grpSpPr>
              <a:xfrm>
                <a:off x="3794953" y="3442334"/>
                <a:ext cx="1408729" cy="1302751"/>
                <a:chOff x="3794953" y="3442334"/>
                <a:chExt cx="1408729" cy="1302751"/>
              </a:xfrm>
            </p:grpSpPr>
            <p:sp>
              <p:nvSpPr>
                <p:cNvPr id="875" name="Google Shape;875;p25"/>
                <p:cNvSpPr/>
                <p:nvPr/>
              </p:nvSpPr>
              <p:spPr>
                <a:xfrm>
                  <a:off x="3794953" y="4192428"/>
                  <a:ext cx="1408729" cy="552657"/>
                </a:xfrm>
                <a:custGeom>
                  <a:rect b="b" l="l" r="r" t="t"/>
                  <a:pathLst>
                    <a:path extrusionOk="0" h="552657" w="1408729">
                      <a:moveTo>
                        <a:pt x="1294461" y="0"/>
                      </a:moveTo>
                      <a:cubicBezTo>
                        <a:pt x="1199554" y="121321"/>
                        <a:pt x="1016558" y="282644"/>
                        <a:pt x="711585" y="287775"/>
                      </a:cubicBezTo>
                      <a:cubicBezTo>
                        <a:pt x="642944" y="288927"/>
                        <a:pt x="578945" y="282424"/>
                        <a:pt x="519668" y="270616"/>
                      </a:cubicBezTo>
                      <a:cubicBezTo>
                        <a:pt x="328347" y="232489"/>
                        <a:pt x="187296" y="138171"/>
                        <a:pt x="95228" y="56719"/>
                      </a:cubicBezTo>
                      <a:lnTo>
                        <a:pt x="0" y="189827"/>
                      </a:lnTo>
                      <a:cubicBezTo>
                        <a:pt x="0" y="189827"/>
                        <a:pt x="186740" y="464194"/>
                        <a:pt x="551064" y="535781"/>
                      </a:cubicBezTo>
                      <a:cubicBezTo>
                        <a:pt x="610335" y="547428"/>
                        <a:pt x="674348" y="553663"/>
                        <a:pt x="742981" y="552524"/>
                      </a:cubicBezTo>
                      <a:cubicBezTo>
                        <a:pt x="1233563" y="544394"/>
                        <a:pt x="1408729" y="137923"/>
                        <a:pt x="1408729" y="137923"/>
                      </a:cubicBezTo>
                      <a:lnTo>
                        <a:pt x="1294461" y="0"/>
                      </a:lnTo>
                      <a:close/>
                    </a:path>
                  </a:pathLst>
                </a:custGeom>
                <a:solidFill>
                  <a:srgbClr val="BDDA8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76" name="Google Shape;876;p25"/>
                <p:cNvSpPr/>
                <p:nvPr/>
              </p:nvSpPr>
              <p:spPr>
                <a:xfrm>
                  <a:off x="3794953" y="4263626"/>
                  <a:ext cx="1408729" cy="481456"/>
                </a:xfrm>
                <a:custGeom>
                  <a:rect b="b" l="l" r="r" t="t"/>
                  <a:pathLst>
                    <a:path extrusionOk="0" h="481456" w="1408729">
                      <a:moveTo>
                        <a:pt x="1351609" y="0"/>
                      </a:moveTo>
                      <a:cubicBezTo>
                        <a:pt x="1254351" y="106627"/>
                        <a:pt x="1086008" y="333095"/>
                        <a:pt x="709287" y="339639"/>
                      </a:cubicBezTo>
                      <a:cubicBezTo>
                        <a:pt x="643768" y="340777"/>
                        <a:pt x="582528" y="334542"/>
                        <a:pt x="525950" y="322895"/>
                      </a:cubicBezTo>
                      <a:cubicBezTo>
                        <a:pt x="288445" y="274012"/>
                        <a:pt x="132077" y="132043"/>
                        <a:pt x="55467" y="46004"/>
                      </a:cubicBezTo>
                      <a:lnTo>
                        <a:pt x="0" y="122815"/>
                      </a:lnTo>
                      <a:cubicBezTo>
                        <a:pt x="0" y="122815"/>
                        <a:pt x="252447" y="489369"/>
                        <a:pt x="742981" y="481326"/>
                      </a:cubicBezTo>
                      <a:cubicBezTo>
                        <a:pt x="1233616" y="473282"/>
                        <a:pt x="1408729" y="64863"/>
                        <a:pt x="1408729" y="64863"/>
                      </a:cubicBezTo>
                      <a:lnTo>
                        <a:pt x="1351609" y="0"/>
                      </a:lnTo>
                      <a:close/>
                    </a:path>
                  </a:pathLst>
                </a:custGeom>
                <a:solidFill>
                  <a:srgbClr val="9BB66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77" name="Google Shape;877;p25"/>
                <p:cNvSpPr/>
                <p:nvPr/>
              </p:nvSpPr>
              <p:spPr>
                <a:xfrm>
                  <a:off x="3890181" y="3442334"/>
                  <a:ext cx="1199232" cy="1037999"/>
                </a:xfrm>
                <a:custGeom>
                  <a:rect b="b" l="l" r="r" t="t"/>
                  <a:pathLst>
                    <a:path extrusionOk="0" h="1037999" w="1199232">
                      <a:moveTo>
                        <a:pt x="577010" y="0"/>
                      </a:moveTo>
                      <a:lnTo>
                        <a:pt x="0" y="806813"/>
                      </a:lnTo>
                      <a:cubicBezTo>
                        <a:pt x="92067" y="888265"/>
                        <a:pt x="233118" y="982583"/>
                        <a:pt x="424439" y="1020710"/>
                      </a:cubicBezTo>
                      <a:cubicBezTo>
                        <a:pt x="483717" y="1032517"/>
                        <a:pt x="547716" y="1039020"/>
                        <a:pt x="616356" y="1037869"/>
                      </a:cubicBezTo>
                      <a:cubicBezTo>
                        <a:pt x="921329" y="1032738"/>
                        <a:pt x="1104326" y="871415"/>
                        <a:pt x="1199233" y="750094"/>
                      </a:cubicBezTo>
                      <a:lnTo>
                        <a:pt x="577010" y="0"/>
                      </a:lnTo>
                      <a:close/>
                    </a:path>
                  </a:pathLst>
                </a:custGeom>
                <a:solidFill>
                  <a:srgbClr val="F47C7E"/>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878" name="Google Shape;878;p25"/>
              <p:cNvGrpSpPr/>
              <p:nvPr/>
            </p:nvGrpSpPr>
            <p:grpSpPr>
              <a:xfrm>
                <a:off x="4033898" y="3626323"/>
                <a:ext cx="884186" cy="760472"/>
                <a:chOff x="4033898" y="3626323"/>
                <a:chExt cx="884186" cy="760472"/>
              </a:xfrm>
            </p:grpSpPr>
            <p:sp>
              <p:nvSpPr>
                <p:cNvPr id="879" name="Google Shape;879;p25"/>
                <p:cNvSpPr/>
                <p:nvPr/>
              </p:nvSpPr>
              <p:spPr>
                <a:xfrm>
                  <a:off x="4230710" y="4111692"/>
                  <a:ext cx="45514" cy="73529"/>
                </a:xfrm>
                <a:custGeom>
                  <a:rect b="b" l="l" r="r" t="t"/>
                  <a:pathLst>
                    <a:path extrusionOk="0" h="73529" w="45514">
                      <a:moveTo>
                        <a:pt x="0" y="36761"/>
                      </a:moveTo>
                      <a:cubicBezTo>
                        <a:pt x="0" y="16462"/>
                        <a:pt x="10187" y="0"/>
                        <a:pt x="22757" y="0"/>
                      </a:cubicBezTo>
                      <a:cubicBezTo>
                        <a:pt x="35328" y="0"/>
                        <a:pt x="45515" y="16462"/>
                        <a:pt x="45515" y="36761"/>
                      </a:cubicBezTo>
                      <a:cubicBezTo>
                        <a:pt x="45515" y="57067"/>
                        <a:pt x="35328" y="73529"/>
                        <a:pt x="22757" y="73529"/>
                      </a:cubicBezTo>
                      <a:cubicBezTo>
                        <a:pt x="10187" y="73529"/>
                        <a:pt x="0" y="57067"/>
                        <a:pt x="0" y="36761"/>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80" name="Google Shape;880;p25"/>
                <p:cNvSpPr/>
                <p:nvPr/>
              </p:nvSpPr>
              <p:spPr>
                <a:xfrm>
                  <a:off x="4453260" y="4020180"/>
                  <a:ext cx="45521" cy="73529"/>
                </a:xfrm>
                <a:custGeom>
                  <a:rect b="b" l="l" r="r" t="t"/>
                  <a:pathLst>
                    <a:path extrusionOk="0" h="73529" w="45521">
                      <a:moveTo>
                        <a:pt x="0" y="36761"/>
                      </a:moveTo>
                      <a:cubicBezTo>
                        <a:pt x="0" y="16455"/>
                        <a:pt x="10193" y="0"/>
                        <a:pt x="22764" y="0"/>
                      </a:cubicBezTo>
                      <a:cubicBezTo>
                        <a:pt x="35328" y="0"/>
                        <a:pt x="45521" y="16455"/>
                        <a:pt x="45521" y="36761"/>
                      </a:cubicBezTo>
                      <a:cubicBezTo>
                        <a:pt x="45521" y="57068"/>
                        <a:pt x="35328" y="73529"/>
                        <a:pt x="22764" y="73529"/>
                      </a:cubicBezTo>
                      <a:cubicBezTo>
                        <a:pt x="10193" y="73529"/>
                        <a:pt x="0" y="57068"/>
                        <a:pt x="0" y="36761"/>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81" name="Google Shape;881;p25"/>
                <p:cNvSpPr/>
                <p:nvPr/>
              </p:nvSpPr>
              <p:spPr>
                <a:xfrm>
                  <a:off x="4579012" y="3780459"/>
                  <a:ext cx="47633" cy="72203"/>
                </a:xfrm>
                <a:custGeom>
                  <a:rect b="b" l="l" r="r" t="t"/>
                  <a:pathLst>
                    <a:path extrusionOk="0" h="72203" w="47633">
                      <a:moveTo>
                        <a:pt x="1738" y="30585"/>
                      </a:moveTo>
                      <a:cubicBezTo>
                        <a:pt x="6660" y="10882"/>
                        <a:pt x="20530" y="-2613"/>
                        <a:pt x="32726" y="428"/>
                      </a:cubicBezTo>
                      <a:cubicBezTo>
                        <a:pt x="44922" y="3475"/>
                        <a:pt x="50815" y="21919"/>
                        <a:pt x="45899" y="41616"/>
                      </a:cubicBezTo>
                      <a:cubicBezTo>
                        <a:pt x="40977" y="61319"/>
                        <a:pt x="27100" y="74821"/>
                        <a:pt x="14904" y="71774"/>
                      </a:cubicBezTo>
                      <a:cubicBezTo>
                        <a:pt x="2709" y="68726"/>
                        <a:pt x="-3185" y="50289"/>
                        <a:pt x="1738" y="30585"/>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82" name="Google Shape;882;p25"/>
                <p:cNvSpPr/>
                <p:nvPr/>
              </p:nvSpPr>
              <p:spPr>
                <a:xfrm>
                  <a:off x="4689225" y="3945807"/>
                  <a:ext cx="45514" cy="73529"/>
                </a:xfrm>
                <a:custGeom>
                  <a:rect b="b" l="l" r="r" t="t"/>
                  <a:pathLst>
                    <a:path extrusionOk="0" h="73529" w="45514">
                      <a:moveTo>
                        <a:pt x="0" y="36761"/>
                      </a:moveTo>
                      <a:cubicBezTo>
                        <a:pt x="0" y="16462"/>
                        <a:pt x="10187" y="0"/>
                        <a:pt x="22757" y="0"/>
                      </a:cubicBezTo>
                      <a:cubicBezTo>
                        <a:pt x="35321" y="0"/>
                        <a:pt x="45515" y="16462"/>
                        <a:pt x="45515" y="36761"/>
                      </a:cubicBezTo>
                      <a:cubicBezTo>
                        <a:pt x="45515" y="57067"/>
                        <a:pt x="35321" y="73529"/>
                        <a:pt x="22757" y="73529"/>
                      </a:cubicBezTo>
                      <a:cubicBezTo>
                        <a:pt x="10187" y="73529"/>
                        <a:pt x="0" y="57067"/>
                        <a:pt x="0" y="36761"/>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83" name="Google Shape;883;p25"/>
                <p:cNvSpPr/>
                <p:nvPr/>
              </p:nvSpPr>
              <p:spPr>
                <a:xfrm>
                  <a:off x="4361179" y="4313266"/>
                  <a:ext cx="45521" cy="73529"/>
                </a:xfrm>
                <a:custGeom>
                  <a:rect b="b" l="l" r="r" t="t"/>
                  <a:pathLst>
                    <a:path extrusionOk="0" h="73529" w="45521">
                      <a:moveTo>
                        <a:pt x="0" y="36761"/>
                      </a:moveTo>
                      <a:cubicBezTo>
                        <a:pt x="0" y="16455"/>
                        <a:pt x="10193" y="0"/>
                        <a:pt x="22764" y="0"/>
                      </a:cubicBezTo>
                      <a:cubicBezTo>
                        <a:pt x="35328" y="0"/>
                        <a:pt x="45521" y="16455"/>
                        <a:pt x="45521" y="36761"/>
                      </a:cubicBezTo>
                      <a:cubicBezTo>
                        <a:pt x="45521" y="57067"/>
                        <a:pt x="35328" y="73529"/>
                        <a:pt x="22764" y="73529"/>
                      </a:cubicBezTo>
                      <a:cubicBezTo>
                        <a:pt x="10193" y="73529"/>
                        <a:pt x="0" y="57067"/>
                        <a:pt x="0" y="36761"/>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84" name="Google Shape;884;p25"/>
                <p:cNvSpPr/>
                <p:nvPr/>
              </p:nvSpPr>
              <p:spPr>
                <a:xfrm>
                  <a:off x="4627918" y="4170431"/>
                  <a:ext cx="47162" cy="72502"/>
                </a:xfrm>
                <a:custGeom>
                  <a:rect b="b" l="l" r="r" t="t"/>
                  <a:pathLst>
                    <a:path extrusionOk="0" h="72502" w="47162">
                      <a:moveTo>
                        <a:pt x="1347" y="41097"/>
                      </a:moveTo>
                      <a:cubicBezTo>
                        <a:pt x="-2980" y="21259"/>
                        <a:pt x="3463" y="3009"/>
                        <a:pt x="15746" y="330"/>
                      </a:cubicBezTo>
                      <a:cubicBezTo>
                        <a:pt x="28029" y="-2348"/>
                        <a:pt x="41490" y="11562"/>
                        <a:pt x="45816" y="31399"/>
                      </a:cubicBezTo>
                      <a:cubicBezTo>
                        <a:pt x="50143" y="51243"/>
                        <a:pt x="43693" y="69493"/>
                        <a:pt x="31411" y="72172"/>
                      </a:cubicBezTo>
                      <a:cubicBezTo>
                        <a:pt x="19135" y="74851"/>
                        <a:pt x="5673" y="60941"/>
                        <a:pt x="1347" y="41097"/>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85" name="Google Shape;885;p25"/>
                <p:cNvSpPr/>
                <p:nvPr/>
              </p:nvSpPr>
              <p:spPr>
                <a:xfrm>
                  <a:off x="4870855" y="4170431"/>
                  <a:ext cx="47229" cy="72462"/>
                </a:xfrm>
                <a:custGeom>
                  <a:rect b="b" l="l" r="r" t="t"/>
                  <a:pathLst>
                    <a:path extrusionOk="0" h="72462" w="47229">
                      <a:moveTo>
                        <a:pt x="1400" y="41177"/>
                      </a:moveTo>
                      <a:cubicBezTo>
                        <a:pt x="-3014" y="21353"/>
                        <a:pt x="3355" y="3070"/>
                        <a:pt x="15625" y="344"/>
                      </a:cubicBezTo>
                      <a:cubicBezTo>
                        <a:pt x="27894" y="-2389"/>
                        <a:pt x="41416" y="11462"/>
                        <a:pt x="45830" y="31285"/>
                      </a:cubicBezTo>
                      <a:cubicBezTo>
                        <a:pt x="50243" y="51102"/>
                        <a:pt x="43874" y="69386"/>
                        <a:pt x="31604" y="72118"/>
                      </a:cubicBezTo>
                      <a:cubicBezTo>
                        <a:pt x="19335" y="74851"/>
                        <a:pt x="5813" y="60995"/>
                        <a:pt x="1400" y="41177"/>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86" name="Google Shape;886;p25"/>
                <p:cNvSpPr/>
                <p:nvPr/>
              </p:nvSpPr>
              <p:spPr>
                <a:xfrm>
                  <a:off x="4033898" y="4153986"/>
                  <a:ext cx="53450" cy="68001"/>
                </a:xfrm>
                <a:custGeom>
                  <a:rect b="b" l="l" r="r" t="t"/>
                  <a:pathLst>
                    <a:path extrusionOk="0" h="68001" w="53450">
                      <a:moveTo>
                        <a:pt x="6824" y="22957"/>
                      </a:moveTo>
                      <a:cubicBezTo>
                        <a:pt x="16676" y="5203"/>
                        <a:pt x="33573" y="-4247"/>
                        <a:pt x="44564" y="1854"/>
                      </a:cubicBezTo>
                      <a:cubicBezTo>
                        <a:pt x="55554" y="7948"/>
                        <a:pt x="56478" y="27290"/>
                        <a:pt x="46626" y="45045"/>
                      </a:cubicBezTo>
                      <a:cubicBezTo>
                        <a:pt x="36775" y="62799"/>
                        <a:pt x="19877" y="72249"/>
                        <a:pt x="8887" y="66148"/>
                      </a:cubicBezTo>
                      <a:cubicBezTo>
                        <a:pt x="-2103" y="60053"/>
                        <a:pt x="-3027" y="40712"/>
                        <a:pt x="6824" y="22957"/>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87" name="Google Shape;887;p25"/>
                <p:cNvSpPr/>
                <p:nvPr/>
              </p:nvSpPr>
              <p:spPr>
                <a:xfrm>
                  <a:off x="4295283" y="3851790"/>
                  <a:ext cx="55651" cy="66212"/>
                </a:xfrm>
                <a:custGeom>
                  <a:rect b="b" l="l" r="r" t="t"/>
                  <a:pathLst>
                    <a:path extrusionOk="0" h="66212" w="55651">
                      <a:moveTo>
                        <a:pt x="8889" y="20488"/>
                      </a:moveTo>
                      <a:cubicBezTo>
                        <a:pt x="20148" y="3591"/>
                        <a:pt x="37755" y="-4459"/>
                        <a:pt x="48209" y="2506"/>
                      </a:cubicBezTo>
                      <a:cubicBezTo>
                        <a:pt x="58670" y="9478"/>
                        <a:pt x="58027" y="28826"/>
                        <a:pt x="46762" y="45724"/>
                      </a:cubicBezTo>
                      <a:cubicBezTo>
                        <a:pt x="35504" y="62621"/>
                        <a:pt x="17897" y="70671"/>
                        <a:pt x="7443" y="63706"/>
                      </a:cubicBezTo>
                      <a:cubicBezTo>
                        <a:pt x="-3018" y="56734"/>
                        <a:pt x="-2375" y="37386"/>
                        <a:pt x="8889" y="20488"/>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88" name="Google Shape;888;p25"/>
                <p:cNvSpPr/>
                <p:nvPr/>
              </p:nvSpPr>
              <p:spPr>
                <a:xfrm>
                  <a:off x="4453262" y="3626323"/>
                  <a:ext cx="46056" cy="73203"/>
                </a:xfrm>
                <a:custGeom>
                  <a:rect b="b" l="l" r="r" t="t"/>
                  <a:pathLst>
                    <a:path extrusionOk="0" h="73203" w="46056">
                      <a:moveTo>
                        <a:pt x="434" y="39345"/>
                      </a:moveTo>
                      <a:cubicBezTo>
                        <a:pt x="-2011" y="19186"/>
                        <a:pt x="6120" y="1619"/>
                        <a:pt x="18597" y="105"/>
                      </a:cubicBezTo>
                      <a:cubicBezTo>
                        <a:pt x="31074" y="-1415"/>
                        <a:pt x="43176" y="13701"/>
                        <a:pt x="45620" y="33859"/>
                      </a:cubicBezTo>
                      <a:cubicBezTo>
                        <a:pt x="48072" y="54012"/>
                        <a:pt x="39941" y="71585"/>
                        <a:pt x="27464" y="73099"/>
                      </a:cubicBezTo>
                      <a:cubicBezTo>
                        <a:pt x="14987" y="74612"/>
                        <a:pt x="2885" y="59503"/>
                        <a:pt x="434" y="39345"/>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889" name="Google Shape;889;p25"/>
            <p:cNvGrpSpPr/>
            <p:nvPr/>
          </p:nvGrpSpPr>
          <p:grpSpPr>
            <a:xfrm>
              <a:off x="3781812" y="3429001"/>
              <a:ext cx="1421867" cy="1316151"/>
              <a:chOff x="3781812" y="3429001"/>
              <a:chExt cx="1421867" cy="1316151"/>
            </a:xfrm>
          </p:grpSpPr>
          <p:sp>
            <p:nvSpPr>
              <p:cNvPr id="890" name="Google Shape;890;p25"/>
              <p:cNvSpPr/>
              <p:nvPr/>
            </p:nvSpPr>
            <p:spPr>
              <a:xfrm>
                <a:off x="3781812" y="4179099"/>
                <a:ext cx="1421701" cy="566051"/>
              </a:xfrm>
              <a:custGeom>
                <a:rect b="b" l="l" r="r" t="t"/>
                <a:pathLst>
                  <a:path extrusionOk="0" h="566051" w="1421701">
                    <a:moveTo>
                      <a:pt x="1301098" y="1"/>
                    </a:moveTo>
                    <a:cubicBezTo>
                      <a:pt x="1299163" y="28"/>
                      <a:pt x="1297187" y="825"/>
                      <a:pt x="1295868" y="2512"/>
                    </a:cubicBezTo>
                    <a:cubicBezTo>
                      <a:pt x="1239141" y="75024"/>
                      <a:pt x="1169262" y="139016"/>
                      <a:pt x="1085111" y="188361"/>
                    </a:cubicBezTo>
                    <a:cubicBezTo>
                      <a:pt x="979562" y="250258"/>
                      <a:pt x="857692" y="285425"/>
                      <a:pt x="718228" y="287769"/>
                    </a:cubicBezTo>
                    <a:cubicBezTo>
                      <a:pt x="652749" y="288874"/>
                      <a:pt x="589326" y="282873"/>
                      <a:pt x="527778" y="270611"/>
                    </a:cubicBezTo>
                    <a:cubicBezTo>
                      <a:pt x="362931" y="237761"/>
                      <a:pt x="223374" y="161813"/>
                      <a:pt x="106473" y="58388"/>
                    </a:cubicBezTo>
                    <a:cubicBezTo>
                      <a:pt x="103499" y="55763"/>
                      <a:pt x="98744" y="56204"/>
                      <a:pt x="96427" y="59439"/>
                    </a:cubicBezTo>
                    <a:lnTo>
                      <a:pt x="1206" y="192547"/>
                    </a:lnTo>
                    <a:cubicBezTo>
                      <a:pt x="-429" y="194831"/>
                      <a:pt x="-375" y="197972"/>
                      <a:pt x="1206" y="200289"/>
                    </a:cubicBezTo>
                    <a:cubicBezTo>
                      <a:pt x="1721" y="201053"/>
                      <a:pt x="2652" y="202426"/>
                      <a:pt x="4132" y="204475"/>
                    </a:cubicBezTo>
                    <a:cubicBezTo>
                      <a:pt x="6584" y="207857"/>
                      <a:pt x="9510" y="211795"/>
                      <a:pt x="12926" y="216195"/>
                    </a:cubicBezTo>
                    <a:cubicBezTo>
                      <a:pt x="22637" y="228726"/>
                      <a:pt x="34350" y="242623"/>
                      <a:pt x="47872" y="257631"/>
                    </a:cubicBezTo>
                    <a:cubicBezTo>
                      <a:pt x="86475" y="300474"/>
                      <a:pt x="132579" y="343243"/>
                      <a:pt x="186218" y="383205"/>
                    </a:cubicBezTo>
                    <a:cubicBezTo>
                      <a:pt x="293588" y="463217"/>
                      <a:pt x="417025" y="521571"/>
                      <a:pt x="556449" y="548962"/>
                    </a:cubicBezTo>
                    <a:cubicBezTo>
                      <a:pt x="618466" y="561151"/>
                      <a:pt x="683021" y="567025"/>
                      <a:pt x="749833" y="565920"/>
                    </a:cubicBezTo>
                    <a:cubicBezTo>
                      <a:pt x="966268" y="562330"/>
                      <a:pt x="1138609" y="483135"/>
                      <a:pt x="1271175" y="353697"/>
                    </a:cubicBezTo>
                    <a:cubicBezTo>
                      <a:pt x="1317560" y="308410"/>
                      <a:pt x="1355694" y="260016"/>
                      <a:pt x="1386073" y="211802"/>
                    </a:cubicBezTo>
                    <a:cubicBezTo>
                      <a:pt x="1396715" y="194905"/>
                      <a:pt x="1405589" y="179206"/>
                      <a:pt x="1412862" y="165129"/>
                    </a:cubicBezTo>
                    <a:cubicBezTo>
                      <a:pt x="1415414" y="160186"/>
                      <a:pt x="1417563" y="155739"/>
                      <a:pt x="1419352" y="151942"/>
                    </a:cubicBezTo>
                    <a:cubicBezTo>
                      <a:pt x="1420436" y="149638"/>
                      <a:pt x="1421281" y="147991"/>
                      <a:pt x="1421649" y="147126"/>
                    </a:cubicBezTo>
                    <a:cubicBezTo>
                      <a:pt x="1421877" y="142137"/>
                      <a:pt x="1421334" y="141099"/>
                      <a:pt x="1420604" y="140221"/>
                    </a:cubicBezTo>
                    <a:cubicBezTo>
                      <a:pt x="1417034" y="135915"/>
                      <a:pt x="1309905" y="6611"/>
                      <a:pt x="1306335" y="2298"/>
                    </a:cubicBezTo>
                    <a:cubicBezTo>
                      <a:pt x="1304969" y="657"/>
                      <a:pt x="1303040" y="-26"/>
                      <a:pt x="1301098" y="1"/>
                    </a:cubicBezTo>
                    <a:close/>
                    <a:moveTo>
                      <a:pt x="1301312" y="17159"/>
                    </a:moveTo>
                    <a:cubicBezTo>
                      <a:pt x="1313033" y="31311"/>
                      <a:pt x="1399936" y="136377"/>
                      <a:pt x="1407631" y="145666"/>
                    </a:cubicBezTo>
                    <a:cubicBezTo>
                      <a:pt x="1407511" y="145914"/>
                      <a:pt x="1407551" y="146008"/>
                      <a:pt x="1407417" y="146289"/>
                    </a:cubicBezTo>
                    <a:cubicBezTo>
                      <a:pt x="1405702" y="149946"/>
                      <a:pt x="1403620" y="154266"/>
                      <a:pt x="1401142" y="159061"/>
                    </a:cubicBezTo>
                    <a:cubicBezTo>
                      <a:pt x="1394043" y="172804"/>
                      <a:pt x="1385202" y="188121"/>
                      <a:pt x="1374768" y="204683"/>
                    </a:cubicBezTo>
                    <a:cubicBezTo>
                      <a:pt x="1344932" y="252052"/>
                      <a:pt x="1307554" y="299556"/>
                      <a:pt x="1261966" y="344073"/>
                    </a:cubicBezTo>
                    <a:cubicBezTo>
                      <a:pt x="1131737" y="471221"/>
                      <a:pt x="962451" y="548996"/>
                      <a:pt x="749625" y="552525"/>
                    </a:cubicBezTo>
                    <a:cubicBezTo>
                      <a:pt x="683757" y="553617"/>
                      <a:pt x="620267" y="547784"/>
                      <a:pt x="559168" y="535782"/>
                    </a:cubicBezTo>
                    <a:cubicBezTo>
                      <a:pt x="421827" y="508792"/>
                      <a:pt x="300011" y="451403"/>
                      <a:pt x="194167" y="372536"/>
                    </a:cubicBezTo>
                    <a:cubicBezTo>
                      <a:pt x="141272" y="333123"/>
                      <a:pt x="95959" y="290843"/>
                      <a:pt x="57918" y="248637"/>
                    </a:cubicBezTo>
                    <a:cubicBezTo>
                      <a:pt x="44624" y="233876"/>
                      <a:pt x="33111" y="220307"/>
                      <a:pt x="23594" y="208031"/>
                    </a:cubicBezTo>
                    <a:cubicBezTo>
                      <a:pt x="20279" y="203752"/>
                      <a:pt x="17386" y="199787"/>
                      <a:pt x="15015" y="196519"/>
                    </a:cubicBezTo>
                    <a:lnTo>
                      <a:pt x="103124" y="73249"/>
                    </a:lnTo>
                    <a:cubicBezTo>
                      <a:pt x="220548" y="175650"/>
                      <a:pt x="360313" y="250968"/>
                      <a:pt x="525052" y="283797"/>
                    </a:cubicBezTo>
                    <a:cubicBezTo>
                      <a:pt x="587531" y="296248"/>
                      <a:pt x="651992" y="302282"/>
                      <a:pt x="718436" y="301164"/>
                    </a:cubicBezTo>
                    <a:cubicBezTo>
                      <a:pt x="860237" y="298779"/>
                      <a:pt x="984505" y="262915"/>
                      <a:pt x="1092023" y="199867"/>
                    </a:cubicBezTo>
                    <a:cubicBezTo>
                      <a:pt x="1175236" y="151071"/>
                      <a:pt x="1244513" y="88304"/>
                      <a:pt x="1301312" y="17159"/>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91" name="Google Shape;891;p25"/>
              <p:cNvSpPr/>
              <p:nvPr/>
            </p:nvSpPr>
            <p:spPr>
              <a:xfrm>
                <a:off x="3781892" y="4250258"/>
                <a:ext cx="1421787" cy="494894"/>
              </a:xfrm>
              <a:custGeom>
                <a:rect b="b" l="l" r="r" t="t"/>
                <a:pathLst>
                  <a:path extrusionOk="0" h="494894" w="1421787">
                    <a:moveTo>
                      <a:pt x="1358367" y="0"/>
                    </a:moveTo>
                    <a:cubicBezTo>
                      <a:pt x="1356538" y="-20"/>
                      <a:pt x="1354690" y="617"/>
                      <a:pt x="1353344" y="2090"/>
                    </a:cubicBezTo>
                    <a:cubicBezTo>
                      <a:pt x="1346660" y="9417"/>
                      <a:pt x="1307387" y="53766"/>
                      <a:pt x="1294535" y="67810"/>
                    </a:cubicBezTo>
                    <a:cubicBezTo>
                      <a:pt x="1268255" y="96522"/>
                      <a:pt x="1244118" y="121081"/>
                      <a:pt x="1218354" y="144407"/>
                    </a:cubicBezTo>
                    <a:cubicBezTo>
                      <a:pt x="1083705" y="266304"/>
                      <a:pt x="926018" y="336023"/>
                      <a:pt x="715844" y="339673"/>
                    </a:cubicBezTo>
                    <a:cubicBezTo>
                      <a:pt x="652984" y="340764"/>
                      <a:pt x="592226" y="334924"/>
                      <a:pt x="533973" y="322929"/>
                    </a:cubicBezTo>
                    <a:cubicBezTo>
                      <a:pt x="426221" y="300755"/>
                      <a:pt x="328541" y="258106"/>
                      <a:pt x="240760" y="199452"/>
                    </a:cubicBezTo>
                    <a:cubicBezTo>
                      <a:pt x="173125" y="154259"/>
                      <a:pt x="115434" y="102683"/>
                      <a:pt x="67047" y="48341"/>
                    </a:cubicBezTo>
                    <a:cubicBezTo>
                      <a:pt x="64200" y="45147"/>
                      <a:pt x="59305" y="45294"/>
                      <a:pt x="56793" y="48763"/>
                    </a:cubicBezTo>
                    <a:lnTo>
                      <a:pt x="1333" y="125574"/>
                    </a:lnTo>
                    <a:cubicBezTo>
                      <a:pt x="-328" y="127871"/>
                      <a:pt x="-482" y="130986"/>
                      <a:pt x="1126" y="133316"/>
                    </a:cubicBezTo>
                    <a:cubicBezTo>
                      <a:pt x="1641" y="134073"/>
                      <a:pt x="2780" y="135479"/>
                      <a:pt x="4260" y="137502"/>
                    </a:cubicBezTo>
                    <a:cubicBezTo>
                      <a:pt x="6711" y="140844"/>
                      <a:pt x="9644" y="144668"/>
                      <a:pt x="13053" y="149015"/>
                    </a:cubicBezTo>
                    <a:cubicBezTo>
                      <a:pt x="22764" y="161398"/>
                      <a:pt x="34264" y="175201"/>
                      <a:pt x="47792" y="190035"/>
                    </a:cubicBezTo>
                    <a:cubicBezTo>
                      <a:pt x="86402" y="232376"/>
                      <a:pt x="132492" y="274642"/>
                      <a:pt x="186138" y="314142"/>
                    </a:cubicBezTo>
                    <a:cubicBezTo>
                      <a:pt x="343476" y="430005"/>
                      <a:pt x="531582" y="498337"/>
                      <a:pt x="749753" y="494761"/>
                    </a:cubicBezTo>
                    <a:cubicBezTo>
                      <a:pt x="966215" y="491212"/>
                      <a:pt x="1138750" y="411527"/>
                      <a:pt x="1271302" y="281493"/>
                    </a:cubicBezTo>
                    <a:cubicBezTo>
                      <a:pt x="1317681" y="235992"/>
                      <a:pt x="1355621" y="187410"/>
                      <a:pt x="1385993" y="138969"/>
                    </a:cubicBezTo>
                    <a:cubicBezTo>
                      <a:pt x="1396635" y="121998"/>
                      <a:pt x="1405515" y="106232"/>
                      <a:pt x="1412782" y="92088"/>
                    </a:cubicBezTo>
                    <a:cubicBezTo>
                      <a:pt x="1415334" y="87118"/>
                      <a:pt x="1417691" y="82718"/>
                      <a:pt x="1419479" y="78901"/>
                    </a:cubicBezTo>
                    <a:cubicBezTo>
                      <a:pt x="1420564" y="76591"/>
                      <a:pt x="1421201" y="75164"/>
                      <a:pt x="1421569" y="74293"/>
                    </a:cubicBezTo>
                    <a:cubicBezTo>
                      <a:pt x="1422111" y="70027"/>
                      <a:pt x="1421602" y="68407"/>
                      <a:pt x="1420524" y="67181"/>
                    </a:cubicBezTo>
                    <a:cubicBezTo>
                      <a:pt x="1413385" y="59070"/>
                      <a:pt x="1370529" y="10408"/>
                      <a:pt x="1363390" y="2298"/>
                    </a:cubicBezTo>
                    <a:cubicBezTo>
                      <a:pt x="1362070" y="804"/>
                      <a:pt x="1360195" y="14"/>
                      <a:pt x="1358367" y="0"/>
                    </a:cubicBezTo>
                    <a:close/>
                    <a:moveTo>
                      <a:pt x="1358367" y="16744"/>
                    </a:moveTo>
                    <a:cubicBezTo>
                      <a:pt x="1369464" y="29348"/>
                      <a:pt x="1398765" y="62613"/>
                      <a:pt x="1407759" y="72833"/>
                    </a:cubicBezTo>
                    <a:cubicBezTo>
                      <a:pt x="1407551" y="73262"/>
                      <a:pt x="1407611" y="72673"/>
                      <a:pt x="1407337" y="73249"/>
                    </a:cubicBezTo>
                    <a:cubicBezTo>
                      <a:pt x="1405622" y="76919"/>
                      <a:pt x="1403540" y="81198"/>
                      <a:pt x="1401062" y="86014"/>
                    </a:cubicBezTo>
                    <a:cubicBezTo>
                      <a:pt x="1393963" y="99830"/>
                      <a:pt x="1385122" y="115214"/>
                      <a:pt x="1374688" y="131850"/>
                    </a:cubicBezTo>
                    <a:cubicBezTo>
                      <a:pt x="1344852" y="179447"/>
                      <a:pt x="1307474" y="227353"/>
                      <a:pt x="1261886" y="272077"/>
                    </a:cubicBezTo>
                    <a:cubicBezTo>
                      <a:pt x="1131671" y="399814"/>
                      <a:pt x="962384" y="477877"/>
                      <a:pt x="749545" y="481366"/>
                    </a:cubicBezTo>
                    <a:cubicBezTo>
                      <a:pt x="534509" y="484889"/>
                      <a:pt x="349196" y="417682"/>
                      <a:pt x="194087" y="303467"/>
                    </a:cubicBezTo>
                    <a:cubicBezTo>
                      <a:pt x="141192" y="264516"/>
                      <a:pt x="95671" y="222752"/>
                      <a:pt x="57630" y="181034"/>
                    </a:cubicBezTo>
                    <a:cubicBezTo>
                      <a:pt x="44336" y="166448"/>
                      <a:pt x="33031" y="152980"/>
                      <a:pt x="23514" y="140851"/>
                    </a:cubicBezTo>
                    <a:cubicBezTo>
                      <a:pt x="20199" y="136618"/>
                      <a:pt x="17299" y="132774"/>
                      <a:pt x="14935" y="129546"/>
                    </a:cubicBezTo>
                    <a:lnTo>
                      <a:pt x="62861" y="63203"/>
                    </a:lnTo>
                    <a:cubicBezTo>
                      <a:pt x="110813" y="116111"/>
                      <a:pt x="167117" y="166367"/>
                      <a:pt x="233226" y="210542"/>
                    </a:cubicBezTo>
                    <a:cubicBezTo>
                      <a:pt x="322387" y="270121"/>
                      <a:pt x="421727" y="313573"/>
                      <a:pt x="531254" y="336116"/>
                    </a:cubicBezTo>
                    <a:cubicBezTo>
                      <a:pt x="590471" y="348305"/>
                      <a:pt x="652207" y="354179"/>
                      <a:pt x="716059" y="353067"/>
                    </a:cubicBezTo>
                    <a:cubicBezTo>
                      <a:pt x="929681" y="349364"/>
                      <a:pt x="1090423" y="278205"/>
                      <a:pt x="1227348" y="154245"/>
                    </a:cubicBezTo>
                    <a:cubicBezTo>
                      <a:pt x="1253467" y="130604"/>
                      <a:pt x="1277825" y="106018"/>
                      <a:pt x="1304367" y="77019"/>
                    </a:cubicBezTo>
                    <a:cubicBezTo>
                      <a:pt x="1316254" y="64033"/>
                      <a:pt x="1347738" y="28571"/>
                      <a:pt x="1358367" y="16744"/>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92" name="Google Shape;892;p25"/>
              <p:cNvSpPr/>
              <p:nvPr/>
            </p:nvSpPr>
            <p:spPr>
              <a:xfrm>
                <a:off x="3877005" y="3429001"/>
                <a:ext cx="1212731" cy="1051393"/>
              </a:xfrm>
              <a:custGeom>
                <a:rect b="b" l="l" r="r" t="t"/>
                <a:pathLst>
                  <a:path extrusionOk="0" h="1051393" w="1212731">
                    <a:moveTo>
                      <a:pt x="583482" y="5"/>
                    </a:moveTo>
                    <a:cubicBezTo>
                      <a:pt x="581499" y="72"/>
                      <a:pt x="579524" y="937"/>
                      <a:pt x="578251" y="2724"/>
                    </a:cubicBezTo>
                    <a:lnTo>
                      <a:pt x="1235" y="809537"/>
                    </a:lnTo>
                    <a:cubicBezTo>
                      <a:pt x="-761" y="812324"/>
                      <a:pt x="-286" y="816262"/>
                      <a:pt x="2286" y="818532"/>
                    </a:cubicBezTo>
                    <a:cubicBezTo>
                      <a:pt x="120848" y="923431"/>
                      <a:pt x="262495" y="1000543"/>
                      <a:pt x="429860" y="1033896"/>
                    </a:cubicBezTo>
                    <a:cubicBezTo>
                      <a:pt x="492345" y="1046346"/>
                      <a:pt x="556800" y="1052380"/>
                      <a:pt x="623243" y="1051262"/>
                    </a:cubicBezTo>
                    <a:cubicBezTo>
                      <a:pt x="765044" y="1048885"/>
                      <a:pt x="889319" y="1013014"/>
                      <a:pt x="996830" y="949966"/>
                    </a:cubicBezTo>
                    <a:cubicBezTo>
                      <a:pt x="1082529" y="899716"/>
                      <a:pt x="1153633" y="834753"/>
                      <a:pt x="1211350" y="760982"/>
                    </a:cubicBezTo>
                    <a:cubicBezTo>
                      <a:pt x="1213292" y="758498"/>
                      <a:pt x="1213152" y="754827"/>
                      <a:pt x="1211143" y="752396"/>
                    </a:cubicBezTo>
                    <a:cubicBezTo>
                      <a:pt x="1206280" y="746536"/>
                      <a:pt x="593782" y="8163"/>
                      <a:pt x="588920" y="2303"/>
                    </a:cubicBezTo>
                    <a:cubicBezTo>
                      <a:pt x="587520" y="615"/>
                      <a:pt x="585464" y="-68"/>
                      <a:pt x="583482" y="5"/>
                    </a:cubicBezTo>
                    <a:close/>
                    <a:moveTo>
                      <a:pt x="584319" y="17586"/>
                    </a:moveTo>
                    <a:cubicBezTo>
                      <a:pt x="599776" y="36218"/>
                      <a:pt x="1185633" y="742485"/>
                      <a:pt x="1197326" y="756582"/>
                    </a:cubicBezTo>
                    <a:cubicBezTo>
                      <a:pt x="1141176" y="827426"/>
                      <a:pt x="1072496" y="890039"/>
                      <a:pt x="989919" y="938460"/>
                    </a:cubicBezTo>
                    <a:cubicBezTo>
                      <a:pt x="884370" y="1000356"/>
                      <a:pt x="762499" y="1035523"/>
                      <a:pt x="623036" y="1037867"/>
                    </a:cubicBezTo>
                    <a:cubicBezTo>
                      <a:pt x="557557" y="1038972"/>
                      <a:pt x="494133" y="1032972"/>
                      <a:pt x="432586" y="1020709"/>
                    </a:cubicBezTo>
                    <a:cubicBezTo>
                      <a:pt x="269835" y="988281"/>
                      <a:pt x="131872" y="913673"/>
                      <a:pt x="15888" y="812256"/>
                    </a:cubicBezTo>
                    <a:lnTo>
                      <a:pt x="584319" y="17586"/>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893" name="Google Shape;893;p25"/>
          <p:cNvGrpSpPr/>
          <p:nvPr/>
        </p:nvGrpSpPr>
        <p:grpSpPr>
          <a:xfrm flipH="1" rot="-1351861">
            <a:off x="195905" y="391442"/>
            <a:ext cx="1516604" cy="1324637"/>
            <a:chOff x="3540572" y="5251367"/>
            <a:chExt cx="1462718" cy="1277572"/>
          </a:xfrm>
        </p:grpSpPr>
        <p:sp>
          <p:nvSpPr>
            <p:cNvPr id="894" name="Google Shape;894;p25"/>
            <p:cNvSpPr/>
            <p:nvPr/>
          </p:nvSpPr>
          <p:spPr>
            <a:xfrm>
              <a:off x="3547578" y="5258036"/>
              <a:ext cx="1448934" cy="1263947"/>
            </a:xfrm>
            <a:custGeom>
              <a:rect b="b" l="l" r="r" t="t"/>
              <a:pathLst>
                <a:path extrusionOk="0" h="1263947" w="1448934">
                  <a:moveTo>
                    <a:pt x="398666" y="302"/>
                  </a:moveTo>
                  <a:cubicBezTo>
                    <a:pt x="348611" y="2726"/>
                    <a:pt x="302774" y="19597"/>
                    <a:pt x="268906" y="41745"/>
                  </a:cubicBezTo>
                  <a:cubicBezTo>
                    <a:pt x="208289" y="81372"/>
                    <a:pt x="171407" y="131100"/>
                    <a:pt x="170329" y="183639"/>
                  </a:cubicBezTo>
                  <a:cubicBezTo>
                    <a:pt x="129087" y="190591"/>
                    <a:pt x="71739" y="209149"/>
                    <a:pt x="33035" y="266726"/>
                  </a:cubicBezTo>
                  <a:cubicBezTo>
                    <a:pt x="-67651" y="416490"/>
                    <a:pt x="93940" y="573548"/>
                    <a:pt x="93940" y="573548"/>
                  </a:cubicBezTo>
                  <a:cubicBezTo>
                    <a:pt x="93940" y="573548"/>
                    <a:pt x="109257" y="466740"/>
                    <a:pt x="155676" y="402975"/>
                  </a:cubicBezTo>
                  <a:cubicBezTo>
                    <a:pt x="183637" y="364573"/>
                    <a:pt x="221744" y="334964"/>
                    <a:pt x="252578" y="313607"/>
                  </a:cubicBezTo>
                  <a:cubicBezTo>
                    <a:pt x="345603" y="360052"/>
                    <a:pt x="435581" y="238456"/>
                    <a:pt x="484056" y="310258"/>
                  </a:cubicBezTo>
                  <a:cubicBezTo>
                    <a:pt x="556520" y="417615"/>
                    <a:pt x="261566" y="488586"/>
                    <a:pt x="146889" y="779904"/>
                  </a:cubicBezTo>
                  <a:cubicBezTo>
                    <a:pt x="134311" y="811856"/>
                    <a:pt x="131150" y="843588"/>
                    <a:pt x="133287" y="873665"/>
                  </a:cubicBezTo>
                  <a:cubicBezTo>
                    <a:pt x="122558" y="901667"/>
                    <a:pt x="114702" y="933961"/>
                    <a:pt x="110683" y="972242"/>
                  </a:cubicBezTo>
                  <a:cubicBezTo>
                    <a:pt x="87042" y="1197505"/>
                    <a:pt x="457388" y="1234849"/>
                    <a:pt x="809289" y="1248090"/>
                  </a:cubicBezTo>
                  <a:cubicBezTo>
                    <a:pt x="1144601" y="1260701"/>
                    <a:pt x="1459359" y="1325423"/>
                    <a:pt x="1448670" y="1055958"/>
                  </a:cubicBezTo>
                  <a:cubicBezTo>
                    <a:pt x="1434927" y="709569"/>
                    <a:pt x="1130155" y="795287"/>
                    <a:pt x="795057" y="761071"/>
                  </a:cubicBezTo>
                  <a:cubicBezTo>
                    <a:pt x="684485" y="749779"/>
                    <a:pt x="574288" y="730847"/>
                    <a:pt x="475470" y="724236"/>
                  </a:cubicBezTo>
                  <a:cubicBezTo>
                    <a:pt x="474613" y="724176"/>
                    <a:pt x="473823" y="724290"/>
                    <a:pt x="472959" y="724236"/>
                  </a:cubicBezTo>
                  <a:cubicBezTo>
                    <a:pt x="511153" y="678286"/>
                    <a:pt x="547278" y="636207"/>
                    <a:pt x="575092" y="607034"/>
                  </a:cubicBezTo>
                  <a:cubicBezTo>
                    <a:pt x="691772" y="484648"/>
                    <a:pt x="761618" y="336906"/>
                    <a:pt x="648139" y="149316"/>
                  </a:cubicBezTo>
                  <a:cubicBezTo>
                    <a:pt x="577215" y="32074"/>
                    <a:pt x="482080" y="-3737"/>
                    <a:pt x="398666" y="302"/>
                  </a:cubicBezTo>
                  <a:close/>
                </a:path>
              </a:pathLst>
            </a:custGeom>
            <a:solidFill>
              <a:srgbClr val="FFFFFF"/>
            </a:solidFill>
            <a:ln cap="flat" cmpd="sng" w="167350">
              <a:solidFill>
                <a:srgbClr val="FFFFFF"/>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895" name="Google Shape;895;p25"/>
            <p:cNvGrpSpPr/>
            <p:nvPr/>
          </p:nvGrpSpPr>
          <p:grpSpPr>
            <a:xfrm>
              <a:off x="3553994" y="5264713"/>
              <a:ext cx="1448907" cy="1263939"/>
              <a:chOff x="3553994" y="5264713"/>
              <a:chExt cx="1448907" cy="1263939"/>
            </a:xfrm>
          </p:grpSpPr>
          <p:sp>
            <p:nvSpPr>
              <p:cNvPr id="896" name="Google Shape;896;p25"/>
              <p:cNvSpPr/>
              <p:nvPr/>
            </p:nvSpPr>
            <p:spPr>
              <a:xfrm>
                <a:off x="3553994" y="5448352"/>
                <a:ext cx="252578" cy="389908"/>
              </a:xfrm>
              <a:custGeom>
                <a:rect b="b" l="l" r="r" t="t"/>
                <a:pathLst>
                  <a:path extrusionOk="0" h="389908" w="252578">
                    <a:moveTo>
                      <a:pt x="170329" y="0"/>
                    </a:moveTo>
                    <a:cubicBezTo>
                      <a:pt x="129087" y="6952"/>
                      <a:pt x="71739" y="25510"/>
                      <a:pt x="33035" y="83086"/>
                    </a:cubicBezTo>
                    <a:cubicBezTo>
                      <a:pt x="-67651" y="232851"/>
                      <a:pt x="93940" y="389908"/>
                      <a:pt x="93940" y="389908"/>
                    </a:cubicBezTo>
                    <a:cubicBezTo>
                      <a:pt x="93940" y="389908"/>
                      <a:pt x="109257" y="283100"/>
                      <a:pt x="155676" y="219335"/>
                    </a:cubicBezTo>
                    <a:cubicBezTo>
                      <a:pt x="183630" y="180933"/>
                      <a:pt x="221744" y="151325"/>
                      <a:pt x="252578" y="129967"/>
                    </a:cubicBezTo>
                    <a:cubicBezTo>
                      <a:pt x="233699" y="120544"/>
                      <a:pt x="214672" y="104819"/>
                      <a:pt x="195859" y="78485"/>
                    </a:cubicBezTo>
                    <a:cubicBezTo>
                      <a:pt x="177087" y="52199"/>
                      <a:pt x="169793" y="25751"/>
                      <a:pt x="170329" y="0"/>
                    </a:cubicBezTo>
                    <a:close/>
                  </a:path>
                </a:pathLst>
              </a:custGeom>
              <a:solidFill>
                <a:srgbClr val="F2AE3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97" name="Google Shape;897;p25"/>
              <p:cNvSpPr/>
              <p:nvPr/>
            </p:nvSpPr>
            <p:spPr>
              <a:xfrm>
                <a:off x="3686389" y="5264713"/>
                <a:ext cx="573392" cy="876424"/>
              </a:xfrm>
              <a:custGeom>
                <a:rect b="b" l="l" r="r" t="t"/>
                <a:pathLst>
                  <a:path extrusionOk="0" h="876424" w="573392">
                    <a:moveTo>
                      <a:pt x="337449" y="727752"/>
                    </a:moveTo>
                    <a:cubicBezTo>
                      <a:pt x="376956" y="680115"/>
                      <a:pt x="414032" y="637098"/>
                      <a:pt x="442696" y="607034"/>
                    </a:cubicBezTo>
                    <a:cubicBezTo>
                      <a:pt x="559376" y="484648"/>
                      <a:pt x="629215" y="336900"/>
                      <a:pt x="515743" y="149316"/>
                    </a:cubicBezTo>
                    <a:cubicBezTo>
                      <a:pt x="444813" y="32074"/>
                      <a:pt x="349685" y="-3737"/>
                      <a:pt x="266270" y="302"/>
                    </a:cubicBezTo>
                    <a:cubicBezTo>
                      <a:pt x="216215" y="2726"/>
                      <a:pt x="170379" y="19597"/>
                      <a:pt x="136511" y="41744"/>
                    </a:cubicBezTo>
                    <a:cubicBezTo>
                      <a:pt x="75894" y="81372"/>
                      <a:pt x="39012" y="131100"/>
                      <a:pt x="37934" y="183639"/>
                    </a:cubicBezTo>
                    <a:cubicBezTo>
                      <a:pt x="37398" y="209391"/>
                      <a:pt x="44691" y="235838"/>
                      <a:pt x="63464" y="262125"/>
                    </a:cubicBezTo>
                    <a:cubicBezTo>
                      <a:pt x="82276" y="288458"/>
                      <a:pt x="101303" y="304184"/>
                      <a:pt x="120183" y="313607"/>
                    </a:cubicBezTo>
                    <a:cubicBezTo>
                      <a:pt x="213208" y="360052"/>
                      <a:pt x="303186" y="238456"/>
                      <a:pt x="351660" y="310258"/>
                    </a:cubicBezTo>
                    <a:cubicBezTo>
                      <a:pt x="424125" y="417615"/>
                      <a:pt x="129171" y="488586"/>
                      <a:pt x="14493" y="779904"/>
                    </a:cubicBezTo>
                    <a:cubicBezTo>
                      <a:pt x="1541" y="812801"/>
                      <a:pt x="-1741" y="845564"/>
                      <a:pt x="791" y="876425"/>
                    </a:cubicBezTo>
                  </a:path>
                </a:pathLst>
              </a:custGeom>
              <a:solidFill>
                <a:srgbClr val="FC777A"/>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98" name="Google Shape;898;p25"/>
              <p:cNvSpPr/>
              <p:nvPr/>
            </p:nvSpPr>
            <p:spPr>
              <a:xfrm>
                <a:off x="3554306" y="5633082"/>
                <a:ext cx="157800" cy="205112"/>
              </a:xfrm>
              <a:custGeom>
                <a:rect b="b" l="l" r="r" t="t"/>
                <a:pathLst>
                  <a:path extrusionOk="0" h="205112" w="157800">
                    <a:moveTo>
                      <a:pt x="35368" y="216"/>
                    </a:moveTo>
                    <a:cubicBezTo>
                      <a:pt x="22784" y="792"/>
                      <a:pt x="11151" y="2687"/>
                      <a:pt x="0" y="5239"/>
                    </a:cubicBezTo>
                    <a:cubicBezTo>
                      <a:pt x="690" y="114451"/>
                      <a:pt x="93547" y="205112"/>
                      <a:pt x="93547" y="205112"/>
                    </a:cubicBezTo>
                    <a:cubicBezTo>
                      <a:pt x="93547" y="205112"/>
                      <a:pt x="108871" y="98304"/>
                      <a:pt x="155289" y="34539"/>
                    </a:cubicBezTo>
                    <a:cubicBezTo>
                      <a:pt x="156053" y="33488"/>
                      <a:pt x="157024" y="32651"/>
                      <a:pt x="157801" y="31613"/>
                    </a:cubicBezTo>
                    <a:cubicBezTo>
                      <a:pt x="138359" y="19196"/>
                      <a:pt x="113666" y="8668"/>
                      <a:pt x="81412" y="3149"/>
                    </a:cubicBezTo>
                    <a:cubicBezTo>
                      <a:pt x="65137" y="363"/>
                      <a:pt x="49814" y="-441"/>
                      <a:pt x="35368" y="216"/>
                    </a:cubicBezTo>
                    <a:close/>
                  </a:path>
                </a:pathLst>
              </a:custGeom>
              <a:solidFill>
                <a:srgbClr val="AF581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99" name="Google Shape;899;p25"/>
              <p:cNvSpPr/>
              <p:nvPr/>
            </p:nvSpPr>
            <p:spPr>
              <a:xfrm>
                <a:off x="3663642" y="5986607"/>
                <a:ext cx="1339259" cy="542045"/>
              </a:xfrm>
              <a:custGeom>
                <a:rect b="b" l="l" r="r" t="t"/>
                <a:pathLst>
                  <a:path extrusionOk="0" h="542045" w="1339259">
                    <a:moveTo>
                      <a:pt x="365849" y="2362"/>
                    </a:moveTo>
                    <a:cubicBezTo>
                      <a:pt x="464667" y="8979"/>
                      <a:pt x="574924" y="27919"/>
                      <a:pt x="685496" y="39210"/>
                    </a:cubicBezTo>
                    <a:cubicBezTo>
                      <a:pt x="1020594" y="73426"/>
                      <a:pt x="1325252" y="-12238"/>
                      <a:pt x="1338995" y="334151"/>
                    </a:cubicBezTo>
                    <a:cubicBezTo>
                      <a:pt x="1349684" y="603616"/>
                      <a:pt x="1034986" y="538759"/>
                      <a:pt x="699667" y="526148"/>
                    </a:cubicBezTo>
                    <a:cubicBezTo>
                      <a:pt x="347766" y="512908"/>
                      <a:pt x="-22566" y="475678"/>
                      <a:pt x="1075" y="250409"/>
                    </a:cubicBezTo>
                    <a:cubicBezTo>
                      <a:pt x="24911" y="23264"/>
                      <a:pt x="173758" y="-10490"/>
                      <a:pt x="365849" y="2362"/>
                    </a:cubicBezTo>
                  </a:path>
                </a:pathLst>
              </a:custGeom>
              <a:solidFill>
                <a:srgbClr val="F47B8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00" name="Google Shape;900;p25"/>
              <p:cNvSpPr/>
              <p:nvPr/>
            </p:nvSpPr>
            <p:spPr>
              <a:xfrm>
                <a:off x="3861108" y="5388059"/>
                <a:ext cx="52625" cy="71862"/>
              </a:xfrm>
              <a:custGeom>
                <a:rect b="b" l="l" r="r" t="t"/>
                <a:pathLst>
                  <a:path extrusionOk="0" h="71862" w="52625">
                    <a:moveTo>
                      <a:pt x="2980" y="44033"/>
                    </a:moveTo>
                    <a:cubicBezTo>
                      <a:pt x="-3730" y="24704"/>
                      <a:pt x="1273" y="5409"/>
                      <a:pt x="14158" y="936"/>
                    </a:cubicBezTo>
                    <a:cubicBezTo>
                      <a:pt x="27044" y="-3545"/>
                      <a:pt x="42930" y="8497"/>
                      <a:pt x="49640" y="27825"/>
                    </a:cubicBezTo>
                    <a:cubicBezTo>
                      <a:pt x="56358" y="47154"/>
                      <a:pt x="51355" y="66448"/>
                      <a:pt x="38469" y="70929"/>
                    </a:cubicBezTo>
                    <a:cubicBezTo>
                      <a:pt x="25584" y="75403"/>
                      <a:pt x="9691" y="63361"/>
                      <a:pt x="2980" y="44033"/>
                    </a:cubicBezTo>
                    <a:close/>
                  </a:path>
                </a:pathLst>
              </a:custGeom>
              <a:solidFill>
                <a:srgbClr val="B34A5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901" name="Google Shape;901;p25"/>
              <p:cNvGrpSpPr/>
              <p:nvPr/>
            </p:nvGrpSpPr>
            <p:grpSpPr>
              <a:xfrm>
                <a:off x="4051759" y="5375948"/>
                <a:ext cx="571739" cy="1057739"/>
                <a:chOff x="4051759" y="5375948"/>
                <a:chExt cx="571739" cy="1057739"/>
              </a:xfrm>
            </p:grpSpPr>
            <p:sp>
              <p:nvSpPr>
                <p:cNvPr id="902" name="Google Shape;902;p25"/>
                <p:cNvSpPr/>
                <p:nvPr/>
              </p:nvSpPr>
              <p:spPr>
                <a:xfrm>
                  <a:off x="4203338" y="6088517"/>
                  <a:ext cx="420160" cy="345170"/>
                </a:xfrm>
                <a:custGeom>
                  <a:rect b="b" l="l" r="r" t="t"/>
                  <a:pathLst>
                    <a:path extrusionOk="0" h="345170" w="420160">
                      <a:moveTo>
                        <a:pt x="0" y="77615"/>
                      </a:moveTo>
                      <a:cubicBezTo>
                        <a:pt x="0" y="77615"/>
                        <a:pt x="350729" y="-59894"/>
                        <a:pt x="407026" y="31149"/>
                      </a:cubicBezTo>
                      <a:cubicBezTo>
                        <a:pt x="463324" y="122185"/>
                        <a:pt x="320417" y="151867"/>
                        <a:pt x="320417" y="151867"/>
                      </a:cubicBezTo>
                      <a:cubicBezTo>
                        <a:pt x="320417" y="151867"/>
                        <a:pt x="353455" y="157969"/>
                        <a:pt x="357828" y="191200"/>
                      </a:cubicBezTo>
                      <a:cubicBezTo>
                        <a:pt x="362202" y="224432"/>
                        <a:pt x="307277" y="252360"/>
                        <a:pt x="307277" y="252360"/>
                      </a:cubicBezTo>
                      <a:cubicBezTo>
                        <a:pt x="307277" y="252360"/>
                        <a:pt x="335747" y="262620"/>
                        <a:pt x="336685" y="287386"/>
                      </a:cubicBezTo>
                      <a:cubicBezTo>
                        <a:pt x="337877" y="318944"/>
                        <a:pt x="236494" y="345170"/>
                        <a:pt x="236494" y="345170"/>
                      </a:cubicBezTo>
                      <a:cubicBezTo>
                        <a:pt x="236494" y="345170"/>
                        <a:pt x="292001" y="300614"/>
                        <a:pt x="290876" y="288458"/>
                      </a:cubicBezTo>
                      <a:cubicBezTo>
                        <a:pt x="289750" y="276309"/>
                        <a:pt x="222878" y="271126"/>
                        <a:pt x="221318" y="258769"/>
                      </a:cubicBezTo>
                      <a:cubicBezTo>
                        <a:pt x="219764" y="246413"/>
                        <a:pt x="315334" y="201762"/>
                        <a:pt x="311664" y="190517"/>
                      </a:cubicBezTo>
                      <a:cubicBezTo>
                        <a:pt x="307994" y="179279"/>
                        <a:pt x="167190" y="191790"/>
                        <a:pt x="163587" y="173707"/>
                      </a:cubicBezTo>
                      <a:cubicBezTo>
                        <a:pt x="159978" y="155631"/>
                        <a:pt x="365215" y="100667"/>
                        <a:pt x="360581" y="65727"/>
                      </a:cubicBezTo>
                      <a:cubicBezTo>
                        <a:pt x="355886" y="30325"/>
                        <a:pt x="0" y="77615"/>
                        <a:pt x="0" y="77615"/>
                      </a:cubicBezTo>
                      <a:close/>
                    </a:path>
                  </a:pathLst>
                </a:custGeom>
                <a:solidFill>
                  <a:srgbClr val="FFA1A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03" name="Google Shape;903;p25"/>
                <p:cNvSpPr/>
                <p:nvPr/>
              </p:nvSpPr>
              <p:spPr>
                <a:xfrm>
                  <a:off x="4051759" y="5375948"/>
                  <a:ext cx="156500" cy="280393"/>
                </a:xfrm>
                <a:custGeom>
                  <a:rect b="b" l="l" r="r" t="t"/>
                  <a:pathLst>
                    <a:path extrusionOk="0" h="280393" w="156500">
                      <a:moveTo>
                        <a:pt x="0" y="0"/>
                      </a:moveTo>
                      <a:cubicBezTo>
                        <a:pt x="0" y="0"/>
                        <a:pt x="66598" y="58722"/>
                        <a:pt x="97740" y="128802"/>
                      </a:cubicBezTo>
                      <a:cubicBezTo>
                        <a:pt x="128875" y="198889"/>
                        <a:pt x="97412" y="282946"/>
                        <a:pt x="124556" y="280334"/>
                      </a:cubicBezTo>
                      <a:cubicBezTo>
                        <a:pt x="151700" y="277722"/>
                        <a:pt x="171899" y="196323"/>
                        <a:pt x="140756" y="126237"/>
                      </a:cubicBezTo>
                      <a:cubicBezTo>
                        <a:pt x="109621" y="56157"/>
                        <a:pt x="0" y="0"/>
                        <a:pt x="0" y="0"/>
                      </a:cubicBezTo>
                      <a:close/>
                    </a:path>
                  </a:pathLst>
                </a:custGeom>
                <a:solidFill>
                  <a:srgbClr val="FFA1A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04" name="Google Shape;904;p25"/>
                <p:cNvSpPr/>
                <p:nvPr/>
              </p:nvSpPr>
              <p:spPr>
                <a:xfrm>
                  <a:off x="4130009" y="5680535"/>
                  <a:ext cx="52735" cy="70562"/>
                </a:xfrm>
                <a:custGeom>
                  <a:rect b="b" l="l" r="r" t="t"/>
                  <a:pathLst>
                    <a:path extrusionOk="0" h="70562" w="52735">
                      <a:moveTo>
                        <a:pt x="3972" y="26138"/>
                      </a:moveTo>
                      <a:cubicBezTo>
                        <a:pt x="11660" y="7319"/>
                        <a:pt x="27915" y="-3839"/>
                        <a:pt x="40278" y="1217"/>
                      </a:cubicBezTo>
                      <a:cubicBezTo>
                        <a:pt x="52648" y="6267"/>
                        <a:pt x="56445" y="25608"/>
                        <a:pt x="48763" y="44428"/>
                      </a:cubicBezTo>
                      <a:cubicBezTo>
                        <a:pt x="41075" y="63241"/>
                        <a:pt x="24821" y="74398"/>
                        <a:pt x="12457" y="69348"/>
                      </a:cubicBezTo>
                      <a:cubicBezTo>
                        <a:pt x="88" y="64299"/>
                        <a:pt x="-3710" y="44950"/>
                        <a:pt x="3972" y="26138"/>
                      </a:cubicBezTo>
                      <a:close/>
                    </a:path>
                  </a:pathLst>
                </a:custGeom>
                <a:solidFill>
                  <a:srgbClr val="FFA1A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905" name="Google Shape;905;p25"/>
              <p:cNvGrpSpPr/>
              <p:nvPr/>
            </p:nvGrpSpPr>
            <p:grpSpPr>
              <a:xfrm>
                <a:off x="3794621" y="5459918"/>
                <a:ext cx="1079649" cy="997846"/>
                <a:chOff x="3794621" y="5459918"/>
                <a:chExt cx="1079649" cy="997846"/>
              </a:xfrm>
            </p:grpSpPr>
            <p:sp>
              <p:nvSpPr>
                <p:cNvPr id="906" name="Google Shape;906;p25"/>
                <p:cNvSpPr/>
                <p:nvPr/>
              </p:nvSpPr>
              <p:spPr>
                <a:xfrm>
                  <a:off x="4156377" y="6230285"/>
                  <a:ext cx="68827" cy="46666"/>
                </a:xfrm>
                <a:custGeom>
                  <a:rect b="b" l="l" r="r" t="t"/>
                  <a:pathLst>
                    <a:path extrusionOk="0" h="46666" w="68827">
                      <a:moveTo>
                        <a:pt x="0" y="23333"/>
                      </a:moveTo>
                      <a:cubicBezTo>
                        <a:pt x="0" y="10448"/>
                        <a:pt x="15411" y="0"/>
                        <a:pt x="34411" y="0"/>
                      </a:cubicBezTo>
                      <a:cubicBezTo>
                        <a:pt x="53417" y="0"/>
                        <a:pt x="68828" y="10448"/>
                        <a:pt x="68828" y="23333"/>
                      </a:cubicBezTo>
                      <a:cubicBezTo>
                        <a:pt x="68828" y="36225"/>
                        <a:pt x="53417" y="46667"/>
                        <a:pt x="34411" y="46667"/>
                      </a:cubicBezTo>
                      <a:cubicBezTo>
                        <a:pt x="15411" y="46667"/>
                        <a:pt x="0" y="36225"/>
                        <a:pt x="0" y="23333"/>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07" name="Google Shape;907;p25"/>
                <p:cNvSpPr/>
                <p:nvPr/>
              </p:nvSpPr>
              <p:spPr>
                <a:xfrm>
                  <a:off x="4259783" y="6409611"/>
                  <a:ext cx="73489" cy="48153"/>
                </a:xfrm>
                <a:custGeom>
                  <a:rect b="b" l="l" r="r" t="t"/>
                  <a:pathLst>
                    <a:path extrusionOk="0" h="48153" w="73489">
                      <a:moveTo>
                        <a:pt x="0" y="24076"/>
                      </a:moveTo>
                      <a:cubicBezTo>
                        <a:pt x="0" y="10776"/>
                        <a:pt x="16449" y="0"/>
                        <a:pt x="36741" y="0"/>
                      </a:cubicBezTo>
                      <a:cubicBezTo>
                        <a:pt x="57041" y="0"/>
                        <a:pt x="73489" y="10776"/>
                        <a:pt x="73489" y="24076"/>
                      </a:cubicBezTo>
                      <a:cubicBezTo>
                        <a:pt x="73489" y="37371"/>
                        <a:pt x="57041" y="48153"/>
                        <a:pt x="36741" y="48153"/>
                      </a:cubicBezTo>
                      <a:cubicBezTo>
                        <a:pt x="16449" y="48153"/>
                        <a:pt x="0" y="37371"/>
                        <a:pt x="0" y="24076"/>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08" name="Google Shape;908;p25"/>
                <p:cNvSpPr/>
                <p:nvPr/>
              </p:nvSpPr>
              <p:spPr>
                <a:xfrm>
                  <a:off x="4604277" y="6406242"/>
                  <a:ext cx="50805" cy="51522"/>
                </a:xfrm>
                <a:custGeom>
                  <a:rect b="b" l="l" r="r" t="t"/>
                  <a:pathLst>
                    <a:path extrusionOk="0" h="51522" w="50805">
                      <a:moveTo>
                        <a:pt x="0" y="25764"/>
                      </a:moveTo>
                      <a:cubicBezTo>
                        <a:pt x="0" y="11533"/>
                        <a:pt x="11372" y="0"/>
                        <a:pt x="25403" y="0"/>
                      </a:cubicBezTo>
                      <a:cubicBezTo>
                        <a:pt x="39434" y="0"/>
                        <a:pt x="50805" y="11533"/>
                        <a:pt x="50805" y="25764"/>
                      </a:cubicBezTo>
                      <a:cubicBezTo>
                        <a:pt x="50805" y="39989"/>
                        <a:pt x="39434" y="51522"/>
                        <a:pt x="25403" y="51522"/>
                      </a:cubicBezTo>
                      <a:cubicBezTo>
                        <a:pt x="11372" y="51522"/>
                        <a:pt x="0" y="39989"/>
                        <a:pt x="0" y="25764"/>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09" name="Google Shape;909;p25"/>
                <p:cNvSpPr/>
                <p:nvPr/>
              </p:nvSpPr>
              <p:spPr>
                <a:xfrm>
                  <a:off x="4807954" y="6264729"/>
                  <a:ext cx="66316" cy="61607"/>
                </a:xfrm>
                <a:custGeom>
                  <a:rect b="b" l="l" r="r" t="t"/>
                  <a:pathLst>
                    <a:path extrusionOk="0" h="61607" w="66316">
                      <a:moveTo>
                        <a:pt x="0" y="30801"/>
                      </a:moveTo>
                      <a:cubicBezTo>
                        <a:pt x="0" y="13789"/>
                        <a:pt x="14848" y="0"/>
                        <a:pt x="33158" y="0"/>
                      </a:cubicBezTo>
                      <a:cubicBezTo>
                        <a:pt x="51475" y="0"/>
                        <a:pt x="66316" y="13789"/>
                        <a:pt x="66316" y="30801"/>
                      </a:cubicBezTo>
                      <a:cubicBezTo>
                        <a:pt x="66316" y="47812"/>
                        <a:pt x="51475" y="61608"/>
                        <a:pt x="33158" y="61608"/>
                      </a:cubicBezTo>
                      <a:cubicBezTo>
                        <a:pt x="14848" y="61608"/>
                        <a:pt x="0" y="47812"/>
                        <a:pt x="0" y="30801"/>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10" name="Google Shape;910;p25"/>
                <p:cNvSpPr/>
                <p:nvPr/>
              </p:nvSpPr>
              <p:spPr>
                <a:xfrm>
                  <a:off x="4684356" y="6141137"/>
                  <a:ext cx="79382" cy="54857"/>
                </a:xfrm>
                <a:custGeom>
                  <a:rect b="b" l="l" r="r" t="t"/>
                  <a:pathLst>
                    <a:path extrusionOk="0" h="54857" w="79382">
                      <a:moveTo>
                        <a:pt x="0" y="27432"/>
                      </a:moveTo>
                      <a:cubicBezTo>
                        <a:pt x="0" y="12283"/>
                        <a:pt x="17768" y="0"/>
                        <a:pt x="39688" y="0"/>
                      </a:cubicBezTo>
                      <a:cubicBezTo>
                        <a:pt x="61615" y="0"/>
                        <a:pt x="79383" y="12283"/>
                        <a:pt x="79383" y="27432"/>
                      </a:cubicBezTo>
                      <a:cubicBezTo>
                        <a:pt x="79383" y="42581"/>
                        <a:pt x="61615" y="54858"/>
                        <a:pt x="39688" y="54858"/>
                      </a:cubicBezTo>
                      <a:cubicBezTo>
                        <a:pt x="17768" y="54858"/>
                        <a:pt x="0" y="42581"/>
                        <a:pt x="0" y="27432"/>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11" name="Google Shape;911;p25"/>
                <p:cNvSpPr/>
                <p:nvPr/>
              </p:nvSpPr>
              <p:spPr>
                <a:xfrm>
                  <a:off x="4024690" y="6391326"/>
                  <a:ext cx="53278" cy="29835"/>
                </a:xfrm>
                <a:custGeom>
                  <a:rect b="b" l="l" r="r" t="t"/>
                  <a:pathLst>
                    <a:path extrusionOk="0" h="29835" w="53278">
                      <a:moveTo>
                        <a:pt x="313" y="23784"/>
                      </a:moveTo>
                      <a:cubicBezTo>
                        <a:pt x="-1923" y="17160"/>
                        <a:pt x="8055" y="7818"/>
                        <a:pt x="22602" y="2922"/>
                      </a:cubicBezTo>
                      <a:cubicBezTo>
                        <a:pt x="37142" y="-1974"/>
                        <a:pt x="50737" y="-574"/>
                        <a:pt x="52967" y="6049"/>
                      </a:cubicBezTo>
                      <a:cubicBezTo>
                        <a:pt x="55197" y="12673"/>
                        <a:pt x="45219" y="22016"/>
                        <a:pt x="30679" y="26911"/>
                      </a:cubicBezTo>
                      <a:cubicBezTo>
                        <a:pt x="16139" y="31814"/>
                        <a:pt x="2544" y="30407"/>
                        <a:pt x="313" y="23784"/>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12" name="Google Shape;912;p25"/>
                <p:cNvSpPr/>
                <p:nvPr/>
              </p:nvSpPr>
              <p:spPr>
                <a:xfrm>
                  <a:off x="3806534" y="6340389"/>
                  <a:ext cx="54572" cy="54721"/>
                </a:xfrm>
                <a:custGeom>
                  <a:rect b="b" l="l" r="r" t="t"/>
                  <a:pathLst>
                    <a:path extrusionOk="0" h="54721" w="54572">
                      <a:moveTo>
                        <a:pt x="1847" y="17546"/>
                      </a:moveTo>
                      <a:cubicBezTo>
                        <a:pt x="7285" y="3448"/>
                        <a:pt x="23084" y="-3591"/>
                        <a:pt x="37135" y="1827"/>
                      </a:cubicBezTo>
                      <a:cubicBezTo>
                        <a:pt x="51186" y="7245"/>
                        <a:pt x="58164" y="23071"/>
                        <a:pt x="52726" y="37169"/>
                      </a:cubicBezTo>
                      <a:cubicBezTo>
                        <a:pt x="47288" y="51273"/>
                        <a:pt x="31489" y="58312"/>
                        <a:pt x="17438" y="52894"/>
                      </a:cubicBezTo>
                      <a:cubicBezTo>
                        <a:pt x="3387" y="47476"/>
                        <a:pt x="-3591" y="31650"/>
                        <a:pt x="1847" y="17546"/>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13" name="Google Shape;913;p25"/>
                <p:cNvSpPr/>
                <p:nvPr/>
              </p:nvSpPr>
              <p:spPr>
                <a:xfrm>
                  <a:off x="3899966" y="6199471"/>
                  <a:ext cx="59351" cy="61628"/>
                </a:xfrm>
                <a:custGeom>
                  <a:rect b="b" l="l" r="r" t="t"/>
                  <a:pathLst>
                    <a:path extrusionOk="0" h="61628" w="59351">
                      <a:moveTo>
                        <a:pt x="0" y="30814"/>
                      </a:moveTo>
                      <a:cubicBezTo>
                        <a:pt x="0" y="13796"/>
                        <a:pt x="13287" y="0"/>
                        <a:pt x="29676" y="0"/>
                      </a:cubicBezTo>
                      <a:cubicBezTo>
                        <a:pt x="46064" y="0"/>
                        <a:pt x="59351" y="13796"/>
                        <a:pt x="59351" y="30814"/>
                      </a:cubicBezTo>
                      <a:cubicBezTo>
                        <a:pt x="59351" y="47832"/>
                        <a:pt x="46064" y="61628"/>
                        <a:pt x="29676" y="61628"/>
                      </a:cubicBezTo>
                      <a:cubicBezTo>
                        <a:pt x="13287" y="61628"/>
                        <a:pt x="0" y="47832"/>
                        <a:pt x="0" y="30814"/>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14" name="Google Shape;914;p25"/>
                <p:cNvSpPr/>
                <p:nvPr/>
              </p:nvSpPr>
              <p:spPr>
                <a:xfrm>
                  <a:off x="4015118" y="6067367"/>
                  <a:ext cx="50182" cy="52620"/>
                </a:xfrm>
                <a:custGeom>
                  <a:rect b="b" l="l" r="r" t="t"/>
                  <a:pathLst>
                    <a:path extrusionOk="0" h="52620" w="50182">
                      <a:moveTo>
                        <a:pt x="0" y="26313"/>
                      </a:moveTo>
                      <a:cubicBezTo>
                        <a:pt x="0" y="11780"/>
                        <a:pt x="11231" y="0"/>
                        <a:pt x="25095" y="0"/>
                      </a:cubicBezTo>
                      <a:cubicBezTo>
                        <a:pt x="38951" y="0"/>
                        <a:pt x="50182" y="11780"/>
                        <a:pt x="50182" y="26313"/>
                      </a:cubicBezTo>
                      <a:cubicBezTo>
                        <a:pt x="50182" y="40840"/>
                        <a:pt x="38951" y="52620"/>
                        <a:pt x="25095" y="52620"/>
                      </a:cubicBezTo>
                      <a:cubicBezTo>
                        <a:pt x="11231" y="52620"/>
                        <a:pt x="0" y="40840"/>
                        <a:pt x="0" y="26313"/>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15" name="Google Shape;915;p25"/>
                <p:cNvSpPr/>
                <p:nvPr/>
              </p:nvSpPr>
              <p:spPr>
                <a:xfrm>
                  <a:off x="3794621" y="6088517"/>
                  <a:ext cx="55857" cy="62944"/>
                </a:xfrm>
                <a:custGeom>
                  <a:rect b="b" l="l" r="r" t="t"/>
                  <a:pathLst>
                    <a:path extrusionOk="0" h="62944" w="55857">
                      <a:moveTo>
                        <a:pt x="2462" y="21726"/>
                      </a:moveTo>
                      <a:cubicBezTo>
                        <a:pt x="8791" y="5204"/>
                        <a:pt x="25319" y="-3824"/>
                        <a:pt x="39384" y="1554"/>
                      </a:cubicBezTo>
                      <a:cubicBezTo>
                        <a:pt x="53448" y="6939"/>
                        <a:pt x="59716" y="24700"/>
                        <a:pt x="53394" y="41222"/>
                      </a:cubicBezTo>
                      <a:cubicBezTo>
                        <a:pt x="47072" y="57744"/>
                        <a:pt x="30543" y="66772"/>
                        <a:pt x="16479" y="61387"/>
                      </a:cubicBezTo>
                      <a:cubicBezTo>
                        <a:pt x="2415" y="56003"/>
                        <a:pt x="-3861" y="38248"/>
                        <a:pt x="2462" y="21726"/>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16" name="Google Shape;916;p25"/>
                <p:cNvSpPr/>
                <p:nvPr/>
              </p:nvSpPr>
              <p:spPr>
                <a:xfrm>
                  <a:off x="3973087" y="5902553"/>
                  <a:ext cx="43370" cy="51191"/>
                </a:xfrm>
                <a:custGeom>
                  <a:rect b="b" l="l" r="r" t="t"/>
                  <a:pathLst>
                    <a:path extrusionOk="0" h="51191" w="43370">
                      <a:moveTo>
                        <a:pt x="7708" y="49233"/>
                      </a:moveTo>
                      <a:cubicBezTo>
                        <a:pt x="-1447" y="43822"/>
                        <a:pt x="-2613" y="28847"/>
                        <a:pt x="5103" y="15794"/>
                      </a:cubicBezTo>
                      <a:cubicBezTo>
                        <a:pt x="12825" y="2741"/>
                        <a:pt x="26500" y="-3454"/>
                        <a:pt x="35662" y="1957"/>
                      </a:cubicBezTo>
                      <a:cubicBezTo>
                        <a:pt x="44817" y="7368"/>
                        <a:pt x="45983" y="22344"/>
                        <a:pt x="38267" y="35396"/>
                      </a:cubicBezTo>
                      <a:cubicBezTo>
                        <a:pt x="30546" y="48456"/>
                        <a:pt x="16870" y="54645"/>
                        <a:pt x="7708" y="49233"/>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17" name="Google Shape;917;p25"/>
                <p:cNvSpPr/>
                <p:nvPr/>
              </p:nvSpPr>
              <p:spPr>
                <a:xfrm>
                  <a:off x="3979510" y="5780747"/>
                  <a:ext cx="35607" cy="45207"/>
                </a:xfrm>
                <a:custGeom>
                  <a:rect b="b" l="l" r="r" t="t"/>
                  <a:pathLst>
                    <a:path extrusionOk="0" h="45207" w="35607">
                      <a:moveTo>
                        <a:pt x="1031" y="18093"/>
                      </a:moveTo>
                      <a:cubicBezTo>
                        <a:pt x="4319" y="5864"/>
                        <a:pt x="14499" y="-2032"/>
                        <a:pt x="23761" y="459"/>
                      </a:cubicBezTo>
                      <a:cubicBezTo>
                        <a:pt x="33023" y="2951"/>
                        <a:pt x="37865" y="14885"/>
                        <a:pt x="34577" y="27114"/>
                      </a:cubicBezTo>
                      <a:cubicBezTo>
                        <a:pt x="31289" y="39344"/>
                        <a:pt x="21116" y="47240"/>
                        <a:pt x="11847" y="44748"/>
                      </a:cubicBezTo>
                      <a:cubicBezTo>
                        <a:pt x="2584" y="42257"/>
                        <a:pt x="-2258" y="30322"/>
                        <a:pt x="1031" y="18093"/>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18" name="Google Shape;918;p25"/>
                <p:cNvSpPr/>
                <p:nvPr/>
              </p:nvSpPr>
              <p:spPr>
                <a:xfrm>
                  <a:off x="3995850" y="5459918"/>
                  <a:ext cx="30117" cy="33653"/>
                </a:xfrm>
                <a:custGeom>
                  <a:rect b="b" l="l" r="r" t="t"/>
                  <a:pathLst>
                    <a:path extrusionOk="0" h="33653" w="30117">
                      <a:moveTo>
                        <a:pt x="0" y="16824"/>
                      </a:moveTo>
                      <a:cubicBezTo>
                        <a:pt x="0" y="7534"/>
                        <a:pt x="6744" y="0"/>
                        <a:pt x="15062" y="0"/>
                      </a:cubicBezTo>
                      <a:cubicBezTo>
                        <a:pt x="23380" y="0"/>
                        <a:pt x="30118" y="7534"/>
                        <a:pt x="30118" y="16824"/>
                      </a:cubicBezTo>
                      <a:cubicBezTo>
                        <a:pt x="30118" y="26120"/>
                        <a:pt x="23380" y="33654"/>
                        <a:pt x="15062" y="33654"/>
                      </a:cubicBezTo>
                      <a:cubicBezTo>
                        <a:pt x="6744" y="33654"/>
                        <a:pt x="0" y="26120"/>
                        <a:pt x="0" y="16824"/>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19" name="Google Shape;919;p25"/>
                <p:cNvSpPr/>
                <p:nvPr/>
              </p:nvSpPr>
              <p:spPr>
                <a:xfrm>
                  <a:off x="4077971" y="5537258"/>
                  <a:ext cx="31332" cy="35880"/>
                </a:xfrm>
                <a:custGeom>
                  <a:rect b="b" l="l" r="r" t="t"/>
                  <a:pathLst>
                    <a:path extrusionOk="0" h="35880" w="31332">
                      <a:moveTo>
                        <a:pt x="10047" y="643"/>
                      </a:moveTo>
                      <a:cubicBezTo>
                        <a:pt x="18117" y="-1975"/>
                        <a:pt x="27179" y="3637"/>
                        <a:pt x="30286" y="13194"/>
                      </a:cubicBezTo>
                      <a:cubicBezTo>
                        <a:pt x="33387" y="22744"/>
                        <a:pt x="29362" y="32616"/>
                        <a:pt x="21285" y="35234"/>
                      </a:cubicBezTo>
                      <a:cubicBezTo>
                        <a:pt x="13215" y="37860"/>
                        <a:pt x="4154" y="32248"/>
                        <a:pt x="1046" y="22691"/>
                      </a:cubicBezTo>
                      <a:cubicBezTo>
                        <a:pt x="-2055" y="13140"/>
                        <a:pt x="1970" y="3268"/>
                        <a:pt x="10047" y="643"/>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920" name="Google Shape;920;p25"/>
            <p:cNvGrpSpPr/>
            <p:nvPr/>
          </p:nvGrpSpPr>
          <p:grpSpPr>
            <a:xfrm>
              <a:off x="3540572" y="5251367"/>
              <a:ext cx="1462718" cy="1277572"/>
              <a:chOff x="3540572" y="5251367"/>
              <a:chExt cx="1462718" cy="1277572"/>
            </a:xfrm>
          </p:grpSpPr>
          <p:sp>
            <p:nvSpPr>
              <p:cNvPr id="921" name="Google Shape;921;p25"/>
              <p:cNvSpPr/>
              <p:nvPr/>
            </p:nvSpPr>
            <p:spPr>
              <a:xfrm>
                <a:off x="3540572" y="5434929"/>
                <a:ext cx="266299" cy="403379"/>
              </a:xfrm>
              <a:custGeom>
                <a:rect b="b" l="l" r="r" t="t"/>
                <a:pathLst>
                  <a:path extrusionOk="0" h="403379" w="266299">
                    <a:moveTo>
                      <a:pt x="176150" y="96"/>
                    </a:moveTo>
                    <a:cubicBezTo>
                      <a:pt x="117154" y="10041"/>
                      <a:pt x="68438" y="35571"/>
                      <a:pt x="34463" y="86115"/>
                    </a:cubicBezTo>
                    <a:cubicBezTo>
                      <a:pt x="29902" y="92893"/>
                      <a:pt x="25950" y="99657"/>
                      <a:pt x="22320" y="106622"/>
                    </a:cubicBezTo>
                    <a:cubicBezTo>
                      <a:pt x="-17187" y="182409"/>
                      <a:pt x="-1602" y="263205"/>
                      <a:pt x="48272" y="340819"/>
                    </a:cubicBezTo>
                    <a:cubicBezTo>
                      <a:pt x="58727" y="357080"/>
                      <a:pt x="69938" y="371915"/>
                      <a:pt x="81136" y="384981"/>
                    </a:cubicBezTo>
                    <a:cubicBezTo>
                      <a:pt x="85060" y="389562"/>
                      <a:pt x="88731" y="393647"/>
                      <a:pt x="92019" y="397116"/>
                    </a:cubicBezTo>
                    <a:cubicBezTo>
                      <a:pt x="94008" y="399219"/>
                      <a:pt x="95408" y="400733"/>
                      <a:pt x="96205" y="401510"/>
                    </a:cubicBezTo>
                    <a:cubicBezTo>
                      <a:pt x="100129" y="405327"/>
                      <a:pt x="106726" y="402950"/>
                      <a:pt x="107503" y="397538"/>
                    </a:cubicBezTo>
                    <a:cubicBezTo>
                      <a:pt x="107557" y="397150"/>
                      <a:pt x="108722" y="391089"/>
                      <a:pt x="109177" y="388537"/>
                    </a:cubicBezTo>
                    <a:cubicBezTo>
                      <a:pt x="110490" y="381217"/>
                      <a:pt x="111997" y="373060"/>
                      <a:pt x="113993" y="364260"/>
                    </a:cubicBezTo>
                    <a:cubicBezTo>
                      <a:pt x="119679" y="339131"/>
                      <a:pt x="127005" y="313983"/>
                      <a:pt x="136174" y="290590"/>
                    </a:cubicBezTo>
                    <a:cubicBezTo>
                      <a:pt x="145423" y="267009"/>
                      <a:pt x="156192" y="246595"/>
                      <a:pt x="168200" y="230107"/>
                    </a:cubicBezTo>
                    <a:cubicBezTo>
                      <a:pt x="191587" y="197973"/>
                      <a:pt x="222609" y="170474"/>
                      <a:pt x="263422" y="142205"/>
                    </a:cubicBezTo>
                    <a:cubicBezTo>
                      <a:pt x="267608" y="139305"/>
                      <a:pt x="267139" y="132963"/>
                      <a:pt x="262585" y="130692"/>
                    </a:cubicBezTo>
                    <a:cubicBezTo>
                      <a:pt x="243237" y="121028"/>
                      <a:pt x="225449" y="105196"/>
                      <a:pt x="208384" y="81300"/>
                    </a:cubicBezTo>
                    <a:cubicBezTo>
                      <a:pt x="191319" y="57411"/>
                      <a:pt x="183570" y="32564"/>
                      <a:pt x="184106" y="6793"/>
                    </a:cubicBezTo>
                    <a:cubicBezTo>
                      <a:pt x="184187" y="2594"/>
                      <a:pt x="180289" y="-601"/>
                      <a:pt x="176150" y="96"/>
                    </a:cubicBezTo>
                    <a:close/>
                    <a:moveTo>
                      <a:pt x="171127" y="15165"/>
                    </a:moveTo>
                    <a:cubicBezTo>
                      <a:pt x="172272" y="40762"/>
                      <a:pt x="180644" y="65448"/>
                      <a:pt x="197501" y="89042"/>
                    </a:cubicBezTo>
                    <a:cubicBezTo>
                      <a:pt x="213347" y="111230"/>
                      <a:pt x="230250" y="126158"/>
                      <a:pt x="248353" y="136968"/>
                    </a:cubicBezTo>
                    <a:cubicBezTo>
                      <a:pt x="210447" y="164005"/>
                      <a:pt x="180115" y="190827"/>
                      <a:pt x="157317" y="222150"/>
                    </a:cubicBezTo>
                    <a:cubicBezTo>
                      <a:pt x="144566" y="239664"/>
                      <a:pt x="133462" y="261209"/>
                      <a:pt x="123831" y="285774"/>
                    </a:cubicBezTo>
                    <a:cubicBezTo>
                      <a:pt x="114381" y="309858"/>
                      <a:pt x="106840" y="335588"/>
                      <a:pt x="101013" y="361326"/>
                    </a:cubicBezTo>
                    <a:cubicBezTo>
                      <a:pt x="99306" y="368894"/>
                      <a:pt x="98053" y="375719"/>
                      <a:pt x="96827" y="382255"/>
                    </a:cubicBezTo>
                    <a:cubicBezTo>
                      <a:pt x="95046" y="380280"/>
                      <a:pt x="93331" y="378665"/>
                      <a:pt x="91389" y="376395"/>
                    </a:cubicBezTo>
                    <a:cubicBezTo>
                      <a:pt x="80567" y="363777"/>
                      <a:pt x="69677" y="349418"/>
                      <a:pt x="59577" y="333700"/>
                    </a:cubicBezTo>
                    <a:cubicBezTo>
                      <a:pt x="12033" y="259715"/>
                      <a:pt x="-2821" y="183614"/>
                      <a:pt x="34041" y="112904"/>
                    </a:cubicBezTo>
                    <a:cubicBezTo>
                      <a:pt x="37443" y="106381"/>
                      <a:pt x="41274" y="100019"/>
                      <a:pt x="45553" y="93650"/>
                    </a:cubicBezTo>
                    <a:cubicBezTo>
                      <a:pt x="75731" y="48758"/>
                      <a:pt x="118908" y="25405"/>
                      <a:pt x="171127" y="1516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22" name="Google Shape;922;p25"/>
              <p:cNvSpPr/>
              <p:nvPr/>
            </p:nvSpPr>
            <p:spPr>
              <a:xfrm>
                <a:off x="3673218" y="5251367"/>
                <a:ext cx="587440" cy="883729"/>
              </a:xfrm>
              <a:custGeom>
                <a:rect b="b" l="l" r="r" t="t"/>
                <a:pathLst>
                  <a:path extrusionOk="0" h="883729" w="587440">
                    <a:moveTo>
                      <a:pt x="272677" y="320"/>
                    </a:moveTo>
                    <a:cubicBezTo>
                      <a:pt x="224323" y="2657"/>
                      <a:pt x="176987" y="18336"/>
                      <a:pt x="139569" y="42807"/>
                    </a:cubicBezTo>
                    <a:cubicBezTo>
                      <a:pt x="75664" y="84585"/>
                      <a:pt x="39171" y="136328"/>
                      <a:pt x="38066" y="190147"/>
                    </a:cubicBezTo>
                    <a:cubicBezTo>
                      <a:pt x="37470" y="218818"/>
                      <a:pt x="46122" y="246378"/>
                      <a:pt x="64855" y="272604"/>
                    </a:cubicBezTo>
                    <a:cubicBezTo>
                      <a:pt x="83138" y="298208"/>
                      <a:pt x="102480" y="315500"/>
                      <a:pt x="123871" y="326182"/>
                    </a:cubicBezTo>
                    <a:cubicBezTo>
                      <a:pt x="162280" y="345356"/>
                      <a:pt x="195699" y="340903"/>
                      <a:pt x="253215" y="318648"/>
                    </a:cubicBezTo>
                    <a:cubicBezTo>
                      <a:pt x="289963" y="304430"/>
                      <a:pt x="298147" y="301838"/>
                      <a:pt x="312024" y="300652"/>
                    </a:cubicBezTo>
                    <a:cubicBezTo>
                      <a:pt x="329524" y="299152"/>
                      <a:pt x="342135" y="304898"/>
                      <a:pt x="352837" y="320744"/>
                    </a:cubicBezTo>
                    <a:cubicBezTo>
                      <a:pt x="361872" y="334125"/>
                      <a:pt x="364691" y="346803"/>
                      <a:pt x="362046" y="359876"/>
                    </a:cubicBezTo>
                    <a:cubicBezTo>
                      <a:pt x="357538" y="382145"/>
                      <a:pt x="338445" y="405357"/>
                      <a:pt x="297163" y="441918"/>
                    </a:cubicBezTo>
                    <a:cubicBezTo>
                      <a:pt x="286005" y="451803"/>
                      <a:pt x="242392" y="489046"/>
                      <a:pt x="236887" y="493822"/>
                    </a:cubicBezTo>
                    <a:cubicBezTo>
                      <a:pt x="210527" y="516693"/>
                      <a:pt x="189410" y="536061"/>
                      <a:pt x="168870" y="556608"/>
                    </a:cubicBezTo>
                    <a:cubicBezTo>
                      <a:pt x="99955" y="625543"/>
                      <a:pt x="49049" y="697706"/>
                      <a:pt x="15040" y="784108"/>
                    </a:cubicBezTo>
                    <a:cubicBezTo>
                      <a:pt x="2470" y="816047"/>
                      <a:pt x="-2004" y="849493"/>
                      <a:pt x="809" y="883730"/>
                    </a:cubicBezTo>
                    <a:lnTo>
                      <a:pt x="14203" y="882477"/>
                    </a:lnTo>
                    <a:cubicBezTo>
                      <a:pt x="11558" y="850217"/>
                      <a:pt x="15804" y="819094"/>
                      <a:pt x="27598" y="789131"/>
                    </a:cubicBezTo>
                    <a:cubicBezTo>
                      <a:pt x="60870" y="704605"/>
                      <a:pt x="110590" y="633754"/>
                      <a:pt x="178286" y="566031"/>
                    </a:cubicBezTo>
                    <a:cubicBezTo>
                      <a:pt x="198572" y="545739"/>
                      <a:pt x="219535" y="526544"/>
                      <a:pt x="245681" y="503867"/>
                    </a:cubicBezTo>
                    <a:cubicBezTo>
                      <a:pt x="251106" y="499166"/>
                      <a:pt x="294691" y="461942"/>
                      <a:pt x="305956" y="451964"/>
                    </a:cubicBezTo>
                    <a:cubicBezTo>
                      <a:pt x="349408" y="413481"/>
                      <a:pt x="369935" y="388534"/>
                      <a:pt x="375226" y="362388"/>
                    </a:cubicBezTo>
                    <a:cubicBezTo>
                      <a:pt x="378608" y="345678"/>
                      <a:pt x="374911" y="329477"/>
                      <a:pt x="363928" y="313210"/>
                    </a:cubicBezTo>
                    <a:cubicBezTo>
                      <a:pt x="350446" y="293238"/>
                      <a:pt x="333000" y="285356"/>
                      <a:pt x="310765" y="287258"/>
                    </a:cubicBezTo>
                    <a:cubicBezTo>
                      <a:pt x="295026" y="288604"/>
                      <a:pt x="286722" y="291263"/>
                      <a:pt x="248400" y="306090"/>
                    </a:cubicBezTo>
                    <a:cubicBezTo>
                      <a:pt x="194159" y="327079"/>
                      <a:pt x="163941" y="331225"/>
                      <a:pt x="129939" y="314254"/>
                    </a:cubicBezTo>
                    <a:cubicBezTo>
                      <a:pt x="110590" y="304590"/>
                      <a:pt x="92802" y="288751"/>
                      <a:pt x="75738" y="264862"/>
                    </a:cubicBezTo>
                    <a:cubicBezTo>
                      <a:pt x="58673" y="240966"/>
                      <a:pt x="50924" y="216126"/>
                      <a:pt x="51460" y="190355"/>
                    </a:cubicBezTo>
                    <a:cubicBezTo>
                      <a:pt x="52465" y="141606"/>
                      <a:pt x="86353" y="93693"/>
                      <a:pt x="146896" y="54106"/>
                    </a:cubicBezTo>
                    <a:cubicBezTo>
                      <a:pt x="182338" y="30927"/>
                      <a:pt x="227364" y="15938"/>
                      <a:pt x="273307" y="13715"/>
                    </a:cubicBezTo>
                    <a:cubicBezTo>
                      <a:pt x="367263" y="9167"/>
                      <a:pt x="453865" y="55492"/>
                      <a:pt x="516706" y="159380"/>
                    </a:cubicBezTo>
                    <a:cubicBezTo>
                      <a:pt x="615839" y="323249"/>
                      <a:pt x="582734" y="464367"/>
                      <a:pt x="444710" y="609142"/>
                    </a:cubicBezTo>
                    <a:cubicBezTo>
                      <a:pt x="417707" y="637464"/>
                      <a:pt x="381903" y="678405"/>
                      <a:pt x="339021" y="730114"/>
                    </a:cubicBezTo>
                    <a:lnTo>
                      <a:pt x="349488" y="738694"/>
                    </a:lnTo>
                    <a:cubicBezTo>
                      <a:pt x="392183" y="687205"/>
                      <a:pt x="427592" y="646405"/>
                      <a:pt x="454341" y="618350"/>
                    </a:cubicBezTo>
                    <a:cubicBezTo>
                      <a:pt x="596155" y="469597"/>
                      <a:pt x="630881" y="322184"/>
                      <a:pt x="528218" y="152475"/>
                    </a:cubicBezTo>
                    <a:cubicBezTo>
                      <a:pt x="462833" y="44395"/>
                      <a:pt x="371569" y="-4468"/>
                      <a:pt x="272677" y="32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23" name="Google Shape;923;p25"/>
              <p:cNvSpPr/>
              <p:nvPr/>
            </p:nvSpPr>
            <p:spPr>
              <a:xfrm>
                <a:off x="3541126" y="5619801"/>
                <a:ext cx="171313" cy="216430"/>
              </a:xfrm>
              <a:custGeom>
                <a:rect b="b" l="l" r="r" t="t"/>
                <a:pathLst>
                  <a:path extrusionOk="0" h="216430" w="171313">
                    <a:moveTo>
                      <a:pt x="41858" y="236"/>
                    </a:moveTo>
                    <a:cubicBezTo>
                      <a:pt x="29743" y="785"/>
                      <a:pt x="17855" y="2365"/>
                      <a:pt x="5237" y="5259"/>
                    </a:cubicBezTo>
                    <a:cubicBezTo>
                      <a:pt x="2177" y="5962"/>
                      <a:pt x="-13" y="8815"/>
                      <a:pt x="0" y="11956"/>
                    </a:cubicBezTo>
                    <a:cubicBezTo>
                      <a:pt x="315" y="61181"/>
                      <a:pt x="18384" y="109991"/>
                      <a:pt x="48140" y="156362"/>
                    </a:cubicBezTo>
                    <a:cubicBezTo>
                      <a:pt x="58508" y="172523"/>
                      <a:pt x="69705" y="187130"/>
                      <a:pt x="80789" y="200109"/>
                    </a:cubicBezTo>
                    <a:cubicBezTo>
                      <a:pt x="84674" y="204656"/>
                      <a:pt x="88210" y="208802"/>
                      <a:pt x="91465" y="212244"/>
                    </a:cubicBezTo>
                    <a:cubicBezTo>
                      <a:pt x="92603" y="213457"/>
                      <a:pt x="95650" y="216430"/>
                      <a:pt x="95650" y="216430"/>
                    </a:cubicBezTo>
                    <a:lnTo>
                      <a:pt x="100252" y="211615"/>
                    </a:lnTo>
                    <a:lnTo>
                      <a:pt x="106949" y="212666"/>
                    </a:lnTo>
                    <a:cubicBezTo>
                      <a:pt x="107002" y="212278"/>
                      <a:pt x="107960" y="206217"/>
                      <a:pt x="108416" y="203665"/>
                    </a:cubicBezTo>
                    <a:cubicBezTo>
                      <a:pt x="109722" y="196345"/>
                      <a:pt x="111443" y="188188"/>
                      <a:pt x="113438" y="179388"/>
                    </a:cubicBezTo>
                    <a:cubicBezTo>
                      <a:pt x="119124" y="154259"/>
                      <a:pt x="126451" y="129111"/>
                      <a:pt x="135620" y="105718"/>
                    </a:cubicBezTo>
                    <a:cubicBezTo>
                      <a:pt x="144869" y="82137"/>
                      <a:pt x="155430" y="61509"/>
                      <a:pt x="167432" y="45020"/>
                    </a:cubicBezTo>
                    <a:cubicBezTo>
                      <a:pt x="167559" y="44846"/>
                      <a:pt x="167773" y="44726"/>
                      <a:pt x="168269" y="44183"/>
                    </a:cubicBezTo>
                    <a:cubicBezTo>
                      <a:pt x="168276" y="44183"/>
                      <a:pt x="169454" y="42958"/>
                      <a:pt x="169943" y="42301"/>
                    </a:cubicBezTo>
                    <a:cubicBezTo>
                      <a:pt x="172287" y="39187"/>
                      <a:pt x="171557" y="34773"/>
                      <a:pt x="168269" y="32677"/>
                    </a:cubicBezTo>
                    <a:cubicBezTo>
                      <a:pt x="146094" y="18513"/>
                      <a:pt x="120169" y="8433"/>
                      <a:pt x="89369" y="3163"/>
                    </a:cubicBezTo>
                    <a:cubicBezTo>
                      <a:pt x="73208" y="396"/>
                      <a:pt x="57389" y="-474"/>
                      <a:pt x="41858" y="236"/>
                    </a:cubicBezTo>
                    <a:close/>
                    <a:moveTo>
                      <a:pt x="42488" y="13423"/>
                    </a:moveTo>
                    <a:cubicBezTo>
                      <a:pt x="57061" y="12753"/>
                      <a:pt x="71855" y="13751"/>
                      <a:pt x="87065" y="16349"/>
                    </a:cubicBezTo>
                    <a:cubicBezTo>
                      <a:pt x="113398" y="20856"/>
                      <a:pt x="135318" y="29315"/>
                      <a:pt x="154667" y="40627"/>
                    </a:cubicBezTo>
                    <a:cubicBezTo>
                      <a:pt x="142833" y="57558"/>
                      <a:pt x="132352" y="77549"/>
                      <a:pt x="123277" y="100695"/>
                    </a:cubicBezTo>
                    <a:cubicBezTo>
                      <a:pt x="113827" y="124778"/>
                      <a:pt x="106286" y="150509"/>
                      <a:pt x="100459" y="176247"/>
                    </a:cubicBezTo>
                    <a:cubicBezTo>
                      <a:pt x="98751" y="183815"/>
                      <a:pt x="97285" y="190639"/>
                      <a:pt x="96066" y="197176"/>
                    </a:cubicBezTo>
                    <a:cubicBezTo>
                      <a:pt x="94358" y="195274"/>
                      <a:pt x="92684" y="193693"/>
                      <a:pt x="90835" y="191523"/>
                    </a:cubicBezTo>
                    <a:cubicBezTo>
                      <a:pt x="80126" y="178986"/>
                      <a:pt x="69457" y="164654"/>
                      <a:pt x="59438" y="149042"/>
                    </a:cubicBezTo>
                    <a:cubicBezTo>
                      <a:pt x="32140" y="106495"/>
                      <a:pt x="15658" y="61998"/>
                      <a:pt x="14024" y="17608"/>
                    </a:cubicBezTo>
                    <a:cubicBezTo>
                      <a:pt x="23728" y="15639"/>
                      <a:pt x="33091" y="13844"/>
                      <a:pt x="42488" y="13423"/>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24" name="Google Shape;924;p25"/>
              <p:cNvSpPr/>
              <p:nvPr/>
            </p:nvSpPr>
            <p:spPr>
              <a:xfrm>
                <a:off x="3650502" y="5973236"/>
                <a:ext cx="1352788" cy="555703"/>
              </a:xfrm>
              <a:custGeom>
                <a:rect b="b" l="l" r="r" t="t"/>
                <a:pathLst>
                  <a:path extrusionOk="0" h="555703" w="1352788">
                    <a:moveTo>
                      <a:pt x="296023" y="81"/>
                    </a:moveTo>
                    <a:cubicBezTo>
                      <a:pt x="224463" y="1140"/>
                      <a:pt x="168902" y="12478"/>
                      <a:pt x="123984" y="37124"/>
                    </a:cubicBezTo>
                    <a:cubicBezTo>
                      <a:pt x="53877" y="75586"/>
                      <a:pt x="12688" y="146310"/>
                      <a:pt x="1129" y="256460"/>
                    </a:cubicBezTo>
                    <a:cubicBezTo>
                      <a:pt x="-10270" y="365116"/>
                      <a:pt x="64927" y="437052"/>
                      <a:pt x="214397" y="480818"/>
                    </a:cubicBezTo>
                    <a:cubicBezTo>
                      <a:pt x="331344" y="515061"/>
                      <a:pt x="482173" y="531202"/>
                      <a:pt x="706231" y="539627"/>
                    </a:cubicBezTo>
                    <a:cubicBezTo>
                      <a:pt x="744546" y="541073"/>
                      <a:pt x="779124" y="542828"/>
                      <a:pt x="840176" y="546538"/>
                    </a:cubicBezTo>
                    <a:cubicBezTo>
                      <a:pt x="1051870" y="559384"/>
                      <a:pt x="1125366" y="559859"/>
                      <a:pt x="1203288" y="540678"/>
                    </a:cubicBezTo>
                    <a:cubicBezTo>
                      <a:pt x="1306507" y="515269"/>
                      <a:pt x="1356977" y="453051"/>
                      <a:pt x="1352517" y="340597"/>
                    </a:cubicBezTo>
                    <a:cubicBezTo>
                      <a:pt x="1347353" y="210590"/>
                      <a:pt x="1301758" y="133618"/>
                      <a:pt x="1214386" y="93421"/>
                    </a:cubicBezTo>
                    <a:cubicBezTo>
                      <a:pt x="1146777" y="62319"/>
                      <a:pt x="1077801" y="54698"/>
                      <a:pt x="903800" y="50103"/>
                    </a:cubicBezTo>
                    <a:cubicBezTo>
                      <a:pt x="798157" y="47311"/>
                      <a:pt x="752723" y="45335"/>
                      <a:pt x="692836" y="39220"/>
                    </a:cubicBezTo>
                    <a:cubicBezTo>
                      <a:pt x="656959" y="35557"/>
                      <a:pt x="624243" y="31659"/>
                      <a:pt x="566840" y="24151"/>
                    </a:cubicBezTo>
                    <a:cubicBezTo>
                      <a:pt x="458385" y="9960"/>
                      <a:pt x="423371" y="5747"/>
                      <a:pt x="373042" y="2385"/>
                    </a:cubicBezTo>
                    <a:cubicBezTo>
                      <a:pt x="345442" y="537"/>
                      <a:pt x="319872" y="-273"/>
                      <a:pt x="296023" y="81"/>
                    </a:cubicBezTo>
                    <a:close/>
                    <a:moveTo>
                      <a:pt x="296860" y="13476"/>
                    </a:moveTo>
                    <a:cubicBezTo>
                      <a:pt x="320126" y="13148"/>
                      <a:pt x="345188" y="13972"/>
                      <a:pt x="372204" y="15780"/>
                    </a:cubicBezTo>
                    <a:cubicBezTo>
                      <a:pt x="422139" y="19115"/>
                      <a:pt x="457019" y="23187"/>
                      <a:pt x="565166" y="37332"/>
                    </a:cubicBezTo>
                    <a:cubicBezTo>
                      <a:pt x="622689" y="44860"/>
                      <a:pt x="655539" y="48931"/>
                      <a:pt x="691577" y="52615"/>
                    </a:cubicBezTo>
                    <a:cubicBezTo>
                      <a:pt x="751912" y="58770"/>
                      <a:pt x="797394" y="60699"/>
                      <a:pt x="903378" y="63498"/>
                    </a:cubicBezTo>
                    <a:cubicBezTo>
                      <a:pt x="1075364" y="68039"/>
                      <a:pt x="1143448" y="75734"/>
                      <a:pt x="1208733" y="105771"/>
                    </a:cubicBezTo>
                    <a:cubicBezTo>
                      <a:pt x="1291257" y="143738"/>
                      <a:pt x="1334153" y="215787"/>
                      <a:pt x="1339122" y="341013"/>
                    </a:cubicBezTo>
                    <a:cubicBezTo>
                      <a:pt x="1343321" y="446903"/>
                      <a:pt x="1297378" y="503770"/>
                      <a:pt x="1200154" y="527699"/>
                    </a:cubicBezTo>
                    <a:cubicBezTo>
                      <a:pt x="1124127" y="546411"/>
                      <a:pt x="1050838" y="545889"/>
                      <a:pt x="840799" y="533144"/>
                    </a:cubicBezTo>
                    <a:cubicBezTo>
                      <a:pt x="779653" y="529427"/>
                      <a:pt x="745095" y="527679"/>
                      <a:pt x="706646" y="526232"/>
                    </a:cubicBezTo>
                    <a:cubicBezTo>
                      <a:pt x="483654" y="517847"/>
                      <a:pt x="333735" y="501888"/>
                      <a:pt x="218167" y="468053"/>
                    </a:cubicBezTo>
                    <a:cubicBezTo>
                      <a:pt x="74156" y="425887"/>
                      <a:pt x="3955" y="358439"/>
                      <a:pt x="14523" y="257719"/>
                    </a:cubicBezTo>
                    <a:cubicBezTo>
                      <a:pt x="25654" y="151674"/>
                      <a:pt x="64298" y="85250"/>
                      <a:pt x="130266" y="49052"/>
                    </a:cubicBezTo>
                    <a:cubicBezTo>
                      <a:pt x="173115" y="25545"/>
                      <a:pt x="227041" y="14454"/>
                      <a:pt x="296860" y="13476"/>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sp>
        <p:nvSpPr>
          <p:cNvPr id="925" name="Google Shape;925;p25"/>
          <p:cNvSpPr/>
          <p:nvPr/>
        </p:nvSpPr>
        <p:spPr>
          <a:xfrm>
            <a:off x="3825250" y="944880"/>
            <a:ext cx="4524501" cy="857276"/>
          </a:xfrm>
          <a:prstGeom prst="rect">
            <a:avLst/>
          </a:prstGeom>
        </p:spPr>
        <p:txBody>
          <a:bodyPr>
            <a:prstTxWarp prst="textPlain"/>
          </a:bodyPr>
          <a:lstStyle/>
          <a:p>
            <a:pPr lvl="0" algn="ctr"/>
            <a:r>
              <a:rPr b="0" i="0">
                <a:ln cap="flat" cmpd="sng" w="152400">
                  <a:solidFill>
                    <a:srgbClr val="FFFFFF"/>
                  </a:solidFill>
                  <a:prstDash val="solid"/>
                  <a:round/>
                  <a:headEnd len="sm" w="sm" type="none"/>
                  <a:tailEnd len="sm" w="sm" type="none"/>
                </a:ln>
                <a:solidFill>
                  <a:srgbClr val="FFFFFF"/>
                </a:solidFill>
                <a:latin typeface="Spicy Rice"/>
              </a:rPr>
              <a:t>Did you know?</a:t>
            </a:r>
          </a:p>
        </p:txBody>
      </p:sp>
      <p:sp>
        <p:nvSpPr>
          <p:cNvPr id="926" name="Google Shape;926;p25"/>
          <p:cNvSpPr txBox="1"/>
          <p:nvPr/>
        </p:nvSpPr>
        <p:spPr>
          <a:xfrm>
            <a:off x="2199000" y="940975"/>
            <a:ext cx="7794000" cy="763500"/>
          </a:xfrm>
          <a:prstGeom prst="rect">
            <a:avLst/>
          </a:prstGeom>
          <a:noFill/>
          <a:ln>
            <a:noFill/>
          </a:ln>
        </p:spPr>
        <p:txBody>
          <a:bodyPr anchorCtr="0" anchor="ctr" bIns="121900" lIns="121900" spcFirstLastPara="1" rIns="121900" wrap="square" tIns="121900">
            <a:noAutofit/>
          </a:bodyPr>
          <a:lstStyle/>
          <a:p>
            <a:pPr indent="0" lvl="0" marL="0" rtl="0" algn="ctr">
              <a:spcBef>
                <a:spcPts val="0"/>
              </a:spcBef>
              <a:spcAft>
                <a:spcPts val="0"/>
              </a:spcAft>
              <a:buNone/>
            </a:pPr>
            <a:r>
              <a:rPr lang="en" sz="6000">
                <a:solidFill>
                  <a:srgbClr val="F47C7E"/>
                </a:solidFill>
                <a:latin typeface="Spicy Rice"/>
                <a:ea typeface="Spicy Rice"/>
                <a:cs typeface="Spicy Rice"/>
                <a:sym typeface="Spicy Rice"/>
              </a:rPr>
              <a:t>D</a:t>
            </a:r>
            <a:r>
              <a:rPr lang="en" sz="6000">
                <a:solidFill>
                  <a:srgbClr val="9BB66F"/>
                </a:solidFill>
                <a:latin typeface="Spicy Rice"/>
                <a:ea typeface="Spicy Rice"/>
                <a:cs typeface="Spicy Rice"/>
                <a:sym typeface="Spicy Rice"/>
              </a:rPr>
              <a:t>i</a:t>
            </a:r>
            <a:r>
              <a:rPr lang="en" sz="6000">
                <a:solidFill>
                  <a:srgbClr val="F8C607"/>
                </a:solidFill>
                <a:latin typeface="Spicy Rice"/>
                <a:ea typeface="Spicy Rice"/>
                <a:cs typeface="Spicy Rice"/>
                <a:sym typeface="Spicy Rice"/>
              </a:rPr>
              <a:t>d</a:t>
            </a:r>
            <a:r>
              <a:rPr lang="en" sz="6000">
                <a:solidFill>
                  <a:srgbClr val="DE5A55"/>
                </a:solidFill>
                <a:latin typeface="Spicy Rice"/>
                <a:ea typeface="Spicy Rice"/>
                <a:cs typeface="Spicy Rice"/>
                <a:sym typeface="Spicy Rice"/>
              </a:rPr>
              <a:t> </a:t>
            </a:r>
            <a:r>
              <a:rPr lang="en" sz="6000">
                <a:solidFill>
                  <a:srgbClr val="BDDA80"/>
                </a:solidFill>
                <a:latin typeface="Spicy Rice"/>
                <a:ea typeface="Spicy Rice"/>
                <a:cs typeface="Spicy Rice"/>
                <a:sym typeface="Spicy Rice"/>
              </a:rPr>
              <a:t>y</a:t>
            </a:r>
            <a:r>
              <a:rPr lang="en" sz="6000">
                <a:solidFill>
                  <a:srgbClr val="F47C7E"/>
                </a:solidFill>
                <a:latin typeface="Spicy Rice"/>
                <a:ea typeface="Spicy Rice"/>
                <a:cs typeface="Spicy Rice"/>
                <a:sym typeface="Spicy Rice"/>
              </a:rPr>
              <a:t>o</a:t>
            </a:r>
            <a:r>
              <a:rPr lang="en" sz="6000">
                <a:solidFill>
                  <a:srgbClr val="9BB66F"/>
                </a:solidFill>
                <a:latin typeface="Spicy Rice"/>
                <a:ea typeface="Spicy Rice"/>
                <a:cs typeface="Spicy Rice"/>
                <a:sym typeface="Spicy Rice"/>
              </a:rPr>
              <a:t>u</a:t>
            </a:r>
            <a:r>
              <a:rPr lang="en" sz="6000">
                <a:solidFill>
                  <a:srgbClr val="DE5A55"/>
                </a:solidFill>
                <a:latin typeface="Spicy Rice"/>
                <a:ea typeface="Spicy Rice"/>
                <a:cs typeface="Spicy Rice"/>
                <a:sym typeface="Spicy Rice"/>
              </a:rPr>
              <a:t> </a:t>
            </a:r>
            <a:r>
              <a:rPr lang="en" sz="6000">
                <a:solidFill>
                  <a:srgbClr val="F8C607"/>
                </a:solidFill>
                <a:latin typeface="Spicy Rice"/>
                <a:ea typeface="Spicy Rice"/>
                <a:cs typeface="Spicy Rice"/>
                <a:sym typeface="Spicy Rice"/>
              </a:rPr>
              <a:t>k</a:t>
            </a:r>
            <a:r>
              <a:rPr lang="en" sz="6000">
                <a:solidFill>
                  <a:srgbClr val="BDDA80"/>
                </a:solidFill>
                <a:latin typeface="Spicy Rice"/>
                <a:ea typeface="Spicy Rice"/>
                <a:cs typeface="Spicy Rice"/>
                <a:sym typeface="Spicy Rice"/>
              </a:rPr>
              <a:t>n</a:t>
            </a:r>
            <a:r>
              <a:rPr lang="en" sz="6000">
                <a:solidFill>
                  <a:srgbClr val="F47C7E"/>
                </a:solidFill>
                <a:latin typeface="Spicy Rice"/>
                <a:ea typeface="Spicy Rice"/>
                <a:cs typeface="Spicy Rice"/>
                <a:sym typeface="Spicy Rice"/>
              </a:rPr>
              <a:t>o</a:t>
            </a:r>
            <a:r>
              <a:rPr lang="en" sz="6000">
                <a:solidFill>
                  <a:srgbClr val="9BB66F"/>
                </a:solidFill>
                <a:latin typeface="Spicy Rice"/>
                <a:ea typeface="Spicy Rice"/>
                <a:cs typeface="Spicy Rice"/>
                <a:sym typeface="Spicy Rice"/>
              </a:rPr>
              <a:t>w</a:t>
            </a:r>
            <a:r>
              <a:rPr lang="en" sz="6000">
                <a:solidFill>
                  <a:srgbClr val="F8C607"/>
                </a:solidFill>
                <a:latin typeface="Spicy Rice"/>
                <a:ea typeface="Spicy Rice"/>
                <a:cs typeface="Spicy Rice"/>
                <a:sym typeface="Spicy Rice"/>
              </a:rPr>
              <a:t>?</a:t>
            </a:r>
            <a:endParaRPr sz="6000">
              <a:solidFill>
                <a:srgbClr val="F8C607"/>
              </a:solidFill>
              <a:latin typeface="Spicy Rice"/>
              <a:ea typeface="Spicy Rice"/>
              <a:cs typeface="Spicy Rice"/>
              <a:sym typeface="Spicy Rice"/>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30" name="Shape 930"/>
        <p:cNvGrpSpPr/>
        <p:nvPr/>
      </p:nvGrpSpPr>
      <p:grpSpPr>
        <a:xfrm>
          <a:off x="0" y="0"/>
          <a:ext cx="0" cy="0"/>
          <a:chOff x="0" y="0"/>
          <a:chExt cx="0" cy="0"/>
        </a:xfrm>
      </p:grpSpPr>
      <p:sp>
        <p:nvSpPr>
          <p:cNvPr id="931" name="Google Shape;931;p26"/>
          <p:cNvSpPr/>
          <p:nvPr/>
        </p:nvSpPr>
        <p:spPr>
          <a:xfrm>
            <a:off x="830175" y="2589050"/>
            <a:ext cx="4853303" cy="732826"/>
          </a:xfrm>
          <a:prstGeom prst="rect">
            <a:avLst/>
          </a:prstGeom>
        </p:spPr>
        <p:txBody>
          <a:bodyPr>
            <a:prstTxWarp prst="textPlain"/>
          </a:bodyPr>
          <a:lstStyle/>
          <a:p>
            <a:pPr lvl="0" algn="ctr"/>
            <a:r>
              <a:rPr b="0" i="0">
                <a:ln cap="flat" cmpd="sng" w="152400">
                  <a:solidFill>
                    <a:srgbClr val="FFFFFF"/>
                  </a:solidFill>
                  <a:prstDash val="solid"/>
                  <a:round/>
                  <a:headEnd len="sm" w="sm" type="none"/>
                  <a:tailEnd len="sm" w="sm" type="none"/>
                </a:ln>
                <a:solidFill>
                  <a:srgbClr val="FFFFFF"/>
                </a:solidFill>
                <a:latin typeface="Spicy Rice"/>
              </a:rPr>
              <a:t>Cats love to sleep.</a:t>
            </a:r>
          </a:p>
        </p:txBody>
      </p:sp>
      <p:sp>
        <p:nvSpPr>
          <p:cNvPr id="932" name="Google Shape;932;p26"/>
          <p:cNvSpPr txBox="1"/>
          <p:nvPr>
            <p:ph type="title"/>
          </p:nvPr>
        </p:nvSpPr>
        <p:spPr>
          <a:xfrm>
            <a:off x="696900" y="2555613"/>
            <a:ext cx="5170500" cy="799200"/>
          </a:xfrm>
          <a:prstGeom prst="rect">
            <a:avLst/>
          </a:prstGeom>
        </p:spPr>
        <p:txBody>
          <a:bodyPr anchorCtr="0" anchor="ctr" bIns="121900" lIns="121900" spcFirstLastPara="1" rIns="121900" wrap="square" tIns="121900">
            <a:noAutofit/>
          </a:bodyPr>
          <a:lstStyle/>
          <a:p>
            <a:pPr indent="0" lvl="0" marL="0" rtl="0" algn="l">
              <a:spcBef>
                <a:spcPts val="0"/>
              </a:spcBef>
              <a:spcAft>
                <a:spcPts val="0"/>
              </a:spcAft>
              <a:buSzPts val="7000"/>
              <a:buNone/>
            </a:pPr>
            <a:r>
              <a:rPr lang="en" sz="5100"/>
              <a:t>Cats love to sleep.</a:t>
            </a:r>
            <a:endParaRPr sz="5100"/>
          </a:p>
        </p:txBody>
      </p:sp>
      <p:sp>
        <p:nvSpPr>
          <p:cNvPr id="933" name="Google Shape;933;p26"/>
          <p:cNvSpPr txBox="1"/>
          <p:nvPr>
            <p:ph idx="4294967295" type="body"/>
          </p:nvPr>
        </p:nvSpPr>
        <p:spPr>
          <a:xfrm>
            <a:off x="696900" y="3459088"/>
            <a:ext cx="5170500" cy="2062500"/>
          </a:xfrm>
          <a:prstGeom prst="rect">
            <a:avLst/>
          </a:prstGeom>
          <a:noFill/>
          <a:ln>
            <a:noFill/>
          </a:ln>
        </p:spPr>
        <p:txBody>
          <a:bodyPr anchorCtr="0" anchor="t" bIns="121900" lIns="121900" spcFirstLastPara="1" rIns="121900" wrap="square" tIns="121900">
            <a:noAutofit/>
          </a:bodyPr>
          <a:lstStyle/>
          <a:p>
            <a:pPr indent="0" lvl="0" marL="0" rtl="0" algn="l">
              <a:lnSpc>
                <a:spcPct val="115000"/>
              </a:lnSpc>
              <a:spcBef>
                <a:spcPts val="0"/>
              </a:spcBef>
              <a:spcAft>
                <a:spcPts val="0"/>
              </a:spcAft>
              <a:buSzPts val="1900"/>
              <a:buNone/>
            </a:pPr>
            <a:r>
              <a:rPr lang="en"/>
              <a:t>A fifteen-year-old cat has probably spent ten years of its life sleeping.</a:t>
            </a:r>
            <a:endParaRPr/>
          </a:p>
          <a:p>
            <a:pPr indent="0" lvl="0" marL="0" rtl="0" algn="l">
              <a:lnSpc>
                <a:spcPct val="115000"/>
              </a:lnSpc>
              <a:spcBef>
                <a:spcPts val="0"/>
              </a:spcBef>
              <a:spcAft>
                <a:spcPts val="0"/>
              </a:spcAft>
              <a:buSzPts val="1900"/>
              <a:buNone/>
            </a:pPr>
            <a:r>
              <a:t/>
            </a:r>
            <a:endParaRPr/>
          </a:p>
          <a:p>
            <a:pPr indent="0" lvl="0" marL="0" rtl="0" algn="l">
              <a:lnSpc>
                <a:spcPct val="115000"/>
              </a:lnSpc>
              <a:spcBef>
                <a:spcPts val="0"/>
              </a:spcBef>
              <a:spcAft>
                <a:spcPts val="0"/>
              </a:spcAft>
              <a:buSzPts val="1900"/>
              <a:buNone/>
            </a:pPr>
            <a:r>
              <a:rPr lang="en"/>
              <a:t>Also, cats use their whiskers as feelers to determine if a space is too small to squeeze through.</a:t>
            </a:r>
            <a:endParaRPr/>
          </a:p>
        </p:txBody>
      </p:sp>
      <p:pic>
        <p:nvPicPr>
          <p:cNvPr id="934" name="Google Shape;934;p26"/>
          <p:cNvPicPr preferRelativeResize="0"/>
          <p:nvPr/>
        </p:nvPicPr>
        <p:blipFill rotWithShape="1">
          <a:blip r:embed="rId3">
            <a:alphaModFix/>
          </a:blip>
          <a:srcRect b="5099" l="0" r="0" t="15850"/>
          <a:stretch/>
        </p:blipFill>
        <p:spPr>
          <a:xfrm flipH="1">
            <a:off x="6455926" y="567712"/>
            <a:ext cx="5170499" cy="5722577"/>
          </a:xfrm>
          <a:prstGeom prst="rect">
            <a:avLst/>
          </a:prstGeom>
          <a:noFill/>
          <a:ln cap="flat" cmpd="sng" w="114300">
            <a:solidFill>
              <a:srgbClr val="FFFFFF"/>
            </a:solidFill>
            <a:prstDash val="solid"/>
            <a:round/>
            <a:headEnd len="sm" w="sm" type="none"/>
            <a:tailEnd len="sm" w="sm" type="none"/>
          </a:ln>
          <a:effectLst>
            <a:outerShdw blurRad="57150" rotWithShape="0" algn="bl" dir="5400000" dist="19050">
              <a:srgbClr val="000000">
                <a:alpha val="50000"/>
              </a:srgbClr>
            </a:outerShdw>
          </a:effectLst>
        </p:spPr>
      </p:pic>
      <p:grpSp>
        <p:nvGrpSpPr>
          <p:cNvPr id="935" name="Google Shape;935;p26"/>
          <p:cNvGrpSpPr/>
          <p:nvPr/>
        </p:nvGrpSpPr>
        <p:grpSpPr>
          <a:xfrm>
            <a:off x="10563888" y="4612286"/>
            <a:ext cx="1370006" cy="1893701"/>
            <a:chOff x="5466252" y="2545094"/>
            <a:chExt cx="1370006" cy="1893701"/>
          </a:xfrm>
        </p:grpSpPr>
        <p:sp>
          <p:nvSpPr>
            <p:cNvPr id="936" name="Google Shape;936;p26"/>
            <p:cNvSpPr/>
            <p:nvPr/>
          </p:nvSpPr>
          <p:spPr>
            <a:xfrm>
              <a:off x="5479656" y="2572942"/>
              <a:ext cx="1333967" cy="1852439"/>
            </a:xfrm>
            <a:custGeom>
              <a:rect b="b" l="l" r="r" t="t"/>
              <a:pathLst>
                <a:path extrusionOk="0" h="1852439" w="1333967">
                  <a:moveTo>
                    <a:pt x="331937" y="0"/>
                  </a:moveTo>
                  <a:cubicBezTo>
                    <a:pt x="331937" y="0"/>
                    <a:pt x="250806" y="141306"/>
                    <a:pt x="333189" y="447250"/>
                  </a:cubicBezTo>
                  <a:cubicBezTo>
                    <a:pt x="215766" y="407971"/>
                    <a:pt x="63001" y="404977"/>
                    <a:pt x="63001" y="404977"/>
                  </a:cubicBezTo>
                  <a:cubicBezTo>
                    <a:pt x="63001" y="404977"/>
                    <a:pt x="127851" y="540396"/>
                    <a:pt x="246546" y="653191"/>
                  </a:cubicBezTo>
                  <a:cubicBezTo>
                    <a:pt x="250846" y="657283"/>
                    <a:pt x="254811" y="660163"/>
                    <a:pt x="259104" y="664074"/>
                  </a:cubicBezTo>
                  <a:cubicBezTo>
                    <a:pt x="146268" y="693743"/>
                    <a:pt x="0" y="778557"/>
                    <a:pt x="0" y="778557"/>
                  </a:cubicBezTo>
                  <a:cubicBezTo>
                    <a:pt x="0" y="778557"/>
                    <a:pt x="191227" y="836910"/>
                    <a:pt x="342190" y="840299"/>
                  </a:cubicBezTo>
                  <a:cubicBezTo>
                    <a:pt x="345706" y="840380"/>
                    <a:pt x="348847" y="840132"/>
                    <a:pt x="352236" y="840092"/>
                  </a:cubicBezTo>
                  <a:cubicBezTo>
                    <a:pt x="150039" y="1240568"/>
                    <a:pt x="392875" y="2124098"/>
                    <a:pt x="1036824" y="1770797"/>
                  </a:cubicBezTo>
                  <a:cubicBezTo>
                    <a:pt x="1657707" y="1430154"/>
                    <a:pt x="1178230" y="769576"/>
                    <a:pt x="753657" y="665333"/>
                  </a:cubicBezTo>
                  <a:cubicBezTo>
                    <a:pt x="778577" y="670744"/>
                    <a:pt x="803605" y="677415"/>
                    <a:pt x="828787" y="686262"/>
                  </a:cubicBezTo>
                  <a:cubicBezTo>
                    <a:pt x="870136" y="657926"/>
                    <a:pt x="909991" y="623971"/>
                    <a:pt x="940551" y="582662"/>
                  </a:cubicBezTo>
                  <a:cubicBezTo>
                    <a:pt x="1061396" y="419302"/>
                    <a:pt x="1045195" y="305563"/>
                    <a:pt x="1045195" y="305563"/>
                  </a:cubicBezTo>
                  <a:cubicBezTo>
                    <a:pt x="1045195" y="305563"/>
                    <a:pt x="913668" y="337013"/>
                    <a:pt x="818741" y="391790"/>
                  </a:cubicBezTo>
                  <a:cubicBezTo>
                    <a:pt x="821326" y="377692"/>
                    <a:pt x="823141" y="364251"/>
                    <a:pt x="823141" y="352236"/>
                  </a:cubicBezTo>
                  <a:cubicBezTo>
                    <a:pt x="823141" y="260550"/>
                    <a:pt x="744455" y="105690"/>
                    <a:pt x="744448" y="105690"/>
                  </a:cubicBezTo>
                  <a:cubicBezTo>
                    <a:pt x="744448" y="105690"/>
                    <a:pt x="616838" y="223729"/>
                    <a:pt x="573668" y="314564"/>
                  </a:cubicBezTo>
                  <a:cubicBezTo>
                    <a:pt x="493287" y="149550"/>
                    <a:pt x="331937" y="0"/>
                    <a:pt x="331937" y="0"/>
                  </a:cubicBezTo>
                  <a:close/>
                </a:path>
              </a:pathLst>
            </a:custGeom>
            <a:solidFill>
              <a:srgbClr val="FFFCF9"/>
            </a:solidFill>
            <a:ln cap="flat" cmpd="sng" w="167350">
              <a:solidFill>
                <a:srgbClr val="FFFCF9"/>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937" name="Google Shape;937;p26"/>
            <p:cNvGrpSpPr/>
            <p:nvPr/>
          </p:nvGrpSpPr>
          <p:grpSpPr>
            <a:xfrm>
              <a:off x="5466252" y="2545094"/>
              <a:ext cx="1370006" cy="1893701"/>
              <a:chOff x="5466252" y="2545094"/>
              <a:chExt cx="1370006" cy="1893701"/>
            </a:xfrm>
          </p:grpSpPr>
          <p:sp>
            <p:nvSpPr>
              <p:cNvPr id="938" name="Google Shape;938;p26"/>
              <p:cNvSpPr/>
              <p:nvPr/>
            </p:nvSpPr>
            <p:spPr>
              <a:xfrm>
                <a:off x="5777955" y="3230546"/>
                <a:ext cx="1051312" cy="1201512"/>
              </a:xfrm>
              <a:custGeom>
                <a:rect b="b" l="l" r="r" t="t"/>
                <a:pathLst>
                  <a:path extrusionOk="0" h="1201512" w="1051312">
                    <a:moveTo>
                      <a:pt x="187641" y="49191"/>
                    </a:moveTo>
                    <a:cubicBezTo>
                      <a:pt x="597280" y="-221894"/>
                      <a:pt x="1525983" y="696469"/>
                      <a:pt x="754243" y="1119876"/>
                    </a:cubicBezTo>
                    <a:cubicBezTo>
                      <a:pt x="15575" y="1525148"/>
                      <a:pt x="-195643" y="302837"/>
                      <a:pt x="187641" y="49191"/>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39" name="Google Shape;939;p26"/>
              <p:cNvSpPr/>
              <p:nvPr/>
            </p:nvSpPr>
            <p:spPr>
              <a:xfrm>
                <a:off x="5757766" y="3211120"/>
                <a:ext cx="1078492" cy="1227675"/>
              </a:xfrm>
              <a:custGeom>
                <a:rect b="b" l="l" r="r" t="t"/>
                <a:pathLst>
                  <a:path extrusionOk="0" h="1227675" w="1078492">
                    <a:moveTo>
                      <a:pt x="366509" y="91"/>
                    </a:moveTo>
                    <a:cubicBezTo>
                      <a:pt x="303227" y="1430"/>
                      <a:pt x="244257" y="17517"/>
                      <a:pt x="194054" y="50742"/>
                    </a:cubicBezTo>
                    <a:cubicBezTo>
                      <a:pt x="4642" y="176088"/>
                      <a:pt x="-52706" y="542080"/>
                      <a:pt x="51322" y="848762"/>
                    </a:cubicBezTo>
                    <a:cubicBezTo>
                      <a:pt x="104017" y="1004105"/>
                      <a:pt x="192541" y="1123591"/>
                      <a:pt x="307700" y="1183833"/>
                    </a:cubicBezTo>
                    <a:cubicBezTo>
                      <a:pt x="438270" y="1252138"/>
                      <a:pt x="596520" y="1241878"/>
                      <a:pt x="774413" y="1144278"/>
                    </a:cubicBezTo>
                    <a:cubicBezTo>
                      <a:pt x="959746" y="1042600"/>
                      <a:pt x="1059308" y="906753"/>
                      <a:pt x="1076004" y="749977"/>
                    </a:cubicBezTo>
                    <a:cubicBezTo>
                      <a:pt x="1090698" y="612000"/>
                      <a:pt x="1039745" y="463568"/>
                      <a:pt x="938496" y="328886"/>
                    </a:cubicBezTo>
                    <a:cubicBezTo>
                      <a:pt x="785684" y="125618"/>
                      <a:pt x="556356" y="-3921"/>
                      <a:pt x="366509" y="91"/>
                    </a:cubicBezTo>
                    <a:close/>
                    <a:moveTo>
                      <a:pt x="375088" y="12648"/>
                    </a:moveTo>
                    <a:cubicBezTo>
                      <a:pt x="816726" y="12615"/>
                      <a:pt x="1443409" y="762072"/>
                      <a:pt x="768137" y="1132558"/>
                    </a:cubicBezTo>
                    <a:cubicBezTo>
                      <a:pt x="29469" y="1537823"/>
                      <a:pt x="-181910" y="315686"/>
                      <a:pt x="201381" y="62040"/>
                    </a:cubicBezTo>
                    <a:cubicBezTo>
                      <a:pt x="252582" y="28159"/>
                      <a:pt x="312000" y="12655"/>
                      <a:pt x="375088" y="12648"/>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940" name="Google Shape;940;p26"/>
              <p:cNvGrpSpPr/>
              <p:nvPr/>
            </p:nvGrpSpPr>
            <p:grpSpPr>
              <a:xfrm>
                <a:off x="5466252" y="2545094"/>
                <a:ext cx="1072857" cy="867044"/>
                <a:chOff x="5466252" y="2545094"/>
                <a:chExt cx="1072857" cy="867044"/>
              </a:xfrm>
            </p:grpSpPr>
            <p:sp>
              <p:nvSpPr>
                <p:cNvPr id="941" name="Google Shape;941;p26"/>
                <p:cNvSpPr/>
                <p:nvPr/>
              </p:nvSpPr>
              <p:spPr>
                <a:xfrm>
                  <a:off x="5486045" y="3218270"/>
                  <a:ext cx="506996" cy="187123"/>
                </a:xfrm>
                <a:custGeom>
                  <a:rect b="b" l="l" r="r" t="t"/>
                  <a:pathLst>
                    <a:path extrusionOk="0" h="187123" w="506996">
                      <a:moveTo>
                        <a:pt x="324463" y="0"/>
                      </a:moveTo>
                      <a:cubicBezTo>
                        <a:pt x="305483" y="0"/>
                        <a:pt x="282872" y="4668"/>
                        <a:pt x="259224" y="10883"/>
                      </a:cubicBezTo>
                      <a:cubicBezTo>
                        <a:pt x="146389" y="40552"/>
                        <a:pt x="0" y="125366"/>
                        <a:pt x="0" y="125366"/>
                      </a:cubicBezTo>
                      <a:cubicBezTo>
                        <a:pt x="0" y="125366"/>
                        <a:pt x="191200" y="183719"/>
                        <a:pt x="342170" y="187108"/>
                      </a:cubicBezTo>
                      <a:cubicBezTo>
                        <a:pt x="346128" y="187195"/>
                        <a:pt x="349724" y="186880"/>
                        <a:pt x="353623" y="186900"/>
                      </a:cubicBezTo>
                      <a:cubicBezTo>
                        <a:pt x="367566" y="160480"/>
                        <a:pt x="383586" y="136551"/>
                        <a:pt x="401575" y="114905"/>
                      </a:cubicBezTo>
                      <a:cubicBezTo>
                        <a:pt x="418271" y="94820"/>
                        <a:pt x="436896" y="77307"/>
                        <a:pt x="457095" y="62164"/>
                      </a:cubicBezTo>
                      <a:cubicBezTo>
                        <a:pt x="462841" y="57851"/>
                        <a:pt x="468347" y="53056"/>
                        <a:pt x="474374" y="49185"/>
                      </a:cubicBezTo>
                      <a:cubicBezTo>
                        <a:pt x="484862" y="42461"/>
                        <a:pt x="495879" y="37103"/>
                        <a:pt x="506997" y="31812"/>
                      </a:cubicBezTo>
                      <a:cubicBezTo>
                        <a:pt x="483369" y="24070"/>
                        <a:pt x="455769" y="16475"/>
                        <a:pt x="424908" y="10468"/>
                      </a:cubicBezTo>
                      <a:cubicBezTo>
                        <a:pt x="393438" y="4340"/>
                        <a:pt x="359476" y="0"/>
                        <a:pt x="324463" y="0"/>
                      </a:cubicBezTo>
                      <a:close/>
                    </a:path>
                  </a:pathLst>
                </a:custGeom>
                <a:solidFill>
                  <a:srgbClr val="BFDB87"/>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42" name="Google Shape;942;p26"/>
                <p:cNvSpPr/>
                <p:nvPr/>
              </p:nvSpPr>
              <p:spPr>
                <a:xfrm>
                  <a:off x="5466252" y="3198239"/>
                  <a:ext cx="533764" cy="213899"/>
                </a:xfrm>
                <a:custGeom>
                  <a:rect b="b" l="l" r="r" t="t"/>
                  <a:pathLst>
                    <a:path extrusionOk="0" h="213899" w="533764">
                      <a:moveTo>
                        <a:pt x="337813" y="0"/>
                      </a:moveTo>
                      <a:cubicBezTo>
                        <a:pt x="319295" y="0"/>
                        <a:pt x="297703" y="3797"/>
                        <a:pt x="269166" y="11298"/>
                      </a:cubicBezTo>
                      <a:cubicBezTo>
                        <a:pt x="218762" y="24552"/>
                        <a:pt x="158935" y="49078"/>
                        <a:pt x="94822" y="80575"/>
                      </a:cubicBezTo>
                      <a:cubicBezTo>
                        <a:pt x="72467" y="91558"/>
                        <a:pt x="51130" y="102622"/>
                        <a:pt x="31620" y="113224"/>
                      </a:cubicBezTo>
                      <a:cubicBezTo>
                        <a:pt x="24782" y="116941"/>
                        <a:pt x="7035" y="126853"/>
                        <a:pt x="6713" y="127034"/>
                      </a:cubicBezTo>
                      <a:cubicBezTo>
                        <a:pt x="-3406" y="132901"/>
                        <a:pt x="-1752" y="148110"/>
                        <a:pt x="9432" y="151526"/>
                      </a:cubicBezTo>
                      <a:cubicBezTo>
                        <a:pt x="9834" y="151646"/>
                        <a:pt x="33134" y="158296"/>
                        <a:pt x="42082" y="160734"/>
                      </a:cubicBezTo>
                      <a:cubicBezTo>
                        <a:pt x="67618" y="167686"/>
                        <a:pt x="95586" y="174839"/>
                        <a:pt x="124960" y="181449"/>
                      </a:cubicBezTo>
                      <a:cubicBezTo>
                        <a:pt x="209091" y="200396"/>
                        <a:pt x="288085" y="212384"/>
                        <a:pt x="355179" y="213890"/>
                      </a:cubicBezTo>
                      <a:cubicBezTo>
                        <a:pt x="357315" y="213937"/>
                        <a:pt x="359023" y="213797"/>
                        <a:pt x="362298" y="213683"/>
                      </a:cubicBezTo>
                      <a:cubicBezTo>
                        <a:pt x="362331" y="213683"/>
                        <a:pt x="365673" y="213676"/>
                        <a:pt x="366899" y="213683"/>
                      </a:cubicBezTo>
                      <a:cubicBezTo>
                        <a:pt x="371882" y="213703"/>
                        <a:pt x="376503" y="210971"/>
                        <a:pt x="378833" y="206564"/>
                      </a:cubicBezTo>
                      <a:cubicBezTo>
                        <a:pt x="392228" y="181188"/>
                        <a:pt x="407746" y="157988"/>
                        <a:pt x="425292" y="136872"/>
                      </a:cubicBezTo>
                      <a:cubicBezTo>
                        <a:pt x="441051" y="117919"/>
                        <a:pt x="458745" y="101001"/>
                        <a:pt x="478455" y="86227"/>
                      </a:cubicBezTo>
                      <a:cubicBezTo>
                        <a:pt x="480103" y="84988"/>
                        <a:pt x="484483" y="81613"/>
                        <a:pt x="484731" y="81412"/>
                      </a:cubicBezTo>
                      <a:cubicBezTo>
                        <a:pt x="489868" y="77353"/>
                        <a:pt x="492171" y="75686"/>
                        <a:pt x="494984" y="73878"/>
                      </a:cubicBezTo>
                      <a:cubicBezTo>
                        <a:pt x="503289" y="68553"/>
                        <a:pt x="511346" y="64394"/>
                        <a:pt x="526173" y="57342"/>
                      </a:cubicBezTo>
                      <a:cubicBezTo>
                        <a:pt x="537083" y="52152"/>
                        <a:pt x="535978" y="36199"/>
                        <a:pt x="524499" y="32435"/>
                      </a:cubicBezTo>
                      <a:cubicBezTo>
                        <a:pt x="497904" y="23722"/>
                        <a:pt x="469943" y="16348"/>
                        <a:pt x="440783" y="10669"/>
                      </a:cubicBezTo>
                      <a:cubicBezTo>
                        <a:pt x="404973" y="3703"/>
                        <a:pt x="371038" y="0"/>
                        <a:pt x="337813" y="0"/>
                      </a:cubicBezTo>
                      <a:close/>
                      <a:moveTo>
                        <a:pt x="337813" y="13395"/>
                      </a:moveTo>
                      <a:cubicBezTo>
                        <a:pt x="372826" y="13395"/>
                        <a:pt x="406795" y="17734"/>
                        <a:pt x="438272" y="23856"/>
                      </a:cubicBezTo>
                      <a:cubicBezTo>
                        <a:pt x="469133" y="29863"/>
                        <a:pt x="496685" y="37458"/>
                        <a:pt x="520313" y="45207"/>
                      </a:cubicBezTo>
                      <a:cubicBezTo>
                        <a:pt x="509196" y="50491"/>
                        <a:pt x="498360" y="55848"/>
                        <a:pt x="487872" y="62572"/>
                      </a:cubicBezTo>
                      <a:cubicBezTo>
                        <a:pt x="481837" y="66444"/>
                        <a:pt x="476245" y="71246"/>
                        <a:pt x="470499" y="75552"/>
                      </a:cubicBezTo>
                      <a:cubicBezTo>
                        <a:pt x="450300" y="90694"/>
                        <a:pt x="431728" y="108208"/>
                        <a:pt x="415039" y="128293"/>
                      </a:cubicBezTo>
                      <a:cubicBezTo>
                        <a:pt x="397044" y="149938"/>
                        <a:pt x="381051" y="173874"/>
                        <a:pt x="367113" y="200288"/>
                      </a:cubicBezTo>
                      <a:cubicBezTo>
                        <a:pt x="363216" y="200275"/>
                        <a:pt x="359552" y="200583"/>
                        <a:pt x="355601" y="200496"/>
                      </a:cubicBezTo>
                      <a:cubicBezTo>
                        <a:pt x="204631" y="197107"/>
                        <a:pt x="13410" y="138754"/>
                        <a:pt x="13410" y="138754"/>
                      </a:cubicBezTo>
                      <a:cubicBezTo>
                        <a:pt x="13410" y="138754"/>
                        <a:pt x="159887" y="53940"/>
                        <a:pt x="272722" y="24278"/>
                      </a:cubicBezTo>
                      <a:cubicBezTo>
                        <a:pt x="296370" y="18056"/>
                        <a:pt x="318833" y="13395"/>
                        <a:pt x="337813" y="1339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43" name="Google Shape;943;p26"/>
                <p:cNvSpPr/>
                <p:nvPr/>
              </p:nvSpPr>
              <p:spPr>
                <a:xfrm>
                  <a:off x="6098457" y="2870642"/>
                  <a:ext cx="433607" cy="380699"/>
                </a:xfrm>
                <a:custGeom>
                  <a:rect b="b" l="l" r="r" t="t"/>
                  <a:pathLst>
                    <a:path extrusionOk="0" h="380699" w="433607">
                      <a:moveTo>
                        <a:pt x="432898" y="0"/>
                      </a:moveTo>
                      <a:cubicBezTo>
                        <a:pt x="432898" y="0"/>
                        <a:pt x="301223" y="31450"/>
                        <a:pt x="206296" y="86227"/>
                      </a:cubicBezTo>
                      <a:cubicBezTo>
                        <a:pt x="206283" y="86288"/>
                        <a:pt x="206309" y="86375"/>
                        <a:pt x="206296" y="86435"/>
                      </a:cubicBezTo>
                      <a:cubicBezTo>
                        <a:pt x="177531" y="103044"/>
                        <a:pt x="151800" y="121415"/>
                        <a:pt x="134575" y="142109"/>
                      </a:cubicBezTo>
                      <a:cubicBezTo>
                        <a:pt x="99495" y="184262"/>
                        <a:pt x="60563" y="245863"/>
                        <a:pt x="28946" y="299287"/>
                      </a:cubicBezTo>
                      <a:cubicBezTo>
                        <a:pt x="13200" y="325896"/>
                        <a:pt x="10488" y="331186"/>
                        <a:pt x="0" y="350140"/>
                      </a:cubicBezTo>
                      <a:cubicBezTo>
                        <a:pt x="10756" y="349001"/>
                        <a:pt x="21605" y="348278"/>
                        <a:pt x="32616" y="348050"/>
                      </a:cubicBezTo>
                      <a:cubicBezTo>
                        <a:pt x="35462" y="347990"/>
                        <a:pt x="38188" y="347628"/>
                        <a:pt x="41041" y="347628"/>
                      </a:cubicBezTo>
                      <a:cubicBezTo>
                        <a:pt x="59485" y="347628"/>
                        <a:pt x="78458" y="349229"/>
                        <a:pt x="97425" y="351606"/>
                      </a:cubicBezTo>
                      <a:cubicBezTo>
                        <a:pt x="136564" y="356516"/>
                        <a:pt x="176406" y="366635"/>
                        <a:pt x="216449" y="380699"/>
                      </a:cubicBezTo>
                      <a:cubicBezTo>
                        <a:pt x="257798" y="352363"/>
                        <a:pt x="297573" y="318408"/>
                        <a:pt x="328133" y="277099"/>
                      </a:cubicBezTo>
                      <a:cubicBezTo>
                        <a:pt x="448971" y="113740"/>
                        <a:pt x="432898" y="0"/>
                        <a:pt x="432898" y="0"/>
                      </a:cubicBezTo>
                      <a:close/>
                    </a:path>
                  </a:pathLst>
                </a:custGeom>
                <a:solidFill>
                  <a:srgbClr val="BDD98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44" name="Google Shape;944;p26"/>
                <p:cNvSpPr/>
                <p:nvPr/>
              </p:nvSpPr>
              <p:spPr>
                <a:xfrm>
                  <a:off x="6078635" y="2850652"/>
                  <a:ext cx="460474" cy="407397"/>
                </a:xfrm>
                <a:custGeom>
                  <a:rect b="b" l="l" r="r" t="t"/>
                  <a:pathLst>
                    <a:path extrusionOk="0" h="407397" w="460474">
                      <a:moveTo>
                        <a:pt x="443290" y="374"/>
                      </a:moveTo>
                      <a:cubicBezTo>
                        <a:pt x="442199" y="635"/>
                        <a:pt x="426815" y="4546"/>
                        <a:pt x="420687" y="6234"/>
                      </a:cubicBezTo>
                      <a:cubicBezTo>
                        <a:pt x="403200" y="11042"/>
                        <a:pt x="384200" y="16682"/>
                        <a:pt x="364389" y="23184"/>
                      </a:cubicBezTo>
                      <a:cubicBezTo>
                        <a:pt x="307610" y="41836"/>
                        <a:pt x="255525" y="63362"/>
                        <a:pt x="213071" y="87853"/>
                      </a:cubicBezTo>
                      <a:cubicBezTo>
                        <a:pt x="213018" y="87887"/>
                        <a:pt x="213125" y="88034"/>
                        <a:pt x="213071" y="88068"/>
                      </a:cubicBezTo>
                      <a:cubicBezTo>
                        <a:pt x="212984" y="88115"/>
                        <a:pt x="212951" y="88222"/>
                        <a:pt x="212864" y="88275"/>
                      </a:cubicBezTo>
                      <a:cubicBezTo>
                        <a:pt x="179746" y="107423"/>
                        <a:pt x="154759" y="126416"/>
                        <a:pt x="137727" y="146876"/>
                      </a:cubicBezTo>
                      <a:cubicBezTo>
                        <a:pt x="106384" y="184542"/>
                        <a:pt x="70346" y="238877"/>
                        <a:pt x="30779" y="305729"/>
                      </a:cubicBezTo>
                      <a:cubicBezTo>
                        <a:pt x="21851" y="320818"/>
                        <a:pt x="16922" y="329491"/>
                        <a:pt x="11738" y="338793"/>
                      </a:cubicBezTo>
                      <a:cubicBezTo>
                        <a:pt x="11544" y="339141"/>
                        <a:pt x="2918" y="354786"/>
                        <a:pt x="1692" y="357003"/>
                      </a:cubicBezTo>
                      <a:cubicBezTo>
                        <a:pt x="-3551" y="366480"/>
                        <a:pt x="4104" y="377818"/>
                        <a:pt x="14873" y="376673"/>
                      </a:cubicBezTo>
                      <a:cubicBezTo>
                        <a:pt x="25508" y="375548"/>
                        <a:pt x="35869" y="375012"/>
                        <a:pt x="46269" y="374791"/>
                      </a:cubicBezTo>
                      <a:cubicBezTo>
                        <a:pt x="47636" y="374764"/>
                        <a:pt x="50817" y="374590"/>
                        <a:pt x="50870" y="374584"/>
                      </a:cubicBezTo>
                      <a:cubicBezTo>
                        <a:pt x="52719" y="374456"/>
                        <a:pt x="53569" y="374376"/>
                        <a:pt x="54433" y="374376"/>
                      </a:cubicBezTo>
                      <a:cubicBezTo>
                        <a:pt x="70936" y="374376"/>
                        <a:pt x="88898" y="375588"/>
                        <a:pt x="109264" y="378140"/>
                      </a:cubicBezTo>
                      <a:cubicBezTo>
                        <a:pt x="146219" y="382774"/>
                        <a:pt x="184856" y="392358"/>
                        <a:pt x="225421" y="406603"/>
                      </a:cubicBezTo>
                      <a:cubicBezTo>
                        <a:pt x="229446" y="408016"/>
                        <a:pt x="233833" y="407554"/>
                        <a:pt x="237349" y="405136"/>
                      </a:cubicBezTo>
                      <a:cubicBezTo>
                        <a:pt x="284706" y="372688"/>
                        <a:pt x="323161" y="337728"/>
                        <a:pt x="352247" y="298402"/>
                      </a:cubicBezTo>
                      <a:cubicBezTo>
                        <a:pt x="401258" y="232153"/>
                        <a:pt x="432092" y="168957"/>
                        <a:pt x="448105" y="110249"/>
                      </a:cubicBezTo>
                      <a:cubicBezTo>
                        <a:pt x="458841" y="70876"/>
                        <a:pt x="461701" y="38970"/>
                        <a:pt x="460033" y="16072"/>
                      </a:cubicBezTo>
                      <a:cubicBezTo>
                        <a:pt x="459879" y="13936"/>
                        <a:pt x="459745" y="12389"/>
                        <a:pt x="459618" y="11464"/>
                      </a:cubicBezTo>
                      <a:cubicBezTo>
                        <a:pt x="458513" y="3655"/>
                        <a:pt x="450965" y="-1461"/>
                        <a:pt x="443290" y="374"/>
                      </a:cubicBezTo>
                      <a:close/>
                      <a:moveTo>
                        <a:pt x="446431" y="13346"/>
                      </a:moveTo>
                      <a:cubicBezTo>
                        <a:pt x="446431" y="13346"/>
                        <a:pt x="462417" y="127086"/>
                        <a:pt x="341579" y="290446"/>
                      </a:cubicBezTo>
                      <a:cubicBezTo>
                        <a:pt x="311019" y="331754"/>
                        <a:pt x="271164" y="365710"/>
                        <a:pt x="229815" y="394046"/>
                      </a:cubicBezTo>
                      <a:cubicBezTo>
                        <a:pt x="189772" y="379988"/>
                        <a:pt x="150077" y="369862"/>
                        <a:pt x="110938" y="364953"/>
                      </a:cubicBezTo>
                      <a:cubicBezTo>
                        <a:pt x="91972" y="362575"/>
                        <a:pt x="72871" y="360981"/>
                        <a:pt x="54433" y="360981"/>
                      </a:cubicBezTo>
                      <a:cubicBezTo>
                        <a:pt x="51573" y="360981"/>
                        <a:pt x="48901" y="361336"/>
                        <a:pt x="46062" y="361396"/>
                      </a:cubicBezTo>
                      <a:cubicBezTo>
                        <a:pt x="35045" y="361631"/>
                        <a:pt x="24168" y="362354"/>
                        <a:pt x="13412" y="363493"/>
                      </a:cubicBezTo>
                      <a:cubicBezTo>
                        <a:pt x="23901" y="344533"/>
                        <a:pt x="26546" y="339242"/>
                        <a:pt x="42291" y="312634"/>
                      </a:cubicBezTo>
                      <a:cubicBezTo>
                        <a:pt x="73909" y="259210"/>
                        <a:pt x="112901" y="197608"/>
                        <a:pt x="147981" y="155456"/>
                      </a:cubicBezTo>
                      <a:cubicBezTo>
                        <a:pt x="165206" y="134761"/>
                        <a:pt x="191004" y="116397"/>
                        <a:pt x="219769" y="99788"/>
                      </a:cubicBezTo>
                      <a:cubicBezTo>
                        <a:pt x="219782" y="99728"/>
                        <a:pt x="219755" y="99641"/>
                        <a:pt x="219769" y="99574"/>
                      </a:cubicBezTo>
                      <a:cubicBezTo>
                        <a:pt x="314696" y="44803"/>
                        <a:pt x="446431" y="13346"/>
                        <a:pt x="446431" y="13346"/>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45" name="Google Shape;945;p26"/>
                <p:cNvSpPr/>
                <p:nvPr/>
              </p:nvSpPr>
              <p:spPr>
                <a:xfrm>
                  <a:off x="5549127" y="2670769"/>
                  <a:ext cx="760159" cy="662406"/>
                </a:xfrm>
                <a:custGeom>
                  <a:rect b="b" l="l" r="r" t="t"/>
                  <a:pathLst>
                    <a:path extrusionOk="0" h="662406" w="760159">
                      <a:moveTo>
                        <a:pt x="681313" y="0"/>
                      </a:moveTo>
                      <a:cubicBezTo>
                        <a:pt x="681313" y="0"/>
                        <a:pt x="553837" y="118033"/>
                        <a:pt x="510660" y="208874"/>
                      </a:cubicBezTo>
                      <a:cubicBezTo>
                        <a:pt x="509562" y="211192"/>
                        <a:pt x="507974" y="213710"/>
                        <a:pt x="506990" y="215987"/>
                      </a:cubicBezTo>
                      <a:cubicBezTo>
                        <a:pt x="467302" y="307612"/>
                        <a:pt x="477180" y="492463"/>
                        <a:pt x="477180" y="492463"/>
                      </a:cubicBezTo>
                      <a:cubicBezTo>
                        <a:pt x="477180" y="492463"/>
                        <a:pt x="415679" y="398869"/>
                        <a:pt x="296374" y="350562"/>
                      </a:cubicBezTo>
                      <a:cubicBezTo>
                        <a:pt x="288090" y="347206"/>
                        <a:pt x="278995" y="344494"/>
                        <a:pt x="270235" y="341561"/>
                      </a:cubicBezTo>
                      <a:cubicBezTo>
                        <a:pt x="152812" y="302281"/>
                        <a:pt x="0" y="299287"/>
                        <a:pt x="0" y="299287"/>
                      </a:cubicBezTo>
                      <a:cubicBezTo>
                        <a:pt x="0" y="299287"/>
                        <a:pt x="64702" y="434706"/>
                        <a:pt x="183398" y="547501"/>
                      </a:cubicBezTo>
                      <a:cubicBezTo>
                        <a:pt x="187698" y="551593"/>
                        <a:pt x="191850" y="554473"/>
                        <a:pt x="196143" y="558385"/>
                      </a:cubicBezTo>
                      <a:cubicBezTo>
                        <a:pt x="245937" y="603819"/>
                        <a:pt x="294097" y="637392"/>
                        <a:pt x="338493" y="662406"/>
                      </a:cubicBezTo>
                      <a:cubicBezTo>
                        <a:pt x="355190" y="642321"/>
                        <a:pt x="373814" y="624808"/>
                        <a:pt x="394014" y="609665"/>
                      </a:cubicBezTo>
                      <a:cubicBezTo>
                        <a:pt x="399760" y="605352"/>
                        <a:pt x="405265" y="600557"/>
                        <a:pt x="411292" y="596686"/>
                      </a:cubicBezTo>
                      <a:cubicBezTo>
                        <a:pt x="421781" y="589962"/>
                        <a:pt x="432797" y="584604"/>
                        <a:pt x="443915" y="579314"/>
                      </a:cubicBezTo>
                      <a:cubicBezTo>
                        <a:pt x="476818" y="563662"/>
                        <a:pt x="512167" y="553951"/>
                        <a:pt x="549330" y="550013"/>
                      </a:cubicBezTo>
                      <a:cubicBezTo>
                        <a:pt x="560086" y="548874"/>
                        <a:pt x="570935" y="548151"/>
                        <a:pt x="581946" y="547923"/>
                      </a:cubicBezTo>
                      <a:cubicBezTo>
                        <a:pt x="584792" y="547863"/>
                        <a:pt x="587518" y="547501"/>
                        <a:pt x="590371" y="547501"/>
                      </a:cubicBezTo>
                      <a:cubicBezTo>
                        <a:pt x="608815" y="547501"/>
                        <a:pt x="627788" y="549102"/>
                        <a:pt x="646755" y="551480"/>
                      </a:cubicBezTo>
                      <a:cubicBezTo>
                        <a:pt x="694265" y="463679"/>
                        <a:pt x="741662" y="362275"/>
                        <a:pt x="755626" y="286308"/>
                      </a:cubicBezTo>
                      <a:cubicBezTo>
                        <a:pt x="755639" y="286248"/>
                        <a:pt x="755613" y="286161"/>
                        <a:pt x="755626" y="286100"/>
                      </a:cubicBezTo>
                      <a:cubicBezTo>
                        <a:pt x="758211" y="272003"/>
                        <a:pt x="760160" y="258555"/>
                        <a:pt x="760160" y="246546"/>
                      </a:cubicBezTo>
                      <a:cubicBezTo>
                        <a:pt x="760160" y="154861"/>
                        <a:pt x="681313" y="0"/>
                        <a:pt x="681313" y="0"/>
                      </a:cubicBezTo>
                      <a:close/>
                    </a:path>
                  </a:pathLst>
                </a:custGeom>
                <a:solidFill>
                  <a:srgbClr val="9CB66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46" name="Google Shape;946;p26"/>
                <p:cNvSpPr/>
                <p:nvPr/>
              </p:nvSpPr>
              <p:spPr>
                <a:xfrm>
                  <a:off x="5529406" y="2650734"/>
                  <a:ext cx="786785" cy="689232"/>
                </a:xfrm>
                <a:custGeom>
                  <a:rect b="b" l="l" r="r" t="t"/>
                  <a:pathLst>
                    <a:path extrusionOk="0" h="689232" w="786785">
                      <a:moveTo>
                        <a:pt x="697002" y="211"/>
                      </a:moveTo>
                      <a:cubicBezTo>
                        <a:pt x="693064" y="-492"/>
                        <a:pt x="688751" y="546"/>
                        <a:pt x="685490" y="3560"/>
                      </a:cubicBezTo>
                      <a:cubicBezTo>
                        <a:pt x="685222" y="3814"/>
                        <a:pt x="670146" y="18133"/>
                        <a:pt x="664561" y="23652"/>
                      </a:cubicBezTo>
                      <a:cubicBezTo>
                        <a:pt x="648628" y="39410"/>
                        <a:pt x="632059" y="56656"/>
                        <a:pt x="615590" y="74718"/>
                      </a:cubicBezTo>
                      <a:cubicBezTo>
                        <a:pt x="568180" y="126696"/>
                        <a:pt x="531587" y="175184"/>
                        <a:pt x="511990" y="216405"/>
                      </a:cubicBezTo>
                      <a:cubicBezTo>
                        <a:pt x="511729" y="216961"/>
                        <a:pt x="510544" y="219091"/>
                        <a:pt x="510524" y="219125"/>
                      </a:cubicBezTo>
                      <a:cubicBezTo>
                        <a:pt x="509278" y="221408"/>
                        <a:pt x="508682" y="222400"/>
                        <a:pt x="508012" y="223940"/>
                      </a:cubicBezTo>
                      <a:cubicBezTo>
                        <a:pt x="489829" y="265912"/>
                        <a:pt x="480433" y="327821"/>
                        <a:pt x="477251" y="401417"/>
                      </a:cubicBezTo>
                      <a:cubicBezTo>
                        <a:pt x="476274" y="423914"/>
                        <a:pt x="476207" y="445740"/>
                        <a:pt x="476414" y="466923"/>
                      </a:cubicBezTo>
                      <a:cubicBezTo>
                        <a:pt x="459236" y="447562"/>
                        <a:pt x="439385" y="428267"/>
                        <a:pt x="416139" y="410211"/>
                      </a:cubicBezTo>
                      <a:cubicBezTo>
                        <a:pt x="385512" y="386429"/>
                        <a:pt x="351557" y="366558"/>
                        <a:pt x="314629" y="351610"/>
                      </a:cubicBezTo>
                      <a:cubicBezTo>
                        <a:pt x="309304" y="349453"/>
                        <a:pt x="304690" y="347725"/>
                        <a:pt x="295374" y="344698"/>
                      </a:cubicBezTo>
                      <a:cubicBezTo>
                        <a:pt x="294865" y="344538"/>
                        <a:pt x="289661" y="342796"/>
                        <a:pt x="287839" y="342187"/>
                      </a:cubicBezTo>
                      <a:cubicBezTo>
                        <a:pt x="235407" y="324647"/>
                        <a:pt x="172740" y="312940"/>
                        <a:pt x="105761" y="305774"/>
                      </a:cubicBezTo>
                      <a:cubicBezTo>
                        <a:pt x="82387" y="303269"/>
                        <a:pt x="60253" y="301461"/>
                        <a:pt x="39833" y="300329"/>
                      </a:cubicBezTo>
                      <a:cubicBezTo>
                        <a:pt x="32674" y="299934"/>
                        <a:pt x="14631" y="299298"/>
                        <a:pt x="14089" y="299284"/>
                      </a:cubicBezTo>
                      <a:cubicBezTo>
                        <a:pt x="13875" y="299278"/>
                        <a:pt x="13673" y="299284"/>
                        <a:pt x="13673" y="299284"/>
                      </a:cubicBezTo>
                      <a:cubicBezTo>
                        <a:pt x="3715" y="299090"/>
                        <a:pt x="-2969" y="309343"/>
                        <a:pt x="1324" y="318331"/>
                      </a:cubicBezTo>
                      <a:cubicBezTo>
                        <a:pt x="1324" y="318331"/>
                        <a:pt x="3561" y="323046"/>
                        <a:pt x="4465" y="324821"/>
                      </a:cubicBezTo>
                      <a:cubicBezTo>
                        <a:pt x="7023" y="329837"/>
                        <a:pt x="9930" y="335537"/>
                        <a:pt x="13466" y="341979"/>
                      </a:cubicBezTo>
                      <a:cubicBezTo>
                        <a:pt x="23512" y="360330"/>
                        <a:pt x="35500" y="380361"/>
                        <a:pt x="49249" y="401625"/>
                      </a:cubicBezTo>
                      <a:cubicBezTo>
                        <a:pt x="88556" y="462403"/>
                        <a:pt x="134821" y="520381"/>
                        <a:pt x="187595" y="570523"/>
                      </a:cubicBezTo>
                      <a:cubicBezTo>
                        <a:pt x="189805" y="572626"/>
                        <a:pt x="191486" y="574220"/>
                        <a:pt x="194915" y="577013"/>
                      </a:cubicBezTo>
                      <a:cubicBezTo>
                        <a:pt x="195022" y="577093"/>
                        <a:pt x="198960" y="580342"/>
                        <a:pt x="200360" y="581614"/>
                      </a:cubicBezTo>
                      <a:cubicBezTo>
                        <a:pt x="247736" y="624838"/>
                        <a:pt x="296117" y="659872"/>
                        <a:pt x="345188" y="687518"/>
                      </a:cubicBezTo>
                      <a:cubicBezTo>
                        <a:pt x="350820" y="690693"/>
                        <a:pt x="358007" y="689353"/>
                        <a:pt x="362139" y="684377"/>
                      </a:cubicBezTo>
                      <a:cubicBezTo>
                        <a:pt x="377898" y="665424"/>
                        <a:pt x="395592" y="648506"/>
                        <a:pt x="415302" y="633732"/>
                      </a:cubicBezTo>
                      <a:cubicBezTo>
                        <a:pt x="416949" y="632493"/>
                        <a:pt x="421329" y="629118"/>
                        <a:pt x="421577" y="628917"/>
                      </a:cubicBezTo>
                      <a:cubicBezTo>
                        <a:pt x="426714" y="624858"/>
                        <a:pt x="429018" y="623191"/>
                        <a:pt x="431831" y="621383"/>
                      </a:cubicBezTo>
                      <a:cubicBezTo>
                        <a:pt x="440142" y="616058"/>
                        <a:pt x="448192" y="611899"/>
                        <a:pt x="463020" y="604847"/>
                      </a:cubicBezTo>
                      <a:cubicBezTo>
                        <a:pt x="494316" y="589959"/>
                        <a:pt x="528177" y="580402"/>
                        <a:pt x="564102" y="576591"/>
                      </a:cubicBezTo>
                      <a:cubicBezTo>
                        <a:pt x="574737" y="575466"/>
                        <a:pt x="585098" y="574930"/>
                        <a:pt x="595498" y="574709"/>
                      </a:cubicBezTo>
                      <a:cubicBezTo>
                        <a:pt x="596865" y="574682"/>
                        <a:pt x="600046" y="574508"/>
                        <a:pt x="600099" y="574502"/>
                      </a:cubicBezTo>
                      <a:cubicBezTo>
                        <a:pt x="601948" y="574374"/>
                        <a:pt x="602799" y="574294"/>
                        <a:pt x="603662" y="574294"/>
                      </a:cubicBezTo>
                      <a:cubicBezTo>
                        <a:pt x="620165" y="574294"/>
                        <a:pt x="638133" y="575506"/>
                        <a:pt x="658493" y="578058"/>
                      </a:cubicBezTo>
                      <a:cubicBezTo>
                        <a:pt x="663971" y="578748"/>
                        <a:pt x="669262" y="576008"/>
                        <a:pt x="671887" y="571153"/>
                      </a:cubicBezTo>
                      <a:cubicBezTo>
                        <a:pt x="729846" y="464057"/>
                        <a:pt x="769480" y="371126"/>
                        <a:pt x="782185" y="302003"/>
                      </a:cubicBezTo>
                      <a:cubicBezTo>
                        <a:pt x="782198" y="301816"/>
                        <a:pt x="782172" y="301963"/>
                        <a:pt x="782185" y="301796"/>
                      </a:cubicBezTo>
                      <a:cubicBezTo>
                        <a:pt x="782198" y="301608"/>
                        <a:pt x="782172" y="301755"/>
                        <a:pt x="782185" y="301588"/>
                      </a:cubicBezTo>
                      <a:cubicBezTo>
                        <a:pt x="785326" y="284410"/>
                        <a:pt x="786786" y="271625"/>
                        <a:pt x="786786" y="259938"/>
                      </a:cubicBezTo>
                      <a:cubicBezTo>
                        <a:pt x="786786" y="233798"/>
                        <a:pt x="780946" y="202000"/>
                        <a:pt x="770257" y="165761"/>
                      </a:cubicBezTo>
                      <a:cubicBezTo>
                        <a:pt x="763814" y="143941"/>
                        <a:pt x="755898" y="120983"/>
                        <a:pt x="746602" y="97321"/>
                      </a:cubicBezTo>
                      <a:cubicBezTo>
                        <a:pt x="737876" y="75107"/>
                        <a:pt x="728533" y="53448"/>
                        <a:pt x="719190" y="33275"/>
                      </a:cubicBezTo>
                      <a:cubicBezTo>
                        <a:pt x="715915" y="26217"/>
                        <a:pt x="708207" y="10692"/>
                        <a:pt x="707470" y="9212"/>
                      </a:cubicBezTo>
                      <a:cubicBezTo>
                        <a:pt x="707022" y="8308"/>
                        <a:pt x="706800" y="7658"/>
                        <a:pt x="706633" y="7324"/>
                      </a:cubicBezTo>
                      <a:cubicBezTo>
                        <a:pt x="704617" y="3372"/>
                        <a:pt x="700940" y="914"/>
                        <a:pt x="697002" y="211"/>
                      </a:cubicBezTo>
                      <a:close/>
                      <a:moveTo>
                        <a:pt x="694698" y="13398"/>
                      </a:moveTo>
                      <a:cubicBezTo>
                        <a:pt x="694698" y="13398"/>
                        <a:pt x="773391" y="168252"/>
                        <a:pt x="773391" y="259938"/>
                      </a:cubicBezTo>
                      <a:cubicBezTo>
                        <a:pt x="773398" y="271953"/>
                        <a:pt x="771583" y="285394"/>
                        <a:pt x="768998" y="299492"/>
                      </a:cubicBezTo>
                      <a:cubicBezTo>
                        <a:pt x="768984" y="299559"/>
                        <a:pt x="769011" y="299646"/>
                        <a:pt x="768998" y="299706"/>
                      </a:cubicBezTo>
                      <a:cubicBezTo>
                        <a:pt x="755034" y="375666"/>
                        <a:pt x="707678" y="477077"/>
                        <a:pt x="660167" y="564871"/>
                      </a:cubicBezTo>
                      <a:cubicBezTo>
                        <a:pt x="641201" y="562494"/>
                        <a:pt x="622100" y="560900"/>
                        <a:pt x="603662" y="560900"/>
                      </a:cubicBezTo>
                      <a:cubicBezTo>
                        <a:pt x="600803" y="560900"/>
                        <a:pt x="598130" y="561254"/>
                        <a:pt x="595291" y="561315"/>
                      </a:cubicBezTo>
                      <a:cubicBezTo>
                        <a:pt x="584274" y="561549"/>
                        <a:pt x="573397" y="562272"/>
                        <a:pt x="562642" y="563411"/>
                      </a:cubicBezTo>
                      <a:cubicBezTo>
                        <a:pt x="525479" y="567349"/>
                        <a:pt x="490063" y="577053"/>
                        <a:pt x="457160" y="592712"/>
                      </a:cubicBezTo>
                      <a:cubicBezTo>
                        <a:pt x="446042" y="597996"/>
                        <a:pt x="435206" y="603353"/>
                        <a:pt x="424718" y="610077"/>
                      </a:cubicBezTo>
                      <a:cubicBezTo>
                        <a:pt x="418684" y="613948"/>
                        <a:pt x="413092" y="618750"/>
                        <a:pt x="407345" y="623057"/>
                      </a:cubicBezTo>
                      <a:cubicBezTo>
                        <a:pt x="387147" y="638199"/>
                        <a:pt x="368575" y="655713"/>
                        <a:pt x="351885" y="675798"/>
                      </a:cubicBezTo>
                      <a:cubicBezTo>
                        <a:pt x="307482" y="650783"/>
                        <a:pt x="259363" y="617210"/>
                        <a:pt x="209568" y="571783"/>
                      </a:cubicBezTo>
                      <a:cubicBezTo>
                        <a:pt x="205276" y="567871"/>
                        <a:pt x="201103" y="564985"/>
                        <a:pt x="196803" y="560900"/>
                      </a:cubicBezTo>
                      <a:cubicBezTo>
                        <a:pt x="78108" y="448097"/>
                        <a:pt x="13252" y="312679"/>
                        <a:pt x="13252" y="312679"/>
                      </a:cubicBezTo>
                      <a:cubicBezTo>
                        <a:pt x="13252" y="312679"/>
                        <a:pt x="166230" y="315672"/>
                        <a:pt x="283654" y="354959"/>
                      </a:cubicBezTo>
                      <a:cubicBezTo>
                        <a:pt x="292414" y="357885"/>
                        <a:pt x="301328" y="360604"/>
                        <a:pt x="309606" y="363953"/>
                      </a:cubicBezTo>
                      <a:cubicBezTo>
                        <a:pt x="428911" y="412260"/>
                        <a:pt x="490432" y="505855"/>
                        <a:pt x="490432" y="505855"/>
                      </a:cubicBezTo>
                      <a:cubicBezTo>
                        <a:pt x="490432" y="505855"/>
                        <a:pt x="480674" y="321003"/>
                        <a:pt x="520362" y="229385"/>
                      </a:cubicBezTo>
                      <a:cubicBezTo>
                        <a:pt x="521347" y="227101"/>
                        <a:pt x="522820" y="224583"/>
                        <a:pt x="523918" y="222266"/>
                      </a:cubicBezTo>
                      <a:cubicBezTo>
                        <a:pt x="567096" y="131431"/>
                        <a:pt x="694698" y="13398"/>
                        <a:pt x="694698" y="13398"/>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47" name="Google Shape;947;p26"/>
                <p:cNvSpPr/>
                <p:nvPr/>
              </p:nvSpPr>
              <p:spPr>
                <a:xfrm>
                  <a:off x="5782407" y="2565079"/>
                  <a:ext cx="348665" cy="715354"/>
                </a:xfrm>
                <a:custGeom>
                  <a:rect b="b" l="l" r="r" t="t"/>
                  <a:pathLst>
                    <a:path extrusionOk="0" h="715354" w="348665">
                      <a:moveTo>
                        <a:pt x="35662" y="0"/>
                      </a:moveTo>
                      <a:cubicBezTo>
                        <a:pt x="35655" y="0"/>
                        <a:pt x="-45429" y="141306"/>
                        <a:pt x="36954" y="447250"/>
                      </a:cubicBezTo>
                      <a:cubicBezTo>
                        <a:pt x="39359" y="456171"/>
                        <a:pt x="40531" y="463799"/>
                        <a:pt x="43217" y="472994"/>
                      </a:cubicBezTo>
                      <a:cubicBezTo>
                        <a:pt x="62745" y="539840"/>
                        <a:pt x="93801" y="604341"/>
                        <a:pt x="128546" y="663659"/>
                      </a:cubicBezTo>
                      <a:cubicBezTo>
                        <a:pt x="139001" y="681507"/>
                        <a:pt x="149783" y="698632"/>
                        <a:pt x="160733" y="715355"/>
                      </a:cubicBezTo>
                      <a:cubicBezTo>
                        <a:pt x="166480" y="711042"/>
                        <a:pt x="171985" y="706247"/>
                        <a:pt x="178012" y="702376"/>
                      </a:cubicBezTo>
                      <a:cubicBezTo>
                        <a:pt x="188500" y="695652"/>
                        <a:pt x="199517" y="690294"/>
                        <a:pt x="210635" y="685003"/>
                      </a:cubicBezTo>
                      <a:cubicBezTo>
                        <a:pt x="243538" y="669352"/>
                        <a:pt x="278886" y="659640"/>
                        <a:pt x="316050" y="655703"/>
                      </a:cubicBezTo>
                      <a:cubicBezTo>
                        <a:pt x="326806" y="654564"/>
                        <a:pt x="337655" y="653841"/>
                        <a:pt x="348665" y="653613"/>
                      </a:cubicBezTo>
                      <a:cubicBezTo>
                        <a:pt x="347660" y="637506"/>
                        <a:pt x="346489" y="621386"/>
                        <a:pt x="344995" y="604850"/>
                      </a:cubicBezTo>
                      <a:cubicBezTo>
                        <a:pt x="338948" y="537911"/>
                        <a:pt x="329062" y="468467"/>
                        <a:pt x="312159" y="403510"/>
                      </a:cubicBezTo>
                      <a:cubicBezTo>
                        <a:pt x="304423" y="373788"/>
                        <a:pt x="291745" y="344045"/>
                        <a:pt x="277380" y="314564"/>
                      </a:cubicBezTo>
                      <a:cubicBezTo>
                        <a:pt x="196999" y="149550"/>
                        <a:pt x="35662" y="0"/>
                        <a:pt x="35662" y="0"/>
                      </a:cubicBezTo>
                      <a:close/>
                    </a:path>
                  </a:pathLst>
                </a:custGeom>
                <a:solidFill>
                  <a:srgbClr val="BFD88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48" name="Google Shape;948;p26"/>
                <p:cNvSpPr/>
                <p:nvPr/>
              </p:nvSpPr>
              <p:spPr>
                <a:xfrm>
                  <a:off x="5762273" y="2545094"/>
                  <a:ext cx="375844" cy="742057"/>
                </a:xfrm>
                <a:custGeom>
                  <a:rect b="b" l="l" r="r" t="t"/>
                  <a:pathLst>
                    <a:path extrusionOk="0" h="742057" w="375844">
                      <a:moveTo>
                        <a:pt x="47438" y="161"/>
                      </a:moveTo>
                      <a:cubicBezTo>
                        <a:pt x="43587" y="744"/>
                        <a:pt x="39957" y="2913"/>
                        <a:pt x="37814" y="6644"/>
                      </a:cubicBezTo>
                      <a:cubicBezTo>
                        <a:pt x="36434" y="9048"/>
                        <a:pt x="34251" y="13428"/>
                        <a:pt x="31532" y="19831"/>
                      </a:cubicBezTo>
                      <a:cubicBezTo>
                        <a:pt x="27132" y="30198"/>
                        <a:pt x="22825" y="42561"/>
                        <a:pt x="18767" y="57088"/>
                      </a:cubicBezTo>
                      <a:cubicBezTo>
                        <a:pt x="-8920" y="156214"/>
                        <a:pt x="-8672" y="291325"/>
                        <a:pt x="37814" y="463947"/>
                      </a:cubicBezTo>
                      <a:cubicBezTo>
                        <a:pt x="38638" y="467020"/>
                        <a:pt x="39120" y="469405"/>
                        <a:pt x="40325" y="474830"/>
                      </a:cubicBezTo>
                      <a:cubicBezTo>
                        <a:pt x="40332" y="474863"/>
                        <a:pt x="42750" y="485525"/>
                        <a:pt x="44089" y="490106"/>
                      </a:cubicBezTo>
                      <a:cubicBezTo>
                        <a:pt x="62500" y="553121"/>
                        <a:pt x="91781" y="617193"/>
                        <a:pt x="130738" y="683697"/>
                      </a:cubicBezTo>
                      <a:cubicBezTo>
                        <a:pt x="140650" y="700621"/>
                        <a:pt x="151386" y="717699"/>
                        <a:pt x="163387" y="736023"/>
                      </a:cubicBezTo>
                      <a:cubicBezTo>
                        <a:pt x="167620" y="742486"/>
                        <a:pt x="176253" y="744006"/>
                        <a:pt x="182434" y="739372"/>
                      </a:cubicBezTo>
                      <a:cubicBezTo>
                        <a:pt x="184082" y="738133"/>
                        <a:pt x="188462" y="734757"/>
                        <a:pt x="188710" y="734556"/>
                      </a:cubicBezTo>
                      <a:cubicBezTo>
                        <a:pt x="193847" y="730498"/>
                        <a:pt x="196151" y="728830"/>
                        <a:pt x="198963" y="727022"/>
                      </a:cubicBezTo>
                      <a:cubicBezTo>
                        <a:pt x="207275" y="721697"/>
                        <a:pt x="215325" y="717538"/>
                        <a:pt x="230152" y="710486"/>
                      </a:cubicBezTo>
                      <a:cubicBezTo>
                        <a:pt x="261449" y="695598"/>
                        <a:pt x="295310" y="686041"/>
                        <a:pt x="331234" y="682230"/>
                      </a:cubicBezTo>
                      <a:cubicBezTo>
                        <a:pt x="341870" y="681105"/>
                        <a:pt x="352230" y="680570"/>
                        <a:pt x="362631" y="680348"/>
                      </a:cubicBezTo>
                      <a:cubicBezTo>
                        <a:pt x="370239" y="680188"/>
                        <a:pt x="376294" y="673712"/>
                        <a:pt x="375818" y="666117"/>
                      </a:cubicBezTo>
                      <a:cubicBezTo>
                        <a:pt x="374713" y="648516"/>
                        <a:pt x="373461" y="632550"/>
                        <a:pt x="372047" y="616932"/>
                      </a:cubicBezTo>
                      <a:cubicBezTo>
                        <a:pt x="365217" y="541360"/>
                        <a:pt x="354521" y="474012"/>
                        <a:pt x="338769" y="413503"/>
                      </a:cubicBezTo>
                      <a:cubicBezTo>
                        <a:pt x="331509" y="385602"/>
                        <a:pt x="320110" y="356770"/>
                        <a:pt x="303193" y="322045"/>
                      </a:cubicBezTo>
                      <a:cubicBezTo>
                        <a:pt x="267436" y="248643"/>
                        <a:pt x="213885" y="173319"/>
                        <a:pt x="150201" y="99990"/>
                      </a:cubicBezTo>
                      <a:cubicBezTo>
                        <a:pt x="127959" y="74380"/>
                        <a:pt x="105992" y="50819"/>
                        <a:pt x="85324" y="29877"/>
                      </a:cubicBezTo>
                      <a:cubicBezTo>
                        <a:pt x="78078" y="22536"/>
                        <a:pt x="71642" y="16000"/>
                        <a:pt x="65855" y="10414"/>
                      </a:cubicBezTo>
                      <a:cubicBezTo>
                        <a:pt x="63826" y="8452"/>
                        <a:pt x="58535" y="3510"/>
                        <a:pt x="58535" y="3510"/>
                      </a:cubicBezTo>
                      <a:cubicBezTo>
                        <a:pt x="55374" y="583"/>
                        <a:pt x="51289" y="-429"/>
                        <a:pt x="47438" y="161"/>
                      </a:cubicBezTo>
                      <a:close/>
                      <a:moveTo>
                        <a:pt x="49326" y="13341"/>
                      </a:moveTo>
                      <a:cubicBezTo>
                        <a:pt x="49320" y="13341"/>
                        <a:pt x="210670" y="162891"/>
                        <a:pt x="291051" y="327905"/>
                      </a:cubicBezTo>
                      <a:cubicBezTo>
                        <a:pt x="305417" y="357393"/>
                        <a:pt x="318269" y="387129"/>
                        <a:pt x="326004" y="416851"/>
                      </a:cubicBezTo>
                      <a:cubicBezTo>
                        <a:pt x="342908" y="481808"/>
                        <a:pt x="352605" y="551259"/>
                        <a:pt x="358653" y="618191"/>
                      </a:cubicBezTo>
                      <a:cubicBezTo>
                        <a:pt x="360147" y="634734"/>
                        <a:pt x="361412" y="650847"/>
                        <a:pt x="362423" y="666954"/>
                      </a:cubicBezTo>
                      <a:cubicBezTo>
                        <a:pt x="351407" y="667188"/>
                        <a:pt x="340530" y="667912"/>
                        <a:pt x="329774" y="669050"/>
                      </a:cubicBezTo>
                      <a:cubicBezTo>
                        <a:pt x="292611" y="672988"/>
                        <a:pt x="257196" y="682693"/>
                        <a:pt x="224292" y="698351"/>
                      </a:cubicBezTo>
                      <a:cubicBezTo>
                        <a:pt x="213175" y="703635"/>
                        <a:pt x="202339" y="708993"/>
                        <a:pt x="191851" y="715717"/>
                      </a:cubicBezTo>
                      <a:cubicBezTo>
                        <a:pt x="185817" y="719588"/>
                        <a:pt x="180225" y="724390"/>
                        <a:pt x="174478" y="728696"/>
                      </a:cubicBezTo>
                      <a:cubicBezTo>
                        <a:pt x="163528" y="711980"/>
                        <a:pt x="152705" y="694848"/>
                        <a:pt x="142251" y="677000"/>
                      </a:cubicBezTo>
                      <a:cubicBezTo>
                        <a:pt x="107499" y="617682"/>
                        <a:pt x="76591" y="553181"/>
                        <a:pt x="57068" y="486335"/>
                      </a:cubicBezTo>
                      <a:cubicBezTo>
                        <a:pt x="54383" y="477140"/>
                        <a:pt x="53191" y="469512"/>
                        <a:pt x="50786" y="460598"/>
                      </a:cubicBezTo>
                      <a:cubicBezTo>
                        <a:pt x="-31596" y="154647"/>
                        <a:pt x="49326" y="13348"/>
                        <a:pt x="49326" y="13341"/>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949" name="Google Shape;949;p26"/>
              <p:cNvSpPr/>
              <p:nvPr/>
            </p:nvSpPr>
            <p:spPr>
              <a:xfrm>
                <a:off x="5780436" y="3262760"/>
                <a:ext cx="1032076" cy="1111551"/>
              </a:xfrm>
              <a:custGeom>
                <a:rect b="b" l="l" r="r" t="t"/>
                <a:pathLst>
                  <a:path extrusionOk="0" h="1111551" w="1032076">
                    <a:moveTo>
                      <a:pt x="270718" y="0"/>
                    </a:moveTo>
                    <a:cubicBezTo>
                      <a:pt x="260960" y="2451"/>
                      <a:pt x="251584" y="5954"/>
                      <a:pt x="242181" y="9336"/>
                    </a:cubicBezTo>
                    <a:cubicBezTo>
                      <a:pt x="242121" y="9363"/>
                      <a:pt x="242033" y="9316"/>
                      <a:pt x="241973" y="9336"/>
                    </a:cubicBezTo>
                    <a:cubicBezTo>
                      <a:pt x="236944" y="44530"/>
                      <a:pt x="231177" y="78137"/>
                      <a:pt x="224192" y="109647"/>
                    </a:cubicBezTo>
                    <a:cubicBezTo>
                      <a:pt x="194644" y="100358"/>
                      <a:pt x="165236" y="89750"/>
                      <a:pt x="135895" y="76677"/>
                    </a:cubicBezTo>
                    <a:cubicBezTo>
                      <a:pt x="129580" y="82952"/>
                      <a:pt x="123157" y="89067"/>
                      <a:pt x="117283" y="95945"/>
                    </a:cubicBezTo>
                    <a:cubicBezTo>
                      <a:pt x="118114" y="96595"/>
                      <a:pt x="118355" y="97660"/>
                      <a:pt x="119353" y="98128"/>
                    </a:cubicBezTo>
                    <a:cubicBezTo>
                      <a:pt x="151935" y="113003"/>
                      <a:pt x="184725" y="124636"/>
                      <a:pt x="217575" y="134876"/>
                    </a:cubicBezTo>
                    <a:cubicBezTo>
                      <a:pt x="208715" y="170472"/>
                      <a:pt x="198341" y="203644"/>
                      <a:pt x="186352" y="234190"/>
                    </a:cubicBezTo>
                    <a:cubicBezTo>
                      <a:pt x="137027" y="221800"/>
                      <a:pt x="94479" y="209712"/>
                      <a:pt x="72827" y="199826"/>
                    </a:cubicBezTo>
                    <a:cubicBezTo>
                      <a:pt x="66137" y="196772"/>
                      <a:pt x="58019" y="199558"/>
                      <a:pt x="54838" y="205988"/>
                    </a:cubicBezTo>
                    <a:cubicBezTo>
                      <a:pt x="51657" y="212410"/>
                      <a:pt x="54557" y="220012"/>
                      <a:pt x="61247" y="223066"/>
                    </a:cubicBezTo>
                    <a:cubicBezTo>
                      <a:pt x="83878" y="233400"/>
                      <a:pt x="127169" y="245763"/>
                      <a:pt x="177251" y="258420"/>
                    </a:cubicBezTo>
                    <a:cubicBezTo>
                      <a:pt x="165691" y="284714"/>
                      <a:pt x="153013" y="309374"/>
                      <a:pt x="138588" y="331722"/>
                    </a:cubicBezTo>
                    <a:cubicBezTo>
                      <a:pt x="119949" y="360574"/>
                      <a:pt x="98645" y="385448"/>
                      <a:pt x="75104" y="406999"/>
                    </a:cubicBezTo>
                    <a:cubicBezTo>
                      <a:pt x="68172" y="401119"/>
                      <a:pt x="60370" y="395286"/>
                      <a:pt x="54631" y="389325"/>
                    </a:cubicBezTo>
                    <a:cubicBezTo>
                      <a:pt x="52119" y="386713"/>
                      <a:pt x="48549" y="385280"/>
                      <a:pt x="45121" y="385153"/>
                    </a:cubicBezTo>
                    <a:cubicBezTo>
                      <a:pt x="41691" y="385026"/>
                      <a:pt x="38323" y="386318"/>
                      <a:pt x="35610" y="388729"/>
                    </a:cubicBezTo>
                    <a:cubicBezTo>
                      <a:pt x="30172" y="393558"/>
                      <a:pt x="29750" y="401575"/>
                      <a:pt x="34780" y="406805"/>
                    </a:cubicBezTo>
                    <a:cubicBezTo>
                      <a:pt x="40553" y="412799"/>
                      <a:pt x="48395" y="418579"/>
                      <a:pt x="55254" y="424479"/>
                    </a:cubicBezTo>
                    <a:cubicBezTo>
                      <a:pt x="38222" y="437767"/>
                      <a:pt x="19544" y="448677"/>
                      <a:pt x="41" y="458448"/>
                    </a:cubicBezTo>
                    <a:cubicBezTo>
                      <a:pt x="-220" y="467549"/>
                      <a:pt x="845" y="476892"/>
                      <a:pt x="872" y="486061"/>
                    </a:cubicBezTo>
                    <a:cubicBezTo>
                      <a:pt x="27507" y="473791"/>
                      <a:pt x="52742" y="459627"/>
                      <a:pt x="75312" y="441564"/>
                    </a:cubicBezTo>
                    <a:cubicBezTo>
                      <a:pt x="121817" y="475901"/>
                      <a:pt x="185529" y="507981"/>
                      <a:pt x="258723" y="534924"/>
                    </a:cubicBezTo>
                    <a:cubicBezTo>
                      <a:pt x="215044" y="587243"/>
                      <a:pt x="169120" y="629396"/>
                      <a:pt x="121007" y="662447"/>
                    </a:cubicBezTo>
                    <a:cubicBezTo>
                      <a:pt x="99147" y="651322"/>
                      <a:pt x="77254" y="640868"/>
                      <a:pt x="55461" y="628478"/>
                    </a:cubicBezTo>
                    <a:cubicBezTo>
                      <a:pt x="52273" y="626663"/>
                      <a:pt x="48650" y="626268"/>
                      <a:pt x="45328" y="627085"/>
                    </a:cubicBezTo>
                    <a:cubicBezTo>
                      <a:pt x="42000" y="627909"/>
                      <a:pt x="38939" y="629784"/>
                      <a:pt x="37057" y="632845"/>
                    </a:cubicBezTo>
                    <a:cubicBezTo>
                      <a:pt x="33286" y="638973"/>
                      <a:pt x="35436" y="646902"/>
                      <a:pt x="41812" y="650525"/>
                    </a:cubicBezTo>
                    <a:cubicBezTo>
                      <a:pt x="59895" y="660806"/>
                      <a:pt x="78058" y="669298"/>
                      <a:pt x="96194" y="678734"/>
                    </a:cubicBezTo>
                    <a:cubicBezTo>
                      <a:pt x="74287" y="692002"/>
                      <a:pt x="51791" y="702603"/>
                      <a:pt x="28993" y="711906"/>
                    </a:cubicBezTo>
                    <a:cubicBezTo>
                      <a:pt x="29061" y="712167"/>
                      <a:pt x="29128" y="712435"/>
                      <a:pt x="29201" y="712696"/>
                    </a:cubicBezTo>
                    <a:cubicBezTo>
                      <a:pt x="29235" y="712837"/>
                      <a:pt x="29369" y="712951"/>
                      <a:pt x="29402" y="713098"/>
                    </a:cubicBezTo>
                    <a:cubicBezTo>
                      <a:pt x="31465" y="720947"/>
                      <a:pt x="33541" y="728770"/>
                      <a:pt x="35818" y="736532"/>
                    </a:cubicBezTo>
                    <a:cubicBezTo>
                      <a:pt x="65480" y="724651"/>
                      <a:pt x="94546" y="710539"/>
                      <a:pt x="122662" y="692437"/>
                    </a:cubicBezTo>
                    <a:cubicBezTo>
                      <a:pt x="182502" y="722126"/>
                      <a:pt x="242576" y="746906"/>
                      <a:pt x="302564" y="766924"/>
                    </a:cubicBezTo>
                    <a:cubicBezTo>
                      <a:pt x="258502" y="809304"/>
                      <a:pt x="211722" y="846528"/>
                      <a:pt x="161948" y="878360"/>
                    </a:cubicBezTo>
                    <a:cubicBezTo>
                      <a:pt x="135969" y="870115"/>
                      <a:pt x="115107" y="862106"/>
                      <a:pt x="104673" y="855120"/>
                    </a:cubicBezTo>
                    <a:cubicBezTo>
                      <a:pt x="98598" y="851048"/>
                      <a:pt x="90294" y="852462"/>
                      <a:pt x="86061" y="858295"/>
                    </a:cubicBezTo>
                    <a:cubicBezTo>
                      <a:pt x="85110" y="859608"/>
                      <a:pt x="85418" y="861195"/>
                      <a:pt x="85030" y="862668"/>
                    </a:cubicBezTo>
                    <a:cubicBezTo>
                      <a:pt x="83690" y="867751"/>
                      <a:pt x="84661" y="873223"/>
                      <a:pt x="89369" y="876371"/>
                    </a:cubicBezTo>
                    <a:cubicBezTo>
                      <a:pt x="89959" y="876766"/>
                      <a:pt x="91620" y="877161"/>
                      <a:pt x="92263" y="877563"/>
                    </a:cubicBezTo>
                    <a:cubicBezTo>
                      <a:pt x="101786" y="883429"/>
                      <a:pt x="116413" y="889752"/>
                      <a:pt x="134656" y="896235"/>
                    </a:cubicBezTo>
                    <a:cubicBezTo>
                      <a:pt x="126767" y="900863"/>
                      <a:pt x="118282" y="904379"/>
                      <a:pt x="110258" y="908752"/>
                    </a:cubicBezTo>
                    <a:cubicBezTo>
                      <a:pt x="114558" y="915878"/>
                      <a:pt x="118938" y="922916"/>
                      <a:pt x="123492" y="929801"/>
                    </a:cubicBezTo>
                    <a:cubicBezTo>
                      <a:pt x="137563" y="922039"/>
                      <a:pt x="152203" y="915228"/>
                      <a:pt x="165879" y="906763"/>
                    </a:cubicBezTo>
                    <a:cubicBezTo>
                      <a:pt x="230554" y="926084"/>
                      <a:pt x="325039" y="945620"/>
                      <a:pt x="424353" y="960790"/>
                    </a:cubicBezTo>
                    <a:cubicBezTo>
                      <a:pt x="392923" y="990412"/>
                      <a:pt x="364326" y="1015426"/>
                      <a:pt x="335648" y="1035477"/>
                    </a:cubicBezTo>
                    <a:cubicBezTo>
                      <a:pt x="320298" y="1046207"/>
                      <a:pt x="295792" y="1061610"/>
                      <a:pt x="272988" y="1076398"/>
                    </a:cubicBezTo>
                    <a:cubicBezTo>
                      <a:pt x="274623" y="1077362"/>
                      <a:pt x="276330" y="1078200"/>
                      <a:pt x="277951" y="1079177"/>
                    </a:cubicBezTo>
                    <a:cubicBezTo>
                      <a:pt x="284615" y="1083175"/>
                      <a:pt x="291238" y="1087228"/>
                      <a:pt x="298217" y="1090696"/>
                    </a:cubicBezTo>
                    <a:cubicBezTo>
                      <a:pt x="298297" y="1090737"/>
                      <a:pt x="298344" y="1090857"/>
                      <a:pt x="298424" y="1090898"/>
                    </a:cubicBezTo>
                    <a:cubicBezTo>
                      <a:pt x="317378" y="1078481"/>
                      <a:pt x="338354" y="1065421"/>
                      <a:pt x="351359" y="1056333"/>
                    </a:cubicBezTo>
                    <a:cubicBezTo>
                      <a:pt x="385215" y="1032671"/>
                      <a:pt x="418620" y="1002541"/>
                      <a:pt x="456815" y="965558"/>
                    </a:cubicBezTo>
                    <a:cubicBezTo>
                      <a:pt x="506482" y="972510"/>
                      <a:pt x="556798" y="978638"/>
                      <a:pt x="604871" y="982241"/>
                    </a:cubicBezTo>
                    <a:cubicBezTo>
                      <a:pt x="651699" y="985757"/>
                      <a:pt x="694863" y="986815"/>
                      <a:pt x="735970" y="986614"/>
                    </a:cubicBezTo>
                    <a:cubicBezTo>
                      <a:pt x="698204" y="1027086"/>
                      <a:pt x="659789" y="1065334"/>
                      <a:pt x="622653" y="1095465"/>
                    </a:cubicBezTo>
                    <a:cubicBezTo>
                      <a:pt x="617429" y="1099704"/>
                      <a:pt x="607021" y="1105471"/>
                      <a:pt x="595569" y="1111552"/>
                    </a:cubicBezTo>
                    <a:cubicBezTo>
                      <a:pt x="620041" y="1105009"/>
                      <a:pt x="645108" y="1097012"/>
                      <a:pt x="671040" y="1086524"/>
                    </a:cubicBezTo>
                    <a:cubicBezTo>
                      <a:pt x="671248" y="1086444"/>
                      <a:pt x="671456" y="1086377"/>
                      <a:pt x="671663" y="1086330"/>
                    </a:cubicBezTo>
                    <a:cubicBezTo>
                      <a:pt x="671723" y="1086303"/>
                      <a:pt x="671810" y="1086350"/>
                      <a:pt x="671871" y="1086330"/>
                    </a:cubicBezTo>
                    <a:cubicBezTo>
                      <a:pt x="705096" y="1056199"/>
                      <a:pt x="738535" y="1022739"/>
                      <a:pt x="771332" y="986413"/>
                    </a:cubicBezTo>
                    <a:cubicBezTo>
                      <a:pt x="802856" y="985362"/>
                      <a:pt x="831540" y="982623"/>
                      <a:pt x="858590" y="979067"/>
                    </a:cubicBezTo>
                    <a:cubicBezTo>
                      <a:pt x="858852" y="978859"/>
                      <a:pt x="859153" y="978671"/>
                      <a:pt x="859421" y="978471"/>
                    </a:cubicBezTo>
                    <a:cubicBezTo>
                      <a:pt x="872608" y="968143"/>
                      <a:pt x="884623" y="957588"/>
                      <a:pt x="896222" y="946886"/>
                    </a:cubicBezTo>
                    <a:cubicBezTo>
                      <a:pt x="866815" y="953128"/>
                      <a:pt x="833114" y="957441"/>
                      <a:pt x="795107" y="959598"/>
                    </a:cubicBezTo>
                    <a:cubicBezTo>
                      <a:pt x="804832" y="948306"/>
                      <a:pt x="815373" y="937905"/>
                      <a:pt x="824682" y="926426"/>
                    </a:cubicBezTo>
                    <a:cubicBezTo>
                      <a:pt x="860519" y="882237"/>
                      <a:pt x="891936" y="834165"/>
                      <a:pt x="922281" y="782616"/>
                    </a:cubicBezTo>
                    <a:cubicBezTo>
                      <a:pt x="925771" y="781470"/>
                      <a:pt x="929340" y="780627"/>
                      <a:pt x="932823" y="779441"/>
                    </a:cubicBezTo>
                    <a:cubicBezTo>
                      <a:pt x="948870" y="773956"/>
                      <a:pt x="991766" y="756450"/>
                      <a:pt x="1025875" y="741099"/>
                    </a:cubicBezTo>
                    <a:cubicBezTo>
                      <a:pt x="1027763" y="733779"/>
                      <a:pt x="1028942" y="726412"/>
                      <a:pt x="1030221" y="719052"/>
                    </a:cubicBezTo>
                    <a:cubicBezTo>
                      <a:pt x="1030349" y="718389"/>
                      <a:pt x="1030476" y="717726"/>
                      <a:pt x="1030630" y="717070"/>
                    </a:cubicBezTo>
                    <a:cubicBezTo>
                      <a:pt x="1030657" y="716942"/>
                      <a:pt x="1030603" y="716795"/>
                      <a:pt x="1030630" y="716668"/>
                    </a:cubicBezTo>
                    <a:cubicBezTo>
                      <a:pt x="1030697" y="716340"/>
                      <a:pt x="1030744" y="716005"/>
                      <a:pt x="1030838" y="715676"/>
                    </a:cubicBezTo>
                    <a:cubicBezTo>
                      <a:pt x="1030851" y="715623"/>
                      <a:pt x="1030804" y="715529"/>
                      <a:pt x="1030838" y="715475"/>
                    </a:cubicBezTo>
                    <a:cubicBezTo>
                      <a:pt x="1030851" y="715402"/>
                      <a:pt x="1031032" y="715355"/>
                      <a:pt x="1031045" y="715281"/>
                    </a:cubicBezTo>
                    <a:cubicBezTo>
                      <a:pt x="1031105" y="714946"/>
                      <a:pt x="1031192" y="714618"/>
                      <a:pt x="1031253" y="714290"/>
                    </a:cubicBezTo>
                    <a:cubicBezTo>
                      <a:pt x="1031541" y="712696"/>
                      <a:pt x="1031808" y="711115"/>
                      <a:pt x="1032077" y="709522"/>
                    </a:cubicBezTo>
                    <a:cubicBezTo>
                      <a:pt x="1028139" y="711417"/>
                      <a:pt x="1026424" y="712710"/>
                      <a:pt x="1022151" y="714685"/>
                    </a:cubicBezTo>
                    <a:cubicBezTo>
                      <a:pt x="994458" y="727477"/>
                      <a:pt x="964575" y="739030"/>
                      <a:pt x="942956" y="747261"/>
                    </a:cubicBezTo>
                    <a:cubicBezTo>
                      <a:pt x="972015" y="694332"/>
                      <a:pt x="1000847" y="632135"/>
                      <a:pt x="1030014" y="564117"/>
                    </a:cubicBezTo>
                    <a:cubicBezTo>
                      <a:pt x="1030001" y="564057"/>
                      <a:pt x="1030021" y="563983"/>
                      <a:pt x="1030014" y="563923"/>
                    </a:cubicBezTo>
                    <a:cubicBezTo>
                      <a:pt x="1029913" y="563387"/>
                      <a:pt x="1029706" y="562865"/>
                      <a:pt x="1029599" y="562336"/>
                    </a:cubicBezTo>
                    <a:cubicBezTo>
                      <a:pt x="1026089" y="544053"/>
                      <a:pt x="1021588" y="525802"/>
                      <a:pt x="1015949" y="507706"/>
                    </a:cubicBezTo>
                    <a:cubicBezTo>
                      <a:pt x="956565" y="552893"/>
                      <a:pt x="871436" y="579849"/>
                      <a:pt x="766778" y="587364"/>
                    </a:cubicBezTo>
                    <a:cubicBezTo>
                      <a:pt x="777172" y="568832"/>
                      <a:pt x="787673" y="550649"/>
                      <a:pt x="797592" y="531147"/>
                    </a:cubicBezTo>
                    <a:cubicBezTo>
                      <a:pt x="830522" y="466377"/>
                      <a:pt x="860439" y="394301"/>
                      <a:pt x="891052" y="314638"/>
                    </a:cubicBezTo>
                    <a:cubicBezTo>
                      <a:pt x="898098" y="312548"/>
                      <a:pt x="903462" y="309501"/>
                      <a:pt x="909872" y="307090"/>
                    </a:cubicBezTo>
                    <a:cubicBezTo>
                      <a:pt x="909785" y="306969"/>
                      <a:pt x="909751" y="306808"/>
                      <a:pt x="909664" y="306694"/>
                    </a:cubicBezTo>
                    <a:cubicBezTo>
                      <a:pt x="909349" y="306273"/>
                      <a:pt x="908947" y="305918"/>
                      <a:pt x="908633" y="305502"/>
                    </a:cubicBezTo>
                    <a:cubicBezTo>
                      <a:pt x="899270" y="293253"/>
                      <a:pt x="889371" y="281352"/>
                      <a:pt x="879272" y="269545"/>
                    </a:cubicBezTo>
                    <a:cubicBezTo>
                      <a:pt x="876245" y="277454"/>
                      <a:pt x="872996" y="286810"/>
                      <a:pt x="869963" y="294774"/>
                    </a:cubicBezTo>
                    <a:cubicBezTo>
                      <a:pt x="813504" y="308670"/>
                      <a:pt x="734263" y="312193"/>
                      <a:pt x="636924" y="306293"/>
                    </a:cubicBezTo>
                    <a:cubicBezTo>
                      <a:pt x="660961" y="251161"/>
                      <a:pt x="683323" y="191629"/>
                      <a:pt x="705163" y="129311"/>
                    </a:cubicBezTo>
                    <a:cubicBezTo>
                      <a:pt x="706817" y="128815"/>
                      <a:pt x="708465" y="128628"/>
                      <a:pt x="710126" y="128119"/>
                    </a:cubicBezTo>
                    <a:cubicBezTo>
                      <a:pt x="711920" y="127570"/>
                      <a:pt x="716997" y="124763"/>
                      <a:pt x="719636" y="123752"/>
                    </a:cubicBezTo>
                    <a:cubicBezTo>
                      <a:pt x="708672" y="115936"/>
                      <a:pt x="697769" y="108154"/>
                      <a:pt x="686551" y="100908"/>
                    </a:cubicBezTo>
                    <a:cubicBezTo>
                      <a:pt x="686504" y="100874"/>
                      <a:pt x="686390" y="100941"/>
                      <a:pt x="686343" y="100908"/>
                    </a:cubicBezTo>
                    <a:cubicBezTo>
                      <a:pt x="685547" y="103225"/>
                      <a:pt x="684870" y="105951"/>
                      <a:pt x="684067" y="108255"/>
                    </a:cubicBezTo>
                    <a:cubicBezTo>
                      <a:pt x="625787" y="124924"/>
                      <a:pt x="569034" y="135472"/>
                      <a:pt x="513474" y="140435"/>
                    </a:cubicBezTo>
                    <a:cubicBezTo>
                      <a:pt x="527665" y="105911"/>
                      <a:pt x="540785" y="68339"/>
                      <a:pt x="554213" y="31584"/>
                    </a:cubicBezTo>
                    <a:cubicBezTo>
                      <a:pt x="554006" y="31504"/>
                      <a:pt x="553798" y="31470"/>
                      <a:pt x="553590" y="31383"/>
                    </a:cubicBezTo>
                    <a:cubicBezTo>
                      <a:pt x="545400" y="28122"/>
                      <a:pt x="537189" y="25376"/>
                      <a:pt x="528985" y="22449"/>
                    </a:cubicBezTo>
                    <a:cubicBezTo>
                      <a:pt x="513949" y="63497"/>
                      <a:pt x="499048" y="104960"/>
                      <a:pt x="483082" y="143214"/>
                    </a:cubicBezTo>
                    <a:cubicBezTo>
                      <a:pt x="403371" y="147286"/>
                      <a:pt x="325990" y="138486"/>
                      <a:pt x="249628" y="117396"/>
                    </a:cubicBezTo>
                    <a:cubicBezTo>
                      <a:pt x="257879" y="80494"/>
                      <a:pt x="265166" y="41878"/>
                      <a:pt x="270718" y="0"/>
                    </a:cubicBezTo>
                    <a:close/>
                    <a:moveTo>
                      <a:pt x="674349" y="137656"/>
                    </a:moveTo>
                    <a:cubicBezTo>
                      <a:pt x="653413" y="196364"/>
                      <a:pt x="631821" y="252065"/>
                      <a:pt x="608802" y="304310"/>
                    </a:cubicBezTo>
                    <a:cubicBezTo>
                      <a:pt x="596205" y="303346"/>
                      <a:pt x="584525" y="302797"/>
                      <a:pt x="571371" y="301524"/>
                    </a:cubicBezTo>
                    <a:cubicBezTo>
                      <a:pt x="531804" y="297720"/>
                      <a:pt x="489464" y="291746"/>
                      <a:pt x="447305" y="285437"/>
                    </a:cubicBezTo>
                    <a:cubicBezTo>
                      <a:pt x="466372" y="247477"/>
                      <a:pt x="484475" y="207883"/>
                      <a:pt x="501687" y="167452"/>
                    </a:cubicBezTo>
                    <a:cubicBezTo>
                      <a:pt x="558017" y="163373"/>
                      <a:pt x="615533" y="153421"/>
                      <a:pt x="674349" y="137656"/>
                    </a:cubicBezTo>
                    <a:close/>
                    <a:moveTo>
                      <a:pt x="243212" y="142618"/>
                    </a:moveTo>
                    <a:cubicBezTo>
                      <a:pt x="318068" y="163186"/>
                      <a:pt x="393887" y="172180"/>
                      <a:pt x="471710" y="169434"/>
                    </a:cubicBezTo>
                    <a:cubicBezTo>
                      <a:pt x="455080" y="207870"/>
                      <a:pt x="437540" y="245508"/>
                      <a:pt x="419183" y="281667"/>
                    </a:cubicBezTo>
                    <a:cubicBezTo>
                      <a:pt x="344281" y="269699"/>
                      <a:pt x="274120" y="254992"/>
                      <a:pt x="212405" y="240351"/>
                    </a:cubicBezTo>
                    <a:cubicBezTo>
                      <a:pt x="224132" y="210060"/>
                      <a:pt x="234499" y="177457"/>
                      <a:pt x="243212" y="142618"/>
                    </a:cubicBezTo>
                    <a:close/>
                    <a:moveTo>
                      <a:pt x="203303" y="264582"/>
                    </a:moveTo>
                    <a:cubicBezTo>
                      <a:pt x="264195" y="279135"/>
                      <a:pt x="333076" y="293515"/>
                      <a:pt x="406780" y="305502"/>
                    </a:cubicBezTo>
                    <a:cubicBezTo>
                      <a:pt x="395495" y="326934"/>
                      <a:pt x="384960" y="348995"/>
                      <a:pt x="372865" y="369857"/>
                    </a:cubicBezTo>
                    <a:cubicBezTo>
                      <a:pt x="341796" y="423441"/>
                      <a:pt x="309327" y="470952"/>
                      <a:pt x="275680" y="513667"/>
                    </a:cubicBezTo>
                    <a:cubicBezTo>
                      <a:pt x="203491" y="487641"/>
                      <a:pt x="140824" y="456767"/>
                      <a:pt x="95370" y="423883"/>
                    </a:cubicBezTo>
                    <a:cubicBezTo>
                      <a:pt x="119835" y="401186"/>
                      <a:pt x="141963" y="375221"/>
                      <a:pt x="161332" y="345224"/>
                    </a:cubicBezTo>
                    <a:cubicBezTo>
                      <a:pt x="177191" y="320665"/>
                      <a:pt x="190833" y="293461"/>
                      <a:pt x="203303" y="264582"/>
                    </a:cubicBezTo>
                    <a:close/>
                    <a:moveTo>
                      <a:pt x="434486" y="309668"/>
                    </a:moveTo>
                    <a:cubicBezTo>
                      <a:pt x="480108" y="316640"/>
                      <a:pt x="525844" y="323022"/>
                      <a:pt x="568686" y="327148"/>
                    </a:cubicBezTo>
                    <a:cubicBezTo>
                      <a:pt x="578745" y="328119"/>
                      <a:pt x="587840" y="328541"/>
                      <a:pt x="597638" y="329338"/>
                    </a:cubicBezTo>
                    <a:cubicBezTo>
                      <a:pt x="575584" y="377652"/>
                      <a:pt x="552251" y="424144"/>
                      <a:pt x="526915" y="469572"/>
                    </a:cubicBezTo>
                    <a:cubicBezTo>
                      <a:pt x="508183" y="503172"/>
                      <a:pt x="488553" y="535044"/>
                      <a:pt x="468401" y="565711"/>
                    </a:cubicBezTo>
                    <a:cubicBezTo>
                      <a:pt x="410296" y="554420"/>
                      <a:pt x="354240" y="539693"/>
                      <a:pt x="301941" y="522206"/>
                    </a:cubicBezTo>
                    <a:cubicBezTo>
                      <a:pt x="334529" y="480120"/>
                      <a:pt x="366194" y="434190"/>
                      <a:pt x="396231" y="382373"/>
                    </a:cubicBezTo>
                    <a:cubicBezTo>
                      <a:pt x="409894" y="358806"/>
                      <a:pt x="421855" y="333939"/>
                      <a:pt x="434486" y="309668"/>
                    </a:cubicBezTo>
                    <a:close/>
                    <a:moveTo>
                      <a:pt x="859213" y="323772"/>
                    </a:moveTo>
                    <a:cubicBezTo>
                      <a:pt x="831179" y="395507"/>
                      <a:pt x="803586" y="460658"/>
                      <a:pt x="773395" y="520023"/>
                    </a:cubicBezTo>
                    <a:cubicBezTo>
                      <a:pt x="761259" y="543898"/>
                      <a:pt x="748615" y="566381"/>
                      <a:pt x="735763" y="588750"/>
                    </a:cubicBezTo>
                    <a:cubicBezTo>
                      <a:pt x="688025" y="590471"/>
                      <a:pt x="637487" y="589199"/>
                      <a:pt x="583574" y="583586"/>
                    </a:cubicBezTo>
                    <a:cubicBezTo>
                      <a:pt x="554521" y="580559"/>
                      <a:pt x="525355" y="576434"/>
                      <a:pt x="496523" y="571471"/>
                    </a:cubicBezTo>
                    <a:cubicBezTo>
                      <a:pt x="515115" y="542760"/>
                      <a:pt x="533123" y="513037"/>
                      <a:pt x="550490" y="481888"/>
                    </a:cubicBezTo>
                    <a:cubicBezTo>
                      <a:pt x="577687" y="433105"/>
                      <a:pt x="602688" y="383378"/>
                      <a:pt x="626169" y="331320"/>
                    </a:cubicBezTo>
                    <a:cubicBezTo>
                      <a:pt x="718892" y="337415"/>
                      <a:pt x="798597" y="335700"/>
                      <a:pt x="859213" y="323772"/>
                    </a:cubicBezTo>
                    <a:close/>
                    <a:moveTo>
                      <a:pt x="1010371" y="543664"/>
                    </a:moveTo>
                    <a:cubicBezTo>
                      <a:pt x="974761" y="627641"/>
                      <a:pt x="940016" y="698987"/>
                      <a:pt x="904085" y="761164"/>
                    </a:cubicBezTo>
                    <a:cubicBezTo>
                      <a:pt x="811321" y="790331"/>
                      <a:pt x="715544" y="803123"/>
                      <a:pt x="617898" y="800296"/>
                    </a:cubicBezTo>
                    <a:cubicBezTo>
                      <a:pt x="667136" y="744274"/>
                      <a:pt x="711699" y="682699"/>
                      <a:pt x="752098" y="613979"/>
                    </a:cubicBezTo>
                    <a:cubicBezTo>
                      <a:pt x="856775" y="608560"/>
                      <a:pt x="944650" y="584866"/>
                      <a:pt x="1010371" y="543664"/>
                    </a:cubicBezTo>
                    <a:close/>
                    <a:moveTo>
                      <a:pt x="285813" y="544059"/>
                    </a:moveTo>
                    <a:cubicBezTo>
                      <a:pt x="338119" y="561894"/>
                      <a:pt x="394169" y="577003"/>
                      <a:pt x="452267" y="588750"/>
                    </a:cubicBezTo>
                    <a:cubicBezTo>
                      <a:pt x="412191" y="647077"/>
                      <a:pt x="369201" y="699643"/>
                      <a:pt x="323238" y="746464"/>
                    </a:cubicBezTo>
                    <a:cubicBezTo>
                      <a:pt x="264697" y="727597"/>
                      <a:pt x="206016" y="704519"/>
                      <a:pt x="147475" y="676149"/>
                    </a:cubicBezTo>
                    <a:cubicBezTo>
                      <a:pt x="195869" y="641196"/>
                      <a:pt x="242134" y="597483"/>
                      <a:pt x="285813" y="544059"/>
                    </a:cubicBezTo>
                    <a:close/>
                    <a:moveTo>
                      <a:pt x="480804" y="594316"/>
                    </a:moveTo>
                    <a:cubicBezTo>
                      <a:pt x="513996" y="600309"/>
                      <a:pt x="547382" y="605526"/>
                      <a:pt x="580888" y="609009"/>
                    </a:cubicBezTo>
                    <a:cubicBezTo>
                      <a:pt x="630160" y="614139"/>
                      <a:pt x="676492" y="615217"/>
                      <a:pt x="721082" y="614374"/>
                    </a:cubicBezTo>
                    <a:cubicBezTo>
                      <a:pt x="680061" y="682471"/>
                      <a:pt x="634567" y="742907"/>
                      <a:pt x="584405" y="797912"/>
                    </a:cubicBezTo>
                    <a:cubicBezTo>
                      <a:pt x="507527" y="792963"/>
                      <a:pt x="429751" y="778510"/>
                      <a:pt x="351567" y="755405"/>
                    </a:cubicBezTo>
                    <a:cubicBezTo>
                      <a:pt x="397618" y="707358"/>
                      <a:pt x="440695" y="653673"/>
                      <a:pt x="480804" y="594316"/>
                    </a:cubicBezTo>
                    <a:close/>
                    <a:moveTo>
                      <a:pt x="330886" y="775865"/>
                    </a:moveTo>
                    <a:cubicBezTo>
                      <a:pt x="408534" y="799747"/>
                      <a:pt x="485834" y="815044"/>
                      <a:pt x="562484" y="821547"/>
                    </a:cubicBezTo>
                    <a:cubicBezTo>
                      <a:pt x="558071" y="826094"/>
                      <a:pt x="554159" y="831191"/>
                      <a:pt x="549659" y="835651"/>
                    </a:cubicBezTo>
                    <a:cubicBezTo>
                      <a:pt x="548775" y="836535"/>
                      <a:pt x="490804" y="895800"/>
                      <a:pt x="484943" y="901793"/>
                    </a:cubicBezTo>
                    <a:cubicBezTo>
                      <a:pt x="470189" y="916909"/>
                      <a:pt x="459688" y="926192"/>
                      <a:pt x="447097" y="938541"/>
                    </a:cubicBezTo>
                    <a:cubicBezTo>
                      <a:pt x="350811" y="924517"/>
                      <a:pt x="261154" y="905845"/>
                      <a:pt x="195240" y="887696"/>
                    </a:cubicBezTo>
                    <a:cubicBezTo>
                      <a:pt x="243212" y="855328"/>
                      <a:pt x="288271" y="817924"/>
                      <a:pt x="330886" y="775865"/>
                    </a:cubicBezTo>
                    <a:close/>
                    <a:moveTo>
                      <a:pt x="884850" y="794135"/>
                    </a:moveTo>
                    <a:cubicBezTo>
                      <a:pt x="859361" y="835357"/>
                      <a:pt x="833027" y="874435"/>
                      <a:pt x="803586" y="910734"/>
                    </a:cubicBezTo>
                    <a:cubicBezTo>
                      <a:pt x="789528" y="928073"/>
                      <a:pt x="773864" y="944000"/>
                      <a:pt x="758922" y="960790"/>
                    </a:cubicBezTo>
                    <a:cubicBezTo>
                      <a:pt x="712871" y="961841"/>
                      <a:pt x="662756" y="960810"/>
                      <a:pt x="606941" y="956617"/>
                    </a:cubicBezTo>
                    <a:cubicBezTo>
                      <a:pt x="566027" y="953550"/>
                      <a:pt x="523064" y="948145"/>
                      <a:pt x="480597" y="942519"/>
                    </a:cubicBezTo>
                    <a:cubicBezTo>
                      <a:pt x="488989" y="934121"/>
                      <a:pt x="495103" y="928770"/>
                      <a:pt x="504379" y="919274"/>
                    </a:cubicBezTo>
                    <a:cubicBezTo>
                      <a:pt x="510259" y="913252"/>
                      <a:pt x="557234" y="865260"/>
                      <a:pt x="566409" y="856111"/>
                    </a:cubicBezTo>
                    <a:cubicBezTo>
                      <a:pt x="567300" y="855227"/>
                      <a:pt x="568016" y="854404"/>
                      <a:pt x="568894" y="853526"/>
                    </a:cubicBezTo>
                    <a:cubicBezTo>
                      <a:pt x="578082" y="844405"/>
                      <a:pt x="586501" y="834392"/>
                      <a:pt x="595361" y="824929"/>
                    </a:cubicBezTo>
                    <a:cubicBezTo>
                      <a:pt x="693757" y="829979"/>
                      <a:pt x="790734" y="820368"/>
                      <a:pt x="884850" y="794135"/>
                    </a:cubicBezTo>
                    <a:close/>
                  </a:path>
                </a:pathLst>
              </a:custGeom>
              <a:solidFill>
                <a:srgbClr val="FFED2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950" name="Google Shape;950;p26"/>
          <p:cNvGrpSpPr/>
          <p:nvPr/>
        </p:nvGrpSpPr>
        <p:grpSpPr>
          <a:xfrm rot="7876848">
            <a:off x="394067" y="491275"/>
            <a:ext cx="1680160" cy="1555259"/>
            <a:chOff x="1800137" y="386015"/>
            <a:chExt cx="1421864" cy="1316154"/>
          </a:xfrm>
        </p:grpSpPr>
        <p:sp>
          <p:nvSpPr>
            <p:cNvPr id="951" name="Google Shape;951;p26"/>
            <p:cNvSpPr/>
            <p:nvPr/>
          </p:nvSpPr>
          <p:spPr>
            <a:xfrm>
              <a:off x="1806885" y="392710"/>
              <a:ext cx="1408097" cy="1302736"/>
            </a:xfrm>
            <a:custGeom>
              <a:rect b="b" l="l" r="r" t="t"/>
              <a:pathLst>
                <a:path extrusionOk="0" h="1302736" w="1408097">
                  <a:moveTo>
                    <a:pt x="672235" y="0"/>
                  </a:moveTo>
                  <a:lnTo>
                    <a:pt x="95226" y="806810"/>
                  </a:lnTo>
                  <a:lnTo>
                    <a:pt x="0" y="939918"/>
                  </a:lnTo>
                  <a:cubicBezTo>
                    <a:pt x="0" y="939918"/>
                    <a:pt x="1621" y="941934"/>
                    <a:pt x="1674" y="942015"/>
                  </a:cubicBezTo>
                  <a:cubicBezTo>
                    <a:pt x="5798" y="948009"/>
                    <a:pt x="168299" y="1182185"/>
                    <a:pt x="484926" y="1270181"/>
                  </a:cubicBezTo>
                  <a:cubicBezTo>
                    <a:pt x="496292" y="1273335"/>
                    <a:pt x="508320" y="1275793"/>
                    <a:pt x="520087" y="1278552"/>
                  </a:cubicBezTo>
                  <a:cubicBezTo>
                    <a:pt x="533046" y="1281559"/>
                    <a:pt x="545992" y="1284647"/>
                    <a:pt x="559433" y="1287131"/>
                  </a:cubicBezTo>
                  <a:cubicBezTo>
                    <a:pt x="578199" y="1290634"/>
                    <a:pt x="597909" y="1292938"/>
                    <a:pt x="617613" y="1295295"/>
                  </a:cubicBezTo>
                  <a:cubicBezTo>
                    <a:pt x="628000" y="1296528"/>
                    <a:pt x="637945" y="1298376"/>
                    <a:pt x="648587" y="1299267"/>
                  </a:cubicBezTo>
                  <a:cubicBezTo>
                    <a:pt x="679073" y="1301845"/>
                    <a:pt x="710396" y="1303158"/>
                    <a:pt x="742979" y="1302615"/>
                  </a:cubicBezTo>
                  <a:cubicBezTo>
                    <a:pt x="834972" y="1301109"/>
                    <a:pt x="915855" y="1285511"/>
                    <a:pt x="986592" y="1261180"/>
                  </a:cubicBezTo>
                  <a:cubicBezTo>
                    <a:pt x="1289710" y="1156923"/>
                    <a:pt x="1405553" y="893252"/>
                    <a:pt x="1408098" y="887385"/>
                  </a:cubicBezTo>
                  <a:lnTo>
                    <a:pt x="1382360" y="856203"/>
                  </a:lnTo>
                  <a:lnTo>
                    <a:pt x="1294458" y="750091"/>
                  </a:lnTo>
                  <a:lnTo>
                    <a:pt x="1040170" y="443691"/>
                  </a:lnTo>
                  <a:cubicBezTo>
                    <a:pt x="1026059" y="457923"/>
                    <a:pt x="1004299" y="473019"/>
                    <a:pt x="972775" y="472992"/>
                  </a:cubicBezTo>
                  <a:cubicBezTo>
                    <a:pt x="913705" y="472958"/>
                    <a:pt x="890111" y="423814"/>
                    <a:pt x="890111" y="423814"/>
                  </a:cubicBezTo>
                  <a:cubicBezTo>
                    <a:pt x="890111" y="423814"/>
                    <a:pt x="810032" y="463662"/>
                    <a:pt x="766627" y="403092"/>
                  </a:cubicBezTo>
                  <a:cubicBezTo>
                    <a:pt x="723222" y="342522"/>
                    <a:pt x="789652" y="277097"/>
                    <a:pt x="789652" y="277097"/>
                  </a:cubicBezTo>
                  <a:cubicBezTo>
                    <a:pt x="789652" y="277097"/>
                    <a:pt x="731627" y="270418"/>
                    <a:pt x="748209" y="197151"/>
                  </a:cubicBezTo>
                  <a:cubicBezTo>
                    <a:pt x="755228" y="166146"/>
                    <a:pt x="773284" y="152075"/>
                    <a:pt x="793623" y="146294"/>
                  </a:cubicBezTo>
                  <a:lnTo>
                    <a:pt x="672235" y="0"/>
                  </a:lnTo>
                  <a:close/>
                </a:path>
              </a:pathLst>
            </a:custGeom>
            <a:solidFill>
              <a:srgbClr val="FFFCF9"/>
            </a:solidFill>
            <a:ln cap="flat" cmpd="sng" w="167350">
              <a:solidFill>
                <a:srgbClr val="FFFCF9"/>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952" name="Google Shape;952;p26"/>
            <p:cNvGrpSpPr/>
            <p:nvPr/>
          </p:nvGrpSpPr>
          <p:grpSpPr>
            <a:xfrm>
              <a:off x="1813274" y="399386"/>
              <a:ext cx="1408727" cy="1302783"/>
              <a:chOff x="1813274" y="399386"/>
              <a:chExt cx="1408727" cy="1302783"/>
            </a:xfrm>
          </p:grpSpPr>
          <p:grpSp>
            <p:nvGrpSpPr>
              <p:cNvPr id="953" name="Google Shape;953;p26"/>
              <p:cNvGrpSpPr/>
              <p:nvPr/>
            </p:nvGrpSpPr>
            <p:grpSpPr>
              <a:xfrm>
                <a:off x="1813274" y="399386"/>
                <a:ext cx="1408727" cy="1302783"/>
                <a:chOff x="1813274" y="399386"/>
                <a:chExt cx="1408727" cy="1302783"/>
              </a:xfrm>
            </p:grpSpPr>
            <p:sp>
              <p:nvSpPr>
                <p:cNvPr id="954" name="Google Shape;954;p26"/>
                <p:cNvSpPr/>
                <p:nvPr/>
              </p:nvSpPr>
              <p:spPr>
                <a:xfrm>
                  <a:off x="1813274" y="1149512"/>
                  <a:ext cx="1408727" cy="552657"/>
                </a:xfrm>
                <a:custGeom>
                  <a:rect b="b" l="l" r="r" t="t"/>
                  <a:pathLst>
                    <a:path extrusionOk="0" h="552657" w="1408727">
                      <a:moveTo>
                        <a:pt x="1294459" y="0"/>
                      </a:moveTo>
                      <a:cubicBezTo>
                        <a:pt x="1199552" y="121314"/>
                        <a:pt x="1016556" y="282645"/>
                        <a:pt x="711583" y="287768"/>
                      </a:cubicBezTo>
                      <a:cubicBezTo>
                        <a:pt x="642942" y="288927"/>
                        <a:pt x="578943" y="282424"/>
                        <a:pt x="519666" y="270610"/>
                      </a:cubicBezTo>
                      <a:cubicBezTo>
                        <a:pt x="328344" y="232482"/>
                        <a:pt x="187293" y="138171"/>
                        <a:pt x="95226" y="56712"/>
                      </a:cubicBezTo>
                      <a:lnTo>
                        <a:pt x="0" y="189821"/>
                      </a:lnTo>
                      <a:cubicBezTo>
                        <a:pt x="0" y="189821"/>
                        <a:pt x="186739" y="464194"/>
                        <a:pt x="551062" y="535781"/>
                      </a:cubicBezTo>
                      <a:cubicBezTo>
                        <a:pt x="610333" y="547428"/>
                        <a:pt x="674346" y="553663"/>
                        <a:pt x="742979" y="552524"/>
                      </a:cubicBezTo>
                      <a:cubicBezTo>
                        <a:pt x="1233561" y="544387"/>
                        <a:pt x="1408728" y="137923"/>
                        <a:pt x="1408728" y="137917"/>
                      </a:cubicBezTo>
                      <a:lnTo>
                        <a:pt x="1294459" y="0"/>
                      </a:lnTo>
                      <a:close/>
                    </a:path>
                  </a:pathLst>
                </a:custGeom>
                <a:solidFill>
                  <a:srgbClr val="BDDA8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55" name="Google Shape;955;p26"/>
                <p:cNvSpPr/>
                <p:nvPr/>
              </p:nvSpPr>
              <p:spPr>
                <a:xfrm>
                  <a:off x="1813274" y="1220703"/>
                  <a:ext cx="1408727" cy="481462"/>
                </a:xfrm>
                <a:custGeom>
                  <a:rect b="b" l="l" r="r" t="t"/>
                  <a:pathLst>
                    <a:path extrusionOk="0" h="481462" w="1408727">
                      <a:moveTo>
                        <a:pt x="1351607" y="0"/>
                      </a:moveTo>
                      <a:cubicBezTo>
                        <a:pt x="1254349" y="106634"/>
                        <a:pt x="1086007" y="333102"/>
                        <a:pt x="709285" y="339638"/>
                      </a:cubicBezTo>
                      <a:cubicBezTo>
                        <a:pt x="643766" y="340777"/>
                        <a:pt x="582526" y="334542"/>
                        <a:pt x="525948" y="322895"/>
                      </a:cubicBezTo>
                      <a:cubicBezTo>
                        <a:pt x="288443" y="274012"/>
                        <a:pt x="132076" y="132050"/>
                        <a:pt x="55461" y="46010"/>
                      </a:cubicBezTo>
                      <a:lnTo>
                        <a:pt x="0" y="122814"/>
                      </a:lnTo>
                      <a:cubicBezTo>
                        <a:pt x="0" y="122814"/>
                        <a:pt x="252443" y="489369"/>
                        <a:pt x="742979" y="481333"/>
                      </a:cubicBezTo>
                      <a:cubicBezTo>
                        <a:pt x="1233614" y="473289"/>
                        <a:pt x="1408728" y="64870"/>
                        <a:pt x="1408728" y="64863"/>
                      </a:cubicBezTo>
                      <a:lnTo>
                        <a:pt x="1351607" y="0"/>
                      </a:lnTo>
                      <a:close/>
                    </a:path>
                  </a:pathLst>
                </a:custGeom>
                <a:solidFill>
                  <a:srgbClr val="9BB66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56" name="Google Shape;956;p26"/>
                <p:cNvSpPr/>
                <p:nvPr/>
              </p:nvSpPr>
              <p:spPr>
                <a:xfrm>
                  <a:off x="1908427" y="399386"/>
                  <a:ext cx="1199231" cy="1037997"/>
                </a:xfrm>
                <a:custGeom>
                  <a:rect b="b" l="l" r="r" t="t"/>
                  <a:pathLst>
                    <a:path extrusionOk="0" h="1037997" w="1199231">
                      <a:moveTo>
                        <a:pt x="577009" y="0"/>
                      </a:moveTo>
                      <a:lnTo>
                        <a:pt x="0" y="806811"/>
                      </a:lnTo>
                      <a:cubicBezTo>
                        <a:pt x="92066" y="888263"/>
                        <a:pt x="233118" y="982581"/>
                        <a:pt x="424439" y="1020708"/>
                      </a:cubicBezTo>
                      <a:cubicBezTo>
                        <a:pt x="483716" y="1032515"/>
                        <a:pt x="547715" y="1039018"/>
                        <a:pt x="616355" y="1037867"/>
                      </a:cubicBezTo>
                      <a:cubicBezTo>
                        <a:pt x="921329" y="1032737"/>
                        <a:pt x="1104325" y="871413"/>
                        <a:pt x="1199232" y="750092"/>
                      </a:cubicBezTo>
                      <a:lnTo>
                        <a:pt x="944943" y="443692"/>
                      </a:lnTo>
                      <a:cubicBezTo>
                        <a:pt x="930832" y="457924"/>
                        <a:pt x="909073" y="473012"/>
                        <a:pt x="877549" y="472992"/>
                      </a:cubicBezTo>
                      <a:cubicBezTo>
                        <a:pt x="818479" y="472959"/>
                        <a:pt x="794884" y="423814"/>
                        <a:pt x="794884" y="423814"/>
                      </a:cubicBezTo>
                      <a:cubicBezTo>
                        <a:pt x="794884" y="423814"/>
                        <a:pt x="714805" y="463656"/>
                        <a:pt x="671400" y="403093"/>
                      </a:cubicBezTo>
                      <a:cubicBezTo>
                        <a:pt x="627995" y="342523"/>
                        <a:pt x="694425" y="277097"/>
                        <a:pt x="694425" y="277097"/>
                      </a:cubicBezTo>
                      <a:cubicBezTo>
                        <a:pt x="694425" y="277097"/>
                        <a:pt x="636400" y="270420"/>
                        <a:pt x="652983" y="197151"/>
                      </a:cubicBezTo>
                      <a:cubicBezTo>
                        <a:pt x="660001" y="166146"/>
                        <a:pt x="678057" y="152073"/>
                        <a:pt x="698397" y="146294"/>
                      </a:cubicBezTo>
                      <a:lnTo>
                        <a:pt x="577009" y="0"/>
                      </a:lnTo>
                      <a:close/>
                    </a:path>
                  </a:pathLst>
                </a:custGeom>
                <a:solidFill>
                  <a:srgbClr val="F47C7E"/>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957" name="Google Shape;957;p26"/>
              <p:cNvGrpSpPr/>
              <p:nvPr/>
            </p:nvGrpSpPr>
            <p:grpSpPr>
              <a:xfrm>
                <a:off x="2040710" y="579350"/>
                <a:ext cx="884187" cy="760477"/>
                <a:chOff x="2040710" y="579350"/>
                <a:chExt cx="884187" cy="760477"/>
              </a:xfrm>
            </p:grpSpPr>
            <p:sp>
              <p:nvSpPr>
                <p:cNvPr id="958" name="Google Shape;958;p26"/>
                <p:cNvSpPr/>
                <p:nvPr/>
              </p:nvSpPr>
              <p:spPr>
                <a:xfrm>
                  <a:off x="2237523" y="1064717"/>
                  <a:ext cx="45514" cy="73535"/>
                </a:xfrm>
                <a:custGeom>
                  <a:rect b="b" l="l" r="r" t="t"/>
                  <a:pathLst>
                    <a:path extrusionOk="0" h="73535" w="45514">
                      <a:moveTo>
                        <a:pt x="0" y="36768"/>
                      </a:moveTo>
                      <a:cubicBezTo>
                        <a:pt x="0" y="16462"/>
                        <a:pt x="10187" y="0"/>
                        <a:pt x="22757" y="0"/>
                      </a:cubicBezTo>
                      <a:cubicBezTo>
                        <a:pt x="35328" y="0"/>
                        <a:pt x="45515" y="16462"/>
                        <a:pt x="45515" y="36768"/>
                      </a:cubicBezTo>
                      <a:cubicBezTo>
                        <a:pt x="45515" y="57074"/>
                        <a:pt x="35328" y="73536"/>
                        <a:pt x="22757" y="73536"/>
                      </a:cubicBezTo>
                      <a:cubicBezTo>
                        <a:pt x="10187" y="73536"/>
                        <a:pt x="0" y="57074"/>
                        <a:pt x="0" y="36768"/>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59" name="Google Shape;959;p26"/>
                <p:cNvSpPr/>
                <p:nvPr/>
              </p:nvSpPr>
              <p:spPr>
                <a:xfrm>
                  <a:off x="2460074" y="973206"/>
                  <a:ext cx="45521" cy="73536"/>
                </a:xfrm>
                <a:custGeom>
                  <a:rect b="b" l="l" r="r" t="t"/>
                  <a:pathLst>
                    <a:path extrusionOk="0" h="73536" w="45521">
                      <a:moveTo>
                        <a:pt x="0" y="36768"/>
                      </a:moveTo>
                      <a:cubicBezTo>
                        <a:pt x="0" y="16462"/>
                        <a:pt x="10193" y="0"/>
                        <a:pt x="22764" y="0"/>
                      </a:cubicBezTo>
                      <a:cubicBezTo>
                        <a:pt x="35328" y="0"/>
                        <a:pt x="45521" y="16462"/>
                        <a:pt x="45521" y="36768"/>
                      </a:cubicBezTo>
                      <a:cubicBezTo>
                        <a:pt x="45521" y="57074"/>
                        <a:pt x="35328" y="73536"/>
                        <a:pt x="22764" y="73536"/>
                      </a:cubicBezTo>
                      <a:cubicBezTo>
                        <a:pt x="10193" y="73536"/>
                        <a:pt x="0" y="57074"/>
                        <a:pt x="0" y="36768"/>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60" name="Google Shape;960;p26"/>
                <p:cNvSpPr/>
                <p:nvPr/>
              </p:nvSpPr>
              <p:spPr>
                <a:xfrm>
                  <a:off x="2696038" y="898833"/>
                  <a:ext cx="45514" cy="73535"/>
                </a:xfrm>
                <a:custGeom>
                  <a:rect b="b" l="l" r="r" t="t"/>
                  <a:pathLst>
                    <a:path extrusionOk="0" h="73535" w="45514">
                      <a:moveTo>
                        <a:pt x="0" y="36768"/>
                      </a:moveTo>
                      <a:cubicBezTo>
                        <a:pt x="0" y="16462"/>
                        <a:pt x="10187" y="0"/>
                        <a:pt x="22757" y="0"/>
                      </a:cubicBezTo>
                      <a:cubicBezTo>
                        <a:pt x="35321" y="0"/>
                        <a:pt x="45515" y="16462"/>
                        <a:pt x="45515" y="36768"/>
                      </a:cubicBezTo>
                      <a:cubicBezTo>
                        <a:pt x="45515" y="57074"/>
                        <a:pt x="35321" y="73536"/>
                        <a:pt x="22757" y="73536"/>
                      </a:cubicBezTo>
                      <a:cubicBezTo>
                        <a:pt x="10187" y="73536"/>
                        <a:pt x="0" y="57074"/>
                        <a:pt x="0" y="36768"/>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61" name="Google Shape;961;p26"/>
                <p:cNvSpPr/>
                <p:nvPr/>
              </p:nvSpPr>
              <p:spPr>
                <a:xfrm>
                  <a:off x="2367993" y="1266292"/>
                  <a:ext cx="45521" cy="73535"/>
                </a:xfrm>
                <a:custGeom>
                  <a:rect b="b" l="l" r="r" t="t"/>
                  <a:pathLst>
                    <a:path extrusionOk="0" h="73535" w="45521">
                      <a:moveTo>
                        <a:pt x="0" y="36768"/>
                      </a:moveTo>
                      <a:cubicBezTo>
                        <a:pt x="0" y="16462"/>
                        <a:pt x="10193" y="0"/>
                        <a:pt x="22764" y="0"/>
                      </a:cubicBezTo>
                      <a:cubicBezTo>
                        <a:pt x="35328" y="0"/>
                        <a:pt x="45521" y="16462"/>
                        <a:pt x="45521" y="36768"/>
                      </a:cubicBezTo>
                      <a:cubicBezTo>
                        <a:pt x="45521" y="57074"/>
                        <a:pt x="35328" y="73536"/>
                        <a:pt x="22764" y="73536"/>
                      </a:cubicBezTo>
                      <a:cubicBezTo>
                        <a:pt x="10193" y="73536"/>
                        <a:pt x="0" y="57074"/>
                        <a:pt x="0" y="36768"/>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62" name="Google Shape;962;p26"/>
                <p:cNvSpPr/>
                <p:nvPr/>
              </p:nvSpPr>
              <p:spPr>
                <a:xfrm>
                  <a:off x="2634728" y="1123457"/>
                  <a:ext cx="47164" cy="72508"/>
                </a:xfrm>
                <a:custGeom>
                  <a:rect b="b" l="l" r="r" t="t"/>
                  <a:pathLst>
                    <a:path extrusionOk="0" h="72508" w="47164">
                      <a:moveTo>
                        <a:pt x="1349" y="41103"/>
                      </a:moveTo>
                      <a:cubicBezTo>
                        <a:pt x="-2984" y="21266"/>
                        <a:pt x="3466" y="3009"/>
                        <a:pt x="15748" y="330"/>
                      </a:cubicBezTo>
                      <a:cubicBezTo>
                        <a:pt x="28031" y="-2349"/>
                        <a:pt x="41493" y="11568"/>
                        <a:pt x="45819" y="31405"/>
                      </a:cubicBezTo>
                      <a:cubicBezTo>
                        <a:pt x="50146" y="51243"/>
                        <a:pt x="43696" y="69500"/>
                        <a:pt x="31413" y="72178"/>
                      </a:cubicBezTo>
                      <a:cubicBezTo>
                        <a:pt x="19137" y="74857"/>
                        <a:pt x="5676" y="60940"/>
                        <a:pt x="1349" y="41103"/>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63" name="Google Shape;963;p26"/>
                <p:cNvSpPr/>
                <p:nvPr/>
              </p:nvSpPr>
              <p:spPr>
                <a:xfrm>
                  <a:off x="2877668" y="1123457"/>
                  <a:ext cx="47229" cy="72462"/>
                </a:xfrm>
                <a:custGeom>
                  <a:rect b="b" l="l" r="r" t="t"/>
                  <a:pathLst>
                    <a:path extrusionOk="0" h="72462" w="47229">
                      <a:moveTo>
                        <a:pt x="1400" y="41177"/>
                      </a:moveTo>
                      <a:cubicBezTo>
                        <a:pt x="-3014" y="21360"/>
                        <a:pt x="3356" y="3076"/>
                        <a:pt x="15625" y="344"/>
                      </a:cubicBezTo>
                      <a:cubicBezTo>
                        <a:pt x="27894" y="-2389"/>
                        <a:pt x="41416" y="11468"/>
                        <a:pt x="45830" y="31285"/>
                      </a:cubicBezTo>
                      <a:cubicBezTo>
                        <a:pt x="50243" y="51109"/>
                        <a:pt x="43874" y="69393"/>
                        <a:pt x="31605" y="72118"/>
                      </a:cubicBezTo>
                      <a:cubicBezTo>
                        <a:pt x="19335" y="74851"/>
                        <a:pt x="5814" y="61001"/>
                        <a:pt x="1400" y="41177"/>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64" name="Google Shape;964;p26"/>
                <p:cNvSpPr/>
                <p:nvPr/>
              </p:nvSpPr>
              <p:spPr>
                <a:xfrm>
                  <a:off x="2040710" y="1107015"/>
                  <a:ext cx="53450" cy="68005"/>
                </a:xfrm>
                <a:custGeom>
                  <a:rect b="b" l="l" r="r" t="t"/>
                  <a:pathLst>
                    <a:path extrusionOk="0" h="68005" w="53450">
                      <a:moveTo>
                        <a:pt x="6826" y="22961"/>
                      </a:moveTo>
                      <a:cubicBezTo>
                        <a:pt x="16677" y="5206"/>
                        <a:pt x="33574" y="-4244"/>
                        <a:pt x="44564" y="1851"/>
                      </a:cubicBezTo>
                      <a:cubicBezTo>
                        <a:pt x="55555" y="7952"/>
                        <a:pt x="56477" y="27287"/>
                        <a:pt x="46625" y="45041"/>
                      </a:cubicBezTo>
                      <a:cubicBezTo>
                        <a:pt x="36773" y="62803"/>
                        <a:pt x="19877" y="72252"/>
                        <a:pt x="8886" y="66151"/>
                      </a:cubicBezTo>
                      <a:cubicBezTo>
                        <a:pt x="-2104" y="60050"/>
                        <a:pt x="-3027" y="40715"/>
                        <a:pt x="6826" y="22961"/>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65" name="Google Shape;965;p26"/>
                <p:cNvSpPr/>
                <p:nvPr/>
              </p:nvSpPr>
              <p:spPr>
                <a:xfrm>
                  <a:off x="2302095" y="804818"/>
                  <a:ext cx="55651" cy="66213"/>
                </a:xfrm>
                <a:custGeom>
                  <a:rect b="b" l="l" r="r" t="t"/>
                  <a:pathLst>
                    <a:path extrusionOk="0" h="66213" w="55651">
                      <a:moveTo>
                        <a:pt x="8884" y="20486"/>
                      </a:moveTo>
                      <a:cubicBezTo>
                        <a:pt x="20149" y="3588"/>
                        <a:pt x="37756" y="-4462"/>
                        <a:pt x="48211" y="2510"/>
                      </a:cubicBezTo>
                      <a:cubicBezTo>
                        <a:pt x="58672" y="9482"/>
                        <a:pt x="58022" y="28830"/>
                        <a:pt x="46764" y="45728"/>
                      </a:cubicBezTo>
                      <a:cubicBezTo>
                        <a:pt x="35506" y="62625"/>
                        <a:pt x="17899" y="70675"/>
                        <a:pt x="7438" y="63703"/>
                      </a:cubicBezTo>
                      <a:cubicBezTo>
                        <a:pt x="-3017" y="56738"/>
                        <a:pt x="-2374" y="37389"/>
                        <a:pt x="8884" y="20486"/>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66" name="Google Shape;966;p26"/>
                <p:cNvSpPr/>
                <p:nvPr/>
              </p:nvSpPr>
              <p:spPr>
                <a:xfrm>
                  <a:off x="2460075" y="579350"/>
                  <a:ext cx="46056" cy="73206"/>
                </a:xfrm>
                <a:custGeom>
                  <a:rect b="b" l="l" r="r" t="t"/>
                  <a:pathLst>
                    <a:path extrusionOk="0" h="73206" w="46056">
                      <a:moveTo>
                        <a:pt x="434" y="39347"/>
                      </a:moveTo>
                      <a:cubicBezTo>
                        <a:pt x="-2011" y="19190"/>
                        <a:pt x="6120" y="1620"/>
                        <a:pt x="18597" y="105"/>
                      </a:cubicBezTo>
                      <a:cubicBezTo>
                        <a:pt x="31074" y="-1411"/>
                        <a:pt x="43169" y="13701"/>
                        <a:pt x="45620" y="33858"/>
                      </a:cubicBezTo>
                      <a:cubicBezTo>
                        <a:pt x="48072" y="54016"/>
                        <a:pt x="39941" y="71585"/>
                        <a:pt x="27464" y="73102"/>
                      </a:cubicBezTo>
                      <a:cubicBezTo>
                        <a:pt x="14987" y="74617"/>
                        <a:pt x="2885" y="59505"/>
                        <a:pt x="434" y="39347"/>
                      </a:cubicBezTo>
                      <a:close/>
                    </a:path>
                  </a:pathLst>
                </a:custGeom>
                <a:solidFill>
                  <a:srgbClr val="DE5A5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967" name="Google Shape;967;p26"/>
            <p:cNvGrpSpPr/>
            <p:nvPr/>
          </p:nvGrpSpPr>
          <p:grpSpPr>
            <a:xfrm>
              <a:off x="1800137" y="386015"/>
              <a:ext cx="1421838" cy="1316151"/>
              <a:chOff x="1800137" y="386015"/>
              <a:chExt cx="1421838" cy="1316151"/>
            </a:xfrm>
          </p:grpSpPr>
          <p:sp>
            <p:nvSpPr>
              <p:cNvPr id="968" name="Google Shape;968;p26"/>
              <p:cNvSpPr/>
              <p:nvPr/>
            </p:nvSpPr>
            <p:spPr>
              <a:xfrm>
                <a:off x="1800137" y="1136110"/>
                <a:ext cx="1421706" cy="566056"/>
              </a:xfrm>
              <a:custGeom>
                <a:rect b="b" l="l" r="r" t="t"/>
                <a:pathLst>
                  <a:path extrusionOk="0" h="566056" w="1421706">
                    <a:moveTo>
                      <a:pt x="1301106" y="1"/>
                    </a:moveTo>
                    <a:cubicBezTo>
                      <a:pt x="1299164" y="27"/>
                      <a:pt x="1297188" y="831"/>
                      <a:pt x="1295869" y="2512"/>
                    </a:cubicBezTo>
                    <a:cubicBezTo>
                      <a:pt x="1239143" y="75030"/>
                      <a:pt x="1169263" y="139016"/>
                      <a:pt x="1085119" y="188361"/>
                    </a:cubicBezTo>
                    <a:cubicBezTo>
                      <a:pt x="979563" y="250257"/>
                      <a:pt x="857693" y="285431"/>
                      <a:pt x="718229" y="287775"/>
                    </a:cubicBezTo>
                    <a:cubicBezTo>
                      <a:pt x="652750" y="288874"/>
                      <a:pt x="589327" y="283087"/>
                      <a:pt x="527779" y="270825"/>
                    </a:cubicBezTo>
                    <a:cubicBezTo>
                      <a:pt x="362933" y="237975"/>
                      <a:pt x="223378" y="161820"/>
                      <a:pt x="106478" y="58394"/>
                    </a:cubicBezTo>
                    <a:cubicBezTo>
                      <a:pt x="103503" y="55762"/>
                      <a:pt x="98743" y="56211"/>
                      <a:pt x="96432" y="59439"/>
                    </a:cubicBezTo>
                    <a:lnTo>
                      <a:pt x="1205" y="192547"/>
                    </a:lnTo>
                    <a:cubicBezTo>
                      <a:pt x="-429" y="194831"/>
                      <a:pt x="-375" y="197972"/>
                      <a:pt x="1205" y="200296"/>
                    </a:cubicBezTo>
                    <a:cubicBezTo>
                      <a:pt x="1724" y="201053"/>
                      <a:pt x="2651" y="202432"/>
                      <a:pt x="4135" y="204481"/>
                    </a:cubicBezTo>
                    <a:cubicBezTo>
                      <a:pt x="6585" y="207857"/>
                      <a:pt x="9516" y="211802"/>
                      <a:pt x="12926" y="216202"/>
                    </a:cubicBezTo>
                    <a:cubicBezTo>
                      <a:pt x="22638" y="228732"/>
                      <a:pt x="34352" y="242629"/>
                      <a:pt x="47877" y="257638"/>
                    </a:cubicBezTo>
                    <a:cubicBezTo>
                      <a:pt x="86477" y="300473"/>
                      <a:pt x="132582" y="343457"/>
                      <a:pt x="186217" y="383419"/>
                    </a:cubicBezTo>
                    <a:cubicBezTo>
                      <a:pt x="293588" y="463425"/>
                      <a:pt x="417027" y="521785"/>
                      <a:pt x="556450" y="549176"/>
                    </a:cubicBezTo>
                    <a:cubicBezTo>
                      <a:pt x="618467" y="561365"/>
                      <a:pt x="683022" y="567031"/>
                      <a:pt x="749834" y="565920"/>
                    </a:cubicBezTo>
                    <a:cubicBezTo>
                      <a:pt x="966269" y="562336"/>
                      <a:pt x="1138610" y="483135"/>
                      <a:pt x="1271176" y="353703"/>
                    </a:cubicBezTo>
                    <a:cubicBezTo>
                      <a:pt x="1317561" y="308410"/>
                      <a:pt x="1355695" y="260022"/>
                      <a:pt x="1386074" y="211802"/>
                    </a:cubicBezTo>
                    <a:cubicBezTo>
                      <a:pt x="1396716" y="194911"/>
                      <a:pt x="1405590" y="179213"/>
                      <a:pt x="1412863" y="165135"/>
                    </a:cubicBezTo>
                    <a:cubicBezTo>
                      <a:pt x="1415415" y="160186"/>
                      <a:pt x="1417565" y="155953"/>
                      <a:pt x="1419353" y="152156"/>
                    </a:cubicBezTo>
                    <a:cubicBezTo>
                      <a:pt x="1420438" y="149852"/>
                      <a:pt x="1421282" y="148204"/>
                      <a:pt x="1421657" y="147340"/>
                    </a:cubicBezTo>
                    <a:cubicBezTo>
                      <a:pt x="1421878" y="142351"/>
                      <a:pt x="1421335" y="141313"/>
                      <a:pt x="1420605" y="140436"/>
                    </a:cubicBezTo>
                    <a:cubicBezTo>
                      <a:pt x="1417036" y="136122"/>
                      <a:pt x="1309906" y="6825"/>
                      <a:pt x="1306336" y="2512"/>
                    </a:cubicBezTo>
                    <a:cubicBezTo>
                      <a:pt x="1304970" y="871"/>
                      <a:pt x="1303041" y="-26"/>
                      <a:pt x="1301106" y="1"/>
                    </a:cubicBezTo>
                    <a:close/>
                    <a:moveTo>
                      <a:pt x="1301106" y="17166"/>
                    </a:moveTo>
                    <a:cubicBezTo>
                      <a:pt x="1312558" y="30989"/>
                      <a:pt x="1399924" y="136578"/>
                      <a:pt x="1407633" y="145880"/>
                    </a:cubicBezTo>
                    <a:cubicBezTo>
                      <a:pt x="1407539" y="146075"/>
                      <a:pt x="1407525" y="146081"/>
                      <a:pt x="1407425" y="146296"/>
                    </a:cubicBezTo>
                    <a:cubicBezTo>
                      <a:pt x="1405704" y="149946"/>
                      <a:pt x="1403621" y="154265"/>
                      <a:pt x="1401143" y="159061"/>
                    </a:cubicBezTo>
                    <a:cubicBezTo>
                      <a:pt x="1394044" y="172810"/>
                      <a:pt x="1385203" y="188127"/>
                      <a:pt x="1374776" y="204689"/>
                    </a:cubicBezTo>
                    <a:cubicBezTo>
                      <a:pt x="1344933" y="252052"/>
                      <a:pt x="1307555" y="299563"/>
                      <a:pt x="1261967" y="344073"/>
                    </a:cubicBezTo>
                    <a:cubicBezTo>
                      <a:pt x="1131739" y="471227"/>
                      <a:pt x="962452" y="549002"/>
                      <a:pt x="749626" y="552525"/>
                    </a:cubicBezTo>
                    <a:cubicBezTo>
                      <a:pt x="683759" y="553617"/>
                      <a:pt x="620268" y="547998"/>
                      <a:pt x="559169" y="535996"/>
                    </a:cubicBezTo>
                    <a:cubicBezTo>
                      <a:pt x="421828" y="509006"/>
                      <a:pt x="300014" y="451403"/>
                      <a:pt x="194170" y="372536"/>
                    </a:cubicBezTo>
                    <a:cubicBezTo>
                      <a:pt x="141277" y="333123"/>
                      <a:pt x="95749" y="291057"/>
                      <a:pt x="57714" y="248851"/>
                    </a:cubicBezTo>
                    <a:cubicBezTo>
                      <a:pt x="44415" y="234090"/>
                      <a:pt x="33114" y="220314"/>
                      <a:pt x="23599" y="208038"/>
                    </a:cubicBezTo>
                    <a:cubicBezTo>
                      <a:pt x="20279" y="203752"/>
                      <a:pt x="17384" y="200001"/>
                      <a:pt x="15018" y="196733"/>
                    </a:cubicBezTo>
                    <a:lnTo>
                      <a:pt x="103339" y="73255"/>
                    </a:lnTo>
                    <a:cubicBezTo>
                      <a:pt x="220736" y="175603"/>
                      <a:pt x="360361" y="250981"/>
                      <a:pt x="525060" y="283797"/>
                    </a:cubicBezTo>
                    <a:cubicBezTo>
                      <a:pt x="587539" y="296247"/>
                      <a:pt x="651993" y="302288"/>
                      <a:pt x="718444" y="301170"/>
                    </a:cubicBezTo>
                    <a:cubicBezTo>
                      <a:pt x="860245" y="298786"/>
                      <a:pt x="984506" y="262922"/>
                      <a:pt x="1092024" y="199874"/>
                    </a:cubicBezTo>
                    <a:cubicBezTo>
                      <a:pt x="1175197" y="151098"/>
                      <a:pt x="1244320" y="88264"/>
                      <a:pt x="1301106" y="17166"/>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69" name="Google Shape;969;p26"/>
              <p:cNvSpPr/>
              <p:nvPr/>
            </p:nvSpPr>
            <p:spPr>
              <a:xfrm>
                <a:off x="1800219" y="1207269"/>
                <a:ext cx="1421756" cy="494894"/>
              </a:xfrm>
              <a:custGeom>
                <a:rect b="b" l="l" r="r" t="t"/>
                <a:pathLst>
                  <a:path extrusionOk="0" h="494894" w="1421756">
                    <a:moveTo>
                      <a:pt x="1358366" y="0"/>
                    </a:moveTo>
                    <a:cubicBezTo>
                      <a:pt x="1356537" y="-13"/>
                      <a:pt x="1354689" y="831"/>
                      <a:pt x="1353343" y="2304"/>
                    </a:cubicBezTo>
                    <a:cubicBezTo>
                      <a:pt x="1346659" y="9631"/>
                      <a:pt x="1307386" y="53973"/>
                      <a:pt x="1294534" y="68024"/>
                    </a:cubicBezTo>
                    <a:cubicBezTo>
                      <a:pt x="1268254" y="96735"/>
                      <a:pt x="1244117" y="121087"/>
                      <a:pt x="1218353" y="144413"/>
                    </a:cubicBezTo>
                    <a:cubicBezTo>
                      <a:pt x="1083704" y="266304"/>
                      <a:pt x="926017" y="336029"/>
                      <a:pt x="715850" y="339679"/>
                    </a:cubicBezTo>
                    <a:cubicBezTo>
                      <a:pt x="652990" y="340770"/>
                      <a:pt x="592225" y="335138"/>
                      <a:pt x="533972" y="323143"/>
                    </a:cubicBezTo>
                    <a:cubicBezTo>
                      <a:pt x="426220" y="300962"/>
                      <a:pt x="328539" y="258320"/>
                      <a:pt x="240759" y="199666"/>
                    </a:cubicBezTo>
                    <a:cubicBezTo>
                      <a:pt x="173122" y="154473"/>
                      <a:pt x="115433" y="102683"/>
                      <a:pt x="67049" y="48348"/>
                    </a:cubicBezTo>
                    <a:cubicBezTo>
                      <a:pt x="64201" y="45146"/>
                      <a:pt x="59301" y="45294"/>
                      <a:pt x="56794" y="48770"/>
                    </a:cubicBezTo>
                    <a:lnTo>
                      <a:pt x="1332" y="125574"/>
                    </a:lnTo>
                    <a:cubicBezTo>
                      <a:pt x="-325" y="127871"/>
                      <a:pt x="-483" y="130985"/>
                      <a:pt x="1123" y="133323"/>
                    </a:cubicBezTo>
                    <a:cubicBezTo>
                      <a:pt x="1643" y="134073"/>
                      <a:pt x="2569" y="135479"/>
                      <a:pt x="4053" y="137508"/>
                    </a:cubicBezTo>
                    <a:cubicBezTo>
                      <a:pt x="6503" y="140844"/>
                      <a:pt x="9433" y="144668"/>
                      <a:pt x="12843" y="149014"/>
                    </a:cubicBezTo>
                    <a:cubicBezTo>
                      <a:pt x="22558" y="161404"/>
                      <a:pt x="34268" y="175201"/>
                      <a:pt x="47794" y="190035"/>
                    </a:cubicBezTo>
                    <a:cubicBezTo>
                      <a:pt x="86400" y="232375"/>
                      <a:pt x="132493" y="274856"/>
                      <a:pt x="186135" y="314356"/>
                    </a:cubicBezTo>
                    <a:cubicBezTo>
                      <a:pt x="343475" y="430212"/>
                      <a:pt x="531581" y="498337"/>
                      <a:pt x="749752" y="494761"/>
                    </a:cubicBezTo>
                    <a:cubicBezTo>
                      <a:pt x="966214" y="491211"/>
                      <a:pt x="1138749" y="411741"/>
                      <a:pt x="1271301" y="281707"/>
                    </a:cubicBezTo>
                    <a:cubicBezTo>
                      <a:pt x="1317680" y="236206"/>
                      <a:pt x="1355620" y="187624"/>
                      <a:pt x="1385992" y="139183"/>
                    </a:cubicBezTo>
                    <a:cubicBezTo>
                      <a:pt x="1396634" y="122205"/>
                      <a:pt x="1405514" y="106446"/>
                      <a:pt x="1412781" y="92302"/>
                    </a:cubicBezTo>
                    <a:cubicBezTo>
                      <a:pt x="1415333" y="87332"/>
                      <a:pt x="1417482" y="82926"/>
                      <a:pt x="1419271" y="79115"/>
                    </a:cubicBezTo>
                    <a:cubicBezTo>
                      <a:pt x="1420356" y="76798"/>
                      <a:pt x="1421199" y="75164"/>
                      <a:pt x="1421575" y="74300"/>
                    </a:cubicBezTo>
                    <a:cubicBezTo>
                      <a:pt x="1422110" y="70033"/>
                      <a:pt x="1421394" y="68406"/>
                      <a:pt x="1420315" y="67187"/>
                    </a:cubicBezTo>
                    <a:cubicBezTo>
                      <a:pt x="1413176" y="59077"/>
                      <a:pt x="1370528" y="10414"/>
                      <a:pt x="1363389" y="2304"/>
                    </a:cubicBezTo>
                    <a:cubicBezTo>
                      <a:pt x="1362069" y="811"/>
                      <a:pt x="1360194" y="20"/>
                      <a:pt x="1358366" y="0"/>
                    </a:cubicBezTo>
                    <a:close/>
                    <a:moveTo>
                      <a:pt x="1358366" y="16743"/>
                    </a:moveTo>
                    <a:cubicBezTo>
                      <a:pt x="1369490" y="29381"/>
                      <a:pt x="1398636" y="62921"/>
                      <a:pt x="1407550" y="73047"/>
                    </a:cubicBezTo>
                    <a:cubicBezTo>
                      <a:pt x="1407376" y="73409"/>
                      <a:pt x="1407550" y="73014"/>
                      <a:pt x="1407343" y="73462"/>
                    </a:cubicBezTo>
                    <a:cubicBezTo>
                      <a:pt x="1405622" y="77133"/>
                      <a:pt x="1403331" y="81412"/>
                      <a:pt x="1400853" y="86227"/>
                    </a:cubicBezTo>
                    <a:cubicBezTo>
                      <a:pt x="1393754" y="100044"/>
                      <a:pt x="1385121" y="115421"/>
                      <a:pt x="1374694" y="132064"/>
                    </a:cubicBezTo>
                    <a:cubicBezTo>
                      <a:pt x="1344851" y="179661"/>
                      <a:pt x="1307473" y="227359"/>
                      <a:pt x="1261885" y="272077"/>
                    </a:cubicBezTo>
                    <a:cubicBezTo>
                      <a:pt x="1131670" y="399820"/>
                      <a:pt x="962383" y="477877"/>
                      <a:pt x="749544" y="481366"/>
                    </a:cubicBezTo>
                    <a:cubicBezTo>
                      <a:pt x="534508" y="484896"/>
                      <a:pt x="349194" y="417689"/>
                      <a:pt x="194088" y="303473"/>
                    </a:cubicBezTo>
                    <a:cubicBezTo>
                      <a:pt x="141189" y="264522"/>
                      <a:pt x="95669" y="222758"/>
                      <a:pt x="57631" y="181041"/>
                    </a:cubicBezTo>
                    <a:cubicBezTo>
                      <a:pt x="44333" y="166454"/>
                      <a:pt x="33032" y="152986"/>
                      <a:pt x="23517" y="140857"/>
                    </a:cubicBezTo>
                    <a:cubicBezTo>
                      <a:pt x="20197" y="136618"/>
                      <a:pt x="17302" y="132780"/>
                      <a:pt x="14936" y="129552"/>
                    </a:cubicBezTo>
                    <a:lnTo>
                      <a:pt x="62863" y="63209"/>
                    </a:lnTo>
                    <a:cubicBezTo>
                      <a:pt x="110815" y="116117"/>
                      <a:pt x="167114" y="166581"/>
                      <a:pt x="233225" y="210756"/>
                    </a:cubicBezTo>
                    <a:cubicBezTo>
                      <a:pt x="322387" y="270335"/>
                      <a:pt x="421726" y="313580"/>
                      <a:pt x="531253" y="336123"/>
                    </a:cubicBezTo>
                    <a:cubicBezTo>
                      <a:pt x="590471" y="348312"/>
                      <a:pt x="652206" y="354185"/>
                      <a:pt x="716058" y="353073"/>
                    </a:cubicBezTo>
                    <a:cubicBezTo>
                      <a:pt x="929680" y="349363"/>
                      <a:pt x="1090422" y="278412"/>
                      <a:pt x="1227354" y="154459"/>
                    </a:cubicBezTo>
                    <a:cubicBezTo>
                      <a:pt x="1253466" y="130818"/>
                      <a:pt x="1277824" y="106025"/>
                      <a:pt x="1304372" y="77019"/>
                    </a:cubicBezTo>
                    <a:cubicBezTo>
                      <a:pt x="1316253" y="64039"/>
                      <a:pt x="1347737" y="28571"/>
                      <a:pt x="1358366" y="16743"/>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70" name="Google Shape;970;p26"/>
              <p:cNvSpPr/>
              <p:nvPr/>
            </p:nvSpPr>
            <p:spPr>
              <a:xfrm>
                <a:off x="1895333" y="386015"/>
                <a:ext cx="1212622" cy="1051396"/>
              </a:xfrm>
              <a:custGeom>
                <a:rect b="b" l="l" r="r" t="t"/>
                <a:pathLst>
                  <a:path extrusionOk="0" h="1051396" w="1212622">
                    <a:moveTo>
                      <a:pt x="583479" y="4"/>
                    </a:moveTo>
                    <a:cubicBezTo>
                      <a:pt x="581497" y="75"/>
                      <a:pt x="579521" y="939"/>
                      <a:pt x="578249" y="2724"/>
                    </a:cubicBezTo>
                    <a:lnTo>
                      <a:pt x="1236" y="809534"/>
                    </a:lnTo>
                    <a:cubicBezTo>
                      <a:pt x="-760" y="812327"/>
                      <a:pt x="-287" y="816265"/>
                      <a:pt x="2283" y="818535"/>
                    </a:cubicBezTo>
                    <a:cubicBezTo>
                      <a:pt x="120846" y="923434"/>
                      <a:pt x="262496" y="1000540"/>
                      <a:pt x="429864" y="1033892"/>
                    </a:cubicBezTo>
                    <a:cubicBezTo>
                      <a:pt x="492343" y="1046342"/>
                      <a:pt x="556798" y="1052384"/>
                      <a:pt x="623248" y="1051265"/>
                    </a:cubicBezTo>
                    <a:cubicBezTo>
                      <a:pt x="765049" y="1048881"/>
                      <a:pt x="889103" y="1013017"/>
                      <a:pt x="996620" y="949969"/>
                    </a:cubicBezTo>
                    <a:cubicBezTo>
                      <a:pt x="1082319" y="899713"/>
                      <a:pt x="1153423" y="834756"/>
                      <a:pt x="1211141" y="760979"/>
                    </a:cubicBezTo>
                    <a:cubicBezTo>
                      <a:pt x="1213083" y="758501"/>
                      <a:pt x="1213150" y="755032"/>
                      <a:pt x="1211141" y="752607"/>
                    </a:cubicBezTo>
                    <a:lnTo>
                      <a:pt x="956852" y="446207"/>
                    </a:lnTo>
                    <a:cubicBezTo>
                      <a:pt x="954327" y="443167"/>
                      <a:pt x="949592" y="442772"/>
                      <a:pt x="946806" y="445584"/>
                    </a:cubicBezTo>
                    <a:cubicBezTo>
                      <a:pt x="929688" y="462837"/>
                      <a:pt x="909509" y="473016"/>
                      <a:pt x="884227" y="472996"/>
                    </a:cubicBezTo>
                    <a:cubicBezTo>
                      <a:pt x="860184" y="472983"/>
                      <a:pt x="840849" y="464457"/>
                      <a:pt x="825418" y="450185"/>
                    </a:cubicBezTo>
                    <a:cubicBezTo>
                      <a:pt x="819993" y="445169"/>
                      <a:pt x="815466" y="439852"/>
                      <a:pt x="811816" y="434487"/>
                    </a:cubicBezTo>
                    <a:cubicBezTo>
                      <a:pt x="809660" y="431326"/>
                      <a:pt x="808226" y="428835"/>
                      <a:pt x="807630" y="427582"/>
                    </a:cubicBezTo>
                    <a:cubicBezTo>
                      <a:pt x="806010" y="424213"/>
                      <a:pt x="801971" y="422780"/>
                      <a:pt x="798629" y="424441"/>
                    </a:cubicBezTo>
                    <a:cubicBezTo>
                      <a:pt x="798629" y="424441"/>
                      <a:pt x="795635" y="425827"/>
                      <a:pt x="794443" y="426330"/>
                    </a:cubicBezTo>
                    <a:cubicBezTo>
                      <a:pt x="791001" y="427756"/>
                      <a:pt x="787217" y="429169"/>
                      <a:pt x="782931" y="430516"/>
                    </a:cubicBezTo>
                    <a:cubicBezTo>
                      <a:pt x="764306" y="436356"/>
                      <a:pt x="745239" y="438525"/>
                      <a:pt x="727678" y="434909"/>
                    </a:cubicBezTo>
                    <a:cubicBezTo>
                      <a:pt x="710064" y="431272"/>
                      <a:pt x="695076" y="421943"/>
                      <a:pt x="683523" y="405816"/>
                    </a:cubicBezTo>
                    <a:cubicBezTo>
                      <a:pt x="680797" y="402019"/>
                      <a:pt x="678487" y="398235"/>
                      <a:pt x="676612" y="394303"/>
                    </a:cubicBezTo>
                    <a:cubicBezTo>
                      <a:pt x="664094" y="368070"/>
                      <a:pt x="670062" y="339473"/>
                      <a:pt x="687917" y="311425"/>
                    </a:cubicBezTo>
                    <a:cubicBezTo>
                      <a:pt x="691868" y="305216"/>
                      <a:pt x="696027" y="299684"/>
                      <a:pt x="700266" y="294682"/>
                    </a:cubicBezTo>
                    <a:cubicBezTo>
                      <a:pt x="701740" y="292940"/>
                      <a:pt x="703233" y="291380"/>
                      <a:pt x="704452" y="290081"/>
                    </a:cubicBezTo>
                    <a:cubicBezTo>
                      <a:pt x="705162" y="289317"/>
                      <a:pt x="705684" y="288842"/>
                      <a:pt x="705912" y="288614"/>
                    </a:cubicBezTo>
                    <a:cubicBezTo>
                      <a:pt x="709924" y="284662"/>
                      <a:pt x="707526" y="277747"/>
                      <a:pt x="701941" y="277103"/>
                    </a:cubicBezTo>
                    <a:cubicBezTo>
                      <a:pt x="701941" y="277103"/>
                      <a:pt x="700621" y="277014"/>
                      <a:pt x="700052" y="276894"/>
                    </a:cubicBezTo>
                    <a:cubicBezTo>
                      <a:pt x="698371" y="276541"/>
                      <a:pt x="696402" y="275902"/>
                      <a:pt x="694406" y="275219"/>
                    </a:cubicBezTo>
                    <a:cubicBezTo>
                      <a:pt x="688700" y="273269"/>
                      <a:pt x="683229" y="270342"/>
                      <a:pt x="678500" y="266220"/>
                    </a:cubicBezTo>
                    <a:cubicBezTo>
                      <a:pt x="664891" y="254372"/>
                      <a:pt x="659420" y="235059"/>
                      <a:pt x="666150" y="205317"/>
                    </a:cubicBezTo>
                    <a:cubicBezTo>
                      <a:pt x="671964" y="179606"/>
                      <a:pt x="685961" y="165450"/>
                      <a:pt x="706964" y="159483"/>
                    </a:cubicBezTo>
                    <a:cubicBezTo>
                      <a:pt x="711618" y="158160"/>
                      <a:pt x="713400" y="152533"/>
                      <a:pt x="710312" y="148808"/>
                    </a:cubicBezTo>
                    <a:cubicBezTo>
                      <a:pt x="706515" y="144237"/>
                      <a:pt x="592715" y="7087"/>
                      <a:pt x="588924" y="2515"/>
                    </a:cubicBezTo>
                    <a:cubicBezTo>
                      <a:pt x="587518" y="826"/>
                      <a:pt x="585462" y="-67"/>
                      <a:pt x="583479" y="4"/>
                    </a:cubicBezTo>
                    <a:close/>
                    <a:moveTo>
                      <a:pt x="584109" y="17584"/>
                    </a:moveTo>
                    <a:cubicBezTo>
                      <a:pt x="596204" y="32162"/>
                      <a:pt x="682023" y="135357"/>
                      <a:pt x="694406" y="150274"/>
                    </a:cubicBezTo>
                    <a:cubicBezTo>
                      <a:pt x="673772" y="159010"/>
                      <a:pt x="659226" y="175636"/>
                      <a:pt x="653171" y="202387"/>
                    </a:cubicBezTo>
                    <a:cubicBezTo>
                      <a:pt x="645396" y="236754"/>
                      <a:pt x="652227" y="261042"/>
                      <a:pt x="669707" y="276266"/>
                    </a:cubicBezTo>
                    <a:cubicBezTo>
                      <a:pt x="675533" y="281343"/>
                      <a:pt x="682324" y="284884"/>
                      <a:pt x="689169" y="287361"/>
                    </a:cubicBezTo>
                    <a:cubicBezTo>
                      <a:pt x="684930" y="292472"/>
                      <a:pt x="680576" y="298084"/>
                      <a:pt x="676612" y="304312"/>
                    </a:cubicBezTo>
                    <a:cubicBezTo>
                      <a:pt x="656533" y="335856"/>
                      <a:pt x="649581" y="368961"/>
                      <a:pt x="664476" y="400164"/>
                    </a:cubicBezTo>
                    <a:cubicBezTo>
                      <a:pt x="666693" y="404811"/>
                      <a:pt x="669459" y="409339"/>
                      <a:pt x="672640" y="413772"/>
                    </a:cubicBezTo>
                    <a:cubicBezTo>
                      <a:pt x="686209" y="432706"/>
                      <a:pt x="704124" y="443796"/>
                      <a:pt x="724959" y="448096"/>
                    </a:cubicBezTo>
                    <a:cubicBezTo>
                      <a:pt x="745078" y="452241"/>
                      <a:pt x="766295" y="449750"/>
                      <a:pt x="786909" y="443281"/>
                    </a:cubicBezTo>
                    <a:cubicBezTo>
                      <a:pt x="791296" y="441901"/>
                      <a:pt x="795220" y="440367"/>
                      <a:pt x="798837" y="438887"/>
                    </a:cubicBezTo>
                    <a:cubicBezTo>
                      <a:pt x="799540" y="440026"/>
                      <a:pt x="799794" y="440655"/>
                      <a:pt x="800725" y="442021"/>
                    </a:cubicBezTo>
                    <a:cubicBezTo>
                      <a:pt x="804918" y="448190"/>
                      <a:pt x="810001" y="454277"/>
                      <a:pt x="816209" y="460024"/>
                    </a:cubicBezTo>
                    <a:cubicBezTo>
                      <a:pt x="833984" y="476466"/>
                      <a:pt x="856607" y="486377"/>
                      <a:pt x="884227" y="486391"/>
                    </a:cubicBezTo>
                    <a:cubicBezTo>
                      <a:pt x="910875" y="486411"/>
                      <a:pt x="932601" y="476392"/>
                      <a:pt x="950992" y="459816"/>
                    </a:cubicBezTo>
                    <a:lnTo>
                      <a:pt x="1197324" y="756585"/>
                    </a:lnTo>
                    <a:cubicBezTo>
                      <a:pt x="1141174" y="827422"/>
                      <a:pt x="1072494" y="890035"/>
                      <a:pt x="989923" y="938456"/>
                    </a:cubicBezTo>
                    <a:cubicBezTo>
                      <a:pt x="884368" y="1000352"/>
                      <a:pt x="762497" y="1035526"/>
                      <a:pt x="623034" y="1037870"/>
                    </a:cubicBezTo>
                    <a:cubicBezTo>
                      <a:pt x="557554" y="1038969"/>
                      <a:pt x="493924" y="1033182"/>
                      <a:pt x="432376" y="1020920"/>
                    </a:cubicBezTo>
                    <a:cubicBezTo>
                      <a:pt x="269668" y="988498"/>
                      <a:pt x="131640" y="913844"/>
                      <a:pt x="15677" y="812467"/>
                    </a:cubicBezTo>
                    <a:lnTo>
                      <a:pt x="584109" y="17584"/>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971" name="Google Shape;971;p26"/>
          <p:cNvGrpSpPr/>
          <p:nvPr/>
        </p:nvGrpSpPr>
        <p:grpSpPr>
          <a:xfrm flipH="1">
            <a:off x="2056887" y="314535"/>
            <a:ext cx="1151409" cy="1162040"/>
            <a:chOff x="2023843" y="5545490"/>
            <a:chExt cx="974449" cy="983446"/>
          </a:xfrm>
        </p:grpSpPr>
        <p:sp>
          <p:nvSpPr>
            <p:cNvPr id="972" name="Google Shape;972;p26"/>
            <p:cNvSpPr/>
            <p:nvPr/>
          </p:nvSpPr>
          <p:spPr>
            <a:xfrm>
              <a:off x="2037333" y="5560806"/>
              <a:ext cx="947531" cy="956758"/>
            </a:xfrm>
            <a:custGeom>
              <a:rect b="b" l="l" r="r" t="t"/>
              <a:pathLst>
                <a:path extrusionOk="0" h="956758" w="947531">
                  <a:moveTo>
                    <a:pt x="0" y="478379"/>
                  </a:moveTo>
                  <a:cubicBezTo>
                    <a:pt x="0" y="214172"/>
                    <a:pt x="212112" y="0"/>
                    <a:pt x="473767" y="0"/>
                  </a:cubicBezTo>
                  <a:cubicBezTo>
                    <a:pt x="735416" y="0"/>
                    <a:pt x="947532" y="214172"/>
                    <a:pt x="947532" y="478379"/>
                  </a:cubicBezTo>
                  <a:cubicBezTo>
                    <a:pt x="947532" y="742579"/>
                    <a:pt x="735416" y="956758"/>
                    <a:pt x="473767" y="956758"/>
                  </a:cubicBezTo>
                  <a:cubicBezTo>
                    <a:pt x="212112" y="956758"/>
                    <a:pt x="0" y="742579"/>
                    <a:pt x="0" y="478379"/>
                  </a:cubicBezTo>
                  <a:close/>
                </a:path>
              </a:pathLst>
            </a:custGeom>
            <a:solidFill>
              <a:srgbClr val="FFFFFF"/>
            </a:solidFill>
            <a:ln cap="flat" cmpd="sng" w="167350">
              <a:solidFill>
                <a:srgbClr val="FFFFFF"/>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973" name="Google Shape;973;p26"/>
            <p:cNvGrpSpPr/>
            <p:nvPr/>
          </p:nvGrpSpPr>
          <p:grpSpPr>
            <a:xfrm>
              <a:off x="2043721" y="5565467"/>
              <a:ext cx="947532" cy="956758"/>
              <a:chOff x="2043721" y="5565467"/>
              <a:chExt cx="947532" cy="956758"/>
            </a:xfrm>
          </p:grpSpPr>
          <p:sp>
            <p:nvSpPr>
              <p:cNvPr id="974" name="Google Shape;974;p26"/>
              <p:cNvSpPr/>
              <p:nvPr/>
            </p:nvSpPr>
            <p:spPr>
              <a:xfrm>
                <a:off x="2043721" y="5565467"/>
                <a:ext cx="947532" cy="956758"/>
              </a:xfrm>
              <a:custGeom>
                <a:rect b="b" l="l" r="r" t="t"/>
                <a:pathLst>
                  <a:path extrusionOk="0" h="956758" w="947532">
                    <a:moveTo>
                      <a:pt x="0" y="478379"/>
                    </a:moveTo>
                    <a:cubicBezTo>
                      <a:pt x="0" y="214179"/>
                      <a:pt x="212112" y="0"/>
                      <a:pt x="473761" y="0"/>
                    </a:cubicBezTo>
                    <a:cubicBezTo>
                      <a:pt x="735417" y="0"/>
                      <a:pt x="947533" y="214179"/>
                      <a:pt x="947533" y="478379"/>
                    </a:cubicBezTo>
                    <a:cubicBezTo>
                      <a:pt x="947533" y="742586"/>
                      <a:pt x="735417" y="956758"/>
                      <a:pt x="473761" y="956758"/>
                    </a:cubicBezTo>
                    <a:cubicBezTo>
                      <a:pt x="212112" y="956758"/>
                      <a:pt x="0" y="742586"/>
                      <a:pt x="0" y="478379"/>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75" name="Google Shape;975;p26"/>
              <p:cNvSpPr/>
              <p:nvPr/>
            </p:nvSpPr>
            <p:spPr>
              <a:xfrm>
                <a:off x="2086303" y="5608464"/>
                <a:ext cx="862362" cy="870764"/>
              </a:xfrm>
              <a:custGeom>
                <a:rect b="b" l="l" r="r" t="t"/>
                <a:pathLst>
                  <a:path extrusionOk="0" h="870764" w="862362">
                    <a:moveTo>
                      <a:pt x="0" y="435382"/>
                    </a:moveTo>
                    <a:cubicBezTo>
                      <a:pt x="0" y="194930"/>
                      <a:pt x="193045" y="0"/>
                      <a:pt x="431179" y="0"/>
                    </a:cubicBezTo>
                    <a:cubicBezTo>
                      <a:pt x="669321" y="0"/>
                      <a:pt x="862363" y="194930"/>
                      <a:pt x="862363" y="435382"/>
                    </a:cubicBezTo>
                    <a:cubicBezTo>
                      <a:pt x="862363" y="675841"/>
                      <a:pt x="669321" y="870765"/>
                      <a:pt x="431179" y="870765"/>
                    </a:cubicBezTo>
                    <a:cubicBezTo>
                      <a:pt x="193045" y="870765"/>
                      <a:pt x="0" y="675841"/>
                      <a:pt x="0" y="435382"/>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976" name="Google Shape;976;p26"/>
              <p:cNvGrpSpPr/>
              <p:nvPr/>
            </p:nvGrpSpPr>
            <p:grpSpPr>
              <a:xfrm>
                <a:off x="2161328" y="5684451"/>
                <a:ext cx="716067" cy="722818"/>
                <a:chOff x="2161328" y="5684451"/>
                <a:chExt cx="716067" cy="722818"/>
              </a:xfrm>
            </p:grpSpPr>
            <p:sp>
              <p:nvSpPr>
                <p:cNvPr id="977" name="Google Shape;977;p26"/>
                <p:cNvSpPr/>
                <p:nvPr/>
              </p:nvSpPr>
              <p:spPr>
                <a:xfrm>
                  <a:off x="2290676" y="5684451"/>
                  <a:ext cx="215059" cy="318375"/>
                </a:xfrm>
                <a:custGeom>
                  <a:rect b="b" l="l" r="r" t="t"/>
                  <a:pathLst>
                    <a:path extrusionOk="0" h="318375" w="215059">
                      <a:moveTo>
                        <a:pt x="215060" y="318375"/>
                      </a:moveTo>
                      <a:cubicBezTo>
                        <a:pt x="215060" y="318375"/>
                        <a:pt x="213345" y="87882"/>
                        <a:pt x="204685" y="9209"/>
                      </a:cubicBezTo>
                      <a:cubicBezTo>
                        <a:pt x="202944" y="-6636"/>
                        <a:pt x="144169" y="-1801"/>
                        <a:pt x="89687" y="21921"/>
                      </a:cubicBezTo>
                      <a:cubicBezTo>
                        <a:pt x="34682" y="45877"/>
                        <a:pt x="-11824" y="86174"/>
                        <a:pt x="2683" y="101216"/>
                      </a:cubicBezTo>
                      <a:cubicBezTo>
                        <a:pt x="45083" y="145190"/>
                        <a:pt x="215060" y="318375"/>
                        <a:pt x="215060" y="318375"/>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78" name="Google Shape;978;p26"/>
                <p:cNvSpPr/>
                <p:nvPr/>
              </p:nvSpPr>
              <p:spPr>
                <a:xfrm>
                  <a:off x="2532987" y="6088899"/>
                  <a:ext cx="215059" cy="318368"/>
                </a:xfrm>
                <a:custGeom>
                  <a:rect b="b" l="l" r="r" t="t"/>
                  <a:pathLst>
                    <a:path extrusionOk="0" h="318368" w="215059">
                      <a:moveTo>
                        <a:pt x="0" y="0"/>
                      </a:moveTo>
                      <a:cubicBezTo>
                        <a:pt x="0" y="0"/>
                        <a:pt x="1721" y="230487"/>
                        <a:pt x="10374" y="309159"/>
                      </a:cubicBezTo>
                      <a:cubicBezTo>
                        <a:pt x="12115" y="325005"/>
                        <a:pt x="70891" y="320170"/>
                        <a:pt x="125373" y="296448"/>
                      </a:cubicBezTo>
                      <a:cubicBezTo>
                        <a:pt x="180377" y="272492"/>
                        <a:pt x="226883" y="232194"/>
                        <a:pt x="212377" y="217152"/>
                      </a:cubicBezTo>
                      <a:cubicBezTo>
                        <a:pt x="169977" y="173178"/>
                        <a:pt x="0" y="0"/>
                        <a:pt x="0" y="0"/>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79" name="Google Shape;979;p26"/>
                <p:cNvSpPr/>
                <p:nvPr/>
              </p:nvSpPr>
              <p:spPr>
                <a:xfrm>
                  <a:off x="2165079" y="5812188"/>
                  <a:ext cx="317376" cy="211995"/>
                </a:xfrm>
                <a:custGeom>
                  <a:rect b="b" l="l" r="r" t="t"/>
                  <a:pathLst>
                    <a:path extrusionOk="0" h="211995" w="317376">
                      <a:moveTo>
                        <a:pt x="317377" y="211995"/>
                      </a:moveTo>
                      <a:cubicBezTo>
                        <a:pt x="317377" y="211995"/>
                        <a:pt x="152711" y="50711"/>
                        <a:pt x="90815" y="1380"/>
                      </a:cubicBezTo>
                      <a:cubicBezTo>
                        <a:pt x="78351" y="-8553"/>
                        <a:pt x="40338" y="36533"/>
                        <a:pt x="18754" y="91900"/>
                      </a:cubicBezTo>
                      <a:cubicBezTo>
                        <a:pt x="-3041" y="147795"/>
                        <a:pt x="-7251" y="209189"/>
                        <a:pt x="13638" y="209504"/>
                      </a:cubicBezTo>
                      <a:cubicBezTo>
                        <a:pt x="74721" y="210435"/>
                        <a:pt x="317377" y="211995"/>
                        <a:pt x="317377" y="211995"/>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80" name="Google Shape;980;p26"/>
                <p:cNvSpPr/>
                <p:nvPr/>
              </p:nvSpPr>
              <p:spPr>
                <a:xfrm>
                  <a:off x="2556266" y="6067535"/>
                  <a:ext cx="317378" cy="211995"/>
                </a:xfrm>
                <a:custGeom>
                  <a:rect b="b" l="l" r="r" t="t"/>
                  <a:pathLst>
                    <a:path extrusionOk="0" h="211995" w="317378">
                      <a:moveTo>
                        <a:pt x="0" y="0"/>
                      </a:moveTo>
                      <a:cubicBezTo>
                        <a:pt x="0" y="0"/>
                        <a:pt x="164666" y="161284"/>
                        <a:pt x="226562" y="210616"/>
                      </a:cubicBezTo>
                      <a:cubicBezTo>
                        <a:pt x="239025" y="220548"/>
                        <a:pt x="277039" y="175462"/>
                        <a:pt x="298624" y="120102"/>
                      </a:cubicBezTo>
                      <a:cubicBezTo>
                        <a:pt x="320417" y="64207"/>
                        <a:pt x="324630" y="2806"/>
                        <a:pt x="303741" y="2491"/>
                      </a:cubicBezTo>
                      <a:cubicBezTo>
                        <a:pt x="242655" y="1561"/>
                        <a:pt x="0" y="0"/>
                        <a:pt x="0" y="0"/>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81" name="Google Shape;981;p26"/>
                <p:cNvSpPr/>
                <p:nvPr/>
              </p:nvSpPr>
              <p:spPr>
                <a:xfrm>
                  <a:off x="2560017" y="5812188"/>
                  <a:ext cx="317378" cy="211995"/>
                </a:xfrm>
                <a:custGeom>
                  <a:rect b="b" l="l" r="r" t="t"/>
                  <a:pathLst>
                    <a:path extrusionOk="0" h="211995" w="317378">
                      <a:moveTo>
                        <a:pt x="0" y="211995"/>
                      </a:moveTo>
                      <a:cubicBezTo>
                        <a:pt x="0" y="211995"/>
                        <a:pt x="164666" y="50711"/>
                        <a:pt x="226569" y="1380"/>
                      </a:cubicBezTo>
                      <a:cubicBezTo>
                        <a:pt x="239025" y="-8553"/>
                        <a:pt x="277039" y="36533"/>
                        <a:pt x="298624" y="91900"/>
                      </a:cubicBezTo>
                      <a:cubicBezTo>
                        <a:pt x="320417" y="147795"/>
                        <a:pt x="324630" y="209189"/>
                        <a:pt x="303741" y="209504"/>
                      </a:cubicBezTo>
                      <a:cubicBezTo>
                        <a:pt x="242655" y="210435"/>
                        <a:pt x="0" y="211995"/>
                        <a:pt x="0" y="211995"/>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82" name="Google Shape;982;p26"/>
                <p:cNvSpPr/>
                <p:nvPr/>
              </p:nvSpPr>
              <p:spPr>
                <a:xfrm>
                  <a:off x="2161328" y="6067535"/>
                  <a:ext cx="317377" cy="211995"/>
                </a:xfrm>
                <a:custGeom>
                  <a:rect b="b" l="l" r="r" t="t"/>
                  <a:pathLst>
                    <a:path extrusionOk="0" h="211995" w="317377">
                      <a:moveTo>
                        <a:pt x="317377" y="0"/>
                      </a:moveTo>
                      <a:cubicBezTo>
                        <a:pt x="317377" y="0"/>
                        <a:pt x="152712" y="161284"/>
                        <a:pt x="90815" y="210616"/>
                      </a:cubicBezTo>
                      <a:cubicBezTo>
                        <a:pt x="78352" y="220548"/>
                        <a:pt x="40338" y="175462"/>
                        <a:pt x="18753" y="120102"/>
                      </a:cubicBezTo>
                      <a:cubicBezTo>
                        <a:pt x="-3041" y="64207"/>
                        <a:pt x="-7251" y="2806"/>
                        <a:pt x="13639" y="2491"/>
                      </a:cubicBezTo>
                      <a:cubicBezTo>
                        <a:pt x="74722" y="1561"/>
                        <a:pt x="317377" y="0"/>
                        <a:pt x="317377" y="0"/>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83" name="Google Shape;983;p26"/>
                <p:cNvSpPr/>
                <p:nvPr/>
              </p:nvSpPr>
              <p:spPr>
                <a:xfrm>
                  <a:off x="2537755" y="5684452"/>
                  <a:ext cx="215508" cy="316839"/>
                </a:xfrm>
                <a:custGeom>
                  <a:rect b="b" l="l" r="r" t="t"/>
                  <a:pathLst>
                    <a:path extrusionOk="0" h="316839" w="215508">
                      <a:moveTo>
                        <a:pt x="0" y="316840"/>
                      </a:moveTo>
                      <a:cubicBezTo>
                        <a:pt x="0" y="316840"/>
                        <a:pt x="163788" y="154666"/>
                        <a:pt x="214065" y="93526"/>
                      </a:cubicBezTo>
                      <a:cubicBezTo>
                        <a:pt x="224184" y="81216"/>
                        <a:pt x="179688" y="42519"/>
                        <a:pt x="124663" y="20090"/>
                      </a:cubicBezTo>
                      <a:cubicBezTo>
                        <a:pt x="69102" y="-2560"/>
                        <a:pt x="7782" y="-7703"/>
                        <a:pt x="7146" y="13179"/>
                      </a:cubicBezTo>
                      <a:cubicBezTo>
                        <a:pt x="5278" y="74238"/>
                        <a:pt x="0" y="316840"/>
                        <a:pt x="0" y="316840"/>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84" name="Google Shape;984;p26"/>
                <p:cNvSpPr/>
                <p:nvPr/>
              </p:nvSpPr>
              <p:spPr>
                <a:xfrm>
                  <a:off x="2285459" y="6090426"/>
                  <a:ext cx="215508" cy="316843"/>
                </a:xfrm>
                <a:custGeom>
                  <a:rect b="b" l="l" r="r" t="t"/>
                  <a:pathLst>
                    <a:path extrusionOk="0" h="316843" w="215508">
                      <a:moveTo>
                        <a:pt x="215508" y="0"/>
                      </a:moveTo>
                      <a:cubicBezTo>
                        <a:pt x="215508" y="0"/>
                        <a:pt x="51720" y="162181"/>
                        <a:pt x="1443" y="223314"/>
                      </a:cubicBezTo>
                      <a:cubicBezTo>
                        <a:pt x="-8676" y="235623"/>
                        <a:pt x="35820" y="274320"/>
                        <a:pt x="90852" y="296749"/>
                      </a:cubicBezTo>
                      <a:cubicBezTo>
                        <a:pt x="146406" y="319399"/>
                        <a:pt x="207726" y="324549"/>
                        <a:pt x="208362" y="303667"/>
                      </a:cubicBezTo>
                      <a:cubicBezTo>
                        <a:pt x="210231" y="242602"/>
                        <a:pt x="215508" y="0"/>
                        <a:pt x="215508" y="0"/>
                      </a:cubicBezTo>
                      <a:close/>
                    </a:path>
                  </a:pathLst>
                </a:custGeom>
                <a:solidFill>
                  <a:srgbClr val="FFCB0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sp>
          <p:nvSpPr>
            <p:cNvPr id="985" name="Google Shape;985;p26"/>
            <p:cNvSpPr/>
            <p:nvPr/>
          </p:nvSpPr>
          <p:spPr>
            <a:xfrm>
              <a:off x="2023843" y="5545490"/>
              <a:ext cx="974449" cy="983446"/>
            </a:xfrm>
            <a:custGeom>
              <a:rect b="b" l="l" r="r" t="t"/>
              <a:pathLst>
                <a:path extrusionOk="0" h="983446" w="974449">
                  <a:moveTo>
                    <a:pt x="487223" y="0"/>
                  </a:moveTo>
                  <a:cubicBezTo>
                    <a:pt x="218147" y="0"/>
                    <a:pt x="0" y="220045"/>
                    <a:pt x="0" y="491620"/>
                  </a:cubicBezTo>
                  <a:cubicBezTo>
                    <a:pt x="0" y="763187"/>
                    <a:pt x="218147" y="983447"/>
                    <a:pt x="487223" y="983447"/>
                  </a:cubicBezTo>
                  <a:cubicBezTo>
                    <a:pt x="756306" y="983447"/>
                    <a:pt x="974456" y="763187"/>
                    <a:pt x="974449" y="491620"/>
                  </a:cubicBezTo>
                  <a:cubicBezTo>
                    <a:pt x="974449" y="220045"/>
                    <a:pt x="756306" y="-7"/>
                    <a:pt x="487223" y="0"/>
                  </a:cubicBezTo>
                  <a:close/>
                  <a:moveTo>
                    <a:pt x="487223" y="13395"/>
                  </a:moveTo>
                  <a:cubicBezTo>
                    <a:pt x="748879" y="13395"/>
                    <a:pt x="961055" y="227419"/>
                    <a:pt x="961055" y="491620"/>
                  </a:cubicBezTo>
                  <a:cubicBezTo>
                    <a:pt x="961055" y="755820"/>
                    <a:pt x="748879" y="970052"/>
                    <a:pt x="487223" y="970052"/>
                  </a:cubicBezTo>
                  <a:cubicBezTo>
                    <a:pt x="225575" y="970052"/>
                    <a:pt x="13395" y="755820"/>
                    <a:pt x="13395" y="491620"/>
                  </a:cubicBezTo>
                  <a:cubicBezTo>
                    <a:pt x="13395" y="227419"/>
                    <a:pt x="225575" y="13395"/>
                    <a:pt x="487223" y="1339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lidesMania">
  <a:themeElements>
    <a:clrScheme name="Simple Light">
      <a:dk1>
        <a:srgbClr val="000000"/>
      </a:dk1>
      <a:lt1>
        <a:srgbClr val="FFDC78"/>
      </a:lt1>
      <a:dk2>
        <a:srgbClr val="000000"/>
      </a:dk2>
      <a:lt2>
        <a:srgbClr val="FFEDB9"/>
      </a:lt2>
      <a:accent1>
        <a:srgbClr val="F47C7E"/>
      </a:accent1>
      <a:accent2>
        <a:srgbClr val="9BB66F"/>
      </a:accent2>
      <a:accent3>
        <a:srgbClr val="BDDA80"/>
      </a:accent3>
      <a:accent4>
        <a:srgbClr val="F8C607"/>
      </a:accent4>
      <a:accent5>
        <a:srgbClr val="FFA1A8"/>
      </a:accent5>
      <a:accent6>
        <a:srgbClr val="DE5A55"/>
      </a:accent6>
      <a:hlink>
        <a:srgbClr val="000000"/>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