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CF9332C-27A6-4B95-B536-841CE1975189}">
  <a:tblStyle styleId="{CCF9332C-27A6-4B95-B536-841CE197518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a073618e6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a073618e6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a073618e60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a073618e60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a073618e6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a073618e6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a073618e6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a073618e6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a073618e6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a073618e6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111c3728c19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111c3728c19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a073618e60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a073618e60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a073618e60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a073618e60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111c3728c19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111c3728c19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ga073618e60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8" name="Google Shape;988;ga073618e60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a073618e60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a073618e60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a073618e60_0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9" name="Google Shape;1169;ga073618e60_0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ga073618e60_0_6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9" name="Google Shape;1299;ga073618e60_0_6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ga073618e60_0_6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0" name="Google Shape;1390;ga073618e60_0_6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5" name="Shape 1495"/>
        <p:cNvGrpSpPr/>
        <p:nvPr/>
      </p:nvGrpSpPr>
      <p:grpSpPr>
        <a:xfrm>
          <a:off x="0" y="0"/>
          <a:ext cx="0" cy="0"/>
          <a:chOff x="0" y="0"/>
          <a:chExt cx="0" cy="0"/>
        </a:xfrm>
      </p:grpSpPr>
      <p:sp>
        <p:nvSpPr>
          <p:cNvPr id="1496" name="Google Shape;1496;ga073618e60_0_7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7" name="Google Shape;1497;ga073618e60_0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9" name="Shape 1639"/>
        <p:cNvGrpSpPr/>
        <p:nvPr/>
      </p:nvGrpSpPr>
      <p:grpSpPr>
        <a:xfrm>
          <a:off x="0" y="0"/>
          <a:ext cx="0" cy="0"/>
          <a:chOff x="0" y="0"/>
          <a:chExt cx="0" cy="0"/>
        </a:xfrm>
      </p:grpSpPr>
      <p:sp>
        <p:nvSpPr>
          <p:cNvPr id="1640" name="Google Shape;1640;g215fe8440b1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1" name="Google Shape;1641;g215fe8440b1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8" name="Shape 1768"/>
        <p:cNvGrpSpPr/>
        <p:nvPr/>
      </p:nvGrpSpPr>
      <p:grpSpPr>
        <a:xfrm>
          <a:off x="0" y="0"/>
          <a:ext cx="0" cy="0"/>
          <a:chOff x="0" y="0"/>
          <a:chExt cx="0" cy="0"/>
        </a:xfrm>
      </p:grpSpPr>
      <p:sp>
        <p:nvSpPr>
          <p:cNvPr id="1769" name="Google Shape;1769;g215fe8440b1_2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0" name="Google Shape;1770;g215fe8440b1_2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6" name="Shape 1896"/>
        <p:cNvGrpSpPr/>
        <p:nvPr/>
      </p:nvGrpSpPr>
      <p:grpSpPr>
        <a:xfrm>
          <a:off x="0" y="0"/>
          <a:ext cx="0" cy="0"/>
          <a:chOff x="0" y="0"/>
          <a:chExt cx="0" cy="0"/>
        </a:xfrm>
      </p:grpSpPr>
      <p:sp>
        <p:nvSpPr>
          <p:cNvPr id="1897" name="Google Shape;1897;ga073618e60_0_9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8" name="Google Shape;1898;ga073618e60_0_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0" name="Shape 2000"/>
        <p:cNvGrpSpPr/>
        <p:nvPr/>
      </p:nvGrpSpPr>
      <p:grpSpPr>
        <a:xfrm>
          <a:off x="0" y="0"/>
          <a:ext cx="0" cy="0"/>
          <a:chOff x="0" y="0"/>
          <a:chExt cx="0" cy="0"/>
        </a:xfrm>
      </p:grpSpPr>
      <p:sp>
        <p:nvSpPr>
          <p:cNvPr id="2001" name="Google Shape;2001;g252a93f0bc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2" name="Google Shape;2002;g252a93f0b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7" name="Shape 2007"/>
        <p:cNvGrpSpPr/>
        <p:nvPr/>
      </p:nvGrpSpPr>
      <p:grpSpPr>
        <a:xfrm>
          <a:off x="0" y="0"/>
          <a:ext cx="0" cy="0"/>
          <a:chOff x="0" y="0"/>
          <a:chExt cx="0" cy="0"/>
        </a:xfrm>
      </p:grpSpPr>
      <p:sp>
        <p:nvSpPr>
          <p:cNvPr id="2008" name="Google Shape;2008;ga073618e60_0_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9" name="Google Shape;2009;ga073618e60_0_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8" name="Shape 2308"/>
        <p:cNvGrpSpPr/>
        <p:nvPr/>
      </p:nvGrpSpPr>
      <p:grpSpPr>
        <a:xfrm>
          <a:off x="0" y="0"/>
          <a:ext cx="0" cy="0"/>
          <a:chOff x="0" y="0"/>
          <a:chExt cx="0" cy="0"/>
        </a:xfrm>
      </p:grpSpPr>
      <p:sp>
        <p:nvSpPr>
          <p:cNvPr id="2309" name="Google Shape;2309;ga0744a8d9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0" name="Google Shape;2310;ga0744a8d9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3.png"/><Relationship Id="rId11" Type="http://schemas.openxmlformats.org/officeDocument/2006/relationships/image" Target="../media/image7.png"/><Relationship Id="rId10" Type="http://schemas.openxmlformats.org/officeDocument/2006/relationships/image" Target="../media/image2.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1.png"/><Relationship Id="rId7" Type="http://schemas.openxmlformats.org/officeDocument/2006/relationships/hyperlink" Target="https://www.pinterest.com/slidesmania/" TargetMode="External"/><Relationship Id="rId8"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spTree>
      <p:nvGrpSpPr>
        <p:cNvPr id="33" name="Shape 33"/>
        <p:cNvGrpSpPr/>
        <p:nvPr/>
      </p:nvGrpSpPr>
      <p:grpSpPr>
        <a:xfrm>
          <a:off x="0" y="0"/>
          <a:ext cx="0" cy="0"/>
          <a:chOff x="0" y="0"/>
          <a:chExt cx="0" cy="0"/>
        </a:xfrm>
      </p:grpSpPr>
      <p:sp>
        <p:nvSpPr>
          <p:cNvPr id="34" name="Google Shape;34;p2"/>
          <p:cNvSpPr txBox="1"/>
          <p:nvPr>
            <p:ph idx="1" type="subTitle"/>
          </p:nvPr>
        </p:nvSpPr>
        <p:spPr>
          <a:xfrm>
            <a:off x="733350" y="5212900"/>
            <a:ext cx="10725300" cy="5865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1900"/>
              <a:buNone/>
              <a:defRPr/>
            </a:lvl1pPr>
            <a:lvl2pPr lvl="1">
              <a:spcBef>
                <a:spcPts val="0"/>
              </a:spcBef>
              <a:spcAft>
                <a:spcPts val="0"/>
              </a:spcAft>
              <a:buSzPts val="1900"/>
              <a:buNone/>
              <a:defRPr/>
            </a:lvl2pPr>
            <a:lvl3pPr lvl="2">
              <a:spcBef>
                <a:spcPts val="2100"/>
              </a:spcBef>
              <a:spcAft>
                <a:spcPts val="0"/>
              </a:spcAft>
              <a:buSzPts val="1900"/>
              <a:buNone/>
              <a:defRPr/>
            </a:lvl3pPr>
            <a:lvl4pPr lvl="3">
              <a:spcBef>
                <a:spcPts val="2100"/>
              </a:spcBef>
              <a:spcAft>
                <a:spcPts val="0"/>
              </a:spcAft>
              <a:buSzPts val="1900"/>
              <a:buNone/>
              <a:defRPr/>
            </a:lvl4pPr>
            <a:lvl5pPr lvl="4">
              <a:spcBef>
                <a:spcPts val="2100"/>
              </a:spcBef>
              <a:spcAft>
                <a:spcPts val="0"/>
              </a:spcAft>
              <a:buSzPts val="1900"/>
              <a:buNone/>
              <a:defRPr/>
            </a:lvl5pPr>
            <a:lvl6pPr lvl="5">
              <a:spcBef>
                <a:spcPts val="2100"/>
              </a:spcBef>
              <a:spcAft>
                <a:spcPts val="0"/>
              </a:spcAft>
              <a:buSzPts val="1900"/>
              <a:buNone/>
              <a:defRPr/>
            </a:lvl6pPr>
            <a:lvl7pPr lvl="6">
              <a:spcBef>
                <a:spcPts val="2100"/>
              </a:spcBef>
              <a:spcAft>
                <a:spcPts val="0"/>
              </a:spcAft>
              <a:buSzPts val="1900"/>
              <a:buNone/>
              <a:defRPr/>
            </a:lvl7pPr>
            <a:lvl8pPr lvl="7">
              <a:spcBef>
                <a:spcPts val="2100"/>
              </a:spcBef>
              <a:spcAft>
                <a:spcPts val="0"/>
              </a:spcAft>
              <a:buSzPts val="1900"/>
              <a:buNone/>
              <a:defRPr/>
            </a:lvl8pPr>
            <a:lvl9pPr lvl="8">
              <a:spcBef>
                <a:spcPts val="2100"/>
              </a:spcBef>
              <a:spcAft>
                <a:spcPts val="2100"/>
              </a:spcAft>
              <a:buSzPts val="1900"/>
              <a:buNone/>
              <a:defRPr/>
            </a:lvl9pPr>
          </a:lstStyle>
          <a:p/>
        </p:txBody>
      </p:sp>
      <p:sp>
        <p:nvSpPr>
          <p:cNvPr id="35" name="Google Shape;35;p2"/>
          <p:cNvSpPr txBox="1"/>
          <p:nvPr>
            <p:ph type="title"/>
          </p:nvPr>
        </p:nvSpPr>
        <p:spPr>
          <a:xfrm>
            <a:off x="1540243" y="1937339"/>
            <a:ext cx="9474000" cy="2526900"/>
          </a:xfrm>
          <a:prstGeom prst="rect">
            <a:avLst/>
          </a:prstGeom>
        </p:spPr>
        <p:txBody>
          <a:bodyPr anchorCtr="0" anchor="ctr" bIns="121900" lIns="121900" spcFirstLastPara="1" rIns="121900" wrap="square" tIns="121900">
            <a:noAutofit/>
          </a:bodyPr>
          <a:lstStyle>
            <a:lvl1pPr indent="0" lvl="0" marL="0" marR="0" rtl="0" algn="ctr">
              <a:lnSpc>
                <a:spcPct val="95000"/>
              </a:lnSpc>
              <a:spcBef>
                <a:spcPts val="0"/>
              </a:spcBef>
              <a:spcAft>
                <a:spcPts val="0"/>
              </a:spcAft>
              <a:buClr>
                <a:schemeClr val="dk1"/>
              </a:buClr>
              <a:buSzPts val="9000"/>
              <a:buFont typeface="Aldrich"/>
              <a:buNone/>
              <a:defRPr sz="9000"/>
            </a:lvl1pPr>
            <a:lvl2pPr lvl="1"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p:txBody>
      </p:sp>
      <p:sp>
        <p:nvSpPr>
          <p:cNvPr id="36" name="Google Shape;36;p2"/>
          <p:cNvSpPr/>
          <p:nvPr/>
        </p:nvSpPr>
        <p:spPr>
          <a:xfrm rot="-3248600">
            <a:off x="11979816" y="587701"/>
            <a:ext cx="162865" cy="162865"/>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rot="-3248931">
            <a:off x="11793150" y="391444"/>
            <a:ext cx="114738" cy="114738"/>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Intro">
  <p:cSld name="CUSTOM_1">
    <p:spTree>
      <p:nvGrpSpPr>
        <p:cNvPr id="38" name="Shape 38"/>
        <p:cNvGrpSpPr/>
        <p:nvPr/>
      </p:nvGrpSpPr>
      <p:grpSpPr>
        <a:xfrm>
          <a:off x="0" y="0"/>
          <a:ext cx="0" cy="0"/>
          <a:chOff x="0" y="0"/>
          <a:chExt cx="0" cy="0"/>
        </a:xfrm>
      </p:grpSpPr>
      <p:sp>
        <p:nvSpPr>
          <p:cNvPr id="39" name="Google Shape;39;p3"/>
          <p:cNvSpPr txBox="1"/>
          <p:nvPr>
            <p:ph type="title"/>
          </p:nvPr>
        </p:nvSpPr>
        <p:spPr>
          <a:xfrm>
            <a:off x="1065200" y="1532650"/>
            <a:ext cx="5322600" cy="13248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SzPts val="7000"/>
              <a:buFont typeface="Aldrich"/>
              <a:buNone/>
              <a:defRPr sz="7000"/>
            </a:lvl1pPr>
            <a:lvl2pPr lvl="1" rtl="0" algn="r">
              <a:spcBef>
                <a:spcPts val="0"/>
              </a:spcBef>
              <a:spcAft>
                <a:spcPts val="0"/>
              </a:spcAft>
              <a:buSzPts val="7000"/>
              <a:buFont typeface="Abril Fatface"/>
              <a:buNone/>
              <a:defRPr sz="7000">
                <a:latin typeface="Abril Fatface"/>
                <a:ea typeface="Abril Fatface"/>
                <a:cs typeface="Abril Fatface"/>
                <a:sym typeface="Abril Fatface"/>
              </a:defRPr>
            </a:lvl2pPr>
            <a:lvl3pPr lvl="2" rtl="0" algn="r">
              <a:spcBef>
                <a:spcPts val="0"/>
              </a:spcBef>
              <a:spcAft>
                <a:spcPts val="0"/>
              </a:spcAft>
              <a:buSzPts val="7000"/>
              <a:buFont typeface="Abril Fatface"/>
              <a:buNone/>
              <a:defRPr sz="7000">
                <a:latin typeface="Abril Fatface"/>
                <a:ea typeface="Abril Fatface"/>
                <a:cs typeface="Abril Fatface"/>
                <a:sym typeface="Abril Fatface"/>
              </a:defRPr>
            </a:lvl3pPr>
            <a:lvl4pPr lvl="3" rtl="0" algn="r">
              <a:spcBef>
                <a:spcPts val="0"/>
              </a:spcBef>
              <a:spcAft>
                <a:spcPts val="0"/>
              </a:spcAft>
              <a:buSzPts val="7000"/>
              <a:buFont typeface="Abril Fatface"/>
              <a:buNone/>
              <a:defRPr sz="7000">
                <a:latin typeface="Abril Fatface"/>
                <a:ea typeface="Abril Fatface"/>
                <a:cs typeface="Abril Fatface"/>
                <a:sym typeface="Abril Fatface"/>
              </a:defRPr>
            </a:lvl4pPr>
            <a:lvl5pPr lvl="4" rtl="0" algn="r">
              <a:spcBef>
                <a:spcPts val="0"/>
              </a:spcBef>
              <a:spcAft>
                <a:spcPts val="0"/>
              </a:spcAft>
              <a:buSzPts val="7000"/>
              <a:buFont typeface="Abril Fatface"/>
              <a:buNone/>
              <a:defRPr sz="7000">
                <a:latin typeface="Abril Fatface"/>
                <a:ea typeface="Abril Fatface"/>
                <a:cs typeface="Abril Fatface"/>
                <a:sym typeface="Abril Fatface"/>
              </a:defRPr>
            </a:lvl5pPr>
            <a:lvl6pPr lvl="5" rtl="0" algn="r">
              <a:spcBef>
                <a:spcPts val="0"/>
              </a:spcBef>
              <a:spcAft>
                <a:spcPts val="0"/>
              </a:spcAft>
              <a:buSzPts val="7000"/>
              <a:buFont typeface="Abril Fatface"/>
              <a:buNone/>
              <a:defRPr sz="7000">
                <a:latin typeface="Abril Fatface"/>
                <a:ea typeface="Abril Fatface"/>
                <a:cs typeface="Abril Fatface"/>
                <a:sym typeface="Abril Fatface"/>
              </a:defRPr>
            </a:lvl6pPr>
            <a:lvl7pPr lvl="6" rtl="0" algn="r">
              <a:spcBef>
                <a:spcPts val="0"/>
              </a:spcBef>
              <a:spcAft>
                <a:spcPts val="0"/>
              </a:spcAft>
              <a:buSzPts val="7000"/>
              <a:buFont typeface="Abril Fatface"/>
              <a:buNone/>
              <a:defRPr sz="7000">
                <a:latin typeface="Abril Fatface"/>
                <a:ea typeface="Abril Fatface"/>
                <a:cs typeface="Abril Fatface"/>
                <a:sym typeface="Abril Fatface"/>
              </a:defRPr>
            </a:lvl7pPr>
            <a:lvl8pPr lvl="7" rtl="0" algn="r">
              <a:spcBef>
                <a:spcPts val="0"/>
              </a:spcBef>
              <a:spcAft>
                <a:spcPts val="0"/>
              </a:spcAft>
              <a:buSzPts val="7000"/>
              <a:buFont typeface="Abril Fatface"/>
              <a:buNone/>
              <a:defRPr sz="7000">
                <a:latin typeface="Abril Fatface"/>
                <a:ea typeface="Abril Fatface"/>
                <a:cs typeface="Abril Fatface"/>
                <a:sym typeface="Abril Fatface"/>
              </a:defRPr>
            </a:lvl8pPr>
            <a:lvl9pPr lvl="8" rtl="0" algn="r">
              <a:spcBef>
                <a:spcPts val="0"/>
              </a:spcBef>
              <a:spcAft>
                <a:spcPts val="0"/>
              </a:spcAft>
              <a:buSzPts val="7000"/>
              <a:buFont typeface="Abril Fatface"/>
              <a:buNone/>
              <a:defRPr sz="7000">
                <a:latin typeface="Abril Fatface"/>
                <a:ea typeface="Abril Fatface"/>
                <a:cs typeface="Abril Fatface"/>
                <a:sym typeface="Abril Fatface"/>
              </a:defRPr>
            </a:lvl9pPr>
          </a:lstStyle>
          <a:p/>
        </p:txBody>
      </p:sp>
      <p:sp>
        <p:nvSpPr>
          <p:cNvPr id="40" name="Google Shape;40;p3"/>
          <p:cNvSpPr txBox="1"/>
          <p:nvPr>
            <p:ph idx="1" type="body"/>
          </p:nvPr>
        </p:nvSpPr>
        <p:spPr>
          <a:xfrm>
            <a:off x="1065175" y="2936950"/>
            <a:ext cx="5322600" cy="22359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41" name="Google Shape;41;p3"/>
          <p:cNvSpPr/>
          <p:nvPr>
            <p:ph idx="2" type="pic"/>
          </p:nvPr>
        </p:nvSpPr>
        <p:spPr>
          <a:xfrm>
            <a:off x="6674375" y="1083275"/>
            <a:ext cx="4619700" cy="4619700"/>
          </a:xfrm>
          <a:prstGeom prst="ellipse">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3 Six columns">
  <p:cSld name="CUSTOM_2">
    <p:spTree>
      <p:nvGrpSpPr>
        <p:cNvPr id="42" name="Shape 42"/>
        <p:cNvGrpSpPr/>
        <p:nvPr/>
      </p:nvGrpSpPr>
      <p:grpSpPr>
        <a:xfrm>
          <a:off x="0" y="0"/>
          <a:ext cx="0" cy="0"/>
          <a:chOff x="0" y="0"/>
          <a:chExt cx="0" cy="0"/>
        </a:xfrm>
      </p:grpSpPr>
      <p:sp>
        <p:nvSpPr>
          <p:cNvPr id="43" name="Google Shape;43;p4"/>
          <p:cNvSpPr txBox="1"/>
          <p:nvPr>
            <p:ph type="title"/>
          </p:nvPr>
        </p:nvSpPr>
        <p:spPr>
          <a:xfrm>
            <a:off x="1386300" y="728472"/>
            <a:ext cx="9419400" cy="7635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SzPts val="4000"/>
              <a:buFont typeface="Aldrich"/>
              <a:buNone/>
              <a:defRPr/>
            </a:lvl1pPr>
            <a:lvl2pPr lvl="1" rtl="0">
              <a:spcBef>
                <a:spcPts val="0"/>
              </a:spcBef>
              <a:spcAft>
                <a:spcPts val="0"/>
              </a:spcAft>
              <a:buSzPts val="4000"/>
              <a:buFont typeface="Abril Fatface"/>
              <a:buNone/>
              <a:defRPr sz="4000">
                <a:latin typeface="Abril Fatface"/>
                <a:ea typeface="Abril Fatface"/>
                <a:cs typeface="Abril Fatface"/>
                <a:sym typeface="Abril Fatface"/>
              </a:defRPr>
            </a:lvl2pPr>
            <a:lvl3pPr lvl="2" rtl="0">
              <a:spcBef>
                <a:spcPts val="0"/>
              </a:spcBef>
              <a:spcAft>
                <a:spcPts val="0"/>
              </a:spcAft>
              <a:buSzPts val="4000"/>
              <a:buFont typeface="Abril Fatface"/>
              <a:buNone/>
              <a:defRPr sz="4000">
                <a:latin typeface="Abril Fatface"/>
                <a:ea typeface="Abril Fatface"/>
                <a:cs typeface="Abril Fatface"/>
                <a:sym typeface="Abril Fatface"/>
              </a:defRPr>
            </a:lvl3pPr>
            <a:lvl4pPr lvl="3" rtl="0">
              <a:spcBef>
                <a:spcPts val="0"/>
              </a:spcBef>
              <a:spcAft>
                <a:spcPts val="0"/>
              </a:spcAft>
              <a:buSzPts val="4000"/>
              <a:buFont typeface="Abril Fatface"/>
              <a:buNone/>
              <a:defRPr sz="4000">
                <a:latin typeface="Abril Fatface"/>
                <a:ea typeface="Abril Fatface"/>
                <a:cs typeface="Abril Fatface"/>
                <a:sym typeface="Abril Fatface"/>
              </a:defRPr>
            </a:lvl4pPr>
            <a:lvl5pPr lvl="4" rtl="0">
              <a:spcBef>
                <a:spcPts val="0"/>
              </a:spcBef>
              <a:spcAft>
                <a:spcPts val="0"/>
              </a:spcAft>
              <a:buSzPts val="4000"/>
              <a:buFont typeface="Abril Fatface"/>
              <a:buNone/>
              <a:defRPr sz="4000">
                <a:latin typeface="Abril Fatface"/>
                <a:ea typeface="Abril Fatface"/>
                <a:cs typeface="Abril Fatface"/>
                <a:sym typeface="Abril Fatface"/>
              </a:defRPr>
            </a:lvl5pPr>
            <a:lvl6pPr lvl="5" rtl="0">
              <a:spcBef>
                <a:spcPts val="0"/>
              </a:spcBef>
              <a:spcAft>
                <a:spcPts val="0"/>
              </a:spcAft>
              <a:buSzPts val="4000"/>
              <a:buFont typeface="Abril Fatface"/>
              <a:buNone/>
              <a:defRPr sz="4000">
                <a:latin typeface="Abril Fatface"/>
                <a:ea typeface="Abril Fatface"/>
                <a:cs typeface="Abril Fatface"/>
                <a:sym typeface="Abril Fatface"/>
              </a:defRPr>
            </a:lvl6pPr>
            <a:lvl7pPr lvl="6" rtl="0">
              <a:spcBef>
                <a:spcPts val="0"/>
              </a:spcBef>
              <a:spcAft>
                <a:spcPts val="0"/>
              </a:spcAft>
              <a:buSzPts val="4000"/>
              <a:buFont typeface="Abril Fatface"/>
              <a:buNone/>
              <a:defRPr sz="4000">
                <a:latin typeface="Abril Fatface"/>
                <a:ea typeface="Abril Fatface"/>
                <a:cs typeface="Abril Fatface"/>
                <a:sym typeface="Abril Fatface"/>
              </a:defRPr>
            </a:lvl7pPr>
            <a:lvl8pPr lvl="7" rtl="0">
              <a:spcBef>
                <a:spcPts val="0"/>
              </a:spcBef>
              <a:spcAft>
                <a:spcPts val="0"/>
              </a:spcAft>
              <a:buSzPts val="4000"/>
              <a:buFont typeface="Abril Fatface"/>
              <a:buNone/>
              <a:defRPr sz="4000">
                <a:latin typeface="Abril Fatface"/>
                <a:ea typeface="Abril Fatface"/>
                <a:cs typeface="Abril Fatface"/>
                <a:sym typeface="Abril Fatface"/>
              </a:defRPr>
            </a:lvl8pPr>
            <a:lvl9pPr lvl="8" rtl="0">
              <a:spcBef>
                <a:spcPts val="0"/>
              </a:spcBef>
              <a:spcAft>
                <a:spcPts val="0"/>
              </a:spcAft>
              <a:buSzPts val="4000"/>
              <a:buFont typeface="Abril Fatface"/>
              <a:buNone/>
              <a:defRPr sz="4000">
                <a:latin typeface="Abril Fatface"/>
                <a:ea typeface="Abril Fatface"/>
                <a:cs typeface="Abril Fatface"/>
                <a:sym typeface="Abril Fatface"/>
              </a:defRPr>
            </a:lvl9pPr>
          </a:lstStyle>
          <a:p/>
        </p:txBody>
      </p:sp>
      <p:sp>
        <p:nvSpPr>
          <p:cNvPr id="44" name="Google Shape;44;p4"/>
          <p:cNvSpPr txBox="1"/>
          <p:nvPr>
            <p:ph idx="1" type="body"/>
          </p:nvPr>
        </p:nvSpPr>
        <p:spPr>
          <a:xfrm>
            <a:off x="947975" y="2742370"/>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45" name="Google Shape;45;p4"/>
          <p:cNvSpPr txBox="1"/>
          <p:nvPr>
            <p:ph idx="2" type="body"/>
          </p:nvPr>
        </p:nvSpPr>
        <p:spPr>
          <a:xfrm>
            <a:off x="4905900" y="2742370"/>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46" name="Google Shape;46;p4"/>
          <p:cNvSpPr txBox="1"/>
          <p:nvPr>
            <p:ph idx="3" type="body"/>
          </p:nvPr>
        </p:nvSpPr>
        <p:spPr>
          <a:xfrm>
            <a:off x="5972700" y="4827429"/>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47" name="Google Shape;47;p4"/>
          <p:cNvSpPr txBox="1"/>
          <p:nvPr>
            <p:ph idx="4" type="title"/>
          </p:nvPr>
        </p:nvSpPr>
        <p:spPr>
          <a:xfrm>
            <a:off x="947975" y="2046600"/>
            <a:ext cx="32946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
        <p:nvSpPr>
          <p:cNvPr id="48" name="Google Shape;48;p4"/>
          <p:cNvSpPr txBox="1"/>
          <p:nvPr>
            <p:ph idx="5" type="title"/>
          </p:nvPr>
        </p:nvSpPr>
        <p:spPr>
          <a:xfrm>
            <a:off x="4905900" y="2046600"/>
            <a:ext cx="32946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
        <p:nvSpPr>
          <p:cNvPr id="49" name="Google Shape;49;p4"/>
          <p:cNvSpPr txBox="1"/>
          <p:nvPr>
            <p:ph idx="6" type="title"/>
          </p:nvPr>
        </p:nvSpPr>
        <p:spPr>
          <a:xfrm>
            <a:off x="5972700" y="4131659"/>
            <a:ext cx="32946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
        <p:nvSpPr>
          <p:cNvPr id="50" name="Google Shape;50;p4"/>
          <p:cNvSpPr txBox="1"/>
          <p:nvPr>
            <p:ph idx="7" type="body"/>
          </p:nvPr>
        </p:nvSpPr>
        <p:spPr>
          <a:xfrm>
            <a:off x="2014775" y="4827429"/>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51" name="Google Shape;51;p4"/>
          <p:cNvSpPr txBox="1"/>
          <p:nvPr>
            <p:ph idx="8" type="title"/>
          </p:nvPr>
        </p:nvSpPr>
        <p:spPr>
          <a:xfrm>
            <a:off x="2014775" y="4131659"/>
            <a:ext cx="32946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52" name="Shape 52"/>
        <p:cNvGrpSpPr/>
        <p:nvPr/>
      </p:nvGrpSpPr>
      <p:grpSpPr>
        <a:xfrm>
          <a:off x="0" y="0"/>
          <a:ext cx="0" cy="0"/>
          <a:chOff x="0" y="0"/>
          <a:chExt cx="0" cy="0"/>
        </a:xfrm>
      </p:grpSpPr>
      <p:sp>
        <p:nvSpPr>
          <p:cNvPr id="53" name="Google Shape;53;p5"/>
          <p:cNvSpPr txBox="1"/>
          <p:nvPr>
            <p:ph type="title"/>
          </p:nvPr>
        </p:nvSpPr>
        <p:spPr>
          <a:xfrm>
            <a:off x="3022500" y="2142475"/>
            <a:ext cx="6147000" cy="2066100"/>
          </a:xfrm>
          <a:prstGeom prst="rect">
            <a:avLst/>
          </a:prstGeom>
        </p:spPr>
        <p:txBody>
          <a:bodyPr anchorCtr="0" anchor="ctr" bIns="121900" lIns="121900" spcFirstLastPara="1" rIns="121900" wrap="square" tIns="121900">
            <a:noAutofit/>
          </a:bodyPr>
          <a:lstStyle>
            <a:lvl1pPr indent="0" lvl="0" marL="0" marR="0" rtl="0" algn="ctr">
              <a:spcBef>
                <a:spcPts val="0"/>
              </a:spcBef>
              <a:spcAft>
                <a:spcPts val="0"/>
              </a:spcAft>
              <a:buClr>
                <a:schemeClr val="dk1"/>
              </a:buClr>
              <a:buSzPts val="6000"/>
              <a:buFont typeface="Aldrich"/>
              <a:buNone/>
              <a:defRPr sz="6000"/>
            </a:lvl1pPr>
            <a:lvl2pPr lvl="1"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p:txBody>
      </p:sp>
      <p:sp>
        <p:nvSpPr>
          <p:cNvPr id="54" name="Google Shape;54;p5"/>
          <p:cNvSpPr txBox="1"/>
          <p:nvPr>
            <p:ph idx="1" type="body"/>
          </p:nvPr>
        </p:nvSpPr>
        <p:spPr>
          <a:xfrm>
            <a:off x="2401350" y="4476700"/>
            <a:ext cx="7389300" cy="763500"/>
          </a:xfrm>
          <a:prstGeom prst="rect">
            <a:avLst/>
          </a:prstGeom>
        </p:spPr>
        <p:txBody>
          <a:bodyPr anchorCtr="0" anchor="t" bIns="121900" lIns="121900" spcFirstLastPara="1" rIns="121900" wrap="square" tIns="121900">
            <a:noAutofit/>
          </a:bodyPr>
          <a:lstStyle>
            <a:lvl1pPr indent="-349250" lvl="0" marL="457200" algn="ctr">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5 Two columns">
  <p:cSld name="CUSTOM_4">
    <p:spTree>
      <p:nvGrpSpPr>
        <p:cNvPr id="55" name="Shape 55"/>
        <p:cNvGrpSpPr/>
        <p:nvPr/>
      </p:nvGrpSpPr>
      <p:grpSpPr>
        <a:xfrm>
          <a:off x="0" y="0"/>
          <a:ext cx="0" cy="0"/>
          <a:chOff x="0" y="0"/>
          <a:chExt cx="0" cy="0"/>
        </a:xfrm>
      </p:grpSpPr>
      <p:sp>
        <p:nvSpPr>
          <p:cNvPr id="56" name="Google Shape;56;p6"/>
          <p:cNvSpPr txBox="1"/>
          <p:nvPr>
            <p:ph type="title"/>
          </p:nvPr>
        </p:nvSpPr>
        <p:spPr>
          <a:xfrm>
            <a:off x="873350" y="836300"/>
            <a:ext cx="10551900" cy="763500"/>
          </a:xfrm>
          <a:prstGeom prst="rect">
            <a:avLst/>
          </a:prstGeom>
        </p:spPr>
        <p:txBody>
          <a:bodyPr anchorCtr="0" anchor="ctr"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57" name="Google Shape;57;p6"/>
          <p:cNvSpPr txBox="1"/>
          <p:nvPr>
            <p:ph idx="1" type="body"/>
          </p:nvPr>
        </p:nvSpPr>
        <p:spPr>
          <a:xfrm>
            <a:off x="873350" y="2051385"/>
            <a:ext cx="4960800" cy="38178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58" name="Google Shape;58;p6"/>
          <p:cNvSpPr txBox="1"/>
          <p:nvPr>
            <p:ph idx="2" type="body"/>
          </p:nvPr>
        </p:nvSpPr>
        <p:spPr>
          <a:xfrm>
            <a:off x="6464148" y="2037000"/>
            <a:ext cx="4961100" cy="38178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6 One column">
  <p:cSld name="CUSTOM_5">
    <p:spTree>
      <p:nvGrpSpPr>
        <p:cNvPr id="59" name="Shape 59"/>
        <p:cNvGrpSpPr/>
        <p:nvPr/>
      </p:nvGrpSpPr>
      <p:grpSpPr>
        <a:xfrm>
          <a:off x="0" y="0"/>
          <a:ext cx="0" cy="0"/>
          <a:chOff x="0" y="0"/>
          <a:chExt cx="0" cy="0"/>
        </a:xfrm>
      </p:grpSpPr>
      <p:sp>
        <p:nvSpPr>
          <p:cNvPr id="60" name="Google Shape;60;p7"/>
          <p:cNvSpPr txBox="1"/>
          <p:nvPr>
            <p:ph type="title"/>
          </p:nvPr>
        </p:nvSpPr>
        <p:spPr>
          <a:xfrm>
            <a:off x="2199000" y="1093375"/>
            <a:ext cx="7794000" cy="7635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61" name="Google Shape;61;p7"/>
          <p:cNvSpPr txBox="1"/>
          <p:nvPr>
            <p:ph idx="1" type="body"/>
          </p:nvPr>
        </p:nvSpPr>
        <p:spPr>
          <a:xfrm>
            <a:off x="1797000" y="2460725"/>
            <a:ext cx="8598000" cy="3211500"/>
          </a:xfrm>
          <a:prstGeom prst="rect">
            <a:avLst/>
          </a:prstGeom>
        </p:spPr>
        <p:txBody>
          <a:bodyPr anchorCtr="0" anchor="t" bIns="121900" lIns="121900" spcFirstLastPara="1" rIns="121900" wrap="square" tIns="121900">
            <a:noAutofit/>
          </a:bodyPr>
          <a:lstStyle>
            <a:lvl1pPr indent="-349250" lvl="0" marL="457200" algn="ctr">
              <a:spcBef>
                <a:spcPts val="0"/>
              </a:spcBef>
              <a:spcAft>
                <a:spcPts val="0"/>
              </a:spcAft>
              <a:buSzPts val="1900"/>
              <a:buChar char="●"/>
              <a:defRPr/>
            </a:lvl1pPr>
            <a:lvl2pPr indent="-349250" lvl="1" marL="914400" algn="ctr">
              <a:spcBef>
                <a:spcPts val="0"/>
              </a:spcBef>
              <a:spcAft>
                <a:spcPts val="0"/>
              </a:spcAft>
              <a:buSzPts val="1900"/>
              <a:buChar char="○"/>
              <a:defRPr/>
            </a:lvl2pPr>
            <a:lvl3pPr indent="-349250" lvl="2" marL="1371600" algn="ctr">
              <a:spcBef>
                <a:spcPts val="2100"/>
              </a:spcBef>
              <a:spcAft>
                <a:spcPts val="0"/>
              </a:spcAft>
              <a:buSzPts val="1900"/>
              <a:buChar char="■"/>
              <a:defRPr/>
            </a:lvl3pPr>
            <a:lvl4pPr indent="-349250" lvl="3" marL="1828800" algn="ctr">
              <a:spcBef>
                <a:spcPts val="2100"/>
              </a:spcBef>
              <a:spcAft>
                <a:spcPts val="0"/>
              </a:spcAft>
              <a:buSzPts val="1900"/>
              <a:buChar char="●"/>
              <a:defRPr/>
            </a:lvl4pPr>
            <a:lvl5pPr indent="-349250" lvl="4" marL="2286000" algn="ctr">
              <a:spcBef>
                <a:spcPts val="2100"/>
              </a:spcBef>
              <a:spcAft>
                <a:spcPts val="0"/>
              </a:spcAft>
              <a:buSzPts val="1900"/>
              <a:buChar char="○"/>
              <a:defRPr/>
            </a:lvl5pPr>
            <a:lvl6pPr indent="-349250" lvl="5" marL="2743200" algn="ctr">
              <a:spcBef>
                <a:spcPts val="2100"/>
              </a:spcBef>
              <a:spcAft>
                <a:spcPts val="0"/>
              </a:spcAft>
              <a:buSzPts val="1900"/>
              <a:buChar char="■"/>
              <a:defRPr/>
            </a:lvl6pPr>
            <a:lvl7pPr indent="-349250" lvl="6" marL="3200400" algn="ctr">
              <a:spcBef>
                <a:spcPts val="2100"/>
              </a:spcBef>
              <a:spcAft>
                <a:spcPts val="0"/>
              </a:spcAft>
              <a:buSzPts val="1900"/>
              <a:buChar char="●"/>
              <a:defRPr/>
            </a:lvl7pPr>
            <a:lvl8pPr indent="-349250" lvl="7" marL="3657600" algn="ctr">
              <a:spcBef>
                <a:spcPts val="2100"/>
              </a:spcBef>
              <a:spcAft>
                <a:spcPts val="0"/>
              </a:spcAft>
              <a:buSzPts val="1900"/>
              <a:buChar char="○"/>
              <a:defRPr/>
            </a:lvl8pPr>
            <a:lvl9pPr indent="-349250" lvl="8" marL="4114800" algn="ctr">
              <a:spcBef>
                <a:spcPts val="2100"/>
              </a:spcBef>
              <a:spcAft>
                <a:spcPts val="2100"/>
              </a:spcAft>
              <a:buSzPts val="19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7 Big Title">
  <p:cSld name="CUSTOM_6">
    <p:spTree>
      <p:nvGrpSpPr>
        <p:cNvPr id="62" name="Shape 62"/>
        <p:cNvGrpSpPr/>
        <p:nvPr/>
      </p:nvGrpSpPr>
      <p:grpSpPr>
        <a:xfrm>
          <a:off x="0" y="0"/>
          <a:ext cx="0" cy="0"/>
          <a:chOff x="0" y="0"/>
          <a:chExt cx="0" cy="0"/>
        </a:xfrm>
      </p:grpSpPr>
      <p:sp>
        <p:nvSpPr>
          <p:cNvPr id="63" name="Google Shape;63;p8"/>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5000"/>
              <a:buNone/>
              <a:defRPr sz="5000"/>
            </a:lvl2pPr>
            <a:lvl3pPr lvl="2" rtl="0" algn="ctr">
              <a:spcBef>
                <a:spcPts val="0"/>
              </a:spcBef>
              <a:spcAft>
                <a:spcPts val="0"/>
              </a:spcAft>
              <a:buSzPts val="5000"/>
              <a:buNone/>
              <a:defRPr sz="5000"/>
            </a:lvl3pPr>
            <a:lvl4pPr lvl="3" rtl="0" algn="ctr">
              <a:spcBef>
                <a:spcPts val="0"/>
              </a:spcBef>
              <a:spcAft>
                <a:spcPts val="0"/>
              </a:spcAft>
              <a:buSzPts val="5000"/>
              <a:buNone/>
              <a:defRPr sz="5000"/>
            </a:lvl4pPr>
            <a:lvl5pPr lvl="4" rtl="0" algn="ctr">
              <a:spcBef>
                <a:spcPts val="0"/>
              </a:spcBef>
              <a:spcAft>
                <a:spcPts val="0"/>
              </a:spcAft>
              <a:buSzPts val="5000"/>
              <a:buNone/>
              <a:defRPr sz="5000"/>
            </a:lvl5pPr>
            <a:lvl6pPr lvl="5" rtl="0" algn="ctr">
              <a:spcBef>
                <a:spcPts val="0"/>
              </a:spcBef>
              <a:spcAft>
                <a:spcPts val="0"/>
              </a:spcAft>
              <a:buSzPts val="5000"/>
              <a:buNone/>
              <a:defRPr sz="5000"/>
            </a:lvl6pPr>
            <a:lvl7pPr lvl="6" rtl="0" algn="ctr">
              <a:spcBef>
                <a:spcPts val="0"/>
              </a:spcBef>
              <a:spcAft>
                <a:spcPts val="0"/>
              </a:spcAft>
              <a:buSzPts val="5000"/>
              <a:buNone/>
              <a:defRPr sz="5000"/>
            </a:lvl7pPr>
            <a:lvl8pPr lvl="7" rtl="0" algn="ctr">
              <a:spcBef>
                <a:spcPts val="0"/>
              </a:spcBef>
              <a:spcAft>
                <a:spcPts val="0"/>
              </a:spcAft>
              <a:buSzPts val="5000"/>
              <a:buNone/>
              <a:defRPr sz="5000"/>
            </a:lvl8pPr>
            <a:lvl9pPr lvl="8" rtl="0" algn="ctr">
              <a:spcBef>
                <a:spcPts val="0"/>
              </a:spcBef>
              <a:spcAft>
                <a:spcPts val="0"/>
              </a:spcAft>
              <a:buSzPts val="5000"/>
              <a:buNone/>
              <a:defRPr sz="5000"/>
            </a:lvl9pPr>
          </a:lstStyle>
          <a:p/>
        </p:txBody>
      </p:sp>
      <p:sp>
        <p:nvSpPr>
          <p:cNvPr id="64" name="Google Shape;64;p8"/>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lvl1pPr lvl="0" rtl="0" algn="r">
              <a:lnSpc>
                <a:spcPct val="100000"/>
              </a:lnSpc>
              <a:spcBef>
                <a:spcPts val="0"/>
              </a:spcBef>
              <a:spcAft>
                <a:spcPts val="0"/>
              </a:spcAft>
              <a:buSzPts val="1900"/>
              <a:buNone/>
              <a:defRPr/>
            </a:lvl1pPr>
            <a:lvl2pPr lvl="1" rtl="0" algn="r">
              <a:lnSpc>
                <a:spcPct val="100000"/>
              </a:lnSpc>
              <a:spcBef>
                <a:spcPts val="0"/>
              </a:spcBef>
              <a:spcAft>
                <a:spcPts val="0"/>
              </a:spcAft>
              <a:buSzPts val="1900"/>
              <a:buNone/>
              <a:defRPr/>
            </a:lvl2pPr>
            <a:lvl3pPr lvl="2" rtl="0" algn="r">
              <a:lnSpc>
                <a:spcPct val="100000"/>
              </a:lnSpc>
              <a:spcBef>
                <a:spcPts val="0"/>
              </a:spcBef>
              <a:spcAft>
                <a:spcPts val="0"/>
              </a:spcAft>
              <a:buSzPts val="1900"/>
              <a:buNone/>
              <a:defRPr/>
            </a:lvl3pPr>
            <a:lvl4pPr lvl="3" rtl="0" algn="r">
              <a:lnSpc>
                <a:spcPct val="100000"/>
              </a:lnSpc>
              <a:spcBef>
                <a:spcPts val="0"/>
              </a:spcBef>
              <a:spcAft>
                <a:spcPts val="0"/>
              </a:spcAft>
              <a:buSzPts val="1900"/>
              <a:buNone/>
              <a:defRPr/>
            </a:lvl4pPr>
            <a:lvl5pPr lvl="4" rtl="0" algn="r">
              <a:lnSpc>
                <a:spcPct val="100000"/>
              </a:lnSpc>
              <a:spcBef>
                <a:spcPts val="0"/>
              </a:spcBef>
              <a:spcAft>
                <a:spcPts val="0"/>
              </a:spcAft>
              <a:buSzPts val="1900"/>
              <a:buNone/>
              <a:defRPr/>
            </a:lvl5pPr>
            <a:lvl6pPr lvl="5" rtl="0" algn="r">
              <a:lnSpc>
                <a:spcPct val="100000"/>
              </a:lnSpc>
              <a:spcBef>
                <a:spcPts val="0"/>
              </a:spcBef>
              <a:spcAft>
                <a:spcPts val="0"/>
              </a:spcAft>
              <a:buSzPts val="1900"/>
              <a:buNone/>
              <a:defRPr/>
            </a:lvl6pPr>
            <a:lvl7pPr lvl="6" rtl="0" algn="r">
              <a:lnSpc>
                <a:spcPct val="100000"/>
              </a:lnSpc>
              <a:spcBef>
                <a:spcPts val="0"/>
              </a:spcBef>
              <a:spcAft>
                <a:spcPts val="0"/>
              </a:spcAft>
              <a:buSzPts val="1900"/>
              <a:buNone/>
              <a:defRPr/>
            </a:lvl7pPr>
            <a:lvl8pPr lvl="7" rtl="0" algn="r">
              <a:lnSpc>
                <a:spcPct val="100000"/>
              </a:lnSpc>
              <a:spcBef>
                <a:spcPts val="0"/>
              </a:spcBef>
              <a:spcAft>
                <a:spcPts val="0"/>
              </a:spcAft>
              <a:buSzPts val="1900"/>
              <a:buNone/>
              <a:defRPr/>
            </a:lvl8pPr>
            <a:lvl9pPr lvl="8" rtl="0" algn="r">
              <a:lnSpc>
                <a:spcPct val="100000"/>
              </a:lnSpc>
              <a:spcBef>
                <a:spcPts val="0"/>
              </a:spcBef>
              <a:spcAft>
                <a:spcPts val="0"/>
              </a:spcAft>
              <a:buSzPts val="19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_1">
    <p:spTree>
      <p:nvGrpSpPr>
        <p:cNvPr id="65" name="Shape 65"/>
        <p:cNvGrpSpPr/>
        <p:nvPr/>
      </p:nvGrpSpPr>
      <p:grpSpPr>
        <a:xfrm>
          <a:off x="0" y="0"/>
          <a:ext cx="0" cy="0"/>
          <a:chOff x="0" y="0"/>
          <a:chExt cx="0" cy="0"/>
        </a:xfrm>
      </p:grpSpPr>
      <p:sp>
        <p:nvSpPr>
          <p:cNvPr id="66" name="Google Shape;66;p9"/>
          <p:cNvSpPr txBox="1"/>
          <p:nvPr>
            <p:ph idx="1" type="subTitle"/>
          </p:nvPr>
        </p:nvSpPr>
        <p:spPr>
          <a:xfrm>
            <a:off x="1189052" y="3563475"/>
            <a:ext cx="2658900" cy="606900"/>
          </a:xfrm>
          <a:prstGeom prst="rect">
            <a:avLst/>
          </a:prstGeom>
        </p:spPr>
        <p:txBody>
          <a:bodyPr anchorCtr="0" anchor="ctr" bIns="121900" lIns="121900" spcFirstLastPara="1" rIns="121900" wrap="square" tIns="121900">
            <a:noAutofit/>
          </a:bodyPr>
          <a:lstStyle>
            <a:lvl1pPr lvl="0" rtl="0" algn="ctr">
              <a:lnSpc>
                <a:spcPct val="100000"/>
              </a:lnSpc>
              <a:spcBef>
                <a:spcPts val="0"/>
              </a:spcBef>
              <a:spcAft>
                <a:spcPts val="0"/>
              </a:spcAft>
              <a:buSzPts val="2100"/>
              <a:buNone/>
              <a:defRPr b="1" sz="2100"/>
            </a:lvl1pPr>
            <a:lvl2pPr lvl="1" rtl="0">
              <a:spcBef>
                <a:spcPts val="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67" name="Google Shape;67;p9"/>
          <p:cNvSpPr txBox="1"/>
          <p:nvPr>
            <p:ph idx="2" type="subTitle"/>
          </p:nvPr>
        </p:nvSpPr>
        <p:spPr>
          <a:xfrm>
            <a:off x="4713302" y="3563475"/>
            <a:ext cx="2658900" cy="606900"/>
          </a:xfrm>
          <a:prstGeom prst="rect">
            <a:avLst/>
          </a:prstGeom>
        </p:spPr>
        <p:txBody>
          <a:bodyPr anchorCtr="0" anchor="ctr" bIns="121900" lIns="121900" spcFirstLastPara="1" rIns="121900" wrap="square" tIns="121900">
            <a:noAutofit/>
          </a:bodyPr>
          <a:lstStyle>
            <a:lvl1pPr lvl="0" rtl="0" algn="ctr">
              <a:lnSpc>
                <a:spcPct val="100000"/>
              </a:lnSpc>
              <a:spcBef>
                <a:spcPts val="0"/>
              </a:spcBef>
              <a:spcAft>
                <a:spcPts val="0"/>
              </a:spcAft>
              <a:buSzPts val="2100"/>
              <a:buNone/>
              <a:defRPr b="1" sz="2100"/>
            </a:lvl1pPr>
            <a:lvl2pPr lvl="1" rtl="0">
              <a:spcBef>
                <a:spcPts val="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68" name="Google Shape;68;p9"/>
          <p:cNvSpPr txBox="1"/>
          <p:nvPr>
            <p:ph idx="3" type="subTitle"/>
          </p:nvPr>
        </p:nvSpPr>
        <p:spPr>
          <a:xfrm>
            <a:off x="8237552" y="3563475"/>
            <a:ext cx="2658600" cy="606900"/>
          </a:xfrm>
          <a:prstGeom prst="rect">
            <a:avLst/>
          </a:prstGeom>
        </p:spPr>
        <p:txBody>
          <a:bodyPr anchorCtr="0" anchor="ctr" bIns="121900" lIns="121900" spcFirstLastPara="1" rIns="121900" wrap="square" tIns="121900">
            <a:noAutofit/>
          </a:bodyPr>
          <a:lstStyle>
            <a:lvl1pPr lvl="0" rtl="0" algn="ctr">
              <a:lnSpc>
                <a:spcPct val="100000"/>
              </a:lnSpc>
              <a:spcBef>
                <a:spcPts val="0"/>
              </a:spcBef>
              <a:spcAft>
                <a:spcPts val="0"/>
              </a:spcAft>
              <a:buSzPts val="2100"/>
              <a:buNone/>
              <a:defRPr b="1" sz="2100"/>
            </a:lvl1pPr>
            <a:lvl2pPr lvl="1" rtl="0">
              <a:spcBef>
                <a:spcPts val="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69" name="Google Shape;69;p9"/>
          <p:cNvSpPr txBox="1"/>
          <p:nvPr>
            <p:ph type="title"/>
          </p:nvPr>
        </p:nvSpPr>
        <p:spPr>
          <a:xfrm>
            <a:off x="1189050" y="669575"/>
            <a:ext cx="9707400" cy="7635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70" name="Google Shape;70;p9"/>
          <p:cNvSpPr txBox="1"/>
          <p:nvPr>
            <p:ph idx="4" type="body"/>
          </p:nvPr>
        </p:nvSpPr>
        <p:spPr>
          <a:xfrm>
            <a:off x="1189050" y="4129182"/>
            <a:ext cx="2658900" cy="16641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71" name="Google Shape;71;p9"/>
          <p:cNvSpPr txBox="1"/>
          <p:nvPr>
            <p:ph idx="5" type="body"/>
          </p:nvPr>
        </p:nvSpPr>
        <p:spPr>
          <a:xfrm>
            <a:off x="4713300" y="4129182"/>
            <a:ext cx="2658900" cy="16608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72" name="Google Shape;72;p9"/>
          <p:cNvSpPr txBox="1"/>
          <p:nvPr>
            <p:ph idx="6" type="body"/>
          </p:nvPr>
        </p:nvSpPr>
        <p:spPr>
          <a:xfrm>
            <a:off x="8237550" y="4129182"/>
            <a:ext cx="2658900" cy="16608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9 Text and Image">
  <p:cSld name="CUSTOM_9">
    <p:spTree>
      <p:nvGrpSpPr>
        <p:cNvPr id="73" name="Shape 73"/>
        <p:cNvGrpSpPr/>
        <p:nvPr/>
      </p:nvGrpSpPr>
      <p:grpSpPr>
        <a:xfrm>
          <a:off x="0" y="0"/>
          <a:ext cx="0" cy="0"/>
          <a:chOff x="0" y="0"/>
          <a:chExt cx="0" cy="0"/>
        </a:xfrm>
      </p:grpSpPr>
      <p:sp>
        <p:nvSpPr>
          <p:cNvPr id="74" name="Google Shape;74;p10"/>
          <p:cNvSpPr txBox="1"/>
          <p:nvPr>
            <p:ph type="title"/>
          </p:nvPr>
        </p:nvSpPr>
        <p:spPr>
          <a:xfrm>
            <a:off x="925500" y="1946013"/>
            <a:ext cx="5170500" cy="799200"/>
          </a:xfrm>
          <a:prstGeom prst="rect">
            <a:avLst/>
          </a:prstGeom>
        </p:spPr>
        <p:txBody>
          <a:bodyPr anchorCtr="0" anchor="ctr" bIns="121900" lIns="121900" spcFirstLastPara="1" rIns="121900" wrap="square" tIns="121900">
            <a:noAutofit/>
          </a:bodyPr>
          <a:lstStyle>
            <a:lvl1pPr lvl="0" rtl="0">
              <a:lnSpc>
                <a:spcPct val="80000"/>
              </a:lnSpc>
              <a:spcBef>
                <a:spcPts val="0"/>
              </a:spcBef>
              <a:spcAft>
                <a:spcPts val="0"/>
              </a:spcAft>
              <a:buSzPts val="6000"/>
              <a:buNone/>
              <a:defRPr/>
            </a:lvl1pPr>
            <a:lvl2pPr lvl="1" rtl="0" algn="r">
              <a:spcBef>
                <a:spcPts val="0"/>
              </a:spcBef>
              <a:spcAft>
                <a:spcPts val="0"/>
              </a:spcAft>
              <a:buSzPts val="15000"/>
              <a:buNone/>
              <a:defRPr sz="15000"/>
            </a:lvl2pPr>
            <a:lvl3pPr lvl="2" rtl="0" algn="r">
              <a:spcBef>
                <a:spcPts val="0"/>
              </a:spcBef>
              <a:spcAft>
                <a:spcPts val="0"/>
              </a:spcAft>
              <a:buSzPts val="15000"/>
              <a:buNone/>
              <a:defRPr sz="15000"/>
            </a:lvl3pPr>
            <a:lvl4pPr lvl="3" rtl="0" algn="r">
              <a:spcBef>
                <a:spcPts val="0"/>
              </a:spcBef>
              <a:spcAft>
                <a:spcPts val="0"/>
              </a:spcAft>
              <a:buSzPts val="15000"/>
              <a:buNone/>
              <a:defRPr sz="15000"/>
            </a:lvl4pPr>
            <a:lvl5pPr lvl="4" rtl="0" algn="r">
              <a:spcBef>
                <a:spcPts val="0"/>
              </a:spcBef>
              <a:spcAft>
                <a:spcPts val="0"/>
              </a:spcAft>
              <a:buSzPts val="15000"/>
              <a:buNone/>
              <a:defRPr sz="15000"/>
            </a:lvl5pPr>
            <a:lvl6pPr lvl="5" rtl="0" algn="r">
              <a:spcBef>
                <a:spcPts val="0"/>
              </a:spcBef>
              <a:spcAft>
                <a:spcPts val="0"/>
              </a:spcAft>
              <a:buSzPts val="15000"/>
              <a:buNone/>
              <a:defRPr sz="15000"/>
            </a:lvl6pPr>
            <a:lvl7pPr lvl="6" rtl="0" algn="r">
              <a:spcBef>
                <a:spcPts val="0"/>
              </a:spcBef>
              <a:spcAft>
                <a:spcPts val="0"/>
              </a:spcAft>
              <a:buSzPts val="15000"/>
              <a:buNone/>
              <a:defRPr sz="15000"/>
            </a:lvl7pPr>
            <a:lvl8pPr lvl="7" rtl="0" algn="r">
              <a:spcBef>
                <a:spcPts val="0"/>
              </a:spcBef>
              <a:spcAft>
                <a:spcPts val="0"/>
              </a:spcAft>
              <a:buSzPts val="15000"/>
              <a:buNone/>
              <a:defRPr sz="15000"/>
            </a:lvl8pPr>
            <a:lvl9pPr lvl="8" rtl="0" algn="r">
              <a:spcBef>
                <a:spcPts val="0"/>
              </a:spcBef>
              <a:spcAft>
                <a:spcPts val="0"/>
              </a:spcAft>
              <a:buSzPts val="15000"/>
              <a:buNone/>
              <a:defRPr sz="15000"/>
            </a:lvl9pPr>
          </a:lstStyle>
          <a:p/>
        </p:txBody>
      </p:sp>
      <p:sp>
        <p:nvSpPr>
          <p:cNvPr id="75" name="Google Shape;75;p10"/>
          <p:cNvSpPr txBox="1"/>
          <p:nvPr>
            <p:ph idx="1" type="subTitle"/>
          </p:nvPr>
        </p:nvSpPr>
        <p:spPr>
          <a:xfrm>
            <a:off x="439850" y="4343238"/>
            <a:ext cx="3875100" cy="717900"/>
          </a:xfrm>
          <a:prstGeom prst="rect">
            <a:avLst/>
          </a:prstGeom>
        </p:spPr>
        <p:txBody>
          <a:bodyPr anchorCtr="0" anchor="t" bIns="121900" lIns="121900" spcFirstLastPara="1" rIns="121900" wrap="square" tIns="121900">
            <a:noAutofit/>
          </a:bodyPr>
          <a:lstStyle>
            <a:lvl1pPr lvl="0" rtl="0" algn="r">
              <a:spcBef>
                <a:spcPts val="0"/>
              </a:spcBef>
              <a:spcAft>
                <a:spcPts val="0"/>
              </a:spcAft>
              <a:buSzPts val="1800"/>
              <a:buNone/>
              <a:defRPr sz="1800"/>
            </a:lvl1pPr>
            <a:lvl2pPr lvl="1" rtl="0" algn="r">
              <a:spcBef>
                <a:spcPts val="2100"/>
              </a:spcBef>
              <a:spcAft>
                <a:spcPts val="0"/>
              </a:spcAft>
              <a:buSzPts val="1800"/>
              <a:buNone/>
              <a:defRPr sz="1800"/>
            </a:lvl2pPr>
            <a:lvl3pPr lvl="2" rtl="0" algn="r">
              <a:spcBef>
                <a:spcPts val="2100"/>
              </a:spcBef>
              <a:spcAft>
                <a:spcPts val="0"/>
              </a:spcAft>
              <a:buSzPts val="1800"/>
              <a:buNone/>
              <a:defRPr sz="1800"/>
            </a:lvl3pPr>
            <a:lvl4pPr lvl="3" rtl="0" algn="r">
              <a:spcBef>
                <a:spcPts val="2100"/>
              </a:spcBef>
              <a:spcAft>
                <a:spcPts val="0"/>
              </a:spcAft>
              <a:buSzPts val="1800"/>
              <a:buNone/>
              <a:defRPr sz="1800"/>
            </a:lvl4pPr>
            <a:lvl5pPr lvl="4" rtl="0" algn="r">
              <a:spcBef>
                <a:spcPts val="2100"/>
              </a:spcBef>
              <a:spcAft>
                <a:spcPts val="0"/>
              </a:spcAft>
              <a:buSzPts val="1800"/>
              <a:buNone/>
              <a:defRPr sz="1800"/>
            </a:lvl5pPr>
            <a:lvl6pPr lvl="5" rtl="0" algn="r">
              <a:spcBef>
                <a:spcPts val="2100"/>
              </a:spcBef>
              <a:spcAft>
                <a:spcPts val="0"/>
              </a:spcAft>
              <a:buSzPts val="1800"/>
              <a:buNone/>
              <a:defRPr sz="1800"/>
            </a:lvl6pPr>
            <a:lvl7pPr lvl="6" rtl="0" algn="r">
              <a:spcBef>
                <a:spcPts val="2100"/>
              </a:spcBef>
              <a:spcAft>
                <a:spcPts val="0"/>
              </a:spcAft>
              <a:buSzPts val="1800"/>
              <a:buNone/>
              <a:defRPr sz="1800"/>
            </a:lvl7pPr>
            <a:lvl8pPr lvl="7" rtl="0" algn="r">
              <a:spcBef>
                <a:spcPts val="2100"/>
              </a:spcBef>
              <a:spcAft>
                <a:spcPts val="0"/>
              </a:spcAft>
              <a:buSzPts val="1800"/>
              <a:buNone/>
              <a:defRPr sz="1800"/>
            </a:lvl8pPr>
            <a:lvl9pPr lvl="8" rtl="0" algn="r">
              <a:spcBef>
                <a:spcPts val="2100"/>
              </a:spcBef>
              <a:spcAft>
                <a:spcPts val="2100"/>
              </a:spcAft>
              <a:buSzPts val="1800"/>
              <a:buNone/>
              <a:defRPr sz="1800"/>
            </a:lvl9pPr>
          </a:lstStyle>
          <a:p/>
        </p:txBody>
      </p:sp>
      <p:sp>
        <p:nvSpPr>
          <p:cNvPr id="76" name="Google Shape;76;p10"/>
          <p:cNvSpPr/>
          <p:nvPr>
            <p:ph idx="2" type="pic"/>
          </p:nvPr>
        </p:nvSpPr>
        <p:spPr>
          <a:xfrm>
            <a:off x="4572000" y="1040950"/>
            <a:ext cx="6981900" cy="4476900"/>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0 Timeline">
  <p:cSld name="CUSTOM_14">
    <p:spTree>
      <p:nvGrpSpPr>
        <p:cNvPr id="77" name="Shape 77"/>
        <p:cNvGrpSpPr/>
        <p:nvPr/>
      </p:nvGrpSpPr>
      <p:grpSpPr>
        <a:xfrm>
          <a:off x="0" y="0"/>
          <a:ext cx="0" cy="0"/>
          <a:chOff x="0" y="0"/>
          <a:chExt cx="0" cy="0"/>
        </a:xfrm>
      </p:grpSpPr>
      <p:sp>
        <p:nvSpPr>
          <p:cNvPr id="78" name="Google Shape;78;p11"/>
          <p:cNvSpPr txBox="1"/>
          <p:nvPr>
            <p:ph idx="1" type="subTitle"/>
          </p:nvPr>
        </p:nvSpPr>
        <p:spPr>
          <a:xfrm>
            <a:off x="415600" y="2316000"/>
            <a:ext cx="1997700" cy="6069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79" name="Google Shape;79;p11"/>
          <p:cNvSpPr txBox="1"/>
          <p:nvPr>
            <p:ph idx="2" type="subTitle"/>
          </p:nvPr>
        </p:nvSpPr>
        <p:spPr>
          <a:xfrm>
            <a:off x="2775377" y="2316000"/>
            <a:ext cx="1997700" cy="6069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80" name="Google Shape;80;p11"/>
          <p:cNvSpPr txBox="1"/>
          <p:nvPr>
            <p:ph idx="3" type="subTitle"/>
          </p:nvPr>
        </p:nvSpPr>
        <p:spPr>
          <a:xfrm>
            <a:off x="5135153" y="2316000"/>
            <a:ext cx="1997700" cy="6069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81" name="Google Shape;81;p11"/>
          <p:cNvSpPr txBox="1"/>
          <p:nvPr>
            <p:ph idx="4" type="subTitle"/>
          </p:nvPr>
        </p:nvSpPr>
        <p:spPr>
          <a:xfrm>
            <a:off x="7494930" y="2316000"/>
            <a:ext cx="1997700" cy="6069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82" name="Google Shape;82;p11"/>
          <p:cNvSpPr txBox="1"/>
          <p:nvPr>
            <p:ph idx="5" type="subTitle"/>
          </p:nvPr>
        </p:nvSpPr>
        <p:spPr>
          <a:xfrm>
            <a:off x="9854707" y="2316000"/>
            <a:ext cx="1997700" cy="6069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83" name="Google Shape;83;p11"/>
          <p:cNvSpPr txBox="1"/>
          <p:nvPr>
            <p:ph type="title"/>
          </p:nvPr>
        </p:nvSpPr>
        <p:spPr>
          <a:xfrm>
            <a:off x="415600" y="974367"/>
            <a:ext cx="11360700" cy="7635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84" name="Google Shape;84;p11"/>
          <p:cNvSpPr txBox="1"/>
          <p:nvPr>
            <p:ph idx="6" type="body"/>
          </p:nvPr>
        </p:nvSpPr>
        <p:spPr>
          <a:xfrm>
            <a:off x="415600" y="3238625"/>
            <a:ext cx="1997700" cy="2330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85" name="Google Shape;85;p11"/>
          <p:cNvSpPr txBox="1"/>
          <p:nvPr>
            <p:ph idx="7" type="body"/>
          </p:nvPr>
        </p:nvSpPr>
        <p:spPr>
          <a:xfrm>
            <a:off x="277537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86" name="Google Shape;86;p11"/>
          <p:cNvSpPr txBox="1"/>
          <p:nvPr>
            <p:ph idx="8" type="body"/>
          </p:nvPr>
        </p:nvSpPr>
        <p:spPr>
          <a:xfrm>
            <a:off x="513515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87" name="Google Shape;87;p11"/>
          <p:cNvSpPr txBox="1"/>
          <p:nvPr>
            <p:ph idx="9" type="body"/>
          </p:nvPr>
        </p:nvSpPr>
        <p:spPr>
          <a:xfrm>
            <a:off x="749492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88" name="Google Shape;88;p11"/>
          <p:cNvSpPr txBox="1"/>
          <p:nvPr>
            <p:ph idx="13" type="body"/>
          </p:nvPr>
        </p:nvSpPr>
        <p:spPr>
          <a:xfrm>
            <a:off x="985470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1 Title and text left">
  <p:cSld name="CUSTOM_15">
    <p:spTree>
      <p:nvGrpSpPr>
        <p:cNvPr id="89" name="Shape 89"/>
        <p:cNvGrpSpPr/>
        <p:nvPr/>
      </p:nvGrpSpPr>
      <p:grpSpPr>
        <a:xfrm>
          <a:off x="0" y="0"/>
          <a:ext cx="0" cy="0"/>
          <a:chOff x="0" y="0"/>
          <a:chExt cx="0" cy="0"/>
        </a:xfrm>
      </p:grpSpPr>
      <p:sp>
        <p:nvSpPr>
          <p:cNvPr id="90" name="Google Shape;90;p12"/>
          <p:cNvSpPr txBox="1"/>
          <p:nvPr>
            <p:ph type="title"/>
          </p:nvPr>
        </p:nvSpPr>
        <p:spPr>
          <a:xfrm>
            <a:off x="876425" y="1981100"/>
            <a:ext cx="5581500" cy="1264200"/>
          </a:xfrm>
          <a:prstGeom prst="rect">
            <a:avLst/>
          </a:prstGeom>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chemeClr val="dk1"/>
              </a:buClr>
              <a:buSzPts val="4000"/>
              <a:buFont typeface="Aldrich"/>
              <a:buNone/>
              <a:defRPr/>
            </a:lvl1pPr>
            <a:lvl2pPr lvl="1"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91" name="Google Shape;91;p12"/>
          <p:cNvSpPr txBox="1"/>
          <p:nvPr>
            <p:ph idx="1" type="body"/>
          </p:nvPr>
        </p:nvSpPr>
        <p:spPr>
          <a:xfrm>
            <a:off x="876525" y="3438950"/>
            <a:ext cx="5581500" cy="1702500"/>
          </a:xfrm>
          <a:prstGeom prst="rect">
            <a:avLst/>
          </a:prstGeom>
        </p:spPr>
        <p:txBody>
          <a:bodyPr anchorCtr="0" anchor="t" bIns="121900" lIns="121900" spcFirstLastPara="1" rIns="121900" wrap="square" tIns="121900">
            <a:noAutofit/>
          </a:bodyPr>
          <a:lstStyle>
            <a:lvl1pPr indent="-349250" lvl="0" marL="457200" rtl="0" algn="r">
              <a:spcBef>
                <a:spcPts val="0"/>
              </a:spcBef>
              <a:spcAft>
                <a:spcPts val="0"/>
              </a:spcAft>
              <a:buSzPts val="1900"/>
              <a:buChar char="●"/>
              <a:defRPr/>
            </a:lvl1pPr>
            <a:lvl2pPr indent="-349250" lvl="1" marL="914400" rtl="0" algn="r">
              <a:spcBef>
                <a:spcPts val="0"/>
              </a:spcBef>
              <a:spcAft>
                <a:spcPts val="0"/>
              </a:spcAft>
              <a:buSzPts val="1900"/>
              <a:buChar char="○"/>
              <a:defRPr/>
            </a:lvl2pPr>
            <a:lvl3pPr indent="-349250" lvl="2" marL="1371600" rtl="0" algn="r">
              <a:spcBef>
                <a:spcPts val="2100"/>
              </a:spcBef>
              <a:spcAft>
                <a:spcPts val="0"/>
              </a:spcAft>
              <a:buSzPts val="1900"/>
              <a:buChar char="■"/>
              <a:defRPr/>
            </a:lvl3pPr>
            <a:lvl4pPr indent="-349250" lvl="3" marL="1828800" rtl="0" algn="r">
              <a:spcBef>
                <a:spcPts val="2100"/>
              </a:spcBef>
              <a:spcAft>
                <a:spcPts val="0"/>
              </a:spcAft>
              <a:buSzPts val="1900"/>
              <a:buChar char="●"/>
              <a:defRPr/>
            </a:lvl4pPr>
            <a:lvl5pPr indent="-349250" lvl="4" marL="2286000" rtl="0" algn="r">
              <a:spcBef>
                <a:spcPts val="2100"/>
              </a:spcBef>
              <a:spcAft>
                <a:spcPts val="0"/>
              </a:spcAft>
              <a:buSzPts val="1900"/>
              <a:buChar char="○"/>
              <a:defRPr/>
            </a:lvl5pPr>
            <a:lvl6pPr indent="-349250" lvl="5" marL="2743200" rtl="0" algn="r">
              <a:spcBef>
                <a:spcPts val="2100"/>
              </a:spcBef>
              <a:spcAft>
                <a:spcPts val="0"/>
              </a:spcAft>
              <a:buSzPts val="1900"/>
              <a:buChar char="■"/>
              <a:defRPr/>
            </a:lvl6pPr>
            <a:lvl7pPr indent="-349250" lvl="6" marL="3200400" rtl="0" algn="r">
              <a:spcBef>
                <a:spcPts val="2100"/>
              </a:spcBef>
              <a:spcAft>
                <a:spcPts val="0"/>
              </a:spcAft>
              <a:buSzPts val="1900"/>
              <a:buChar char="●"/>
              <a:defRPr/>
            </a:lvl7pPr>
            <a:lvl8pPr indent="-349250" lvl="7" marL="3657600" rtl="0" algn="r">
              <a:spcBef>
                <a:spcPts val="2100"/>
              </a:spcBef>
              <a:spcAft>
                <a:spcPts val="0"/>
              </a:spcAft>
              <a:buSzPts val="1900"/>
              <a:buChar char="○"/>
              <a:defRPr/>
            </a:lvl8pPr>
            <a:lvl9pPr indent="-349250" lvl="8" marL="4114800" rtl="0" algn="r">
              <a:spcBef>
                <a:spcPts val="2100"/>
              </a:spcBef>
              <a:spcAft>
                <a:spcPts val="2100"/>
              </a:spcAft>
              <a:buSzPts val="19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2 Title and text right">
  <p:cSld name="CUSTOM_16">
    <p:spTree>
      <p:nvGrpSpPr>
        <p:cNvPr id="92" name="Shape 92"/>
        <p:cNvGrpSpPr/>
        <p:nvPr/>
      </p:nvGrpSpPr>
      <p:grpSpPr>
        <a:xfrm>
          <a:off x="0" y="0"/>
          <a:ext cx="0" cy="0"/>
          <a:chOff x="0" y="0"/>
          <a:chExt cx="0" cy="0"/>
        </a:xfrm>
      </p:grpSpPr>
      <p:sp>
        <p:nvSpPr>
          <p:cNvPr id="93" name="Google Shape;93;p13"/>
          <p:cNvSpPr txBox="1"/>
          <p:nvPr>
            <p:ph type="title"/>
          </p:nvPr>
        </p:nvSpPr>
        <p:spPr>
          <a:xfrm>
            <a:off x="3305200" y="2032100"/>
            <a:ext cx="5581500" cy="8967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sz="9100"/>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94" name="Google Shape;94;p13"/>
          <p:cNvSpPr txBox="1"/>
          <p:nvPr>
            <p:ph idx="1" type="body"/>
          </p:nvPr>
        </p:nvSpPr>
        <p:spPr>
          <a:xfrm>
            <a:off x="3305300" y="3090125"/>
            <a:ext cx="5581500" cy="1984800"/>
          </a:xfrm>
          <a:prstGeom prst="rect">
            <a:avLst/>
          </a:prstGeom>
        </p:spPr>
        <p:txBody>
          <a:bodyPr anchorCtr="0" anchor="t" bIns="121900" lIns="121900" spcFirstLastPara="1" rIns="121900" wrap="square" tIns="121900">
            <a:noAutofit/>
          </a:bodyPr>
          <a:lstStyle>
            <a:lvl1pPr indent="-349250" lvl="0" marL="457200" algn="ctr">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Just title">
  <p:cSld name="CUSTOM_22">
    <p:spTree>
      <p:nvGrpSpPr>
        <p:cNvPr id="95" name="Shape 95"/>
        <p:cNvGrpSpPr/>
        <p:nvPr/>
      </p:nvGrpSpPr>
      <p:grpSpPr>
        <a:xfrm>
          <a:off x="0" y="0"/>
          <a:ext cx="0" cy="0"/>
          <a:chOff x="0" y="0"/>
          <a:chExt cx="0" cy="0"/>
        </a:xfrm>
      </p:grpSpPr>
      <p:sp>
        <p:nvSpPr>
          <p:cNvPr id="96" name="Google Shape;96;p14"/>
          <p:cNvSpPr txBox="1"/>
          <p:nvPr>
            <p:ph type="title"/>
          </p:nvPr>
        </p:nvSpPr>
        <p:spPr>
          <a:xfrm>
            <a:off x="415650" y="421101"/>
            <a:ext cx="11360700" cy="991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4 Certificate">
  <p:cSld name="CUSTOM_23">
    <p:spTree>
      <p:nvGrpSpPr>
        <p:cNvPr id="97" name="Shape 97"/>
        <p:cNvGrpSpPr/>
        <p:nvPr/>
      </p:nvGrpSpPr>
      <p:grpSpPr>
        <a:xfrm>
          <a:off x="0" y="0"/>
          <a:ext cx="0" cy="0"/>
          <a:chOff x="0" y="0"/>
          <a:chExt cx="0" cy="0"/>
        </a:xfrm>
      </p:grpSpPr>
      <p:sp>
        <p:nvSpPr>
          <p:cNvPr id="98" name="Google Shape;98;p15"/>
          <p:cNvSpPr/>
          <p:nvPr/>
        </p:nvSpPr>
        <p:spPr>
          <a:xfrm>
            <a:off x="1636050" y="3859125"/>
            <a:ext cx="8919900" cy="6663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5"/>
          <p:cNvSpPr txBox="1"/>
          <p:nvPr>
            <p:ph type="title"/>
          </p:nvPr>
        </p:nvSpPr>
        <p:spPr>
          <a:xfrm>
            <a:off x="415650" y="712714"/>
            <a:ext cx="11360700" cy="9774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8000"/>
              <a:buNone/>
              <a:defRPr sz="8000"/>
            </a:lvl1pPr>
            <a:lvl2pPr lvl="1" rtl="0" algn="ctr">
              <a:spcBef>
                <a:spcPts val="0"/>
              </a:spcBef>
              <a:spcAft>
                <a:spcPts val="0"/>
              </a:spcAft>
              <a:buSzPts val="8000"/>
              <a:buNone/>
              <a:defRPr sz="8000"/>
            </a:lvl2pPr>
            <a:lvl3pPr lvl="2" rtl="0" algn="ctr">
              <a:spcBef>
                <a:spcPts val="0"/>
              </a:spcBef>
              <a:spcAft>
                <a:spcPts val="0"/>
              </a:spcAft>
              <a:buSzPts val="8000"/>
              <a:buNone/>
              <a:defRPr sz="8000"/>
            </a:lvl3pPr>
            <a:lvl4pPr lvl="3" rtl="0" algn="ctr">
              <a:spcBef>
                <a:spcPts val="0"/>
              </a:spcBef>
              <a:spcAft>
                <a:spcPts val="0"/>
              </a:spcAft>
              <a:buSzPts val="8000"/>
              <a:buNone/>
              <a:defRPr sz="8000"/>
            </a:lvl4pPr>
            <a:lvl5pPr lvl="4" rtl="0" algn="ctr">
              <a:spcBef>
                <a:spcPts val="0"/>
              </a:spcBef>
              <a:spcAft>
                <a:spcPts val="0"/>
              </a:spcAft>
              <a:buSzPts val="8000"/>
              <a:buNone/>
              <a:defRPr sz="8000"/>
            </a:lvl5pPr>
            <a:lvl6pPr lvl="5" rtl="0" algn="ctr">
              <a:spcBef>
                <a:spcPts val="0"/>
              </a:spcBef>
              <a:spcAft>
                <a:spcPts val="0"/>
              </a:spcAft>
              <a:buSzPts val="8000"/>
              <a:buNone/>
              <a:defRPr sz="8000"/>
            </a:lvl6pPr>
            <a:lvl7pPr lvl="6" rtl="0" algn="ctr">
              <a:spcBef>
                <a:spcPts val="0"/>
              </a:spcBef>
              <a:spcAft>
                <a:spcPts val="0"/>
              </a:spcAft>
              <a:buSzPts val="8000"/>
              <a:buNone/>
              <a:defRPr sz="8000"/>
            </a:lvl7pPr>
            <a:lvl8pPr lvl="7" rtl="0" algn="ctr">
              <a:spcBef>
                <a:spcPts val="0"/>
              </a:spcBef>
              <a:spcAft>
                <a:spcPts val="0"/>
              </a:spcAft>
              <a:buSzPts val="8000"/>
              <a:buNone/>
              <a:defRPr sz="8000"/>
            </a:lvl8pPr>
            <a:lvl9pPr lvl="8" rtl="0" algn="ctr">
              <a:spcBef>
                <a:spcPts val="0"/>
              </a:spcBef>
              <a:spcAft>
                <a:spcPts val="0"/>
              </a:spcAft>
              <a:buSzPts val="8000"/>
              <a:buNone/>
              <a:defRPr sz="8000"/>
            </a:lvl9pPr>
          </a:lstStyle>
          <a:p/>
        </p:txBody>
      </p:sp>
      <p:sp>
        <p:nvSpPr>
          <p:cNvPr id="100" name="Google Shape;100;p15"/>
          <p:cNvSpPr txBox="1"/>
          <p:nvPr>
            <p:ph idx="1" type="subTitle"/>
          </p:nvPr>
        </p:nvSpPr>
        <p:spPr>
          <a:xfrm>
            <a:off x="2187000" y="2454263"/>
            <a:ext cx="7818000" cy="9453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cxnSp>
        <p:nvCxnSpPr>
          <p:cNvPr id="101" name="Google Shape;101;p15"/>
          <p:cNvCxnSpPr/>
          <p:nvPr/>
        </p:nvCxnSpPr>
        <p:spPr>
          <a:xfrm>
            <a:off x="1783800" y="3033513"/>
            <a:ext cx="8624400" cy="0"/>
          </a:xfrm>
          <a:prstGeom prst="straightConnector1">
            <a:avLst/>
          </a:prstGeom>
          <a:noFill/>
          <a:ln cap="flat" cmpd="sng" w="9525">
            <a:solidFill>
              <a:schemeClr val="dk2"/>
            </a:solidFill>
            <a:prstDash val="solid"/>
            <a:round/>
            <a:headEnd len="med" w="med" type="none"/>
            <a:tailEnd len="med" w="med" type="none"/>
          </a:ln>
        </p:spPr>
      </p:cxnSp>
      <p:sp>
        <p:nvSpPr>
          <p:cNvPr id="102" name="Google Shape;102;p15"/>
          <p:cNvSpPr txBox="1"/>
          <p:nvPr>
            <p:ph idx="2" type="subTitle"/>
          </p:nvPr>
        </p:nvSpPr>
        <p:spPr>
          <a:xfrm>
            <a:off x="3914250" y="3357363"/>
            <a:ext cx="4363500" cy="2982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1900"/>
              <a:buNone/>
              <a:defRPr/>
            </a:lvl1pPr>
            <a:lvl2pPr lvl="1">
              <a:spcBef>
                <a:spcPts val="0"/>
              </a:spcBef>
              <a:spcAft>
                <a:spcPts val="0"/>
              </a:spcAft>
              <a:buSzPts val="1900"/>
              <a:buNone/>
              <a:defRPr/>
            </a:lvl2pPr>
            <a:lvl3pPr lvl="2">
              <a:spcBef>
                <a:spcPts val="2100"/>
              </a:spcBef>
              <a:spcAft>
                <a:spcPts val="0"/>
              </a:spcAft>
              <a:buSzPts val="1900"/>
              <a:buNone/>
              <a:defRPr/>
            </a:lvl3pPr>
            <a:lvl4pPr lvl="3">
              <a:spcBef>
                <a:spcPts val="2100"/>
              </a:spcBef>
              <a:spcAft>
                <a:spcPts val="0"/>
              </a:spcAft>
              <a:buSzPts val="1900"/>
              <a:buNone/>
              <a:defRPr/>
            </a:lvl4pPr>
            <a:lvl5pPr lvl="4">
              <a:spcBef>
                <a:spcPts val="2100"/>
              </a:spcBef>
              <a:spcAft>
                <a:spcPts val="0"/>
              </a:spcAft>
              <a:buSzPts val="1900"/>
              <a:buNone/>
              <a:defRPr/>
            </a:lvl5pPr>
            <a:lvl6pPr lvl="5">
              <a:spcBef>
                <a:spcPts val="2100"/>
              </a:spcBef>
              <a:spcAft>
                <a:spcPts val="0"/>
              </a:spcAft>
              <a:buSzPts val="1900"/>
              <a:buNone/>
              <a:defRPr/>
            </a:lvl6pPr>
            <a:lvl7pPr lvl="6">
              <a:spcBef>
                <a:spcPts val="2100"/>
              </a:spcBef>
              <a:spcAft>
                <a:spcPts val="0"/>
              </a:spcAft>
              <a:buSzPts val="1900"/>
              <a:buNone/>
              <a:defRPr/>
            </a:lvl7pPr>
            <a:lvl8pPr lvl="7">
              <a:spcBef>
                <a:spcPts val="2100"/>
              </a:spcBef>
              <a:spcAft>
                <a:spcPts val="0"/>
              </a:spcAft>
              <a:buSzPts val="1900"/>
              <a:buNone/>
              <a:defRPr/>
            </a:lvl8pPr>
            <a:lvl9pPr lvl="8">
              <a:spcBef>
                <a:spcPts val="2100"/>
              </a:spcBef>
              <a:spcAft>
                <a:spcPts val="2100"/>
              </a:spcAft>
              <a:buSzPts val="1900"/>
              <a:buNone/>
              <a:defRPr/>
            </a:lvl9pPr>
          </a:lstStyle>
          <a:p/>
        </p:txBody>
      </p:sp>
      <p:sp>
        <p:nvSpPr>
          <p:cNvPr id="103" name="Google Shape;103;p15"/>
          <p:cNvSpPr txBox="1"/>
          <p:nvPr>
            <p:ph idx="3" type="title"/>
          </p:nvPr>
        </p:nvSpPr>
        <p:spPr>
          <a:xfrm>
            <a:off x="1796650" y="3887422"/>
            <a:ext cx="8630100" cy="6381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6000"/>
              <a:buNone/>
              <a:defRPr b="1" sz="4000">
                <a:solidFill>
                  <a:srgbClr val="FFFCF9"/>
                </a:solidFill>
                <a:latin typeface="Happy Monkey"/>
                <a:ea typeface="Happy Monkey"/>
                <a:cs typeface="Happy Monkey"/>
                <a:sym typeface="Happy Monkey"/>
              </a:defRPr>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sp>
        <p:nvSpPr>
          <p:cNvPr id="104" name="Google Shape;104;p15"/>
          <p:cNvSpPr txBox="1"/>
          <p:nvPr>
            <p:ph idx="4" type="subTitle"/>
          </p:nvPr>
        </p:nvSpPr>
        <p:spPr>
          <a:xfrm>
            <a:off x="3914250" y="4728963"/>
            <a:ext cx="4363500" cy="2982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b="1" i="1">
                <a:solidFill>
                  <a:schemeClr val="dk1"/>
                </a:solidFill>
              </a:defRPr>
            </a:lvl1pPr>
            <a:lvl2pPr lvl="1" rtl="0">
              <a:spcBef>
                <a:spcPts val="0"/>
              </a:spcBef>
              <a:spcAft>
                <a:spcPts val="0"/>
              </a:spcAft>
              <a:buSzPts val="1900"/>
              <a:buNone/>
              <a:defRPr/>
            </a:lvl2pPr>
            <a:lvl3pPr lvl="2" rtl="0">
              <a:spcBef>
                <a:spcPts val="2100"/>
              </a:spcBef>
              <a:spcAft>
                <a:spcPts val="0"/>
              </a:spcAft>
              <a:buSzPts val="1900"/>
              <a:buNone/>
              <a:defRPr/>
            </a:lvl3pPr>
            <a:lvl4pPr lvl="3" rtl="0">
              <a:spcBef>
                <a:spcPts val="2100"/>
              </a:spcBef>
              <a:spcAft>
                <a:spcPts val="0"/>
              </a:spcAft>
              <a:buSzPts val="1900"/>
              <a:buNone/>
              <a:defRPr/>
            </a:lvl4pPr>
            <a:lvl5pPr lvl="4" rtl="0">
              <a:spcBef>
                <a:spcPts val="2100"/>
              </a:spcBef>
              <a:spcAft>
                <a:spcPts val="0"/>
              </a:spcAft>
              <a:buSzPts val="1900"/>
              <a:buNone/>
              <a:defRPr/>
            </a:lvl5pPr>
            <a:lvl6pPr lvl="5" rtl="0">
              <a:spcBef>
                <a:spcPts val="2100"/>
              </a:spcBef>
              <a:spcAft>
                <a:spcPts val="0"/>
              </a:spcAft>
              <a:buSzPts val="1900"/>
              <a:buNone/>
              <a:defRPr/>
            </a:lvl6pPr>
            <a:lvl7pPr lvl="6" rtl="0">
              <a:spcBef>
                <a:spcPts val="2100"/>
              </a:spcBef>
              <a:spcAft>
                <a:spcPts val="0"/>
              </a:spcAft>
              <a:buSzPts val="1900"/>
              <a:buNone/>
              <a:defRPr/>
            </a:lvl7pPr>
            <a:lvl8pPr lvl="7" rtl="0">
              <a:spcBef>
                <a:spcPts val="2100"/>
              </a:spcBef>
              <a:spcAft>
                <a:spcPts val="0"/>
              </a:spcAft>
              <a:buSzPts val="1900"/>
              <a:buNone/>
              <a:defRPr/>
            </a:lvl8pPr>
            <a:lvl9pPr lvl="8" rtl="0">
              <a:spcBef>
                <a:spcPts val="2100"/>
              </a:spcBef>
              <a:spcAft>
                <a:spcPts val="2100"/>
              </a:spcAft>
              <a:buSzPts val="1900"/>
              <a:buNone/>
              <a:defRPr/>
            </a:lvl9pPr>
          </a:lstStyle>
          <a:p/>
        </p:txBody>
      </p:sp>
      <p:grpSp>
        <p:nvGrpSpPr>
          <p:cNvPr id="105" name="Google Shape;105;p15"/>
          <p:cNvGrpSpPr/>
          <p:nvPr/>
        </p:nvGrpSpPr>
        <p:grpSpPr>
          <a:xfrm>
            <a:off x="996863" y="5847088"/>
            <a:ext cx="10198275" cy="0"/>
            <a:chOff x="1007625" y="5986750"/>
            <a:chExt cx="10198275" cy="0"/>
          </a:xfrm>
        </p:grpSpPr>
        <p:cxnSp>
          <p:nvCxnSpPr>
            <p:cNvPr id="106" name="Google Shape;106;p15"/>
            <p:cNvCxnSpPr/>
            <p:nvPr/>
          </p:nvCxnSpPr>
          <p:spPr>
            <a:xfrm>
              <a:off x="1007625" y="5986750"/>
              <a:ext cx="2986500" cy="0"/>
            </a:xfrm>
            <a:prstGeom prst="straightConnector1">
              <a:avLst/>
            </a:prstGeom>
            <a:noFill/>
            <a:ln cap="flat" cmpd="sng" w="9525">
              <a:solidFill>
                <a:srgbClr val="434343"/>
              </a:solidFill>
              <a:prstDash val="solid"/>
              <a:round/>
              <a:headEnd len="med" w="med" type="none"/>
              <a:tailEnd len="med" w="med" type="none"/>
            </a:ln>
          </p:spPr>
        </p:cxnSp>
        <p:cxnSp>
          <p:nvCxnSpPr>
            <p:cNvPr id="107" name="Google Shape;107;p15"/>
            <p:cNvCxnSpPr/>
            <p:nvPr/>
          </p:nvCxnSpPr>
          <p:spPr>
            <a:xfrm>
              <a:off x="8219400" y="5986750"/>
              <a:ext cx="2986500" cy="0"/>
            </a:xfrm>
            <a:prstGeom prst="straightConnector1">
              <a:avLst/>
            </a:prstGeom>
            <a:noFill/>
            <a:ln cap="flat" cmpd="sng" w="9525">
              <a:solidFill>
                <a:srgbClr val="434343"/>
              </a:solidFill>
              <a:prstDash val="solid"/>
              <a:round/>
              <a:headEnd len="med" w="med" type="none"/>
              <a:tailEnd len="med" w="med" type="none"/>
            </a:ln>
          </p:spPr>
        </p:cxnSp>
      </p:grpSp>
      <p:sp>
        <p:nvSpPr>
          <p:cNvPr id="108" name="Google Shape;108;p15"/>
          <p:cNvSpPr txBox="1"/>
          <p:nvPr>
            <p:ph idx="5" type="subTitle"/>
          </p:nvPr>
        </p:nvSpPr>
        <p:spPr>
          <a:xfrm>
            <a:off x="996875" y="5847088"/>
            <a:ext cx="2981100" cy="2982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i="1" sz="1600"/>
            </a:lvl1pPr>
            <a:lvl2pPr lvl="1" rtl="0">
              <a:spcBef>
                <a:spcPts val="0"/>
              </a:spcBef>
              <a:spcAft>
                <a:spcPts val="0"/>
              </a:spcAft>
              <a:buSzPts val="1900"/>
              <a:buNone/>
              <a:defRPr i="1"/>
            </a:lvl2pPr>
            <a:lvl3pPr lvl="2" rtl="0">
              <a:spcBef>
                <a:spcPts val="2100"/>
              </a:spcBef>
              <a:spcAft>
                <a:spcPts val="0"/>
              </a:spcAft>
              <a:buSzPts val="1900"/>
              <a:buNone/>
              <a:defRPr i="1"/>
            </a:lvl3pPr>
            <a:lvl4pPr lvl="3" rtl="0">
              <a:spcBef>
                <a:spcPts val="2100"/>
              </a:spcBef>
              <a:spcAft>
                <a:spcPts val="0"/>
              </a:spcAft>
              <a:buSzPts val="1900"/>
              <a:buNone/>
              <a:defRPr i="1"/>
            </a:lvl4pPr>
            <a:lvl5pPr lvl="4" rtl="0">
              <a:spcBef>
                <a:spcPts val="2100"/>
              </a:spcBef>
              <a:spcAft>
                <a:spcPts val="0"/>
              </a:spcAft>
              <a:buSzPts val="1900"/>
              <a:buNone/>
              <a:defRPr i="1"/>
            </a:lvl5pPr>
            <a:lvl6pPr lvl="5" rtl="0">
              <a:spcBef>
                <a:spcPts val="2100"/>
              </a:spcBef>
              <a:spcAft>
                <a:spcPts val="0"/>
              </a:spcAft>
              <a:buSzPts val="1900"/>
              <a:buNone/>
              <a:defRPr i="1"/>
            </a:lvl6pPr>
            <a:lvl7pPr lvl="6" rtl="0">
              <a:spcBef>
                <a:spcPts val="2100"/>
              </a:spcBef>
              <a:spcAft>
                <a:spcPts val="0"/>
              </a:spcAft>
              <a:buSzPts val="1900"/>
              <a:buNone/>
              <a:defRPr i="1"/>
            </a:lvl7pPr>
            <a:lvl8pPr lvl="7" rtl="0">
              <a:spcBef>
                <a:spcPts val="2100"/>
              </a:spcBef>
              <a:spcAft>
                <a:spcPts val="0"/>
              </a:spcAft>
              <a:buSzPts val="1900"/>
              <a:buNone/>
              <a:defRPr i="1"/>
            </a:lvl8pPr>
            <a:lvl9pPr lvl="8" rtl="0">
              <a:spcBef>
                <a:spcPts val="2100"/>
              </a:spcBef>
              <a:spcAft>
                <a:spcPts val="2100"/>
              </a:spcAft>
              <a:buSzPts val="1900"/>
              <a:buNone/>
              <a:defRPr i="1"/>
            </a:lvl9pPr>
          </a:lstStyle>
          <a:p/>
        </p:txBody>
      </p:sp>
      <p:sp>
        <p:nvSpPr>
          <p:cNvPr id="109" name="Google Shape;109;p15"/>
          <p:cNvSpPr txBox="1"/>
          <p:nvPr>
            <p:ph idx="6" type="subTitle"/>
          </p:nvPr>
        </p:nvSpPr>
        <p:spPr>
          <a:xfrm>
            <a:off x="8214050" y="5847088"/>
            <a:ext cx="2981100" cy="2982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i="1" sz="1600"/>
            </a:lvl1pPr>
            <a:lvl2pPr lvl="1" rtl="0">
              <a:spcBef>
                <a:spcPts val="0"/>
              </a:spcBef>
              <a:spcAft>
                <a:spcPts val="0"/>
              </a:spcAft>
              <a:buSzPts val="1900"/>
              <a:buNone/>
              <a:defRPr i="1"/>
            </a:lvl2pPr>
            <a:lvl3pPr lvl="2" rtl="0">
              <a:spcBef>
                <a:spcPts val="2100"/>
              </a:spcBef>
              <a:spcAft>
                <a:spcPts val="0"/>
              </a:spcAft>
              <a:buSzPts val="1900"/>
              <a:buNone/>
              <a:defRPr i="1"/>
            </a:lvl3pPr>
            <a:lvl4pPr lvl="3" rtl="0">
              <a:spcBef>
                <a:spcPts val="2100"/>
              </a:spcBef>
              <a:spcAft>
                <a:spcPts val="0"/>
              </a:spcAft>
              <a:buSzPts val="1900"/>
              <a:buNone/>
              <a:defRPr i="1"/>
            </a:lvl4pPr>
            <a:lvl5pPr lvl="4" rtl="0">
              <a:spcBef>
                <a:spcPts val="2100"/>
              </a:spcBef>
              <a:spcAft>
                <a:spcPts val="0"/>
              </a:spcAft>
              <a:buSzPts val="1900"/>
              <a:buNone/>
              <a:defRPr i="1"/>
            </a:lvl5pPr>
            <a:lvl6pPr lvl="5" rtl="0">
              <a:spcBef>
                <a:spcPts val="2100"/>
              </a:spcBef>
              <a:spcAft>
                <a:spcPts val="0"/>
              </a:spcAft>
              <a:buSzPts val="1900"/>
              <a:buNone/>
              <a:defRPr i="1"/>
            </a:lvl6pPr>
            <a:lvl7pPr lvl="6" rtl="0">
              <a:spcBef>
                <a:spcPts val="2100"/>
              </a:spcBef>
              <a:spcAft>
                <a:spcPts val="0"/>
              </a:spcAft>
              <a:buSzPts val="1900"/>
              <a:buNone/>
              <a:defRPr i="1"/>
            </a:lvl7pPr>
            <a:lvl8pPr lvl="7" rtl="0">
              <a:spcBef>
                <a:spcPts val="2100"/>
              </a:spcBef>
              <a:spcAft>
                <a:spcPts val="0"/>
              </a:spcAft>
              <a:buSzPts val="1900"/>
              <a:buNone/>
              <a:defRPr i="1"/>
            </a:lvl8pPr>
            <a:lvl9pPr lvl="8" rtl="0">
              <a:spcBef>
                <a:spcPts val="2100"/>
              </a:spcBef>
              <a:spcAft>
                <a:spcPts val="2100"/>
              </a:spcAft>
              <a:buSzPts val="1900"/>
              <a:buNone/>
              <a:defRPr i="1"/>
            </a:lvl9pPr>
          </a:lstStyle>
          <a:p/>
        </p:txBody>
      </p:sp>
      <p:sp>
        <p:nvSpPr>
          <p:cNvPr id="110" name="Google Shape;110;p15"/>
          <p:cNvSpPr txBox="1"/>
          <p:nvPr>
            <p:ph idx="7" type="subTitle"/>
          </p:nvPr>
        </p:nvSpPr>
        <p:spPr>
          <a:xfrm>
            <a:off x="996875" y="5548888"/>
            <a:ext cx="2981100" cy="2982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i="1"/>
            </a:lvl1pPr>
            <a:lvl2pPr lvl="1" rtl="0">
              <a:spcBef>
                <a:spcPts val="0"/>
              </a:spcBef>
              <a:spcAft>
                <a:spcPts val="0"/>
              </a:spcAft>
              <a:buSzPts val="1900"/>
              <a:buNone/>
              <a:defRPr i="1"/>
            </a:lvl2pPr>
            <a:lvl3pPr lvl="2" rtl="0">
              <a:spcBef>
                <a:spcPts val="2100"/>
              </a:spcBef>
              <a:spcAft>
                <a:spcPts val="0"/>
              </a:spcAft>
              <a:buSzPts val="1900"/>
              <a:buNone/>
              <a:defRPr i="1"/>
            </a:lvl3pPr>
            <a:lvl4pPr lvl="3" rtl="0">
              <a:spcBef>
                <a:spcPts val="2100"/>
              </a:spcBef>
              <a:spcAft>
                <a:spcPts val="0"/>
              </a:spcAft>
              <a:buSzPts val="1900"/>
              <a:buNone/>
              <a:defRPr i="1"/>
            </a:lvl4pPr>
            <a:lvl5pPr lvl="4" rtl="0">
              <a:spcBef>
                <a:spcPts val="2100"/>
              </a:spcBef>
              <a:spcAft>
                <a:spcPts val="0"/>
              </a:spcAft>
              <a:buSzPts val="1900"/>
              <a:buNone/>
              <a:defRPr i="1"/>
            </a:lvl5pPr>
            <a:lvl6pPr lvl="5" rtl="0">
              <a:spcBef>
                <a:spcPts val="2100"/>
              </a:spcBef>
              <a:spcAft>
                <a:spcPts val="0"/>
              </a:spcAft>
              <a:buSzPts val="1900"/>
              <a:buNone/>
              <a:defRPr i="1"/>
            </a:lvl6pPr>
            <a:lvl7pPr lvl="6" rtl="0">
              <a:spcBef>
                <a:spcPts val="2100"/>
              </a:spcBef>
              <a:spcAft>
                <a:spcPts val="0"/>
              </a:spcAft>
              <a:buSzPts val="1900"/>
              <a:buNone/>
              <a:defRPr i="1"/>
            </a:lvl7pPr>
            <a:lvl8pPr lvl="7" rtl="0">
              <a:spcBef>
                <a:spcPts val="2100"/>
              </a:spcBef>
              <a:spcAft>
                <a:spcPts val="0"/>
              </a:spcAft>
              <a:buSzPts val="1900"/>
              <a:buNone/>
              <a:defRPr i="1"/>
            </a:lvl8pPr>
            <a:lvl9pPr lvl="8" rtl="0">
              <a:spcBef>
                <a:spcPts val="2100"/>
              </a:spcBef>
              <a:spcAft>
                <a:spcPts val="2100"/>
              </a:spcAft>
              <a:buSzPts val="1900"/>
              <a:buNone/>
              <a:defRPr i="1"/>
            </a:lvl9pPr>
          </a:lstStyle>
          <a:p/>
        </p:txBody>
      </p:sp>
      <p:sp>
        <p:nvSpPr>
          <p:cNvPr id="111" name="Google Shape;111;p15"/>
          <p:cNvSpPr txBox="1"/>
          <p:nvPr>
            <p:ph idx="8" type="subTitle"/>
          </p:nvPr>
        </p:nvSpPr>
        <p:spPr>
          <a:xfrm>
            <a:off x="8214050" y="5548888"/>
            <a:ext cx="2981100" cy="2982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i="1"/>
            </a:lvl1pPr>
            <a:lvl2pPr lvl="1" rtl="0">
              <a:spcBef>
                <a:spcPts val="0"/>
              </a:spcBef>
              <a:spcAft>
                <a:spcPts val="0"/>
              </a:spcAft>
              <a:buSzPts val="1900"/>
              <a:buNone/>
              <a:defRPr i="1"/>
            </a:lvl2pPr>
            <a:lvl3pPr lvl="2" rtl="0">
              <a:spcBef>
                <a:spcPts val="2100"/>
              </a:spcBef>
              <a:spcAft>
                <a:spcPts val="0"/>
              </a:spcAft>
              <a:buSzPts val="1900"/>
              <a:buNone/>
              <a:defRPr i="1"/>
            </a:lvl3pPr>
            <a:lvl4pPr lvl="3" rtl="0">
              <a:spcBef>
                <a:spcPts val="2100"/>
              </a:spcBef>
              <a:spcAft>
                <a:spcPts val="0"/>
              </a:spcAft>
              <a:buSzPts val="1900"/>
              <a:buNone/>
              <a:defRPr i="1"/>
            </a:lvl4pPr>
            <a:lvl5pPr lvl="4" rtl="0">
              <a:spcBef>
                <a:spcPts val="2100"/>
              </a:spcBef>
              <a:spcAft>
                <a:spcPts val="0"/>
              </a:spcAft>
              <a:buSzPts val="1900"/>
              <a:buNone/>
              <a:defRPr i="1"/>
            </a:lvl5pPr>
            <a:lvl6pPr lvl="5" rtl="0">
              <a:spcBef>
                <a:spcPts val="2100"/>
              </a:spcBef>
              <a:spcAft>
                <a:spcPts val="0"/>
              </a:spcAft>
              <a:buSzPts val="1900"/>
              <a:buNone/>
              <a:defRPr i="1"/>
            </a:lvl6pPr>
            <a:lvl7pPr lvl="6" rtl="0">
              <a:spcBef>
                <a:spcPts val="2100"/>
              </a:spcBef>
              <a:spcAft>
                <a:spcPts val="0"/>
              </a:spcAft>
              <a:buSzPts val="1900"/>
              <a:buNone/>
              <a:defRPr i="1"/>
            </a:lvl7pPr>
            <a:lvl8pPr lvl="7" rtl="0">
              <a:spcBef>
                <a:spcPts val="2100"/>
              </a:spcBef>
              <a:spcAft>
                <a:spcPts val="0"/>
              </a:spcAft>
              <a:buSzPts val="1900"/>
              <a:buNone/>
              <a:defRPr i="1"/>
            </a:lvl8pPr>
            <a:lvl9pPr lvl="8" rtl="0">
              <a:spcBef>
                <a:spcPts val="2100"/>
              </a:spcBef>
              <a:spcAft>
                <a:spcPts val="2100"/>
              </a:spcAft>
              <a:buSzPts val="1900"/>
              <a:buNone/>
              <a:defRPr i="1"/>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5 Daily Agenda">
  <p:cSld name="CUSTOM_24">
    <p:spTree>
      <p:nvGrpSpPr>
        <p:cNvPr id="112" name="Shape 112"/>
        <p:cNvGrpSpPr/>
        <p:nvPr/>
      </p:nvGrpSpPr>
      <p:grpSpPr>
        <a:xfrm>
          <a:off x="0" y="0"/>
          <a:ext cx="0" cy="0"/>
          <a:chOff x="0" y="0"/>
          <a:chExt cx="0" cy="0"/>
        </a:xfrm>
      </p:grpSpPr>
      <p:sp>
        <p:nvSpPr>
          <p:cNvPr id="113" name="Google Shape;113;p16"/>
          <p:cNvSpPr/>
          <p:nvPr/>
        </p:nvSpPr>
        <p:spPr>
          <a:xfrm>
            <a:off x="380025" y="2073050"/>
            <a:ext cx="3164700" cy="4314900"/>
          </a:xfrm>
          <a:prstGeom prst="roundRect">
            <a:avLst>
              <a:gd fmla="val 0" name="adj"/>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4" name="Google Shape;114;p16"/>
          <p:cNvSpPr/>
          <p:nvPr/>
        </p:nvSpPr>
        <p:spPr>
          <a:xfrm>
            <a:off x="8647275" y="2073050"/>
            <a:ext cx="3164700" cy="4314900"/>
          </a:xfrm>
          <a:prstGeom prst="roundRect">
            <a:avLst>
              <a:gd fmla="val 0" name="adj"/>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5" name="Google Shape;115;p16"/>
          <p:cNvSpPr/>
          <p:nvPr/>
        </p:nvSpPr>
        <p:spPr>
          <a:xfrm>
            <a:off x="3801150" y="2073053"/>
            <a:ext cx="4589700" cy="1656600"/>
          </a:xfrm>
          <a:prstGeom prst="roundRect">
            <a:avLst>
              <a:gd fmla="val 0" name="adj"/>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6" name="Google Shape;116;p16"/>
          <p:cNvSpPr/>
          <p:nvPr/>
        </p:nvSpPr>
        <p:spPr>
          <a:xfrm>
            <a:off x="3801150" y="4690325"/>
            <a:ext cx="4589700" cy="1697700"/>
          </a:xfrm>
          <a:prstGeom prst="roundRect">
            <a:avLst>
              <a:gd fmla="val 0" name="adj"/>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7" name="Google Shape;117;p16"/>
          <p:cNvSpPr txBox="1"/>
          <p:nvPr>
            <p:ph type="title"/>
          </p:nvPr>
        </p:nvSpPr>
        <p:spPr>
          <a:xfrm>
            <a:off x="380025" y="192500"/>
            <a:ext cx="11432100" cy="991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sp>
        <p:nvSpPr>
          <p:cNvPr id="118" name="Google Shape;118;p16"/>
          <p:cNvSpPr txBox="1"/>
          <p:nvPr>
            <p:ph idx="2" type="title"/>
          </p:nvPr>
        </p:nvSpPr>
        <p:spPr>
          <a:xfrm>
            <a:off x="380025" y="1430150"/>
            <a:ext cx="3164700" cy="5415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SzPts val="2500"/>
              <a:buNone/>
              <a:defRPr b="1" sz="2200">
                <a:solidFill>
                  <a:srgbClr val="FFFFFF"/>
                </a:solidFill>
                <a:latin typeface="Happy Monkey"/>
                <a:ea typeface="Happy Monkey"/>
                <a:cs typeface="Happy Monkey"/>
                <a:sym typeface="Happy Monkey"/>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19" name="Google Shape;119;p16"/>
          <p:cNvSpPr txBox="1"/>
          <p:nvPr>
            <p:ph idx="3" type="title"/>
          </p:nvPr>
        </p:nvSpPr>
        <p:spPr>
          <a:xfrm>
            <a:off x="3801150" y="1430150"/>
            <a:ext cx="4589700" cy="5415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SzPts val="2500"/>
              <a:buNone/>
              <a:defRPr b="1" sz="2200">
                <a:solidFill>
                  <a:srgbClr val="FFFFFF"/>
                </a:solidFill>
                <a:latin typeface="Happy Monkey"/>
                <a:ea typeface="Happy Monkey"/>
                <a:cs typeface="Happy Monkey"/>
                <a:sym typeface="Happy Monkey"/>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0" name="Google Shape;120;p16"/>
          <p:cNvSpPr txBox="1"/>
          <p:nvPr>
            <p:ph idx="4" type="title"/>
          </p:nvPr>
        </p:nvSpPr>
        <p:spPr>
          <a:xfrm>
            <a:off x="3793500" y="4084300"/>
            <a:ext cx="4589700" cy="5415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SzPts val="2500"/>
              <a:buNone/>
              <a:defRPr b="1" sz="2200">
                <a:solidFill>
                  <a:srgbClr val="FFFFFF"/>
                </a:solidFill>
                <a:latin typeface="Happy Monkey"/>
                <a:ea typeface="Happy Monkey"/>
                <a:cs typeface="Happy Monkey"/>
                <a:sym typeface="Happy Monkey"/>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1" name="Google Shape;121;p16"/>
          <p:cNvSpPr txBox="1"/>
          <p:nvPr>
            <p:ph idx="5" type="title"/>
          </p:nvPr>
        </p:nvSpPr>
        <p:spPr>
          <a:xfrm>
            <a:off x="8647425" y="1430150"/>
            <a:ext cx="3164700" cy="5415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SzPts val="2500"/>
              <a:buNone/>
              <a:defRPr b="1" sz="2200">
                <a:solidFill>
                  <a:srgbClr val="FFFFFF"/>
                </a:solidFill>
                <a:latin typeface="Happy Monkey"/>
                <a:ea typeface="Happy Monkey"/>
                <a:cs typeface="Happy Monkey"/>
                <a:sym typeface="Happy Monkey"/>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2" name="Google Shape;122;p16"/>
          <p:cNvSpPr txBox="1"/>
          <p:nvPr>
            <p:ph idx="1" type="subTitle"/>
          </p:nvPr>
        </p:nvSpPr>
        <p:spPr>
          <a:xfrm>
            <a:off x="380025" y="2160250"/>
            <a:ext cx="3164700" cy="3972600"/>
          </a:xfrm>
          <a:prstGeom prst="rect">
            <a:avLst/>
          </a:prstGeom>
        </p:spPr>
        <p:txBody>
          <a:bodyPr anchorCtr="0" anchor="t" bIns="121900" lIns="121900" spcFirstLastPara="1" rIns="121900" wrap="square" tIns="121900">
            <a:noAutofit/>
          </a:bodyPr>
          <a:lstStyle>
            <a:lvl1pPr lvl="0" rtl="0">
              <a:spcBef>
                <a:spcPts val="0"/>
              </a:spcBef>
              <a:spcAft>
                <a:spcPts val="0"/>
              </a:spcAft>
              <a:buSzPts val="1900"/>
              <a:buNone/>
              <a:defRPr sz="1700"/>
            </a:lvl1pPr>
            <a:lvl2pPr lvl="1" rtl="0">
              <a:spcBef>
                <a:spcPts val="0"/>
              </a:spcBef>
              <a:spcAft>
                <a:spcPts val="0"/>
              </a:spcAft>
              <a:buSzPts val="1900"/>
              <a:buNone/>
              <a:defRPr/>
            </a:lvl2pPr>
            <a:lvl3pPr lvl="2" rtl="0">
              <a:spcBef>
                <a:spcPts val="2100"/>
              </a:spcBef>
              <a:spcAft>
                <a:spcPts val="0"/>
              </a:spcAft>
              <a:buSzPts val="1900"/>
              <a:buNone/>
              <a:defRPr/>
            </a:lvl3pPr>
            <a:lvl4pPr lvl="3" rtl="0">
              <a:spcBef>
                <a:spcPts val="2100"/>
              </a:spcBef>
              <a:spcAft>
                <a:spcPts val="0"/>
              </a:spcAft>
              <a:buSzPts val="1900"/>
              <a:buNone/>
              <a:defRPr/>
            </a:lvl4pPr>
            <a:lvl5pPr lvl="4" rtl="0">
              <a:spcBef>
                <a:spcPts val="2100"/>
              </a:spcBef>
              <a:spcAft>
                <a:spcPts val="0"/>
              </a:spcAft>
              <a:buSzPts val="1900"/>
              <a:buNone/>
              <a:defRPr/>
            </a:lvl5pPr>
            <a:lvl6pPr lvl="5" rtl="0">
              <a:spcBef>
                <a:spcPts val="2100"/>
              </a:spcBef>
              <a:spcAft>
                <a:spcPts val="0"/>
              </a:spcAft>
              <a:buSzPts val="1900"/>
              <a:buNone/>
              <a:defRPr/>
            </a:lvl6pPr>
            <a:lvl7pPr lvl="6" rtl="0">
              <a:spcBef>
                <a:spcPts val="2100"/>
              </a:spcBef>
              <a:spcAft>
                <a:spcPts val="0"/>
              </a:spcAft>
              <a:buSzPts val="1900"/>
              <a:buNone/>
              <a:defRPr/>
            </a:lvl7pPr>
            <a:lvl8pPr lvl="7" rtl="0">
              <a:spcBef>
                <a:spcPts val="2100"/>
              </a:spcBef>
              <a:spcAft>
                <a:spcPts val="0"/>
              </a:spcAft>
              <a:buSzPts val="1900"/>
              <a:buNone/>
              <a:defRPr/>
            </a:lvl8pPr>
            <a:lvl9pPr lvl="8" rtl="0">
              <a:spcBef>
                <a:spcPts val="2100"/>
              </a:spcBef>
              <a:spcAft>
                <a:spcPts val="2100"/>
              </a:spcAft>
              <a:buSzPts val="1900"/>
              <a:buNone/>
              <a:defRPr/>
            </a:lvl9pPr>
          </a:lstStyle>
          <a:p/>
        </p:txBody>
      </p:sp>
      <p:sp>
        <p:nvSpPr>
          <p:cNvPr id="123" name="Google Shape;123;p16"/>
          <p:cNvSpPr/>
          <p:nvPr>
            <p:ph idx="6" type="pic"/>
          </p:nvPr>
        </p:nvSpPr>
        <p:spPr>
          <a:xfrm>
            <a:off x="4496050" y="4938350"/>
            <a:ext cx="1246800" cy="1246800"/>
          </a:xfrm>
          <a:prstGeom prst="ellipse">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sp>
      <p:sp>
        <p:nvSpPr>
          <p:cNvPr id="124" name="Google Shape;124;p16"/>
          <p:cNvSpPr/>
          <p:nvPr>
            <p:ph idx="7" type="pic"/>
          </p:nvPr>
        </p:nvSpPr>
        <p:spPr>
          <a:xfrm>
            <a:off x="6353825" y="4938350"/>
            <a:ext cx="1246800" cy="1246800"/>
          </a:xfrm>
          <a:prstGeom prst="ellipse">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sp>
      <p:sp>
        <p:nvSpPr>
          <p:cNvPr id="125" name="Google Shape;125;p16"/>
          <p:cNvSpPr txBox="1"/>
          <p:nvPr>
            <p:ph idx="8" type="subTitle"/>
          </p:nvPr>
        </p:nvSpPr>
        <p:spPr>
          <a:xfrm>
            <a:off x="4220850" y="2236450"/>
            <a:ext cx="3775500" cy="991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i="1" sz="1500"/>
            </a:lvl1pPr>
            <a:lvl2pPr lvl="1" rtl="0">
              <a:spcBef>
                <a:spcPts val="0"/>
              </a:spcBef>
              <a:spcAft>
                <a:spcPts val="0"/>
              </a:spcAft>
              <a:buSzPts val="1900"/>
              <a:buNone/>
              <a:defRPr/>
            </a:lvl2pPr>
            <a:lvl3pPr lvl="2" rtl="0">
              <a:spcBef>
                <a:spcPts val="2100"/>
              </a:spcBef>
              <a:spcAft>
                <a:spcPts val="0"/>
              </a:spcAft>
              <a:buSzPts val="1900"/>
              <a:buNone/>
              <a:defRPr/>
            </a:lvl3pPr>
            <a:lvl4pPr lvl="3" rtl="0">
              <a:spcBef>
                <a:spcPts val="2100"/>
              </a:spcBef>
              <a:spcAft>
                <a:spcPts val="0"/>
              </a:spcAft>
              <a:buSzPts val="1900"/>
              <a:buNone/>
              <a:defRPr/>
            </a:lvl4pPr>
            <a:lvl5pPr lvl="4" rtl="0">
              <a:spcBef>
                <a:spcPts val="2100"/>
              </a:spcBef>
              <a:spcAft>
                <a:spcPts val="0"/>
              </a:spcAft>
              <a:buSzPts val="1900"/>
              <a:buNone/>
              <a:defRPr/>
            </a:lvl5pPr>
            <a:lvl6pPr lvl="5" rtl="0">
              <a:spcBef>
                <a:spcPts val="2100"/>
              </a:spcBef>
              <a:spcAft>
                <a:spcPts val="0"/>
              </a:spcAft>
              <a:buSzPts val="1900"/>
              <a:buNone/>
              <a:defRPr/>
            </a:lvl6pPr>
            <a:lvl7pPr lvl="6" rtl="0">
              <a:spcBef>
                <a:spcPts val="2100"/>
              </a:spcBef>
              <a:spcAft>
                <a:spcPts val="0"/>
              </a:spcAft>
              <a:buSzPts val="1900"/>
              <a:buNone/>
              <a:defRPr/>
            </a:lvl7pPr>
            <a:lvl8pPr lvl="7" rtl="0">
              <a:spcBef>
                <a:spcPts val="2100"/>
              </a:spcBef>
              <a:spcAft>
                <a:spcPts val="0"/>
              </a:spcAft>
              <a:buSzPts val="1900"/>
              <a:buNone/>
              <a:defRPr/>
            </a:lvl8pPr>
            <a:lvl9pPr lvl="8" rtl="0">
              <a:spcBef>
                <a:spcPts val="2100"/>
              </a:spcBef>
              <a:spcAft>
                <a:spcPts val="2100"/>
              </a:spcAft>
              <a:buSzPts val="1900"/>
              <a:buNone/>
              <a:defRPr/>
            </a:lvl9pPr>
          </a:lstStyle>
          <a:p/>
        </p:txBody>
      </p:sp>
      <p:sp>
        <p:nvSpPr>
          <p:cNvPr id="126" name="Google Shape;126;p16"/>
          <p:cNvSpPr txBox="1"/>
          <p:nvPr>
            <p:ph idx="9" type="subTitle"/>
          </p:nvPr>
        </p:nvSpPr>
        <p:spPr>
          <a:xfrm>
            <a:off x="9191125" y="2160250"/>
            <a:ext cx="2495700" cy="3972600"/>
          </a:xfrm>
          <a:prstGeom prst="rect">
            <a:avLst/>
          </a:prstGeom>
        </p:spPr>
        <p:txBody>
          <a:bodyPr anchorCtr="0" anchor="t" bIns="121900" lIns="121900" spcFirstLastPara="1" rIns="121900" wrap="square" tIns="121900">
            <a:noAutofit/>
          </a:bodyPr>
          <a:lstStyle>
            <a:lvl1pPr lvl="0" rtl="0">
              <a:lnSpc>
                <a:spcPct val="150000"/>
              </a:lnSpc>
              <a:spcBef>
                <a:spcPts val="0"/>
              </a:spcBef>
              <a:spcAft>
                <a:spcPts val="0"/>
              </a:spcAft>
              <a:buSzPts val="1900"/>
              <a:buNone/>
              <a:defRPr sz="1700"/>
            </a:lvl1pPr>
            <a:lvl2pPr lvl="1" rtl="0">
              <a:spcBef>
                <a:spcPts val="0"/>
              </a:spcBef>
              <a:spcAft>
                <a:spcPts val="0"/>
              </a:spcAft>
              <a:buSzPts val="1900"/>
              <a:buNone/>
              <a:defRPr/>
            </a:lvl2pPr>
            <a:lvl3pPr lvl="2" rtl="0">
              <a:spcBef>
                <a:spcPts val="2100"/>
              </a:spcBef>
              <a:spcAft>
                <a:spcPts val="0"/>
              </a:spcAft>
              <a:buSzPts val="1900"/>
              <a:buNone/>
              <a:defRPr/>
            </a:lvl3pPr>
            <a:lvl4pPr lvl="3" rtl="0">
              <a:spcBef>
                <a:spcPts val="2100"/>
              </a:spcBef>
              <a:spcAft>
                <a:spcPts val="0"/>
              </a:spcAft>
              <a:buSzPts val="1900"/>
              <a:buNone/>
              <a:defRPr/>
            </a:lvl4pPr>
            <a:lvl5pPr lvl="4" rtl="0">
              <a:spcBef>
                <a:spcPts val="2100"/>
              </a:spcBef>
              <a:spcAft>
                <a:spcPts val="0"/>
              </a:spcAft>
              <a:buSzPts val="1900"/>
              <a:buNone/>
              <a:defRPr/>
            </a:lvl5pPr>
            <a:lvl6pPr lvl="5" rtl="0">
              <a:spcBef>
                <a:spcPts val="2100"/>
              </a:spcBef>
              <a:spcAft>
                <a:spcPts val="0"/>
              </a:spcAft>
              <a:buSzPts val="1900"/>
              <a:buNone/>
              <a:defRPr/>
            </a:lvl6pPr>
            <a:lvl7pPr lvl="6" rtl="0">
              <a:spcBef>
                <a:spcPts val="2100"/>
              </a:spcBef>
              <a:spcAft>
                <a:spcPts val="0"/>
              </a:spcAft>
              <a:buSzPts val="1900"/>
              <a:buNone/>
              <a:defRPr/>
            </a:lvl7pPr>
            <a:lvl8pPr lvl="7" rtl="0">
              <a:spcBef>
                <a:spcPts val="2100"/>
              </a:spcBef>
              <a:spcAft>
                <a:spcPts val="0"/>
              </a:spcAft>
              <a:buSzPts val="1900"/>
              <a:buNone/>
              <a:defRPr/>
            </a:lvl8pPr>
            <a:lvl9pPr lvl="8" rtl="0">
              <a:spcBef>
                <a:spcPts val="2100"/>
              </a:spcBef>
              <a:spcAft>
                <a:spcPts val="2100"/>
              </a:spcAft>
              <a:buSzPts val="19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20">
    <p:spTree>
      <p:nvGrpSpPr>
        <p:cNvPr id="127" name="Shape 127"/>
        <p:cNvGrpSpPr/>
        <p:nvPr/>
      </p:nvGrpSpPr>
      <p:grpSpPr>
        <a:xfrm>
          <a:off x="0" y="0"/>
          <a:ext cx="0" cy="0"/>
          <a:chOff x="0" y="0"/>
          <a:chExt cx="0" cy="0"/>
        </a:xfrm>
      </p:grpSpPr>
      <p:grpSp>
        <p:nvGrpSpPr>
          <p:cNvPr id="128" name="Google Shape;128;p17"/>
          <p:cNvGrpSpPr/>
          <p:nvPr/>
        </p:nvGrpSpPr>
        <p:grpSpPr>
          <a:xfrm>
            <a:off x="0" y="0"/>
            <a:ext cx="12192000" cy="6858000"/>
            <a:chOff x="0" y="0"/>
            <a:chExt cx="12192000" cy="6858000"/>
          </a:xfrm>
        </p:grpSpPr>
        <p:sp>
          <p:nvSpPr>
            <p:cNvPr id="129" name="Google Shape;129;p17"/>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7"/>
            <p:cNvSpPr txBox="1"/>
            <p:nvPr/>
          </p:nvSpPr>
          <p:spPr>
            <a:xfrm>
              <a:off x="463500" y="2858044"/>
              <a:ext cx="8956500" cy="383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131" name="Google Shape;131;p17"/>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132" name="Google Shape;132;p17">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133" name="Google Shape;133;p17">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134" name="Google Shape;134;p17">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135" name="Google Shape;135;p17">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136" name="Google Shape;136;p17"/>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137" name="Google Shape;137;p17"/>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graphicFrame>
        <p:nvGraphicFramePr>
          <p:cNvPr id="6" name="Google Shape;6;p1"/>
          <p:cNvGraphicFramePr/>
          <p:nvPr/>
        </p:nvGraphicFramePr>
        <p:xfrm>
          <a:off x="-36576" y="0"/>
          <a:ext cx="3000000" cy="3000000"/>
        </p:xfrm>
        <a:graphic>
          <a:graphicData uri="http://schemas.openxmlformats.org/drawingml/2006/table">
            <a:tbl>
              <a:tblPr>
                <a:noFill/>
                <a:tableStyleId>{CCF9332C-27A6-4B95-B536-841CE1975189}</a:tableStyleId>
              </a:tblPr>
              <a:tblGrid>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tblGrid>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bl>
          </a:graphicData>
        </a:graphic>
      </p:graphicFrame>
      <p:sp>
        <p:nvSpPr>
          <p:cNvPr id="7" name="Google Shape;7;p1"/>
          <p:cNvSpPr/>
          <p:nvPr/>
        </p:nvSpPr>
        <p:spPr>
          <a:xfrm flipH="1" rot="-2700000">
            <a:off x="7155511" y="2356734"/>
            <a:ext cx="4422925" cy="6366027"/>
          </a:xfrm>
          <a:custGeom>
            <a:rect b="b" l="l" r="r" t="t"/>
            <a:pathLst>
              <a:path extrusionOk="0" h="6547579" w="4549062">
                <a:moveTo>
                  <a:pt x="1151911" y="5106311"/>
                </a:moveTo>
                <a:cubicBezTo>
                  <a:pt x="1979723" y="4492932"/>
                  <a:pt x="2296004" y="3872248"/>
                  <a:pt x="2889529" y="3298371"/>
                </a:cubicBezTo>
                <a:cubicBezTo>
                  <a:pt x="1882106" y="3625326"/>
                  <a:pt x="1230006" y="4819613"/>
                  <a:pt x="1151911" y="5074902"/>
                </a:cubicBezTo>
                <a:cubicBezTo>
                  <a:pt x="1151911" y="4666576"/>
                  <a:pt x="1194866" y="4254273"/>
                  <a:pt x="1284675" y="3853698"/>
                </a:cubicBezTo>
                <a:cubicBezTo>
                  <a:pt x="1768867" y="3437006"/>
                  <a:pt x="2276493" y="3200874"/>
                  <a:pt x="2670862" y="2607585"/>
                </a:cubicBezTo>
                <a:cubicBezTo>
                  <a:pt x="2042199" y="2765323"/>
                  <a:pt x="1460387" y="3508020"/>
                  <a:pt x="1300291" y="3794787"/>
                </a:cubicBezTo>
                <a:cubicBezTo>
                  <a:pt x="1386197" y="3441360"/>
                  <a:pt x="1503339" y="3091787"/>
                  <a:pt x="1659530" y="2761815"/>
                </a:cubicBezTo>
                <a:cubicBezTo>
                  <a:pt x="2135914" y="2521795"/>
                  <a:pt x="2557637" y="2211162"/>
                  <a:pt x="2912950" y="1841708"/>
                </a:cubicBezTo>
                <a:cubicBezTo>
                  <a:pt x="2460013" y="1967843"/>
                  <a:pt x="2046101" y="2235281"/>
                  <a:pt x="1741534" y="2592902"/>
                </a:cubicBezTo>
                <a:cubicBezTo>
                  <a:pt x="1874291" y="2337551"/>
                  <a:pt x="2026580" y="2090032"/>
                  <a:pt x="2198390" y="1854271"/>
                </a:cubicBezTo>
                <a:cubicBezTo>
                  <a:pt x="2217915" y="1858177"/>
                  <a:pt x="2233534" y="1866009"/>
                  <a:pt x="2253055" y="1869918"/>
                </a:cubicBezTo>
                <a:cubicBezTo>
                  <a:pt x="2659169" y="1771314"/>
                  <a:pt x="3026209" y="1554971"/>
                  <a:pt x="3295626" y="1256285"/>
                </a:cubicBezTo>
                <a:cubicBezTo>
                  <a:pt x="2948097" y="1315558"/>
                  <a:pt x="2616204" y="1461195"/>
                  <a:pt x="2338969" y="1673512"/>
                </a:cubicBezTo>
                <a:cubicBezTo>
                  <a:pt x="2448286" y="1539901"/>
                  <a:pt x="2565454" y="1410206"/>
                  <a:pt x="2686498" y="1284433"/>
                </a:cubicBezTo>
                <a:cubicBezTo>
                  <a:pt x="2748975" y="1280442"/>
                  <a:pt x="2959824" y="1240950"/>
                  <a:pt x="2959824" y="1240950"/>
                </a:cubicBezTo>
                <a:cubicBezTo>
                  <a:pt x="3303444" y="1150267"/>
                  <a:pt x="3608008" y="996812"/>
                  <a:pt x="3908696" y="819800"/>
                </a:cubicBezTo>
                <a:cubicBezTo>
                  <a:pt x="3627553" y="824039"/>
                  <a:pt x="2916858" y="1127135"/>
                  <a:pt x="2721645" y="1245134"/>
                </a:cubicBezTo>
                <a:cubicBezTo>
                  <a:pt x="2889529" y="1076125"/>
                  <a:pt x="3069140" y="918882"/>
                  <a:pt x="3256569" y="777332"/>
                </a:cubicBezTo>
                <a:cubicBezTo>
                  <a:pt x="3264388" y="777322"/>
                  <a:pt x="3272206" y="777315"/>
                  <a:pt x="3276115" y="781235"/>
                </a:cubicBezTo>
                <a:cubicBezTo>
                  <a:pt x="3533838" y="757393"/>
                  <a:pt x="3775926" y="643269"/>
                  <a:pt x="3982866" y="497769"/>
                </a:cubicBezTo>
                <a:cubicBezTo>
                  <a:pt x="4189841" y="352277"/>
                  <a:pt x="4365543" y="175402"/>
                  <a:pt x="4549062" y="6376"/>
                </a:cubicBezTo>
                <a:cubicBezTo>
                  <a:pt x="3928208" y="-63614"/>
                  <a:pt x="3580679" y="458950"/>
                  <a:pt x="3209729" y="773454"/>
                </a:cubicBezTo>
                <a:cubicBezTo>
                  <a:pt x="3209729" y="773454"/>
                  <a:pt x="3213638" y="773451"/>
                  <a:pt x="3213638" y="773451"/>
                </a:cubicBezTo>
                <a:cubicBezTo>
                  <a:pt x="3041811" y="903204"/>
                  <a:pt x="2877836" y="1040800"/>
                  <a:pt x="2725520" y="1190163"/>
                </a:cubicBezTo>
                <a:cubicBezTo>
                  <a:pt x="2842689" y="832752"/>
                  <a:pt x="3010573" y="487061"/>
                  <a:pt x="3190218" y="145283"/>
                </a:cubicBezTo>
                <a:cubicBezTo>
                  <a:pt x="2889529" y="404744"/>
                  <a:pt x="2694282" y="766168"/>
                  <a:pt x="2655260" y="1139202"/>
                </a:cubicBezTo>
                <a:cubicBezTo>
                  <a:pt x="2655260" y="1139202"/>
                  <a:pt x="2666953" y="1205933"/>
                  <a:pt x="2686498" y="1229470"/>
                </a:cubicBezTo>
                <a:cubicBezTo>
                  <a:pt x="2491251" y="1422070"/>
                  <a:pt x="2307731" y="1626432"/>
                  <a:pt x="2147627" y="1842548"/>
                </a:cubicBezTo>
                <a:lnTo>
                  <a:pt x="2147627" y="1842548"/>
                </a:lnTo>
                <a:lnTo>
                  <a:pt x="2147627" y="1842548"/>
                </a:lnTo>
                <a:cubicBezTo>
                  <a:pt x="2124197" y="1873985"/>
                  <a:pt x="2096864" y="1909352"/>
                  <a:pt x="2073438" y="1944711"/>
                </a:cubicBezTo>
                <a:cubicBezTo>
                  <a:pt x="2112484" y="1779766"/>
                  <a:pt x="2381900" y="970673"/>
                  <a:pt x="2167152" y="346643"/>
                </a:cubicBezTo>
                <a:cubicBezTo>
                  <a:pt x="1968006" y="849417"/>
                  <a:pt x="1944583" y="1465855"/>
                  <a:pt x="2061724" y="1960430"/>
                </a:cubicBezTo>
                <a:cubicBezTo>
                  <a:pt x="1878197" y="2219758"/>
                  <a:pt x="1714198" y="2494775"/>
                  <a:pt x="1581434" y="2781535"/>
                </a:cubicBezTo>
                <a:cubicBezTo>
                  <a:pt x="1577529" y="2502778"/>
                  <a:pt x="1667341" y="1509348"/>
                  <a:pt x="1425243" y="889276"/>
                </a:cubicBezTo>
                <a:cubicBezTo>
                  <a:pt x="1413533" y="1207308"/>
                  <a:pt x="1280769" y="1596150"/>
                  <a:pt x="1272961" y="1914180"/>
                </a:cubicBezTo>
                <a:cubicBezTo>
                  <a:pt x="1265147" y="2220431"/>
                  <a:pt x="1397914" y="2569722"/>
                  <a:pt x="1558007" y="2828673"/>
                </a:cubicBezTo>
                <a:cubicBezTo>
                  <a:pt x="1409624" y="3150787"/>
                  <a:pt x="1292483" y="3488577"/>
                  <a:pt x="1210482" y="3834152"/>
                </a:cubicBezTo>
                <a:cubicBezTo>
                  <a:pt x="1097242" y="3084381"/>
                  <a:pt x="976195" y="2256089"/>
                  <a:pt x="527147" y="1502748"/>
                </a:cubicBezTo>
                <a:cubicBezTo>
                  <a:pt x="367050" y="2284237"/>
                  <a:pt x="1042577" y="3657662"/>
                  <a:pt x="1202674" y="3885210"/>
                </a:cubicBezTo>
                <a:cubicBezTo>
                  <a:pt x="1112861" y="4277934"/>
                  <a:pt x="1066004" y="4682384"/>
                  <a:pt x="1066004" y="5090710"/>
                </a:cubicBezTo>
                <a:cubicBezTo>
                  <a:pt x="1003528" y="4859115"/>
                  <a:pt x="862956" y="4129012"/>
                  <a:pt x="706765" y="3779734"/>
                </a:cubicBezTo>
                <a:cubicBezTo>
                  <a:pt x="511528" y="3367705"/>
                  <a:pt x="351431" y="2994901"/>
                  <a:pt x="0" y="2653705"/>
                </a:cubicBezTo>
                <a:cubicBezTo>
                  <a:pt x="11717" y="3753022"/>
                  <a:pt x="456859" y="4525987"/>
                  <a:pt x="1066004" y="5145676"/>
                </a:cubicBezTo>
                <a:cubicBezTo>
                  <a:pt x="1069910" y="5601116"/>
                  <a:pt x="1128481" y="6060396"/>
                  <a:pt x="1237814" y="6503937"/>
                </a:cubicBezTo>
                <a:cubicBezTo>
                  <a:pt x="1237814" y="6503937"/>
                  <a:pt x="1237814" y="6503937"/>
                  <a:pt x="1237814" y="6503937"/>
                </a:cubicBezTo>
                <a:cubicBezTo>
                  <a:pt x="1245625" y="6531438"/>
                  <a:pt x="1272961" y="6551018"/>
                  <a:pt x="1300291" y="6547074"/>
                </a:cubicBezTo>
                <a:cubicBezTo>
                  <a:pt x="1327623" y="6543131"/>
                  <a:pt x="1343242" y="6515630"/>
                  <a:pt x="1335438" y="6488130"/>
                </a:cubicBezTo>
                <a:cubicBezTo>
                  <a:pt x="1218293" y="6036770"/>
                  <a:pt x="1155817" y="5573547"/>
                  <a:pt x="1151911" y="5106311"/>
                </a:cubicBezTo>
                <a:close/>
              </a:path>
            </a:pathLst>
          </a:custGeom>
          <a:solidFill>
            <a:srgbClr val="FFFFFF">
              <a:alpha val="251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 name="Google Shape;8;p1"/>
          <p:cNvSpPr/>
          <p:nvPr/>
        </p:nvSpPr>
        <p:spPr>
          <a:xfrm flipH="1" rot="3452432">
            <a:off x="-954840" y="-561958"/>
            <a:ext cx="4259162" cy="6130318"/>
          </a:xfrm>
          <a:custGeom>
            <a:rect b="b" l="l" r="r" t="t"/>
            <a:pathLst>
              <a:path extrusionOk="0" h="6547579" w="4549062">
                <a:moveTo>
                  <a:pt x="1151911" y="5106311"/>
                </a:moveTo>
                <a:cubicBezTo>
                  <a:pt x="1979723" y="4492932"/>
                  <a:pt x="2296004" y="3872248"/>
                  <a:pt x="2889529" y="3298371"/>
                </a:cubicBezTo>
                <a:cubicBezTo>
                  <a:pt x="1882106" y="3625326"/>
                  <a:pt x="1230006" y="4819613"/>
                  <a:pt x="1151911" y="5074902"/>
                </a:cubicBezTo>
                <a:cubicBezTo>
                  <a:pt x="1151911" y="4666576"/>
                  <a:pt x="1194866" y="4254273"/>
                  <a:pt x="1284675" y="3853698"/>
                </a:cubicBezTo>
                <a:cubicBezTo>
                  <a:pt x="1768867" y="3437006"/>
                  <a:pt x="2276493" y="3200874"/>
                  <a:pt x="2670862" y="2607585"/>
                </a:cubicBezTo>
                <a:cubicBezTo>
                  <a:pt x="2042199" y="2765323"/>
                  <a:pt x="1460387" y="3508020"/>
                  <a:pt x="1300291" y="3794787"/>
                </a:cubicBezTo>
                <a:cubicBezTo>
                  <a:pt x="1386197" y="3441360"/>
                  <a:pt x="1503339" y="3091787"/>
                  <a:pt x="1659530" y="2761815"/>
                </a:cubicBezTo>
                <a:cubicBezTo>
                  <a:pt x="2135914" y="2521795"/>
                  <a:pt x="2557637" y="2211162"/>
                  <a:pt x="2912950" y="1841708"/>
                </a:cubicBezTo>
                <a:cubicBezTo>
                  <a:pt x="2460013" y="1967843"/>
                  <a:pt x="2046101" y="2235281"/>
                  <a:pt x="1741534" y="2592902"/>
                </a:cubicBezTo>
                <a:cubicBezTo>
                  <a:pt x="1874291" y="2337551"/>
                  <a:pt x="2026580" y="2090032"/>
                  <a:pt x="2198390" y="1854271"/>
                </a:cubicBezTo>
                <a:cubicBezTo>
                  <a:pt x="2217915" y="1858177"/>
                  <a:pt x="2233534" y="1866009"/>
                  <a:pt x="2253055" y="1869918"/>
                </a:cubicBezTo>
                <a:cubicBezTo>
                  <a:pt x="2659169" y="1771314"/>
                  <a:pt x="3026209" y="1554971"/>
                  <a:pt x="3295626" y="1256285"/>
                </a:cubicBezTo>
                <a:cubicBezTo>
                  <a:pt x="2948097" y="1315558"/>
                  <a:pt x="2616204" y="1461195"/>
                  <a:pt x="2338969" y="1673512"/>
                </a:cubicBezTo>
                <a:cubicBezTo>
                  <a:pt x="2448286" y="1539901"/>
                  <a:pt x="2565454" y="1410206"/>
                  <a:pt x="2686498" y="1284433"/>
                </a:cubicBezTo>
                <a:cubicBezTo>
                  <a:pt x="2748975" y="1280442"/>
                  <a:pt x="2959824" y="1240950"/>
                  <a:pt x="2959824" y="1240950"/>
                </a:cubicBezTo>
                <a:cubicBezTo>
                  <a:pt x="3303444" y="1150267"/>
                  <a:pt x="3608008" y="996812"/>
                  <a:pt x="3908696" y="819800"/>
                </a:cubicBezTo>
                <a:cubicBezTo>
                  <a:pt x="3627553" y="824039"/>
                  <a:pt x="2916858" y="1127135"/>
                  <a:pt x="2721645" y="1245134"/>
                </a:cubicBezTo>
                <a:cubicBezTo>
                  <a:pt x="2889529" y="1076125"/>
                  <a:pt x="3069140" y="918882"/>
                  <a:pt x="3256569" y="777332"/>
                </a:cubicBezTo>
                <a:cubicBezTo>
                  <a:pt x="3264388" y="777322"/>
                  <a:pt x="3272206" y="777315"/>
                  <a:pt x="3276115" y="781235"/>
                </a:cubicBezTo>
                <a:cubicBezTo>
                  <a:pt x="3533838" y="757393"/>
                  <a:pt x="3775926" y="643269"/>
                  <a:pt x="3982866" y="497769"/>
                </a:cubicBezTo>
                <a:cubicBezTo>
                  <a:pt x="4189841" y="352277"/>
                  <a:pt x="4365543" y="175402"/>
                  <a:pt x="4549062" y="6376"/>
                </a:cubicBezTo>
                <a:cubicBezTo>
                  <a:pt x="3928208" y="-63614"/>
                  <a:pt x="3580679" y="458950"/>
                  <a:pt x="3209729" y="773454"/>
                </a:cubicBezTo>
                <a:cubicBezTo>
                  <a:pt x="3209729" y="773454"/>
                  <a:pt x="3213638" y="773451"/>
                  <a:pt x="3213638" y="773451"/>
                </a:cubicBezTo>
                <a:cubicBezTo>
                  <a:pt x="3041811" y="903204"/>
                  <a:pt x="2877836" y="1040800"/>
                  <a:pt x="2725520" y="1190163"/>
                </a:cubicBezTo>
                <a:cubicBezTo>
                  <a:pt x="2842689" y="832752"/>
                  <a:pt x="3010573" y="487061"/>
                  <a:pt x="3190218" y="145283"/>
                </a:cubicBezTo>
                <a:cubicBezTo>
                  <a:pt x="2889529" y="404744"/>
                  <a:pt x="2694282" y="766168"/>
                  <a:pt x="2655260" y="1139202"/>
                </a:cubicBezTo>
                <a:cubicBezTo>
                  <a:pt x="2655260" y="1139202"/>
                  <a:pt x="2666953" y="1205933"/>
                  <a:pt x="2686498" y="1229470"/>
                </a:cubicBezTo>
                <a:cubicBezTo>
                  <a:pt x="2491251" y="1422070"/>
                  <a:pt x="2307731" y="1626432"/>
                  <a:pt x="2147627" y="1842548"/>
                </a:cubicBezTo>
                <a:lnTo>
                  <a:pt x="2147627" y="1842548"/>
                </a:lnTo>
                <a:lnTo>
                  <a:pt x="2147627" y="1842548"/>
                </a:lnTo>
                <a:cubicBezTo>
                  <a:pt x="2124197" y="1873985"/>
                  <a:pt x="2096864" y="1909352"/>
                  <a:pt x="2073438" y="1944711"/>
                </a:cubicBezTo>
                <a:cubicBezTo>
                  <a:pt x="2112484" y="1779766"/>
                  <a:pt x="2381900" y="970673"/>
                  <a:pt x="2167152" y="346643"/>
                </a:cubicBezTo>
                <a:cubicBezTo>
                  <a:pt x="1968006" y="849417"/>
                  <a:pt x="1944583" y="1465855"/>
                  <a:pt x="2061724" y="1960430"/>
                </a:cubicBezTo>
                <a:cubicBezTo>
                  <a:pt x="1878197" y="2219758"/>
                  <a:pt x="1714198" y="2494775"/>
                  <a:pt x="1581434" y="2781535"/>
                </a:cubicBezTo>
                <a:cubicBezTo>
                  <a:pt x="1577529" y="2502778"/>
                  <a:pt x="1667341" y="1509348"/>
                  <a:pt x="1425243" y="889276"/>
                </a:cubicBezTo>
                <a:cubicBezTo>
                  <a:pt x="1413533" y="1207308"/>
                  <a:pt x="1280769" y="1596150"/>
                  <a:pt x="1272961" y="1914180"/>
                </a:cubicBezTo>
                <a:cubicBezTo>
                  <a:pt x="1265147" y="2220431"/>
                  <a:pt x="1397914" y="2569722"/>
                  <a:pt x="1558007" y="2828673"/>
                </a:cubicBezTo>
                <a:cubicBezTo>
                  <a:pt x="1409624" y="3150787"/>
                  <a:pt x="1292483" y="3488577"/>
                  <a:pt x="1210482" y="3834152"/>
                </a:cubicBezTo>
                <a:cubicBezTo>
                  <a:pt x="1097242" y="3084381"/>
                  <a:pt x="976195" y="2256089"/>
                  <a:pt x="527147" y="1502748"/>
                </a:cubicBezTo>
                <a:cubicBezTo>
                  <a:pt x="367050" y="2284237"/>
                  <a:pt x="1042577" y="3657662"/>
                  <a:pt x="1202674" y="3885210"/>
                </a:cubicBezTo>
                <a:cubicBezTo>
                  <a:pt x="1112861" y="4277934"/>
                  <a:pt x="1066004" y="4682384"/>
                  <a:pt x="1066004" y="5090710"/>
                </a:cubicBezTo>
                <a:cubicBezTo>
                  <a:pt x="1003528" y="4859115"/>
                  <a:pt x="862956" y="4129012"/>
                  <a:pt x="706765" y="3779734"/>
                </a:cubicBezTo>
                <a:cubicBezTo>
                  <a:pt x="511528" y="3367705"/>
                  <a:pt x="351431" y="2994901"/>
                  <a:pt x="0" y="2653705"/>
                </a:cubicBezTo>
                <a:cubicBezTo>
                  <a:pt x="11717" y="3753022"/>
                  <a:pt x="456859" y="4525987"/>
                  <a:pt x="1066004" y="5145676"/>
                </a:cubicBezTo>
                <a:cubicBezTo>
                  <a:pt x="1069910" y="5601116"/>
                  <a:pt x="1128481" y="6060396"/>
                  <a:pt x="1237814" y="6503937"/>
                </a:cubicBezTo>
                <a:cubicBezTo>
                  <a:pt x="1237814" y="6503937"/>
                  <a:pt x="1237814" y="6503937"/>
                  <a:pt x="1237814" y="6503937"/>
                </a:cubicBezTo>
                <a:cubicBezTo>
                  <a:pt x="1245625" y="6531438"/>
                  <a:pt x="1272961" y="6551018"/>
                  <a:pt x="1300291" y="6547074"/>
                </a:cubicBezTo>
                <a:cubicBezTo>
                  <a:pt x="1327623" y="6543131"/>
                  <a:pt x="1343242" y="6515630"/>
                  <a:pt x="1335438" y="6488130"/>
                </a:cubicBezTo>
                <a:cubicBezTo>
                  <a:pt x="1218293" y="6036770"/>
                  <a:pt x="1155817" y="5573547"/>
                  <a:pt x="1151911" y="5106311"/>
                </a:cubicBezTo>
                <a:close/>
              </a:path>
            </a:pathLst>
          </a:custGeom>
          <a:solidFill>
            <a:srgbClr val="FFFFFF">
              <a:alpha val="251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 name="Google Shape;9;p1"/>
          <p:cNvSpPr/>
          <p:nvPr/>
        </p:nvSpPr>
        <p:spPr>
          <a:xfrm flipH="1" rot="5400000">
            <a:off x="-267454" y="1948508"/>
            <a:ext cx="4264746" cy="6138355"/>
          </a:xfrm>
          <a:custGeom>
            <a:rect b="b" l="l" r="r" t="t"/>
            <a:pathLst>
              <a:path extrusionOk="0" h="6547579" w="4549062">
                <a:moveTo>
                  <a:pt x="1151911" y="5106311"/>
                </a:moveTo>
                <a:cubicBezTo>
                  <a:pt x="1979723" y="4492932"/>
                  <a:pt x="2296004" y="3872248"/>
                  <a:pt x="2889529" y="3298371"/>
                </a:cubicBezTo>
                <a:cubicBezTo>
                  <a:pt x="1882106" y="3625326"/>
                  <a:pt x="1230006" y="4819613"/>
                  <a:pt x="1151911" y="5074902"/>
                </a:cubicBezTo>
                <a:cubicBezTo>
                  <a:pt x="1151911" y="4666576"/>
                  <a:pt x="1194866" y="4254273"/>
                  <a:pt x="1284675" y="3853698"/>
                </a:cubicBezTo>
                <a:cubicBezTo>
                  <a:pt x="1768867" y="3437006"/>
                  <a:pt x="2276493" y="3200874"/>
                  <a:pt x="2670862" y="2607585"/>
                </a:cubicBezTo>
                <a:cubicBezTo>
                  <a:pt x="2042199" y="2765323"/>
                  <a:pt x="1460387" y="3508020"/>
                  <a:pt x="1300291" y="3794787"/>
                </a:cubicBezTo>
                <a:cubicBezTo>
                  <a:pt x="1386197" y="3441360"/>
                  <a:pt x="1503339" y="3091787"/>
                  <a:pt x="1659530" y="2761815"/>
                </a:cubicBezTo>
                <a:cubicBezTo>
                  <a:pt x="2135914" y="2521795"/>
                  <a:pt x="2557637" y="2211162"/>
                  <a:pt x="2912950" y="1841708"/>
                </a:cubicBezTo>
                <a:cubicBezTo>
                  <a:pt x="2460013" y="1967843"/>
                  <a:pt x="2046101" y="2235281"/>
                  <a:pt x="1741534" y="2592902"/>
                </a:cubicBezTo>
                <a:cubicBezTo>
                  <a:pt x="1874291" y="2337551"/>
                  <a:pt x="2026580" y="2090032"/>
                  <a:pt x="2198390" y="1854271"/>
                </a:cubicBezTo>
                <a:cubicBezTo>
                  <a:pt x="2217915" y="1858177"/>
                  <a:pt x="2233534" y="1866009"/>
                  <a:pt x="2253055" y="1869918"/>
                </a:cubicBezTo>
                <a:cubicBezTo>
                  <a:pt x="2659169" y="1771314"/>
                  <a:pt x="3026209" y="1554971"/>
                  <a:pt x="3295626" y="1256285"/>
                </a:cubicBezTo>
                <a:cubicBezTo>
                  <a:pt x="2948097" y="1315558"/>
                  <a:pt x="2616204" y="1461195"/>
                  <a:pt x="2338969" y="1673512"/>
                </a:cubicBezTo>
                <a:cubicBezTo>
                  <a:pt x="2448286" y="1539901"/>
                  <a:pt x="2565454" y="1410206"/>
                  <a:pt x="2686498" y="1284433"/>
                </a:cubicBezTo>
                <a:cubicBezTo>
                  <a:pt x="2748975" y="1280442"/>
                  <a:pt x="2959824" y="1240950"/>
                  <a:pt x="2959824" y="1240950"/>
                </a:cubicBezTo>
                <a:cubicBezTo>
                  <a:pt x="3303444" y="1150267"/>
                  <a:pt x="3608008" y="996812"/>
                  <a:pt x="3908696" y="819800"/>
                </a:cubicBezTo>
                <a:cubicBezTo>
                  <a:pt x="3627553" y="824039"/>
                  <a:pt x="2916858" y="1127135"/>
                  <a:pt x="2721645" y="1245134"/>
                </a:cubicBezTo>
                <a:cubicBezTo>
                  <a:pt x="2889529" y="1076125"/>
                  <a:pt x="3069140" y="918882"/>
                  <a:pt x="3256569" y="777332"/>
                </a:cubicBezTo>
                <a:cubicBezTo>
                  <a:pt x="3264388" y="777322"/>
                  <a:pt x="3272206" y="777315"/>
                  <a:pt x="3276115" y="781235"/>
                </a:cubicBezTo>
                <a:cubicBezTo>
                  <a:pt x="3533838" y="757393"/>
                  <a:pt x="3775926" y="643269"/>
                  <a:pt x="3982866" y="497769"/>
                </a:cubicBezTo>
                <a:cubicBezTo>
                  <a:pt x="4189841" y="352277"/>
                  <a:pt x="4365543" y="175402"/>
                  <a:pt x="4549062" y="6376"/>
                </a:cubicBezTo>
                <a:cubicBezTo>
                  <a:pt x="3928208" y="-63614"/>
                  <a:pt x="3580679" y="458950"/>
                  <a:pt x="3209729" y="773454"/>
                </a:cubicBezTo>
                <a:cubicBezTo>
                  <a:pt x="3209729" y="773454"/>
                  <a:pt x="3213638" y="773451"/>
                  <a:pt x="3213638" y="773451"/>
                </a:cubicBezTo>
                <a:cubicBezTo>
                  <a:pt x="3041811" y="903204"/>
                  <a:pt x="2877836" y="1040800"/>
                  <a:pt x="2725520" y="1190163"/>
                </a:cubicBezTo>
                <a:cubicBezTo>
                  <a:pt x="2842689" y="832752"/>
                  <a:pt x="3010573" y="487061"/>
                  <a:pt x="3190218" y="145283"/>
                </a:cubicBezTo>
                <a:cubicBezTo>
                  <a:pt x="2889529" y="404744"/>
                  <a:pt x="2694282" y="766168"/>
                  <a:pt x="2655260" y="1139202"/>
                </a:cubicBezTo>
                <a:cubicBezTo>
                  <a:pt x="2655260" y="1139202"/>
                  <a:pt x="2666953" y="1205933"/>
                  <a:pt x="2686498" y="1229470"/>
                </a:cubicBezTo>
                <a:cubicBezTo>
                  <a:pt x="2491251" y="1422070"/>
                  <a:pt x="2307731" y="1626432"/>
                  <a:pt x="2147627" y="1842548"/>
                </a:cubicBezTo>
                <a:lnTo>
                  <a:pt x="2147627" y="1842548"/>
                </a:lnTo>
                <a:lnTo>
                  <a:pt x="2147627" y="1842548"/>
                </a:lnTo>
                <a:cubicBezTo>
                  <a:pt x="2124197" y="1873985"/>
                  <a:pt x="2096864" y="1909352"/>
                  <a:pt x="2073438" y="1944711"/>
                </a:cubicBezTo>
                <a:cubicBezTo>
                  <a:pt x="2112484" y="1779766"/>
                  <a:pt x="2381900" y="970673"/>
                  <a:pt x="2167152" y="346643"/>
                </a:cubicBezTo>
                <a:cubicBezTo>
                  <a:pt x="1968006" y="849417"/>
                  <a:pt x="1944583" y="1465855"/>
                  <a:pt x="2061724" y="1960430"/>
                </a:cubicBezTo>
                <a:cubicBezTo>
                  <a:pt x="1878197" y="2219758"/>
                  <a:pt x="1714198" y="2494775"/>
                  <a:pt x="1581434" y="2781535"/>
                </a:cubicBezTo>
                <a:cubicBezTo>
                  <a:pt x="1577529" y="2502778"/>
                  <a:pt x="1667341" y="1509348"/>
                  <a:pt x="1425243" y="889276"/>
                </a:cubicBezTo>
                <a:cubicBezTo>
                  <a:pt x="1413533" y="1207308"/>
                  <a:pt x="1280769" y="1596150"/>
                  <a:pt x="1272961" y="1914180"/>
                </a:cubicBezTo>
                <a:cubicBezTo>
                  <a:pt x="1265147" y="2220431"/>
                  <a:pt x="1397914" y="2569722"/>
                  <a:pt x="1558007" y="2828673"/>
                </a:cubicBezTo>
                <a:cubicBezTo>
                  <a:pt x="1409624" y="3150787"/>
                  <a:pt x="1292483" y="3488577"/>
                  <a:pt x="1210482" y="3834152"/>
                </a:cubicBezTo>
                <a:cubicBezTo>
                  <a:pt x="1097242" y="3084381"/>
                  <a:pt x="976195" y="2256089"/>
                  <a:pt x="527147" y="1502748"/>
                </a:cubicBezTo>
                <a:cubicBezTo>
                  <a:pt x="367050" y="2284237"/>
                  <a:pt x="1042577" y="3657662"/>
                  <a:pt x="1202674" y="3885210"/>
                </a:cubicBezTo>
                <a:cubicBezTo>
                  <a:pt x="1112861" y="4277934"/>
                  <a:pt x="1066004" y="4682384"/>
                  <a:pt x="1066004" y="5090710"/>
                </a:cubicBezTo>
                <a:cubicBezTo>
                  <a:pt x="1003528" y="4859115"/>
                  <a:pt x="862956" y="4129012"/>
                  <a:pt x="706765" y="3779734"/>
                </a:cubicBezTo>
                <a:cubicBezTo>
                  <a:pt x="511528" y="3367705"/>
                  <a:pt x="351431" y="2994901"/>
                  <a:pt x="0" y="2653705"/>
                </a:cubicBezTo>
                <a:cubicBezTo>
                  <a:pt x="11717" y="3753022"/>
                  <a:pt x="456859" y="4525987"/>
                  <a:pt x="1066004" y="5145676"/>
                </a:cubicBezTo>
                <a:cubicBezTo>
                  <a:pt x="1069910" y="5601116"/>
                  <a:pt x="1128481" y="6060396"/>
                  <a:pt x="1237814" y="6503937"/>
                </a:cubicBezTo>
                <a:cubicBezTo>
                  <a:pt x="1237814" y="6503937"/>
                  <a:pt x="1237814" y="6503937"/>
                  <a:pt x="1237814" y="6503937"/>
                </a:cubicBezTo>
                <a:cubicBezTo>
                  <a:pt x="1245625" y="6531438"/>
                  <a:pt x="1272961" y="6551018"/>
                  <a:pt x="1300291" y="6547074"/>
                </a:cubicBezTo>
                <a:cubicBezTo>
                  <a:pt x="1327623" y="6543131"/>
                  <a:pt x="1343242" y="6515630"/>
                  <a:pt x="1335438" y="6488130"/>
                </a:cubicBezTo>
                <a:cubicBezTo>
                  <a:pt x="1218293" y="6036770"/>
                  <a:pt x="1155817" y="5573547"/>
                  <a:pt x="1151911" y="5106311"/>
                </a:cubicBezTo>
                <a:close/>
              </a:path>
            </a:pathLst>
          </a:custGeom>
          <a:solidFill>
            <a:srgbClr val="FFFFFF">
              <a:alpha val="251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 name="Google Shape;10;p1"/>
          <p:cNvSpPr/>
          <p:nvPr/>
        </p:nvSpPr>
        <p:spPr>
          <a:xfrm flipH="1" rot="-3481550">
            <a:off x="7154886" y="-717588"/>
            <a:ext cx="4424182" cy="6367836"/>
          </a:xfrm>
          <a:custGeom>
            <a:rect b="b" l="l" r="r" t="t"/>
            <a:pathLst>
              <a:path extrusionOk="0" h="6547579" w="4549062">
                <a:moveTo>
                  <a:pt x="1151911" y="5106311"/>
                </a:moveTo>
                <a:cubicBezTo>
                  <a:pt x="1979723" y="4492932"/>
                  <a:pt x="2296004" y="3872248"/>
                  <a:pt x="2889529" y="3298371"/>
                </a:cubicBezTo>
                <a:cubicBezTo>
                  <a:pt x="1882106" y="3625326"/>
                  <a:pt x="1230006" y="4819613"/>
                  <a:pt x="1151911" y="5074902"/>
                </a:cubicBezTo>
                <a:cubicBezTo>
                  <a:pt x="1151911" y="4666576"/>
                  <a:pt x="1194866" y="4254273"/>
                  <a:pt x="1284675" y="3853698"/>
                </a:cubicBezTo>
                <a:cubicBezTo>
                  <a:pt x="1768867" y="3437006"/>
                  <a:pt x="2276493" y="3200874"/>
                  <a:pt x="2670862" y="2607585"/>
                </a:cubicBezTo>
                <a:cubicBezTo>
                  <a:pt x="2042199" y="2765323"/>
                  <a:pt x="1460387" y="3508020"/>
                  <a:pt x="1300291" y="3794787"/>
                </a:cubicBezTo>
                <a:cubicBezTo>
                  <a:pt x="1386197" y="3441360"/>
                  <a:pt x="1503339" y="3091787"/>
                  <a:pt x="1659530" y="2761815"/>
                </a:cubicBezTo>
                <a:cubicBezTo>
                  <a:pt x="2135914" y="2521795"/>
                  <a:pt x="2557637" y="2211162"/>
                  <a:pt x="2912950" y="1841708"/>
                </a:cubicBezTo>
                <a:cubicBezTo>
                  <a:pt x="2460013" y="1967843"/>
                  <a:pt x="2046101" y="2235281"/>
                  <a:pt x="1741534" y="2592902"/>
                </a:cubicBezTo>
                <a:cubicBezTo>
                  <a:pt x="1874291" y="2337551"/>
                  <a:pt x="2026580" y="2090032"/>
                  <a:pt x="2198390" y="1854271"/>
                </a:cubicBezTo>
                <a:cubicBezTo>
                  <a:pt x="2217915" y="1858177"/>
                  <a:pt x="2233534" y="1866009"/>
                  <a:pt x="2253055" y="1869918"/>
                </a:cubicBezTo>
                <a:cubicBezTo>
                  <a:pt x="2659169" y="1771314"/>
                  <a:pt x="3026209" y="1554971"/>
                  <a:pt x="3295626" y="1256285"/>
                </a:cubicBezTo>
                <a:cubicBezTo>
                  <a:pt x="2948097" y="1315558"/>
                  <a:pt x="2616204" y="1461195"/>
                  <a:pt x="2338969" y="1673512"/>
                </a:cubicBezTo>
                <a:cubicBezTo>
                  <a:pt x="2448286" y="1539901"/>
                  <a:pt x="2565454" y="1410206"/>
                  <a:pt x="2686498" y="1284433"/>
                </a:cubicBezTo>
                <a:cubicBezTo>
                  <a:pt x="2748975" y="1280442"/>
                  <a:pt x="2959824" y="1240950"/>
                  <a:pt x="2959824" y="1240950"/>
                </a:cubicBezTo>
                <a:cubicBezTo>
                  <a:pt x="3303444" y="1150267"/>
                  <a:pt x="3608008" y="996812"/>
                  <a:pt x="3908696" y="819800"/>
                </a:cubicBezTo>
                <a:cubicBezTo>
                  <a:pt x="3627553" y="824039"/>
                  <a:pt x="2916858" y="1127135"/>
                  <a:pt x="2721645" y="1245134"/>
                </a:cubicBezTo>
                <a:cubicBezTo>
                  <a:pt x="2889529" y="1076125"/>
                  <a:pt x="3069140" y="918882"/>
                  <a:pt x="3256569" y="777332"/>
                </a:cubicBezTo>
                <a:cubicBezTo>
                  <a:pt x="3264388" y="777322"/>
                  <a:pt x="3272206" y="777315"/>
                  <a:pt x="3276115" y="781235"/>
                </a:cubicBezTo>
                <a:cubicBezTo>
                  <a:pt x="3533838" y="757393"/>
                  <a:pt x="3775926" y="643269"/>
                  <a:pt x="3982866" y="497769"/>
                </a:cubicBezTo>
                <a:cubicBezTo>
                  <a:pt x="4189841" y="352277"/>
                  <a:pt x="4365543" y="175402"/>
                  <a:pt x="4549062" y="6376"/>
                </a:cubicBezTo>
                <a:cubicBezTo>
                  <a:pt x="3928208" y="-63614"/>
                  <a:pt x="3580679" y="458950"/>
                  <a:pt x="3209729" y="773454"/>
                </a:cubicBezTo>
                <a:cubicBezTo>
                  <a:pt x="3209729" y="773454"/>
                  <a:pt x="3213638" y="773451"/>
                  <a:pt x="3213638" y="773451"/>
                </a:cubicBezTo>
                <a:cubicBezTo>
                  <a:pt x="3041811" y="903204"/>
                  <a:pt x="2877836" y="1040800"/>
                  <a:pt x="2725520" y="1190163"/>
                </a:cubicBezTo>
                <a:cubicBezTo>
                  <a:pt x="2842689" y="832752"/>
                  <a:pt x="3010573" y="487061"/>
                  <a:pt x="3190218" y="145283"/>
                </a:cubicBezTo>
                <a:cubicBezTo>
                  <a:pt x="2889529" y="404744"/>
                  <a:pt x="2694282" y="766168"/>
                  <a:pt x="2655260" y="1139202"/>
                </a:cubicBezTo>
                <a:cubicBezTo>
                  <a:pt x="2655260" y="1139202"/>
                  <a:pt x="2666953" y="1205933"/>
                  <a:pt x="2686498" y="1229470"/>
                </a:cubicBezTo>
                <a:cubicBezTo>
                  <a:pt x="2491251" y="1422070"/>
                  <a:pt x="2307731" y="1626432"/>
                  <a:pt x="2147627" y="1842548"/>
                </a:cubicBezTo>
                <a:lnTo>
                  <a:pt x="2147627" y="1842548"/>
                </a:lnTo>
                <a:lnTo>
                  <a:pt x="2147627" y="1842548"/>
                </a:lnTo>
                <a:cubicBezTo>
                  <a:pt x="2124197" y="1873985"/>
                  <a:pt x="2096864" y="1909352"/>
                  <a:pt x="2073438" y="1944711"/>
                </a:cubicBezTo>
                <a:cubicBezTo>
                  <a:pt x="2112484" y="1779766"/>
                  <a:pt x="2381900" y="970673"/>
                  <a:pt x="2167152" y="346643"/>
                </a:cubicBezTo>
                <a:cubicBezTo>
                  <a:pt x="1968006" y="849417"/>
                  <a:pt x="1944583" y="1465855"/>
                  <a:pt x="2061724" y="1960430"/>
                </a:cubicBezTo>
                <a:cubicBezTo>
                  <a:pt x="1878197" y="2219758"/>
                  <a:pt x="1714198" y="2494775"/>
                  <a:pt x="1581434" y="2781535"/>
                </a:cubicBezTo>
                <a:cubicBezTo>
                  <a:pt x="1577529" y="2502778"/>
                  <a:pt x="1667341" y="1509348"/>
                  <a:pt x="1425243" y="889276"/>
                </a:cubicBezTo>
                <a:cubicBezTo>
                  <a:pt x="1413533" y="1207308"/>
                  <a:pt x="1280769" y="1596150"/>
                  <a:pt x="1272961" y="1914180"/>
                </a:cubicBezTo>
                <a:cubicBezTo>
                  <a:pt x="1265147" y="2220431"/>
                  <a:pt x="1397914" y="2569722"/>
                  <a:pt x="1558007" y="2828673"/>
                </a:cubicBezTo>
                <a:cubicBezTo>
                  <a:pt x="1409624" y="3150787"/>
                  <a:pt x="1292483" y="3488577"/>
                  <a:pt x="1210482" y="3834152"/>
                </a:cubicBezTo>
                <a:cubicBezTo>
                  <a:pt x="1097242" y="3084381"/>
                  <a:pt x="976195" y="2256089"/>
                  <a:pt x="527147" y="1502748"/>
                </a:cubicBezTo>
                <a:cubicBezTo>
                  <a:pt x="367050" y="2284237"/>
                  <a:pt x="1042577" y="3657662"/>
                  <a:pt x="1202674" y="3885210"/>
                </a:cubicBezTo>
                <a:cubicBezTo>
                  <a:pt x="1112861" y="4277934"/>
                  <a:pt x="1066004" y="4682384"/>
                  <a:pt x="1066004" y="5090710"/>
                </a:cubicBezTo>
                <a:cubicBezTo>
                  <a:pt x="1003528" y="4859115"/>
                  <a:pt x="862956" y="4129012"/>
                  <a:pt x="706765" y="3779734"/>
                </a:cubicBezTo>
                <a:cubicBezTo>
                  <a:pt x="511528" y="3367705"/>
                  <a:pt x="351431" y="2994901"/>
                  <a:pt x="0" y="2653705"/>
                </a:cubicBezTo>
                <a:cubicBezTo>
                  <a:pt x="11717" y="3753022"/>
                  <a:pt x="456859" y="4525987"/>
                  <a:pt x="1066004" y="5145676"/>
                </a:cubicBezTo>
                <a:cubicBezTo>
                  <a:pt x="1069910" y="5601116"/>
                  <a:pt x="1128481" y="6060396"/>
                  <a:pt x="1237814" y="6503937"/>
                </a:cubicBezTo>
                <a:cubicBezTo>
                  <a:pt x="1237814" y="6503937"/>
                  <a:pt x="1237814" y="6503937"/>
                  <a:pt x="1237814" y="6503937"/>
                </a:cubicBezTo>
                <a:cubicBezTo>
                  <a:pt x="1245625" y="6531438"/>
                  <a:pt x="1272961" y="6551018"/>
                  <a:pt x="1300291" y="6547074"/>
                </a:cubicBezTo>
                <a:cubicBezTo>
                  <a:pt x="1327623" y="6543131"/>
                  <a:pt x="1343242" y="6515630"/>
                  <a:pt x="1335438" y="6488130"/>
                </a:cubicBezTo>
                <a:cubicBezTo>
                  <a:pt x="1218293" y="6036770"/>
                  <a:pt x="1155817" y="5573547"/>
                  <a:pt x="1151911" y="5106311"/>
                </a:cubicBezTo>
                <a:close/>
              </a:path>
            </a:pathLst>
          </a:custGeom>
          <a:solidFill>
            <a:srgbClr val="FFFFFF">
              <a:alpha val="251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 name="Google Shape;11;p1"/>
          <p:cNvSpPr/>
          <p:nvPr/>
        </p:nvSpPr>
        <p:spPr>
          <a:xfrm>
            <a:off x="620025" y="231950"/>
            <a:ext cx="293400" cy="2934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
          <p:cNvSpPr/>
          <p:nvPr/>
        </p:nvSpPr>
        <p:spPr>
          <a:xfrm>
            <a:off x="1058325" y="494325"/>
            <a:ext cx="162900" cy="1629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a:off x="800175" y="657225"/>
            <a:ext cx="162900" cy="1629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rot="-3446874">
            <a:off x="2895687" y="3508546"/>
            <a:ext cx="293272" cy="293272"/>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rot="-3448816">
            <a:off x="3326236" y="3670546"/>
            <a:ext cx="162949" cy="162949"/>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rot="-3445731">
            <a:off x="430720" y="4720048"/>
            <a:ext cx="276959" cy="276959"/>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rot="-3448816">
            <a:off x="864361" y="4871346"/>
            <a:ext cx="162949" cy="162949"/>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a:off x="10728375" y="6384250"/>
            <a:ext cx="114600" cy="1146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
          <p:cNvSpPr/>
          <p:nvPr/>
        </p:nvSpPr>
        <p:spPr>
          <a:xfrm>
            <a:off x="11379275" y="4217075"/>
            <a:ext cx="162900" cy="1629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10908525" y="6630700"/>
            <a:ext cx="162900" cy="1629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
          <p:cNvSpPr/>
          <p:nvPr/>
        </p:nvSpPr>
        <p:spPr>
          <a:xfrm>
            <a:off x="11458650" y="3941350"/>
            <a:ext cx="114600" cy="1146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
          <p:cNvSpPr/>
          <p:nvPr/>
        </p:nvSpPr>
        <p:spPr>
          <a:xfrm rot="-3446874">
            <a:off x="11070112" y="6241596"/>
            <a:ext cx="293272" cy="293272"/>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
          <p:cNvSpPr/>
          <p:nvPr/>
        </p:nvSpPr>
        <p:spPr>
          <a:xfrm rot="-8108952">
            <a:off x="7428245" y="133792"/>
            <a:ext cx="162918" cy="162918"/>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
          <p:cNvSpPr/>
          <p:nvPr/>
        </p:nvSpPr>
        <p:spPr>
          <a:xfrm rot="-8106354">
            <a:off x="7201710" y="331358"/>
            <a:ext cx="114764" cy="114764"/>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
          <p:cNvSpPr/>
          <p:nvPr/>
        </p:nvSpPr>
        <p:spPr>
          <a:xfrm rot="-3446874">
            <a:off x="3429337" y="138346"/>
            <a:ext cx="293272" cy="293272"/>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
          <p:cNvSpPr/>
          <p:nvPr/>
        </p:nvSpPr>
        <p:spPr>
          <a:xfrm rot="-3448816">
            <a:off x="3551236" y="587646"/>
            <a:ext cx="162949" cy="162949"/>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1pPr>
            <a:lvl2pPr lvl="1">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2pPr>
            <a:lvl3pPr lvl="2">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3pPr>
            <a:lvl4pPr lvl="3">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4pPr>
            <a:lvl5pPr lvl="4">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5pPr>
            <a:lvl6pPr lvl="5">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6pPr>
            <a:lvl7pPr lvl="6">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7pPr>
            <a:lvl8pPr lvl="7">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8pPr>
            <a:lvl9pPr lvl="8">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9pPr>
          </a:lstStyle>
          <a:p/>
        </p:txBody>
      </p:sp>
      <p:sp>
        <p:nvSpPr>
          <p:cNvPr id="28" name="Google Shape;28;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49250" lvl="0" marL="457200">
              <a:lnSpc>
                <a:spcPct val="115000"/>
              </a:lnSpc>
              <a:spcBef>
                <a:spcPts val="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1pPr>
            <a:lvl2pPr indent="-349250" lvl="1" marL="9144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2pPr>
            <a:lvl3pPr indent="-349250" lvl="2" marL="13716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3pPr>
            <a:lvl4pPr indent="-349250" lvl="3" marL="18288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4pPr>
            <a:lvl5pPr indent="-349250" lvl="4" marL="22860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5pPr>
            <a:lvl6pPr indent="-349250" lvl="5" marL="27432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6pPr>
            <a:lvl7pPr indent="-349250" lvl="6" marL="32004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7pPr>
            <a:lvl8pPr indent="-349250" lvl="7" marL="36576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8pPr>
            <a:lvl9pPr indent="-349250" lvl="8" marL="4114800">
              <a:lnSpc>
                <a:spcPct val="115000"/>
              </a:lnSpc>
              <a:spcBef>
                <a:spcPts val="2100"/>
              </a:spcBef>
              <a:spcAft>
                <a:spcPts val="2100"/>
              </a:spcAft>
              <a:buClr>
                <a:schemeClr val="dk2"/>
              </a:buClr>
              <a:buSzPts val="1900"/>
              <a:buFont typeface="Happy Monkey"/>
              <a:buChar char="■"/>
              <a:defRPr b="1" sz="1900">
                <a:solidFill>
                  <a:schemeClr val="dk2"/>
                </a:solidFill>
                <a:latin typeface="Happy Monkey"/>
                <a:ea typeface="Happy Monkey"/>
                <a:cs typeface="Happy Monkey"/>
                <a:sym typeface="Happy Monkey"/>
              </a:defRPr>
            </a:lvl9pPr>
          </a:lstStyle>
          <a:p/>
        </p:txBody>
      </p:sp>
      <p:sp>
        <p:nvSpPr>
          <p:cNvPr id="29" name="Google Shape;29;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30" name="Google Shape;30;p1"/>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 name="Google Shape;31;p1"/>
          <p:cNvSpPr/>
          <p:nvPr/>
        </p:nvSpPr>
        <p:spPr>
          <a:xfrm>
            <a:off x="6175" y="-20825"/>
            <a:ext cx="12192000" cy="6883800"/>
          </a:xfrm>
          <a:prstGeom prst="frame">
            <a:avLst>
              <a:gd fmla="val 2779" name="adj1"/>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hyperlink" Target="https://slidesmania.com/" TargetMode="External"/><Relationship Id="rId4" Type="http://schemas.openxmlformats.org/officeDocument/2006/relationships/hyperlink" Target="https://unsplash.co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hyperlink" Target="https://drive.google.com/file/d/1Kcwzvsb15JlzkAEXInOJSUyfL7r_uNDj/view" TargetMode="External"/><Relationship Id="rId4" Type="http://schemas.openxmlformats.org/officeDocument/2006/relationships/hyperlink" Target="https://drive.google.com/file/d/11bKhMzZAdPaMpGU1iMbUSU7FCRGyrka3/view"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8"/>
          <p:cNvSpPr/>
          <p:nvPr/>
        </p:nvSpPr>
        <p:spPr>
          <a:xfrm>
            <a:off x="3152400" y="5286250"/>
            <a:ext cx="58872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8"/>
          <p:cNvSpPr txBox="1"/>
          <p:nvPr>
            <p:ph idx="1" type="subTitle"/>
          </p:nvPr>
        </p:nvSpPr>
        <p:spPr>
          <a:xfrm>
            <a:off x="3790450" y="5212900"/>
            <a:ext cx="4530900" cy="586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b="1" lang="en">
                <a:solidFill>
                  <a:srgbClr val="FFFFFF"/>
                </a:solidFill>
              </a:rPr>
              <a:t>And here goes your subtitle.</a:t>
            </a:r>
            <a:endParaRPr b="1">
              <a:solidFill>
                <a:srgbClr val="FFFFFF"/>
              </a:solidFill>
            </a:endParaRPr>
          </a:p>
        </p:txBody>
      </p:sp>
      <p:sp>
        <p:nvSpPr>
          <p:cNvPr id="144" name="Google Shape;144;p18"/>
          <p:cNvSpPr/>
          <p:nvPr/>
        </p:nvSpPr>
        <p:spPr>
          <a:xfrm>
            <a:off x="1733581" y="2115652"/>
            <a:ext cx="8724860" cy="2338334"/>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Here goes your</a:t>
            </a:r>
            <a:br>
              <a:rPr b="0" i="0">
                <a:ln cap="flat" cmpd="sng" w="152400">
                  <a:solidFill>
                    <a:srgbClr val="FFFFFF"/>
                  </a:solidFill>
                  <a:prstDash val="solid"/>
                  <a:round/>
                  <a:headEnd len="sm" w="sm" type="none"/>
                  <a:tailEnd len="sm" w="sm" type="none"/>
                </a:ln>
                <a:solidFill>
                  <a:srgbClr val="FFFFFF"/>
                </a:solidFill>
                <a:latin typeface="Spicy Rice"/>
              </a:rPr>
            </a:br>
            <a:r>
              <a:rPr b="0" i="0">
                <a:ln cap="flat" cmpd="sng" w="152400">
                  <a:solidFill>
                    <a:srgbClr val="FFFFFF"/>
                  </a:solidFill>
                  <a:prstDash val="solid"/>
                  <a:round/>
                  <a:headEnd len="sm" w="sm" type="none"/>
                  <a:tailEnd len="sm" w="sm" type="none"/>
                </a:ln>
                <a:solidFill>
                  <a:srgbClr val="FFFFFF"/>
                </a:solidFill>
                <a:latin typeface="Spicy Rice"/>
              </a:rPr>
              <a:t>presentation title</a:t>
            </a:r>
          </a:p>
        </p:txBody>
      </p:sp>
      <p:sp>
        <p:nvSpPr>
          <p:cNvPr id="145" name="Google Shape;145;p18"/>
          <p:cNvSpPr txBox="1"/>
          <p:nvPr>
            <p:ph type="title"/>
          </p:nvPr>
        </p:nvSpPr>
        <p:spPr>
          <a:xfrm>
            <a:off x="1359000" y="1937339"/>
            <a:ext cx="9474000" cy="2526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H</a:t>
            </a:r>
            <a:r>
              <a:rPr lang="en">
                <a:solidFill>
                  <a:schemeClr val="accent2"/>
                </a:solidFill>
              </a:rPr>
              <a:t>e</a:t>
            </a:r>
            <a:r>
              <a:rPr lang="en">
                <a:solidFill>
                  <a:schemeClr val="accent4"/>
                </a:solidFill>
              </a:rPr>
              <a:t>r</a:t>
            </a:r>
            <a:r>
              <a:rPr lang="en">
                <a:solidFill>
                  <a:schemeClr val="accent3"/>
                </a:solidFill>
              </a:rPr>
              <a:t>e</a:t>
            </a:r>
            <a:r>
              <a:rPr lang="en"/>
              <a:t> </a:t>
            </a:r>
            <a:r>
              <a:rPr lang="en">
                <a:solidFill>
                  <a:schemeClr val="accent1"/>
                </a:solidFill>
              </a:rPr>
              <a:t>g</a:t>
            </a:r>
            <a:r>
              <a:rPr lang="en">
                <a:solidFill>
                  <a:schemeClr val="accent2"/>
                </a:solidFill>
              </a:rPr>
              <a:t>o</a:t>
            </a:r>
            <a:r>
              <a:rPr lang="en">
                <a:solidFill>
                  <a:schemeClr val="accent4"/>
                </a:solidFill>
              </a:rPr>
              <a:t>e</a:t>
            </a:r>
            <a:r>
              <a:rPr lang="en">
                <a:solidFill>
                  <a:schemeClr val="accent3"/>
                </a:solidFill>
              </a:rPr>
              <a:t>s</a:t>
            </a:r>
            <a:r>
              <a:rPr lang="en"/>
              <a:t> </a:t>
            </a:r>
            <a:r>
              <a:rPr lang="en">
                <a:solidFill>
                  <a:schemeClr val="accent1"/>
                </a:solidFill>
              </a:rPr>
              <a:t>y</a:t>
            </a:r>
            <a:r>
              <a:rPr lang="en">
                <a:solidFill>
                  <a:schemeClr val="accent2"/>
                </a:solidFill>
              </a:rPr>
              <a:t>o</a:t>
            </a:r>
            <a:r>
              <a:rPr lang="en">
                <a:solidFill>
                  <a:schemeClr val="accent4"/>
                </a:solidFill>
              </a:rPr>
              <a:t>u</a:t>
            </a:r>
            <a:r>
              <a:rPr lang="en">
                <a:solidFill>
                  <a:schemeClr val="accent3"/>
                </a:solidFill>
              </a:rPr>
              <a:t>r</a:t>
            </a:r>
            <a:r>
              <a:rPr lang="en"/>
              <a:t> </a:t>
            </a:r>
            <a:r>
              <a:rPr lang="en">
                <a:solidFill>
                  <a:schemeClr val="accent1"/>
                </a:solidFill>
              </a:rPr>
              <a:t>p</a:t>
            </a:r>
            <a:r>
              <a:rPr lang="en">
                <a:solidFill>
                  <a:schemeClr val="accent2"/>
                </a:solidFill>
              </a:rPr>
              <a:t>r</a:t>
            </a:r>
            <a:r>
              <a:rPr lang="en">
                <a:solidFill>
                  <a:schemeClr val="accent4"/>
                </a:solidFill>
              </a:rPr>
              <a:t>e</a:t>
            </a:r>
            <a:r>
              <a:rPr lang="en">
                <a:solidFill>
                  <a:schemeClr val="accent3"/>
                </a:solidFill>
              </a:rPr>
              <a:t>s</a:t>
            </a:r>
            <a:r>
              <a:rPr lang="en">
                <a:solidFill>
                  <a:schemeClr val="accent1"/>
                </a:solidFill>
              </a:rPr>
              <a:t>e</a:t>
            </a:r>
            <a:r>
              <a:rPr lang="en">
                <a:solidFill>
                  <a:schemeClr val="accent2"/>
                </a:solidFill>
              </a:rPr>
              <a:t>n</a:t>
            </a:r>
            <a:r>
              <a:rPr lang="en">
                <a:solidFill>
                  <a:schemeClr val="accent4"/>
                </a:solidFill>
              </a:rPr>
              <a:t>t</a:t>
            </a:r>
            <a:r>
              <a:rPr lang="en">
                <a:solidFill>
                  <a:schemeClr val="accent3"/>
                </a:solidFill>
              </a:rPr>
              <a:t>a</a:t>
            </a:r>
            <a:r>
              <a:rPr lang="en">
                <a:solidFill>
                  <a:schemeClr val="accent1"/>
                </a:solidFill>
              </a:rPr>
              <a:t>t</a:t>
            </a:r>
            <a:r>
              <a:rPr lang="en">
                <a:solidFill>
                  <a:schemeClr val="accent2"/>
                </a:solidFill>
              </a:rPr>
              <a:t>i</a:t>
            </a:r>
            <a:r>
              <a:rPr lang="en">
                <a:solidFill>
                  <a:schemeClr val="accent4"/>
                </a:solidFill>
              </a:rPr>
              <a:t>o</a:t>
            </a:r>
            <a:r>
              <a:rPr lang="en">
                <a:solidFill>
                  <a:schemeClr val="accent3"/>
                </a:solidFill>
              </a:rPr>
              <a:t>n</a:t>
            </a:r>
            <a:r>
              <a:rPr lang="en"/>
              <a:t> </a:t>
            </a:r>
            <a:r>
              <a:rPr lang="en">
                <a:solidFill>
                  <a:schemeClr val="accent1"/>
                </a:solidFill>
              </a:rPr>
              <a:t>t</a:t>
            </a:r>
            <a:r>
              <a:rPr lang="en">
                <a:solidFill>
                  <a:schemeClr val="accent2"/>
                </a:solidFill>
              </a:rPr>
              <a:t>i</a:t>
            </a:r>
            <a:r>
              <a:rPr lang="en">
                <a:solidFill>
                  <a:schemeClr val="accent4"/>
                </a:solidFill>
              </a:rPr>
              <a:t>t</a:t>
            </a:r>
            <a:r>
              <a:rPr lang="en">
                <a:solidFill>
                  <a:schemeClr val="accent3"/>
                </a:solidFill>
              </a:rPr>
              <a:t>l</a:t>
            </a:r>
            <a:r>
              <a:rPr lang="en">
                <a:solidFill>
                  <a:schemeClr val="accent1"/>
                </a:solidFill>
              </a:rPr>
              <a:t>e</a:t>
            </a:r>
            <a:endParaRPr>
              <a:solidFill>
                <a:schemeClr val="accent1"/>
              </a:solidFill>
            </a:endParaRPr>
          </a:p>
        </p:txBody>
      </p:sp>
      <p:grpSp>
        <p:nvGrpSpPr>
          <p:cNvPr id="146" name="Google Shape;146;p18"/>
          <p:cNvGrpSpPr/>
          <p:nvPr/>
        </p:nvGrpSpPr>
        <p:grpSpPr>
          <a:xfrm rot="7876848">
            <a:off x="394067" y="491275"/>
            <a:ext cx="1680160" cy="1555259"/>
            <a:chOff x="1800137" y="386015"/>
            <a:chExt cx="1421864" cy="1316154"/>
          </a:xfrm>
        </p:grpSpPr>
        <p:sp>
          <p:nvSpPr>
            <p:cNvPr id="147" name="Google Shape;147;p18"/>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8" name="Google Shape;148;p18"/>
            <p:cNvGrpSpPr/>
            <p:nvPr/>
          </p:nvGrpSpPr>
          <p:grpSpPr>
            <a:xfrm>
              <a:off x="1813274" y="399386"/>
              <a:ext cx="1408727" cy="1302783"/>
              <a:chOff x="1813274" y="399386"/>
              <a:chExt cx="1408727" cy="1302783"/>
            </a:xfrm>
          </p:grpSpPr>
          <p:grpSp>
            <p:nvGrpSpPr>
              <p:cNvPr id="149" name="Google Shape;149;p18"/>
              <p:cNvGrpSpPr/>
              <p:nvPr/>
            </p:nvGrpSpPr>
            <p:grpSpPr>
              <a:xfrm>
                <a:off x="1813274" y="399386"/>
                <a:ext cx="1408727" cy="1302783"/>
                <a:chOff x="1813274" y="399386"/>
                <a:chExt cx="1408727" cy="1302783"/>
              </a:xfrm>
            </p:grpSpPr>
            <p:sp>
              <p:nvSpPr>
                <p:cNvPr id="150" name="Google Shape;150;p18"/>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 name="Google Shape;151;p18"/>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 name="Google Shape;152;p18"/>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3" name="Google Shape;153;p18"/>
              <p:cNvGrpSpPr/>
              <p:nvPr/>
            </p:nvGrpSpPr>
            <p:grpSpPr>
              <a:xfrm>
                <a:off x="2040710" y="579350"/>
                <a:ext cx="884187" cy="760477"/>
                <a:chOff x="2040710" y="579350"/>
                <a:chExt cx="884187" cy="760477"/>
              </a:xfrm>
            </p:grpSpPr>
            <p:sp>
              <p:nvSpPr>
                <p:cNvPr id="154" name="Google Shape;154;p18"/>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 name="Google Shape;155;p18"/>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 name="Google Shape;156;p18"/>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 name="Google Shape;157;p18"/>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 name="Google Shape;158;p18"/>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 name="Google Shape;159;p18"/>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 name="Google Shape;160;p18"/>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 name="Google Shape;161;p18"/>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 name="Google Shape;162;p18"/>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3" name="Google Shape;163;p18"/>
            <p:cNvGrpSpPr/>
            <p:nvPr/>
          </p:nvGrpSpPr>
          <p:grpSpPr>
            <a:xfrm>
              <a:off x="1800137" y="386015"/>
              <a:ext cx="1421838" cy="1316151"/>
              <a:chOff x="1800137" y="386015"/>
              <a:chExt cx="1421838" cy="1316151"/>
            </a:xfrm>
          </p:grpSpPr>
          <p:sp>
            <p:nvSpPr>
              <p:cNvPr id="164" name="Google Shape;164;p18"/>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5" name="Google Shape;165;p18"/>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 name="Google Shape;166;p18"/>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7" name="Google Shape;167;p18"/>
          <p:cNvGrpSpPr/>
          <p:nvPr/>
        </p:nvGrpSpPr>
        <p:grpSpPr>
          <a:xfrm>
            <a:off x="95478" y="4738294"/>
            <a:ext cx="2236285" cy="1937104"/>
            <a:chOff x="3540575" y="179636"/>
            <a:chExt cx="2203888" cy="1909229"/>
          </a:xfrm>
        </p:grpSpPr>
        <p:sp>
          <p:nvSpPr>
            <p:cNvPr id="168" name="Google Shape;168;p18"/>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9" name="Google Shape;169;p18"/>
            <p:cNvGrpSpPr/>
            <p:nvPr/>
          </p:nvGrpSpPr>
          <p:grpSpPr>
            <a:xfrm>
              <a:off x="3540575" y="179636"/>
              <a:ext cx="2203888" cy="1909229"/>
              <a:chOff x="3540575" y="179636"/>
              <a:chExt cx="2203888" cy="1909229"/>
            </a:xfrm>
          </p:grpSpPr>
          <p:sp>
            <p:nvSpPr>
              <p:cNvPr id="170" name="Google Shape;170;p18"/>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 name="Google Shape;171;p18"/>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 name="Google Shape;172;p18"/>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3" name="Google Shape;173;p18"/>
              <p:cNvGrpSpPr/>
              <p:nvPr/>
            </p:nvGrpSpPr>
            <p:grpSpPr>
              <a:xfrm>
                <a:off x="3540575" y="179636"/>
                <a:ext cx="2203888" cy="1592821"/>
                <a:chOff x="3540575" y="179636"/>
                <a:chExt cx="2203888" cy="1592821"/>
              </a:xfrm>
            </p:grpSpPr>
            <p:grpSp>
              <p:nvGrpSpPr>
                <p:cNvPr id="174" name="Google Shape;174;p18"/>
                <p:cNvGrpSpPr/>
                <p:nvPr/>
              </p:nvGrpSpPr>
              <p:grpSpPr>
                <a:xfrm>
                  <a:off x="3540575" y="179636"/>
                  <a:ext cx="2203888" cy="1592821"/>
                  <a:chOff x="3540575" y="179636"/>
                  <a:chExt cx="2203888" cy="1592821"/>
                </a:xfrm>
              </p:grpSpPr>
              <p:sp>
                <p:nvSpPr>
                  <p:cNvPr id="175" name="Google Shape;175;p18"/>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 name="Google Shape;176;p18"/>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 name="Google Shape;177;p18"/>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 name="Google Shape;178;p18"/>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 name="Google Shape;179;p18"/>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 name="Google Shape;180;p18"/>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 name="Google Shape;181;p18"/>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 name="Google Shape;182;p18"/>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 name="Google Shape;183;p18"/>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 name="Google Shape;184;p18"/>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85" name="Google Shape;185;p18"/>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 name="Google Shape;186;p18"/>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 name="Google Shape;187;p18"/>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 name="Google Shape;188;p18"/>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 name="Google Shape;189;p18"/>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 name="Google Shape;190;p18"/>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91" name="Google Shape;191;p18"/>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 name="Google Shape;192;p18"/>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 name="Google Shape;193;p18"/>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 name="Google Shape;194;p18"/>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 name="Google Shape;195;p18"/>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6" name="Google Shape;196;p18"/>
          <p:cNvGrpSpPr/>
          <p:nvPr/>
        </p:nvGrpSpPr>
        <p:grpSpPr>
          <a:xfrm>
            <a:off x="2134809" y="547360"/>
            <a:ext cx="1151409" cy="1162040"/>
            <a:chOff x="2023843" y="5545490"/>
            <a:chExt cx="974449" cy="983446"/>
          </a:xfrm>
        </p:grpSpPr>
        <p:sp>
          <p:nvSpPr>
            <p:cNvPr id="197" name="Google Shape;197;p18"/>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8" name="Google Shape;198;p18"/>
            <p:cNvGrpSpPr/>
            <p:nvPr/>
          </p:nvGrpSpPr>
          <p:grpSpPr>
            <a:xfrm>
              <a:off x="2043721" y="5565467"/>
              <a:ext cx="947532" cy="956758"/>
              <a:chOff x="2043721" y="5565467"/>
              <a:chExt cx="947532" cy="956758"/>
            </a:xfrm>
          </p:grpSpPr>
          <p:sp>
            <p:nvSpPr>
              <p:cNvPr id="199" name="Google Shape;199;p18"/>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 name="Google Shape;200;p18"/>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01" name="Google Shape;201;p18"/>
              <p:cNvGrpSpPr/>
              <p:nvPr/>
            </p:nvGrpSpPr>
            <p:grpSpPr>
              <a:xfrm>
                <a:off x="2161328" y="5684451"/>
                <a:ext cx="716067" cy="722818"/>
                <a:chOff x="2161328" y="5684451"/>
                <a:chExt cx="716067" cy="722818"/>
              </a:xfrm>
            </p:grpSpPr>
            <p:sp>
              <p:nvSpPr>
                <p:cNvPr id="202" name="Google Shape;202;p18"/>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 name="Google Shape;203;p18"/>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 name="Google Shape;204;p18"/>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 name="Google Shape;205;p18"/>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 name="Google Shape;206;p18"/>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 name="Google Shape;207;p18"/>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 name="Google Shape;208;p18"/>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 name="Google Shape;209;p18"/>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210" name="Google Shape;210;p18"/>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11" name="Google Shape;211;p18"/>
          <p:cNvGrpSpPr/>
          <p:nvPr/>
        </p:nvGrpSpPr>
        <p:grpSpPr>
          <a:xfrm>
            <a:off x="8513384" y="5371180"/>
            <a:ext cx="1217533" cy="1304220"/>
            <a:chOff x="1885538" y="2088865"/>
            <a:chExt cx="1251061" cy="1340136"/>
          </a:xfrm>
        </p:grpSpPr>
        <p:sp>
          <p:nvSpPr>
            <p:cNvPr id="212" name="Google Shape;212;p18"/>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6735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13" name="Google Shape;213;p18"/>
            <p:cNvGrpSpPr/>
            <p:nvPr/>
          </p:nvGrpSpPr>
          <p:grpSpPr>
            <a:xfrm>
              <a:off x="1898533" y="2102206"/>
              <a:ext cx="1237710" cy="1326765"/>
              <a:chOff x="1898533" y="2102206"/>
              <a:chExt cx="1237710" cy="1326765"/>
            </a:xfrm>
          </p:grpSpPr>
          <p:sp>
            <p:nvSpPr>
              <p:cNvPr id="214" name="Google Shape;214;p18"/>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5" name="Google Shape;215;p18"/>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6" name="Google Shape;216;p18"/>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17" name="Google Shape;217;p18"/>
              <p:cNvGrpSpPr/>
              <p:nvPr/>
            </p:nvGrpSpPr>
            <p:grpSpPr>
              <a:xfrm>
                <a:off x="1991663" y="2209876"/>
                <a:ext cx="1003013" cy="1098512"/>
                <a:chOff x="1991663" y="2209876"/>
                <a:chExt cx="1003013" cy="1098512"/>
              </a:xfrm>
            </p:grpSpPr>
            <p:sp>
              <p:nvSpPr>
                <p:cNvPr id="218" name="Google Shape;218;p18"/>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9" name="Google Shape;219;p18"/>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0" name="Google Shape;220;p18"/>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1" name="Google Shape;221;p18"/>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2" name="Google Shape;222;p18"/>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3" name="Google Shape;223;p18"/>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4" name="Google Shape;224;p18"/>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5" name="Google Shape;225;p18"/>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6" name="Google Shape;226;p18"/>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7" name="Google Shape;227;p18"/>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8" name="Google Shape;228;p18"/>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9" name="Google Shape;229;p18"/>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0" name="Google Shape;230;p18"/>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1" name="Google Shape;231;p18"/>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2" name="Google Shape;232;p18"/>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3" name="Google Shape;233;p18"/>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234" name="Google Shape;234;p18"/>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35" name="Google Shape;235;p18"/>
          <p:cNvGrpSpPr/>
          <p:nvPr/>
        </p:nvGrpSpPr>
        <p:grpSpPr>
          <a:xfrm>
            <a:off x="10336035" y="367619"/>
            <a:ext cx="1457155" cy="1341775"/>
            <a:chOff x="1917709" y="3838343"/>
            <a:chExt cx="1304292" cy="1200908"/>
          </a:xfrm>
        </p:grpSpPr>
        <p:sp>
          <p:nvSpPr>
            <p:cNvPr id="236" name="Google Shape;236;p18"/>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37" name="Google Shape;237;p18"/>
            <p:cNvGrpSpPr/>
            <p:nvPr/>
          </p:nvGrpSpPr>
          <p:grpSpPr>
            <a:xfrm>
              <a:off x="1939879" y="3860913"/>
              <a:ext cx="1272699" cy="1169101"/>
              <a:chOff x="1939879" y="3860913"/>
              <a:chExt cx="1272699" cy="1169101"/>
            </a:xfrm>
          </p:grpSpPr>
          <p:sp>
            <p:nvSpPr>
              <p:cNvPr id="238" name="Google Shape;238;p18"/>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9" name="Google Shape;239;p18"/>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0" name="Google Shape;240;p18"/>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41" name="Google Shape;241;p18"/>
            <p:cNvGrpSpPr/>
            <p:nvPr/>
          </p:nvGrpSpPr>
          <p:grpSpPr>
            <a:xfrm>
              <a:off x="1917709" y="3838343"/>
              <a:ext cx="1304292" cy="1200908"/>
              <a:chOff x="1917709" y="3838343"/>
              <a:chExt cx="1304292" cy="1200908"/>
            </a:xfrm>
          </p:grpSpPr>
          <p:sp>
            <p:nvSpPr>
              <p:cNvPr id="242" name="Google Shape;242;p18"/>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3" name="Google Shape;243;p18"/>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244" name="Google Shape;244;p18"/>
          <p:cNvGrpSpPr/>
          <p:nvPr/>
        </p:nvGrpSpPr>
        <p:grpSpPr>
          <a:xfrm rot="1351958">
            <a:off x="10203673" y="4847949"/>
            <a:ext cx="1721857" cy="1503910"/>
            <a:chOff x="3540572" y="5251367"/>
            <a:chExt cx="1462718" cy="1277572"/>
          </a:xfrm>
        </p:grpSpPr>
        <p:sp>
          <p:nvSpPr>
            <p:cNvPr id="245" name="Google Shape;245;p18"/>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46" name="Google Shape;246;p18"/>
            <p:cNvGrpSpPr/>
            <p:nvPr/>
          </p:nvGrpSpPr>
          <p:grpSpPr>
            <a:xfrm>
              <a:off x="3553994" y="5264713"/>
              <a:ext cx="1448907" cy="1263939"/>
              <a:chOff x="3553994" y="5264713"/>
              <a:chExt cx="1448907" cy="1263939"/>
            </a:xfrm>
          </p:grpSpPr>
          <p:sp>
            <p:nvSpPr>
              <p:cNvPr id="247" name="Google Shape;247;p18"/>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8" name="Google Shape;248;p18"/>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9" name="Google Shape;249;p18"/>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0" name="Google Shape;250;p18"/>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1" name="Google Shape;251;p18"/>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52" name="Google Shape;252;p18"/>
              <p:cNvGrpSpPr/>
              <p:nvPr/>
            </p:nvGrpSpPr>
            <p:grpSpPr>
              <a:xfrm>
                <a:off x="4051759" y="5375948"/>
                <a:ext cx="571739" cy="1057739"/>
                <a:chOff x="4051759" y="5375948"/>
                <a:chExt cx="571739" cy="1057739"/>
              </a:xfrm>
            </p:grpSpPr>
            <p:sp>
              <p:nvSpPr>
                <p:cNvPr id="253" name="Google Shape;253;p18"/>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 name="Google Shape;254;p18"/>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5" name="Google Shape;255;p18"/>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56" name="Google Shape;256;p18"/>
              <p:cNvGrpSpPr/>
              <p:nvPr/>
            </p:nvGrpSpPr>
            <p:grpSpPr>
              <a:xfrm>
                <a:off x="3794621" y="5459918"/>
                <a:ext cx="1079649" cy="997846"/>
                <a:chOff x="3794621" y="5459918"/>
                <a:chExt cx="1079649" cy="997846"/>
              </a:xfrm>
            </p:grpSpPr>
            <p:sp>
              <p:nvSpPr>
                <p:cNvPr id="257" name="Google Shape;257;p18"/>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8" name="Google Shape;258;p18"/>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9" name="Google Shape;259;p18"/>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0" name="Google Shape;260;p18"/>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1" name="Google Shape;261;p18"/>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2" name="Google Shape;262;p18"/>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 name="Google Shape;263;p18"/>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18"/>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18"/>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6" name="Google Shape;266;p18"/>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7" name="Google Shape;267;p18"/>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8" name="Google Shape;268;p18"/>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9" name="Google Shape;269;p18"/>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0" name="Google Shape;270;p18"/>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271" name="Google Shape;271;p18"/>
            <p:cNvGrpSpPr/>
            <p:nvPr/>
          </p:nvGrpSpPr>
          <p:grpSpPr>
            <a:xfrm>
              <a:off x="3540572" y="5251367"/>
              <a:ext cx="1462718" cy="1277572"/>
              <a:chOff x="3540572" y="5251367"/>
              <a:chExt cx="1462718" cy="1277572"/>
            </a:xfrm>
          </p:grpSpPr>
          <p:sp>
            <p:nvSpPr>
              <p:cNvPr id="272" name="Google Shape;272;p18"/>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3" name="Google Shape;273;p18"/>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4" name="Google Shape;274;p18"/>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5" name="Google Shape;275;p18"/>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19"/>
          <p:cNvSpPr/>
          <p:nvPr/>
        </p:nvSpPr>
        <p:spPr>
          <a:xfrm>
            <a:off x="935450" y="2989200"/>
            <a:ext cx="51909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9"/>
          <p:cNvSpPr/>
          <p:nvPr/>
        </p:nvSpPr>
        <p:spPr>
          <a:xfrm>
            <a:off x="1193950" y="1837050"/>
            <a:ext cx="4084502" cy="702450"/>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Hello! I'm...</a:t>
            </a:r>
          </a:p>
        </p:txBody>
      </p:sp>
      <p:sp>
        <p:nvSpPr>
          <p:cNvPr id="282" name="Google Shape;282;p19"/>
          <p:cNvSpPr txBox="1"/>
          <p:nvPr>
            <p:ph type="title"/>
          </p:nvPr>
        </p:nvSpPr>
        <p:spPr>
          <a:xfrm>
            <a:off x="1065200" y="1532650"/>
            <a:ext cx="5322600" cy="13248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Hello! </a:t>
            </a:r>
            <a:r>
              <a:rPr lang="en"/>
              <a:t>I</a:t>
            </a:r>
            <a:r>
              <a:rPr lang="en"/>
              <a:t>’m...</a:t>
            </a:r>
            <a:endParaRPr/>
          </a:p>
        </p:txBody>
      </p:sp>
      <p:sp>
        <p:nvSpPr>
          <p:cNvPr id="283" name="Google Shape;283;p19"/>
          <p:cNvSpPr txBox="1"/>
          <p:nvPr>
            <p:ph idx="1" type="body"/>
          </p:nvPr>
        </p:nvSpPr>
        <p:spPr>
          <a:xfrm>
            <a:off x="1065175" y="2936950"/>
            <a:ext cx="5322600" cy="22359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b="1" lang="en">
                <a:solidFill>
                  <a:srgbClr val="FFFFFF"/>
                </a:solidFill>
              </a:rPr>
              <a:t>Here is where you introduce yourself.</a:t>
            </a:r>
            <a:endParaRPr b="1">
              <a:solidFill>
                <a:srgbClr val="FFFFFF"/>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You can add your name, title and a little background. Right click the image and replace it with your own.</a:t>
            </a:r>
            <a:endParaRPr/>
          </a:p>
        </p:txBody>
      </p:sp>
      <p:pic>
        <p:nvPicPr>
          <p:cNvPr id="284" name="Google Shape;284;p19"/>
          <p:cNvPicPr preferRelativeResize="0"/>
          <p:nvPr>
            <p:ph idx="2" type="pic"/>
          </p:nvPr>
        </p:nvPicPr>
        <p:blipFill rotWithShape="1">
          <a:blip r:embed="rId3">
            <a:alphaModFix/>
          </a:blip>
          <a:srcRect b="16674" l="0" r="0" t="16681"/>
          <a:stretch/>
        </p:blipFill>
        <p:spPr>
          <a:xfrm>
            <a:off x="6674375" y="1083275"/>
            <a:ext cx="4619700" cy="4619700"/>
          </a:xfrm>
          <a:prstGeom prst="ellipse">
            <a:avLst/>
          </a:prstGeom>
          <a:ln cap="flat" cmpd="sng" w="1524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grpSp>
        <p:nvGrpSpPr>
          <p:cNvPr id="285" name="Google Shape;285;p19"/>
          <p:cNvGrpSpPr/>
          <p:nvPr/>
        </p:nvGrpSpPr>
        <p:grpSpPr>
          <a:xfrm rot="-2700000">
            <a:off x="10716609" y="320304"/>
            <a:ext cx="740248" cy="1837547"/>
            <a:chOff x="6095999" y="386014"/>
            <a:chExt cx="740255" cy="1837565"/>
          </a:xfrm>
        </p:grpSpPr>
        <p:grpSp>
          <p:nvGrpSpPr>
            <p:cNvPr id="286" name="Google Shape;286;p19"/>
            <p:cNvGrpSpPr/>
            <p:nvPr/>
          </p:nvGrpSpPr>
          <p:grpSpPr>
            <a:xfrm>
              <a:off x="6109421" y="399477"/>
              <a:ext cx="713459" cy="1810787"/>
              <a:chOff x="6109421" y="399477"/>
              <a:chExt cx="713459" cy="1810787"/>
            </a:xfrm>
          </p:grpSpPr>
          <p:sp>
            <p:nvSpPr>
              <p:cNvPr id="287" name="Google Shape;287;p19"/>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solidFill>
                <a:srgbClr val="FDFF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 name="Google Shape;288;p19"/>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noFill/>
              <a:ln cap="flat" cmpd="sng" w="179975">
                <a:solidFill>
                  <a:srgbClr val="FFFEFC"/>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89" name="Google Shape;289;p19"/>
            <p:cNvSpPr/>
            <p:nvPr/>
          </p:nvSpPr>
          <p:spPr>
            <a:xfrm>
              <a:off x="6388495" y="1556451"/>
              <a:ext cx="168087" cy="660397"/>
            </a:xfrm>
            <a:custGeom>
              <a:rect b="b" l="l" r="r" t="t"/>
              <a:pathLst>
                <a:path extrusionOk="0" h="660397" w="168087">
                  <a:moveTo>
                    <a:pt x="0" y="84044"/>
                  </a:moveTo>
                  <a:cubicBezTo>
                    <a:pt x="0" y="37625"/>
                    <a:pt x="37625" y="0"/>
                    <a:pt x="84044" y="0"/>
                  </a:cubicBezTo>
                  <a:lnTo>
                    <a:pt x="84044" y="0"/>
                  </a:lnTo>
                  <a:cubicBezTo>
                    <a:pt x="130456" y="0"/>
                    <a:pt x="168088" y="37625"/>
                    <a:pt x="168088" y="84044"/>
                  </a:cubicBezTo>
                  <a:lnTo>
                    <a:pt x="168088" y="576353"/>
                  </a:lnTo>
                  <a:cubicBezTo>
                    <a:pt x="168088" y="622765"/>
                    <a:pt x="130456" y="660397"/>
                    <a:pt x="84044" y="660397"/>
                  </a:cubicBezTo>
                  <a:lnTo>
                    <a:pt x="84044" y="660397"/>
                  </a:lnTo>
                  <a:cubicBezTo>
                    <a:pt x="37625" y="660397"/>
                    <a:pt x="0" y="622765"/>
                    <a:pt x="0" y="576353"/>
                  </a:cubicBezTo>
                  <a:lnTo>
                    <a:pt x="0" y="84044"/>
                  </a:lnTo>
                  <a:close/>
                </a:path>
              </a:pathLst>
            </a:custGeom>
            <a:solidFill>
              <a:srgbClr val="DBAB9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0" name="Google Shape;290;p19"/>
            <p:cNvSpPr/>
            <p:nvPr/>
          </p:nvSpPr>
          <p:spPr>
            <a:xfrm>
              <a:off x="6368705" y="1536480"/>
              <a:ext cx="194850" cy="687099"/>
            </a:xfrm>
            <a:custGeom>
              <a:rect b="b" l="l" r="r" t="t"/>
              <a:pathLst>
                <a:path extrusionOk="0" h="687099" w="194850">
                  <a:moveTo>
                    <a:pt x="97526" y="0"/>
                  </a:moveTo>
                  <a:cubicBezTo>
                    <a:pt x="43713" y="0"/>
                    <a:pt x="0" y="43505"/>
                    <a:pt x="0" y="97318"/>
                  </a:cubicBezTo>
                  <a:cubicBezTo>
                    <a:pt x="0" y="101162"/>
                    <a:pt x="0" y="585723"/>
                    <a:pt x="0" y="589567"/>
                  </a:cubicBezTo>
                  <a:cubicBezTo>
                    <a:pt x="0" y="643379"/>
                    <a:pt x="43713" y="687099"/>
                    <a:pt x="97526" y="687099"/>
                  </a:cubicBezTo>
                  <a:cubicBezTo>
                    <a:pt x="151338" y="687099"/>
                    <a:pt x="194844" y="643379"/>
                    <a:pt x="194850" y="589567"/>
                  </a:cubicBezTo>
                  <a:lnTo>
                    <a:pt x="194850" y="97318"/>
                  </a:lnTo>
                  <a:cubicBezTo>
                    <a:pt x="194850" y="43505"/>
                    <a:pt x="151338" y="0"/>
                    <a:pt x="97526" y="0"/>
                  </a:cubicBezTo>
                  <a:close/>
                  <a:moveTo>
                    <a:pt x="97526" y="13395"/>
                  </a:moveTo>
                  <a:cubicBezTo>
                    <a:pt x="143944" y="13395"/>
                    <a:pt x="181449" y="50906"/>
                    <a:pt x="181456" y="97318"/>
                  </a:cubicBezTo>
                  <a:lnTo>
                    <a:pt x="181456" y="589567"/>
                  </a:lnTo>
                  <a:cubicBezTo>
                    <a:pt x="181456" y="635986"/>
                    <a:pt x="143944" y="673705"/>
                    <a:pt x="97526" y="673705"/>
                  </a:cubicBezTo>
                  <a:cubicBezTo>
                    <a:pt x="51114" y="673705"/>
                    <a:pt x="13395" y="635986"/>
                    <a:pt x="13395" y="589567"/>
                  </a:cubicBezTo>
                  <a:lnTo>
                    <a:pt x="13395" y="97318"/>
                  </a:lnTo>
                  <a:cubicBezTo>
                    <a:pt x="13395" y="50906"/>
                    <a:pt x="51114" y="13395"/>
                    <a:pt x="9752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1" name="Google Shape;291;p19"/>
            <p:cNvSpPr/>
            <p:nvPr/>
          </p:nvSpPr>
          <p:spPr>
            <a:xfrm>
              <a:off x="6457946" y="1596072"/>
              <a:ext cx="29179" cy="540978"/>
            </a:xfrm>
            <a:custGeom>
              <a:rect b="b" l="l" r="r" t="t"/>
              <a:pathLst>
                <a:path extrusionOk="0" h="540978" w="29179">
                  <a:moveTo>
                    <a:pt x="0" y="14587"/>
                  </a:moveTo>
                  <a:cubicBezTo>
                    <a:pt x="0" y="6530"/>
                    <a:pt x="6530" y="0"/>
                    <a:pt x="14593" y="0"/>
                  </a:cubicBezTo>
                  <a:lnTo>
                    <a:pt x="14593" y="0"/>
                  </a:lnTo>
                  <a:cubicBezTo>
                    <a:pt x="22650" y="0"/>
                    <a:pt x="29180" y="6530"/>
                    <a:pt x="29180" y="14587"/>
                  </a:cubicBezTo>
                  <a:lnTo>
                    <a:pt x="29180" y="526385"/>
                  </a:lnTo>
                  <a:cubicBezTo>
                    <a:pt x="29180" y="534442"/>
                    <a:pt x="22650" y="540978"/>
                    <a:pt x="14593" y="540978"/>
                  </a:cubicBezTo>
                  <a:lnTo>
                    <a:pt x="14593" y="540978"/>
                  </a:lnTo>
                  <a:cubicBezTo>
                    <a:pt x="6530" y="540978"/>
                    <a:pt x="0" y="534442"/>
                    <a:pt x="0" y="526385"/>
                  </a:cubicBezTo>
                  <a:lnTo>
                    <a:pt x="0" y="14587"/>
                  </a:lnTo>
                  <a:close/>
                </a:path>
              </a:pathLst>
            </a:custGeom>
            <a:solidFill>
              <a:srgbClr val="9E6D5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2" name="Google Shape;292;p19"/>
            <p:cNvSpPr/>
            <p:nvPr/>
          </p:nvSpPr>
          <p:spPr>
            <a:xfrm>
              <a:off x="6115810" y="406153"/>
              <a:ext cx="713459" cy="1298333"/>
            </a:xfrm>
            <a:custGeom>
              <a:rect b="b" l="l" r="r" t="t"/>
              <a:pathLst>
                <a:path extrusionOk="0" h="1298333" w="713459">
                  <a:moveTo>
                    <a:pt x="356730" y="0"/>
                  </a:moveTo>
                  <a:cubicBezTo>
                    <a:pt x="161605" y="0"/>
                    <a:pt x="3315" y="130357"/>
                    <a:pt x="315" y="292070"/>
                  </a:cubicBezTo>
                  <a:cubicBezTo>
                    <a:pt x="281" y="293624"/>
                    <a:pt x="0" y="295117"/>
                    <a:pt x="0" y="296678"/>
                  </a:cubicBezTo>
                  <a:lnTo>
                    <a:pt x="0" y="1169432"/>
                  </a:lnTo>
                  <a:cubicBezTo>
                    <a:pt x="0" y="1240617"/>
                    <a:pt x="45387" y="1298334"/>
                    <a:pt x="101336" y="1298334"/>
                  </a:cubicBezTo>
                  <a:lnTo>
                    <a:pt x="612117" y="1298334"/>
                  </a:lnTo>
                  <a:cubicBezTo>
                    <a:pt x="668072" y="1298334"/>
                    <a:pt x="713460" y="1240617"/>
                    <a:pt x="713460" y="1169432"/>
                  </a:cubicBezTo>
                  <a:lnTo>
                    <a:pt x="713460" y="296678"/>
                  </a:lnTo>
                  <a:cubicBezTo>
                    <a:pt x="713460" y="295124"/>
                    <a:pt x="713172" y="293624"/>
                    <a:pt x="713145" y="292070"/>
                  </a:cubicBezTo>
                  <a:cubicBezTo>
                    <a:pt x="710144" y="130357"/>
                    <a:pt x="551848" y="0"/>
                    <a:pt x="35673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 name="Google Shape;293;p19"/>
            <p:cNvSpPr/>
            <p:nvPr/>
          </p:nvSpPr>
          <p:spPr>
            <a:xfrm>
              <a:off x="6095999" y="386014"/>
              <a:ext cx="740255" cy="1325223"/>
            </a:xfrm>
            <a:custGeom>
              <a:rect b="b" l="l" r="r" t="t"/>
              <a:pathLst>
                <a:path extrusionOk="0" h="1325223" w="740255">
                  <a:moveTo>
                    <a:pt x="370232" y="0"/>
                  </a:moveTo>
                  <a:cubicBezTo>
                    <a:pt x="168557" y="0"/>
                    <a:pt x="3570" y="135537"/>
                    <a:pt x="422" y="305350"/>
                  </a:cubicBezTo>
                  <a:cubicBezTo>
                    <a:pt x="415" y="305491"/>
                    <a:pt x="0" y="308900"/>
                    <a:pt x="0" y="310166"/>
                  </a:cubicBezTo>
                  <a:lnTo>
                    <a:pt x="0" y="1182907"/>
                  </a:lnTo>
                  <a:cubicBezTo>
                    <a:pt x="0" y="1260870"/>
                    <a:pt x="50538" y="1325224"/>
                    <a:pt x="114691" y="1325224"/>
                  </a:cubicBezTo>
                  <a:lnTo>
                    <a:pt x="625565" y="1325224"/>
                  </a:lnTo>
                  <a:cubicBezTo>
                    <a:pt x="689725" y="1325224"/>
                    <a:pt x="740256" y="1260870"/>
                    <a:pt x="740256" y="1182907"/>
                  </a:cubicBezTo>
                  <a:lnTo>
                    <a:pt x="740256" y="310166"/>
                  </a:lnTo>
                  <a:cubicBezTo>
                    <a:pt x="740256" y="308900"/>
                    <a:pt x="740209" y="308029"/>
                    <a:pt x="740048" y="306402"/>
                  </a:cubicBezTo>
                  <a:cubicBezTo>
                    <a:pt x="740048" y="306395"/>
                    <a:pt x="740048" y="305491"/>
                    <a:pt x="740048" y="305350"/>
                  </a:cubicBezTo>
                  <a:cubicBezTo>
                    <a:pt x="736900" y="135537"/>
                    <a:pt x="571913" y="0"/>
                    <a:pt x="370232" y="0"/>
                  </a:cubicBezTo>
                  <a:close/>
                  <a:moveTo>
                    <a:pt x="370232" y="13395"/>
                  </a:moveTo>
                  <a:cubicBezTo>
                    <a:pt x="565357" y="13395"/>
                    <a:pt x="723653" y="143851"/>
                    <a:pt x="726653" y="305565"/>
                  </a:cubicBezTo>
                  <a:cubicBezTo>
                    <a:pt x="726680" y="307119"/>
                    <a:pt x="726861" y="308605"/>
                    <a:pt x="726861" y="310166"/>
                  </a:cubicBezTo>
                  <a:lnTo>
                    <a:pt x="726861" y="1182907"/>
                  </a:lnTo>
                  <a:cubicBezTo>
                    <a:pt x="726861" y="1254085"/>
                    <a:pt x="681520" y="1311829"/>
                    <a:pt x="625565" y="1311829"/>
                  </a:cubicBezTo>
                  <a:lnTo>
                    <a:pt x="114691" y="1311829"/>
                  </a:lnTo>
                  <a:cubicBezTo>
                    <a:pt x="58742" y="1311829"/>
                    <a:pt x="13395" y="1254085"/>
                    <a:pt x="13395" y="1182907"/>
                  </a:cubicBezTo>
                  <a:lnTo>
                    <a:pt x="13395" y="310166"/>
                  </a:lnTo>
                  <a:cubicBezTo>
                    <a:pt x="13395" y="308605"/>
                    <a:pt x="13783" y="307119"/>
                    <a:pt x="13816" y="305565"/>
                  </a:cubicBezTo>
                  <a:cubicBezTo>
                    <a:pt x="16817" y="143851"/>
                    <a:pt x="175113" y="13395"/>
                    <a:pt x="370232"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 name="Google Shape;294;p19"/>
            <p:cNvSpPr/>
            <p:nvPr/>
          </p:nvSpPr>
          <p:spPr>
            <a:xfrm>
              <a:off x="6520693" y="599213"/>
              <a:ext cx="148953" cy="1010347"/>
            </a:xfrm>
            <a:custGeom>
              <a:rect b="b" l="l" r="r" t="t"/>
              <a:pathLst>
                <a:path extrusionOk="0" h="1010347" w="148953">
                  <a:moveTo>
                    <a:pt x="0" y="66914"/>
                  </a:moveTo>
                  <a:cubicBezTo>
                    <a:pt x="0" y="29959"/>
                    <a:pt x="33346" y="0"/>
                    <a:pt x="74480" y="0"/>
                  </a:cubicBezTo>
                  <a:lnTo>
                    <a:pt x="74480" y="0"/>
                  </a:lnTo>
                  <a:cubicBezTo>
                    <a:pt x="115608" y="0"/>
                    <a:pt x="148954" y="29959"/>
                    <a:pt x="148954" y="66914"/>
                  </a:cubicBezTo>
                  <a:lnTo>
                    <a:pt x="148954" y="943428"/>
                  </a:lnTo>
                  <a:cubicBezTo>
                    <a:pt x="148954" y="980384"/>
                    <a:pt x="115608" y="1010347"/>
                    <a:pt x="74480" y="1010347"/>
                  </a:cubicBezTo>
                  <a:lnTo>
                    <a:pt x="74480"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5" name="Google Shape;295;p19"/>
            <p:cNvSpPr/>
            <p:nvPr/>
          </p:nvSpPr>
          <p:spPr>
            <a:xfrm>
              <a:off x="6545908" y="628622"/>
              <a:ext cx="73911" cy="951523"/>
            </a:xfrm>
            <a:custGeom>
              <a:rect b="b" l="l" r="r" t="t"/>
              <a:pathLst>
                <a:path extrusionOk="0" h="951523" w="73911">
                  <a:moveTo>
                    <a:pt x="0" y="33792"/>
                  </a:moveTo>
                  <a:cubicBezTo>
                    <a:pt x="0" y="15128"/>
                    <a:pt x="16549" y="0"/>
                    <a:pt x="36956" y="0"/>
                  </a:cubicBezTo>
                  <a:lnTo>
                    <a:pt x="36956" y="0"/>
                  </a:lnTo>
                  <a:cubicBezTo>
                    <a:pt x="57369" y="0"/>
                    <a:pt x="73911" y="15128"/>
                    <a:pt x="73911" y="33792"/>
                  </a:cubicBezTo>
                  <a:lnTo>
                    <a:pt x="73911" y="917736"/>
                  </a:lnTo>
                  <a:cubicBezTo>
                    <a:pt x="73911" y="936394"/>
                    <a:pt x="57369" y="951523"/>
                    <a:pt x="36956" y="951523"/>
                  </a:cubicBezTo>
                  <a:lnTo>
                    <a:pt x="36956" y="951523"/>
                  </a:lnTo>
                  <a:cubicBezTo>
                    <a:pt x="16549"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6" name="Google Shape;296;p19"/>
            <p:cNvSpPr/>
            <p:nvPr/>
          </p:nvSpPr>
          <p:spPr>
            <a:xfrm>
              <a:off x="6244122" y="599213"/>
              <a:ext cx="148947" cy="1010347"/>
            </a:xfrm>
            <a:custGeom>
              <a:rect b="b" l="l" r="r" t="t"/>
              <a:pathLst>
                <a:path extrusionOk="0" h="1010347" w="148947">
                  <a:moveTo>
                    <a:pt x="0" y="66914"/>
                  </a:moveTo>
                  <a:cubicBezTo>
                    <a:pt x="0" y="29959"/>
                    <a:pt x="33346" y="0"/>
                    <a:pt x="74474" y="0"/>
                  </a:cubicBezTo>
                  <a:lnTo>
                    <a:pt x="74474" y="0"/>
                  </a:lnTo>
                  <a:cubicBezTo>
                    <a:pt x="115608" y="0"/>
                    <a:pt x="148947" y="29959"/>
                    <a:pt x="148947" y="66914"/>
                  </a:cubicBezTo>
                  <a:lnTo>
                    <a:pt x="148947" y="943428"/>
                  </a:lnTo>
                  <a:cubicBezTo>
                    <a:pt x="148947" y="980384"/>
                    <a:pt x="115608" y="1010347"/>
                    <a:pt x="74474" y="1010347"/>
                  </a:cubicBezTo>
                  <a:lnTo>
                    <a:pt x="74474"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7" name="Google Shape;297;p19"/>
            <p:cNvSpPr/>
            <p:nvPr/>
          </p:nvSpPr>
          <p:spPr>
            <a:xfrm>
              <a:off x="6269338" y="628622"/>
              <a:ext cx="73911" cy="951523"/>
            </a:xfrm>
            <a:custGeom>
              <a:rect b="b" l="l" r="r" t="t"/>
              <a:pathLst>
                <a:path extrusionOk="0" h="951523" w="73911">
                  <a:moveTo>
                    <a:pt x="0" y="33792"/>
                  </a:moveTo>
                  <a:cubicBezTo>
                    <a:pt x="0" y="15128"/>
                    <a:pt x="16542" y="0"/>
                    <a:pt x="36956" y="0"/>
                  </a:cubicBezTo>
                  <a:lnTo>
                    <a:pt x="36956" y="0"/>
                  </a:lnTo>
                  <a:cubicBezTo>
                    <a:pt x="57362" y="0"/>
                    <a:pt x="73911" y="15128"/>
                    <a:pt x="73911" y="33792"/>
                  </a:cubicBezTo>
                  <a:lnTo>
                    <a:pt x="73911" y="917736"/>
                  </a:lnTo>
                  <a:cubicBezTo>
                    <a:pt x="73911" y="936394"/>
                    <a:pt x="57362" y="951523"/>
                    <a:pt x="36956" y="951523"/>
                  </a:cubicBezTo>
                  <a:lnTo>
                    <a:pt x="36956" y="951523"/>
                  </a:lnTo>
                  <a:cubicBezTo>
                    <a:pt x="16542"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98" name="Google Shape;298;p19"/>
          <p:cNvGrpSpPr/>
          <p:nvPr/>
        </p:nvGrpSpPr>
        <p:grpSpPr>
          <a:xfrm>
            <a:off x="499138" y="4781611"/>
            <a:ext cx="1370006" cy="1893701"/>
            <a:chOff x="5466252" y="2545094"/>
            <a:chExt cx="1370006" cy="1893701"/>
          </a:xfrm>
        </p:grpSpPr>
        <p:sp>
          <p:nvSpPr>
            <p:cNvPr id="299" name="Google Shape;299;p19"/>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00" name="Google Shape;300;p19"/>
            <p:cNvGrpSpPr/>
            <p:nvPr/>
          </p:nvGrpSpPr>
          <p:grpSpPr>
            <a:xfrm>
              <a:off x="5466252" y="2545094"/>
              <a:ext cx="1370006" cy="1893701"/>
              <a:chOff x="5466252" y="2545094"/>
              <a:chExt cx="1370006" cy="1893701"/>
            </a:xfrm>
          </p:grpSpPr>
          <p:sp>
            <p:nvSpPr>
              <p:cNvPr id="301" name="Google Shape;301;p19"/>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 name="Google Shape;302;p19"/>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03" name="Google Shape;303;p19"/>
              <p:cNvGrpSpPr/>
              <p:nvPr/>
            </p:nvGrpSpPr>
            <p:grpSpPr>
              <a:xfrm>
                <a:off x="5466252" y="2545094"/>
                <a:ext cx="1072857" cy="867044"/>
                <a:chOff x="5466252" y="2545094"/>
                <a:chExt cx="1072857" cy="867044"/>
              </a:xfrm>
            </p:grpSpPr>
            <p:sp>
              <p:nvSpPr>
                <p:cNvPr id="304" name="Google Shape;304;p19"/>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5" name="Google Shape;305;p19"/>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6" name="Google Shape;306;p19"/>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7" name="Google Shape;307;p19"/>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 name="Google Shape;308;p19"/>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9" name="Google Shape;309;p19"/>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 name="Google Shape;310;p19"/>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1" name="Google Shape;311;p19"/>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12" name="Google Shape;312;p19"/>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13" name="Google Shape;313;p19"/>
          <p:cNvGrpSpPr/>
          <p:nvPr/>
        </p:nvGrpSpPr>
        <p:grpSpPr>
          <a:xfrm rot="-3163742">
            <a:off x="10145587" y="4609642"/>
            <a:ext cx="1421905" cy="1316183"/>
            <a:chOff x="3781812" y="3429001"/>
            <a:chExt cx="1421870" cy="1316151"/>
          </a:xfrm>
        </p:grpSpPr>
        <p:sp>
          <p:nvSpPr>
            <p:cNvPr id="314" name="Google Shape;314;p19"/>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15" name="Google Shape;315;p19"/>
            <p:cNvGrpSpPr/>
            <p:nvPr/>
          </p:nvGrpSpPr>
          <p:grpSpPr>
            <a:xfrm>
              <a:off x="3794953" y="3442334"/>
              <a:ext cx="1408729" cy="1302751"/>
              <a:chOff x="3794953" y="3442334"/>
              <a:chExt cx="1408729" cy="1302751"/>
            </a:xfrm>
          </p:grpSpPr>
          <p:grpSp>
            <p:nvGrpSpPr>
              <p:cNvPr id="316" name="Google Shape;316;p19"/>
              <p:cNvGrpSpPr/>
              <p:nvPr/>
            </p:nvGrpSpPr>
            <p:grpSpPr>
              <a:xfrm>
                <a:off x="3794953" y="3442334"/>
                <a:ext cx="1408729" cy="1302751"/>
                <a:chOff x="3794953" y="3442334"/>
                <a:chExt cx="1408729" cy="1302751"/>
              </a:xfrm>
            </p:grpSpPr>
            <p:sp>
              <p:nvSpPr>
                <p:cNvPr id="317" name="Google Shape;317;p19"/>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8" name="Google Shape;318;p19"/>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9" name="Google Shape;319;p19"/>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20" name="Google Shape;320;p19"/>
              <p:cNvGrpSpPr/>
              <p:nvPr/>
            </p:nvGrpSpPr>
            <p:grpSpPr>
              <a:xfrm>
                <a:off x="4033898" y="3626323"/>
                <a:ext cx="884186" cy="760472"/>
                <a:chOff x="4033898" y="3626323"/>
                <a:chExt cx="884186" cy="760472"/>
              </a:xfrm>
            </p:grpSpPr>
            <p:sp>
              <p:nvSpPr>
                <p:cNvPr id="321" name="Google Shape;321;p19"/>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 name="Google Shape;322;p19"/>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 name="Google Shape;323;p19"/>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4" name="Google Shape;324;p19"/>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5" name="Google Shape;325;p19"/>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 name="Google Shape;326;p19"/>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 name="Google Shape;327;p19"/>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8" name="Google Shape;328;p19"/>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9" name="Google Shape;329;p19"/>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0" name="Google Shape;330;p19"/>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31" name="Google Shape;331;p19"/>
            <p:cNvGrpSpPr/>
            <p:nvPr/>
          </p:nvGrpSpPr>
          <p:grpSpPr>
            <a:xfrm>
              <a:off x="3781812" y="3429001"/>
              <a:ext cx="1421867" cy="1316151"/>
              <a:chOff x="3781812" y="3429001"/>
              <a:chExt cx="1421867" cy="1316151"/>
            </a:xfrm>
          </p:grpSpPr>
          <p:sp>
            <p:nvSpPr>
              <p:cNvPr id="332" name="Google Shape;332;p19"/>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3" name="Google Shape;333;p19"/>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4" name="Google Shape;334;p19"/>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35" name="Google Shape;335;p19"/>
          <p:cNvGrpSpPr/>
          <p:nvPr/>
        </p:nvGrpSpPr>
        <p:grpSpPr>
          <a:xfrm flipH="1" rot="-1351861">
            <a:off x="195905" y="391442"/>
            <a:ext cx="1516604" cy="1324637"/>
            <a:chOff x="3540572" y="5251367"/>
            <a:chExt cx="1462718" cy="1277572"/>
          </a:xfrm>
        </p:grpSpPr>
        <p:sp>
          <p:nvSpPr>
            <p:cNvPr id="336" name="Google Shape;336;p19"/>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37" name="Google Shape;337;p19"/>
            <p:cNvGrpSpPr/>
            <p:nvPr/>
          </p:nvGrpSpPr>
          <p:grpSpPr>
            <a:xfrm>
              <a:off x="3553994" y="5264713"/>
              <a:ext cx="1448907" cy="1263939"/>
              <a:chOff x="3553994" y="5264713"/>
              <a:chExt cx="1448907" cy="1263939"/>
            </a:xfrm>
          </p:grpSpPr>
          <p:sp>
            <p:nvSpPr>
              <p:cNvPr id="338" name="Google Shape;338;p19"/>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 name="Google Shape;339;p19"/>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 name="Google Shape;340;p19"/>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 name="Google Shape;341;p19"/>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 name="Google Shape;342;p19"/>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43" name="Google Shape;343;p19"/>
              <p:cNvGrpSpPr/>
              <p:nvPr/>
            </p:nvGrpSpPr>
            <p:grpSpPr>
              <a:xfrm>
                <a:off x="4051759" y="5375948"/>
                <a:ext cx="571739" cy="1057739"/>
                <a:chOff x="4051759" y="5375948"/>
                <a:chExt cx="571739" cy="1057739"/>
              </a:xfrm>
            </p:grpSpPr>
            <p:sp>
              <p:nvSpPr>
                <p:cNvPr id="344" name="Google Shape;344;p19"/>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5" name="Google Shape;345;p19"/>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6" name="Google Shape;346;p19"/>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47" name="Google Shape;347;p19"/>
              <p:cNvGrpSpPr/>
              <p:nvPr/>
            </p:nvGrpSpPr>
            <p:grpSpPr>
              <a:xfrm>
                <a:off x="3794621" y="5459918"/>
                <a:ext cx="1079649" cy="997846"/>
                <a:chOff x="3794621" y="5459918"/>
                <a:chExt cx="1079649" cy="997846"/>
              </a:xfrm>
            </p:grpSpPr>
            <p:sp>
              <p:nvSpPr>
                <p:cNvPr id="348" name="Google Shape;348;p19"/>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9" name="Google Shape;349;p19"/>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 name="Google Shape;350;p19"/>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1" name="Google Shape;351;p19"/>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 name="Google Shape;352;p19"/>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 name="Google Shape;353;p19"/>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 name="Google Shape;354;p19"/>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5" name="Google Shape;355;p19"/>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6" name="Google Shape;356;p19"/>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7" name="Google Shape;357;p19"/>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8" name="Google Shape;358;p19"/>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9" name="Google Shape;359;p19"/>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0" name="Google Shape;360;p19"/>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 name="Google Shape;361;p19"/>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62" name="Google Shape;362;p19"/>
            <p:cNvGrpSpPr/>
            <p:nvPr/>
          </p:nvGrpSpPr>
          <p:grpSpPr>
            <a:xfrm>
              <a:off x="3540572" y="5251367"/>
              <a:ext cx="1462718" cy="1277572"/>
              <a:chOff x="3540572" y="5251367"/>
              <a:chExt cx="1462718" cy="1277572"/>
            </a:xfrm>
          </p:grpSpPr>
          <p:sp>
            <p:nvSpPr>
              <p:cNvPr id="363" name="Google Shape;363;p19"/>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4" name="Google Shape;364;p19"/>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 name="Google Shape;365;p19"/>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 name="Google Shape;366;p19"/>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67" name="Google Shape;367;p19"/>
          <p:cNvGrpSpPr/>
          <p:nvPr/>
        </p:nvGrpSpPr>
        <p:grpSpPr>
          <a:xfrm>
            <a:off x="9136234" y="5369485"/>
            <a:ext cx="1151409" cy="1162040"/>
            <a:chOff x="2023843" y="5545490"/>
            <a:chExt cx="974449" cy="983446"/>
          </a:xfrm>
        </p:grpSpPr>
        <p:sp>
          <p:nvSpPr>
            <p:cNvPr id="368" name="Google Shape;368;p19"/>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69" name="Google Shape;369;p19"/>
            <p:cNvGrpSpPr/>
            <p:nvPr/>
          </p:nvGrpSpPr>
          <p:grpSpPr>
            <a:xfrm>
              <a:off x="2043721" y="5565467"/>
              <a:ext cx="947532" cy="956758"/>
              <a:chOff x="2043721" y="5565467"/>
              <a:chExt cx="947532" cy="956758"/>
            </a:xfrm>
          </p:grpSpPr>
          <p:sp>
            <p:nvSpPr>
              <p:cNvPr id="370" name="Google Shape;370;p19"/>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1" name="Google Shape;371;p19"/>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72" name="Google Shape;372;p19"/>
              <p:cNvGrpSpPr/>
              <p:nvPr/>
            </p:nvGrpSpPr>
            <p:grpSpPr>
              <a:xfrm>
                <a:off x="2161328" y="5684451"/>
                <a:ext cx="716067" cy="722818"/>
                <a:chOff x="2161328" y="5684451"/>
                <a:chExt cx="716067" cy="722818"/>
              </a:xfrm>
            </p:grpSpPr>
            <p:sp>
              <p:nvSpPr>
                <p:cNvPr id="373" name="Google Shape;373;p19"/>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4" name="Google Shape;374;p19"/>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 name="Google Shape;375;p19"/>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6" name="Google Shape;376;p19"/>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7" name="Google Shape;377;p19"/>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 name="Google Shape;378;p19"/>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 name="Google Shape;379;p19"/>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 name="Google Shape;380;p19"/>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381" name="Google Shape;381;p19"/>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20"/>
          <p:cNvSpPr/>
          <p:nvPr/>
        </p:nvSpPr>
        <p:spPr>
          <a:xfrm>
            <a:off x="7237922" y="4321200"/>
            <a:ext cx="2120952" cy="377999"/>
          </a:xfrm>
          <a:prstGeom prst="rect">
            <a:avLst/>
          </a:prstGeom>
        </p:spPr>
        <p:txBody>
          <a:bodyPr>
            <a:prstTxWarp prst="textPlain"/>
          </a:bodyPr>
          <a:lstStyle/>
          <a:p>
            <a:pPr lvl="0" algn="ctr"/>
            <a:r>
              <a:rPr b="0" i="0">
                <a:ln cap="flat" cmpd="sng" w="114300">
                  <a:solidFill>
                    <a:srgbClr val="FFFFFF"/>
                  </a:solidFill>
                  <a:prstDash val="solid"/>
                  <a:round/>
                  <a:headEnd len="sm" w="sm" type="none"/>
                  <a:tailEnd len="sm" w="sm" type="none"/>
                </a:ln>
                <a:solidFill>
                  <a:srgbClr val="FFFFFF"/>
                </a:solidFill>
                <a:latin typeface="Spicy Rice"/>
              </a:rPr>
              <a:t>04 | Kangaroos</a:t>
            </a:r>
          </a:p>
        </p:txBody>
      </p:sp>
      <p:sp>
        <p:nvSpPr>
          <p:cNvPr id="387" name="Google Shape;387;p20"/>
          <p:cNvSpPr/>
          <p:nvPr/>
        </p:nvSpPr>
        <p:spPr>
          <a:xfrm>
            <a:off x="2811347" y="4321200"/>
            <a:ext cx="1976940" cy="357058"/>
          </a:xfrm>
          <a:prstGeom prst="rect">
            <a:avLst/>
          </a:prstGeom>
        </p:spPr>
        <p:txBody>
          <a:bodyPr>
            <a:prstTxWarp prst="textPlain"/>
          </a:bodyPr>
          <a:lstStyle/>
          <a:p>
            <a:pPr lvl="0" algn="ctr"/>
            <a:r>
              <a:rPr b="0" i="0">
                <a:ln cap="flat" cmpd="sng" w="114300">
                  <a:solidFill>
                    <a:srgbClr val="FFFFFF"/>
                  </a:solidFill>
                  <a:prstDash val="solid"/>
                  <a:round/>
                  <a:headEnd len="sm" w="sm" type="none"/>
                  <a:tailEnd len="sm" w="sm" type="none"/>
                </a:ln>
                <a:solidFill>
                  <a:srgbClr val="FFFFFF"/>
                </a:solidFill>
                <a:latin typeface="Spicy Rice"/>
              </a:rPr>
              <a:t>03 | Elephants</a:t>
            </a:r>
          </a:p>
        </p:txBody>
      </p:sp>
      <p:sp>
        <p:nvSpPr>
          <p:cNvPr id="388" name="Google Shape;388;p20"/>
          <p:cNvSpPr/>
          <p:nvPr/>
        </p:nvSpPr>
        <p:spPr>
          <a:xfrm>
            <a:off x="7225247" y="2546524"/>
            <a:ext cx="1224919" cy="314476"/>
          </a:xfrm>
          <a:prstGeom prst="rect">
            <a:avLst/>
          </a:prstGeom>
        </p:spPr>
        <p:txBody>
          <a:bodyPr>
            <a:prstTxWarp prst="textPlain"/>
          </a:bodyPr>
          <a:lstStyle/>
          <a:p>
            <a:pPr lvl="0" algn="ctr"/>
            <a:r>
              <a:rPr b="0" i="0">
                <a:ln cap="flat" cmpd="sng" w="114300">
                  <a:solidFill>
                    <a:srgbClr val="FFFFFF"/>
                  </a:solidFill>
                  <a:prstDash val="solid"/>
                  <a:round/>
                  <a:headEnd len="sm" w="sm" type="none"/>
                  <a:tailEnd len="sm" w="sm" type="none"/>
                </a:ln>
                <a:solidFill>
                  <a:srgbClr val="FFFFFF"/>
                </a:solidFill>
                <a:latin typeface="Spicy Rice"/>
              </a:rPr>
              <a:t>02 | Cats</a:t>
            </a:r>
          </a:p>
        </p:txBody>
      </p:sp>
      <p:sp>
        <p:nvSpPr>
          <p:cNvPr id="389" name="Google Shape;389;p20"/>
          <p:cNvSpPr/>
          <p:nvPr/>
        </p:nvSpPr>
        <p:spPr>
          <a:xfrm>
            <a:off x="2800222" y="2544088"/>
            <a:ext cx="1217998" cy="377999"/>
          </a:xfrm>
          <a:prstGeom prst="rect">
            <a:avLst/>
          </a:prstGeom>
        </p:spPr>
        <p:txBody>
          <a:bodyPr>
            <a:prstTxWarp prst="textPlain"/>
          </a:bodyPr>
          <a:lstStyle/>
          <a:p>
            <a:pPr lvl="0" algn="ctr"/>
            <a:r>
              <a:rPr b="0" i="0">
                <a:ln cap="flat" cmpd="sng" w="114300">
                  <a:solidFill>
                    <a:srgbClr val="FFFFFF"/>
                  </a:solidFill>
                  <a:prstDash val="solid"/>
                  <a:round/>
                  <a:headEnd len="sm" w="sm" type="none"/>
                  <a:tailEnd len="sm" w="sm" type="none"/>
                </a:ln>
                <a:solidFill>
                  <a:srgbClr val="FFFFFF"/>
                </a:solidFill>
                <a:latin typeface="Spicy Rice"/>
              </a:rPr>
              <a:t>01 | Dogs</a:t>
            </a:r>
          </a:p>
        </p:txBody>
      </p:sp>
      <p:sp>
        <p:nvSpPr>
          <p:cNvPr id="390" name="Google Shape;390;p20"/>
          <p:cNvSpPr/>
          <p:nvPr/>
        </p:nvSpPr>
        <p:spPr>
          <a:xfrm>
            <a:off x="3232425" y="738825"/>
            <a:ext cx="5742442" cy="64984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Table of contents.</a:t>
            </a:r>
          </a:p>
        </p:txBody>
      </p:sp>
      <p:sp>
        <p:nvSpPr>
          <p:cNvPr id="391" name="Google Shape;391;p20"/>
          <p:cNvSpPr txBox="1"/>
          <p:nvPr>
            <p:ph type="title"/>
          </p:nvPr>
        </p:nvSpPr>
        <p:spPr>
          <a:xfrm>
            <a:off x="1386300" y="713232"/>
            <a:ext cx="9419400" cy="763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Table of contents.</a:t>
            </a:r>
            <a:endParaRPr/>
          </a:p>
        </p:txBody>
      </p:sp>
      <p:sp>
        <p:nvSpPr>
          <p:cNvPr id="392" name="Google Shape;392;p20"/>
          <p:cNvSpPr txBox="1"/>
          <p:nvPr>
            <p:ph idx="1" type="body"/>
          </p:nvPr>
        </p:nvSpPr>
        <p:spPr>
          <a:xfrm>
            <a:off x="2674588" y="3057752"/>
            <a:ext cx="3294600" cy="936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We will talk about this first.</a:t>
            </a:r>
            <a:endParaRPr/>
          </a:p>
        </p:txBody>
      </p:sp>
      <p:sp>
        <p:nvSpPr>
          <p:cNvPr id="393" name="Google Shape;393;p20"/>
          <p:cNvSpPr txBox="1"/>
          <p:nvPr>
            <p:ph idx="2" type="body"/>
          </p:nvPr>
        </p:nvSpPr>
        <p:spPr>
          <a:xfrm>
            <a:off x="7089713" y="3057752"/>
            <a:ext cx="3294600" cy="936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We will talk about this second.</a:t>
            </a:r>
            <a:endParaRPr/>
          </a:p>
        </p:txBody>
      </p:sp>
      <p:sp>
        <p:nvSpPr>
          <p:cNvPr id="394" name="Google Shape;394;p20"/>
          <p:cNvSpPr txBox="1"/>
          <p:nvPr>
            <p:ph idx="3" type="body"/>
          </p:nvPr>
        </p:nvSpPr>
        <p:spPr>
          <a:xfrm>
            <a:off x="7089713" y="4842800"/>
            <a:ext cx="3294600" cy="936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After that we will talk about this.</a:t>
            </a:r>
            <a:endParaRPr/>
          </a:p>
        </p:txBody>
      </p:sp>
      <p:sp>
        <p:nvSpPr>
          <p:cNvPr id="395" name="Google Shape;395;p20"/>
          <p:cNvSpPr txBox="1"/>
          <p:nvPr>
            <p:ph idx="4" type="title"/>
          </p:nvPr>
        </p:nvSpPr>
        <p:spPr>
          <a:xfrm>
            <a:off x="2674588" y="2361988"/>
            <a:ext cx="32946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solidFill>
                  <a:schemeClr val="accent1"/>
                </a:solidFill>
              </a:rPr>
              <a:t>01 | Dogs</a:t>
            </a:r>
            <a:endParaRPr>
              <a:solidFill>
                <a:schemeClr val="accent1"/>
              </a:solidFill>
            </a:endParaRPr>
          </a:p>
        </p:txBody>
      </p:sp>
      <p:sp>
        <p:nvSpPr>
          <p:cNvPr id="396" name="Google Shape;396;p20"/>
          <p:cNvSpPr txBox="1"/>
          <p:nvPr>
            <p:ph idx="5" type="title"/>
          </p:nvPr>
        </p:nvSpPr>
        <p:spPr>
          <a:xfrm>
            <a:off x="7089713" y="2361988"/>
            <a:ext cx="32946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solidFill>
                  <a:schemeClr val="accent3"/>
                </a:solidFill>
              </a:rPr>
              <a:t>02 | Cats</a:t>
            </a:r>
            <a:endParaRPr>
              <a:solidFill>
                <a:schemeClr val="accent3"/>
              </a:solidFill>
            </a:endParaRPr>
          </a:p>
        </p:txBody>
      </p:sp>
      <p:sp>
        <p:nvSpPr>
          <p:cNvPr id="397" name="Google Shape;397;p20"/>
          <p:cNvSpPr txBox="1"/>
          <p:nvPr>
            <p:ph idx="6" type="title"/>
          </p:nvPr>
        </p:nvSpPr>
        <p:spPr>
          <a:xfrm>
            <a:off x="7089713" y="4147034"/>
            <a:ext cx="32946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solidFill>
                  <a:schemeClr val="accent4"/>
                </a:solidFill>
              </a:rPr>
              <a:t>04 | </a:t>
            </a:r>
            <a:r>
              <a:rPr lang="en">
                <a:solidFill>
                  <a:schemeClr val="accent4"/>
                </a:solidFill>
              </a:rPr>
              <a:t>Kangaroos</a:t>
            </a:r>
            <a:r>
              <a:rPr lang="en">
                <a:solidFill>
                  <a:schemeClr val="accent4"/>
                </a:solidFill>
              </a:rPr>
              <a:t> </a:t>
            </a:r>
            <a:endParaRPr>
              <a:solidFill>
                <a:schemeClr val="accent4"/>
              </a:solidFill>
            </a:endParaRPr>
          </a:p>
        </p:txBody>
      </p:sp>
      <p:sp>
        <p:nvSpPr>
          <p:cNvPr id="398" name="Google Shape;398;p20"/>
          <p:cNvSpPr txBox="1"/>
          <p:nvPr>
            <p:ph idx="7" type="body"/>
          </p:nvPr>
        </p:nvSpPr>
        <p:spPr>
          <a:xfrm>
            <a:off x="2674588" y="4842800"/>
            <a:ext cx="3294600" cy="936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Then, we will talk about this.</a:t>
            </a:r>
            <a:endParaRPr/>
          </a:p>
        </p:txBody>
      </p:sp>
      <p:sp>
        <p:nvSpPr>
          <p:cNvPr id="399" name="Google Shape;399;p20"/>
          <p:cNvSpPr txBox="1"/>
          <p:nvPr>
            <p:ph idx="8" type="title"/>
          </p:nvPr>
        </p:nvSpPr>
        <p:spPr>
          <a:xfrm>
            <a:off x="2674588" y="4147034"/>
            <a:ext cx="32946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solidFill>
                  <a:schemeClr val="accent2"/>
                </a:solidFill>
              </a:rPr>
              <a:t>03 | Elephants</a:t>
            </a:r>
            <a:endParaRPr>
              <a:solidFill>
                <a:schemeClr val="accent2"/>
              </a:solidFill>
            </a:endParaRPr>
          </a:p>
        </p:txBody>
      </p:sp>
      <p:grpSp>
        <p:nvGrpSpPr>
          <p:cNvPr id="400" name="Google Shape;400;p20"/>
          <p:cNvGrpSpPr/>
          <p:nvPr/>
        </p:nvGrpSpPr>
        <p:grpSpPr>
          <a:xfrm rot="7877061">
            <a:off x="1955800" y="2328075"/>
            <a:ext cx="833125" cy="771197"/>
            <a:chOff x="1800137" y="386015"/>
            <a:chExt cx="1421864" cy="1316154"/>
          </a:xfrm>
        </p:grpSpPr>
        <p:sp>
          <p:nvSpPr>
            <p:cNvPr id="401" name="Google Shape;401;p20"/>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1430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02" name="Google Shape;402;p20"/>
            <p:cNvGrpSpPr/>
            <p:nvPr/>
          </p:nvGrpSpPr>
          <p:grpSpPr>
            <a:xfrm>
              <a:off x="1813274" y="399386"/>
              <a:ext cx="1408727" cy="1302783"/>
              <a:chOff x="1813274" y="399386"/>
              <a:chExt cx="1408727" cy="1302783"/>
            </a:xfrm>
          </p:grpSpPr>
          <p:grpSp>
            <p:nvGrpSpPr>
              <p:cNvPr id="403" name="Google Shape;403;p20"/>
              <p:cNvGrpSpPr/>
              <p:nvPr/>
            </p:nvGrpSpPr>
            <p:grpSpPr>
              <a:xfrm>
                <a:off x="1813274" y="399386"/>
                <a:ext cx="1408727" cy="1302783"/>
                <a:chOff x="1813274" y="399386"/>
                <a:chExt cx="1408727" cy="1302783"/>
              </a:xfrm>
            </p:grpSpPr>
            <p:sp>
              <p:nvSpPr>
                <p:cNvPr id="404" name="Google Shape;404;p20"/>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 name="Google Shape;405;p20"/>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 name="Google Shape;406;p20"/>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7" name="Google Shape;407;p20"/>
              <p:cNvGrpSpPr/>
              <p:nvPr/>
            </p:nvGrpSpPr>
            <p:grpSpPr>
              <a:xfrm>
                <a:off x="2040710" y="579350"/>
                <a:ext cx="884187" cy="760477"/>
                <a:chOff x="2040710" y="579350"/>
                <a:chExt cx="884187" cy="760477"/>
              </a:xfrm>
            </p:grpSpPr>
            <p:sp>
              <p:nvSpPr>
                <p:cNvPr id="408" name="Google Shape;408;p20"/>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9" name="Google Shape;409;p20"/>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0" name="Google Shape;410;p20"/>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1" name="Google Shape;411;p20"/>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2" name="Google Shape;412;p20"/>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3" name="Google Shape;413;p20"/>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4" name="Google Shape;414;p20"/>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5" name="Google Shape;415;p20"/>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 name="Google Shape;416;p20"/>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17" name="Google Shape;417;p20"/>
            <p:cNvGrpSpPr/>
            <p:nvPr/>
          </p:nvGrpSpPr>
          <p:grpSpPr>
            <a:xfrm>
              <a:off x="1800137" y="386015"/>
              <a:ext cx="1421838" cy="1316151"/>
              <a:chOff x="1800137" y="386015"/>
              <a:chExt cx="1421838" cy="1316151"/>
            </a:xfrm>
          </p:grpSpPr>
          <p:sp>
            <p:nvSpPr>
              <p:cNvPr id="418" name="Google Shape;418;p20"/>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 name="Google Shape;419;p20"/>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 name="Google Shape;420;p20"/>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21" name="Google Shape;421;p20"/>
          <p:cNvGrpSpPr/>
          <p:nvPr/>
        </p:nvGrpSpPr>
        <p:grpSpPr>
          <a:xfrm>
            <a:off x="5892994" y="2146305"/>
            <a:ext cx="1155278" cy="1000818"/>
            <a:chOff x="3540575" y="179636"/>
            <a:chExt cx="2203888" cy="1909229"/>
          </a:xfrm>
        </p:grpSpPr>
        <p:sp>
          <p:nvSpPr>
            <p:cNvPr id="422" name="Google Shape;422;p20"/>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1430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23" name="Google Shape;423;p20"/>
            <p:cNvGrpSpPr/>
            <p:nvPr/>
          </p:nvGrpSpPr>
          <p:grpSpPr>
            <a:xfrm>
              <a:off x="3540575" y="179636"/>
              <a:ext cx="2203888" cy="1909229"/>
              <a:chOff x="3540575" y="179636"/>
              <a:chExt cx="2203888" cy="1909229"/>
            </a:xfrm>
          </p:grpSpPr>
          <p:sp>
            <p:nvSpPr>
              <p:cNvPr id="424" name="Google Shape;424;p20"/>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5" name="Google Shape;425;p20"/>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6" name="Google Shape;426;p20"/>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27" name="Google Shape;427;p20"/>
              <p:cNvGrpSpPr/>
              <p:nvPr/>
            </p:nvGrpSpPr>
            <p:grpSpPr>
              <a:xfrm>
                <a:off x="3540575" y="179636"/>
                <a:ext cx="2203888" cy="1592821"/>
                <a:chOff x="3540575" y="179636"/>
                <a:chExt cx="2203888" cy="1592821"/>
              </a:xfrm>
            </p:grpSpPr>
            <p:grpSp>
              <p:nvGrpSpPr>
                <p:cNvPr id="428" name="Google Shape;428;p20"/>
                <p:cNvGrpSpPr/>
                <p:nvPr/>
              </p:nvGrpSpPr>
              <p:grpSpPr>
                <a:xfrm>
                  <a:off x="3540575" y="179636"/>
                  <a:ext cx="2203888" cy="1592821"/>
                  <a:chOff x="3540575" y="179636"/>
                  <a:chExt cx="2203888" cy="1592821"/>
                </a:xfrm>
              </p:grpSpPr>
              <p:sp>
                <p:nvSpPr>
                  <p:cNvPr id="429" name="Google Shape;429;p20"/>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 name="Google Shape;430;p20"/>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1" name="Google Shape;431;p20"/>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2" name="Google Shape;432;p20"/>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3" name="Google Shape;433;p20"/>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4" name="Google Shape;434;p20"/>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5" name="Google Shape;435;p20"/>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6" name="Google Shape;436;p20"/>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7" name="Google Shape;437;p20"/>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8" name="Google Shape;438;p20"/>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9" name="Google Shape;439;p20"/>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0" name="Google Shape;440;p20"/>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1" name="Google Shape;441;p20"/>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2" name="Google Shape;442;p20"/>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3" name="Google Shape;443;p20"/>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4" name="Google Shape;444;p20"/>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45" name="Google Shape;445;p20"/>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6" name="Google Shape;446;p20"/>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7" name="Google Shape;447;p20"/>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8" name="Google Shape;448;p20"/>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9" name="Google Shape;449;p20"/>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50" name="Google Shape;450;p20"/>
          <p:cNvGrpSpPr/>
          <p:nvPr/>
        </p:nvGrpSpPr>
        <p:grpSpPr>
          <a:xfrm>
            <a:off x="6346903" y="4169943"/>
            <a:ext cx="643916" cy="649861"/>
            <a:chOff x="2023843" y="5545490"/>
            <a:chExt cx="974449" cy="983446"/>
          </a:xfrm>
        </p:grpSpPr>
        <p:sp>
          <p:nvSpPr>
            <p:cNvPr id="451" name="Google Shape;451;p20"/>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143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52" name="Google Shape;452;p20"/>
            <p:cNvGrpSpPr/>
            <p:nvPr/>
          </p:nvGrpSpPr>
          <p:grpSpPr>
            <a:xfrm>
              <a:off x="2043721" y="5565467"/>
              <a:ext cx="947532" cy="956758"/>
              <a:chOff x="2043721" y="5565467"/>
              <a:chExt cx="947532" cy="956758"/>
            </a:xfrm>
          </p:grpSpPr>
          <p:sp>
            <p:nvSpPr>
              <p:cNvPr id="453" name="Google Shape;453;p20"/>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4" name="Google Shape;454;p20"/>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55" name="Google Shape;455;p20"/>
              <p:cNvGrpSpPr/>
              <p:nvPr/>
            </p:nvGrpSpPr>
            <p:grpSpPr>
              <a:xfrm>
                <a:off x="2161328" y="5684451"/>
                <a:ext cx="716067" cy="722818"/>
                <a:chOff x="2161328" y="5684451"/>
                <a:chExt cx="716067" cy="722818"/>
              </a:xfrm>
            </p:grpSpPr>
            <p:sp>
              <p:nvSpPr>
                <p:cNvPr id="456" name="Google Shape;456;p20"/>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7" name="Google Shape;457;p20"/>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8" name="Google Shape;458;p20"/>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9" name="Google Shape;459;p20"/>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0" name="Google Shape;460;p20"/>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1" name="Google Shape;461;p20"/>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2" name="Google Shape;462;p20"/>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3" name="Google Shape;463;p20"/>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464" name="Google Shape;464;p20"/>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65" name="Google Shape;465;p20"/>
          <p:cNvGrpSpPr/>
          <p:nvPr/>
        </p:nvGrpSpPr>
        <p:grpSpPr>
          <a:xfrm>
            <a:off x="1936172" y="3960193"/>
            <a:ext cx="701032" cy="969007"/>
            <a:chOff x="5466252" y="2545094"/>
            <a:chExt cx="1370006" cy="1893701"/>
          </a:xfrm>
        </p:grpSpPr>
        <p:sp>
          <p:nvSpPr>
            <p:cNvPr id="466" name="Google Shape;466;p20"/>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1430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67" name="Google Shape;467;p20"/>
            <p:cNvGrpSpPr/>
            <p:nvPr/>
          </p:nvGrpSpPr>
          <p:grpSpPr>
            <a:xfrm>
              <a:off x="5466252" y="2545094"/>
              <a:ext cx="1370006" cy="1893701"/>
              <a:chOff x="5466252" y="2545094"/>
              <a:chExt cx="1370006" cy="1893701"/>
            </a:xfrm>
          </p:grpSpPr>
          <p:sp>
            <p:nvSpPr>
              <p:cNvPr id="468" name="Google Shape;468;p20"/>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9" name="Google Shape;469;p20"/>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70" name="Google Shape;470;p20"/>
              <p:cNvGrpSpPr/>
              <p:nvPr/>
            </p:nvGrpSpPr>
            <p:grpSpPr>
              <a:xfrm>
                <a:off x="5466252" y="2545094"/>
                <a:ext cx="1072857" cy="867044"/>
                <a:chOff x="5466252" y="2545094"/>
                <a:chExt cx="1072857" cy="867044"/>
              </a:xfrm>
            </p:grpSpPr>
            <p:sp>
              <p:nvSpPr>
                <p:cNvPr id="471" name="Google Shape;471;p20"/>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2" name="Google Shape;472;p20"/>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3" name="Google Shape;473;p20"/>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4" name="Google Shape;474;p20"/>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5" name="Google Shape;475;p20"/>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6" name="Google Shape;476;p20"/>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7" name="Google Shape;477;p20"/>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8" name="Google Shape;478;p20"/>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79" name="Google Shape;479;p20"/>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21"/>
          <p:cNvSpPr/>
          <p:nvPr/>
        </p:nvSpPr>
        <p:spPr>
          <a:xfrm>
            <a:off x="4528910" y="3618188"/>
            <a:ext cx="3110393" cy="655983"/>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this first.</a:t>
            </a:r>
          </a:p>
        </p:txBody>
      </p:sp>
      <p:sp>
        <p:nvSpPr>
          <p:cNvPr id="485" name="Google Shape;485;p21"/>
          <p:cNvSpPr/>
          <p:nvPr/>
        </p:nvSpPr>
        <p:spPr>
          <a:xfrm>
            <a:off x="3310128" y="2686475"/>
            <a:ext cx="5547956" cy="661450"/>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We will talk about</a:t>
            </a:r>
          </a:p>
        </p:txBody>
      </p:sp>
      <p:sp>
        <p:nvSpPr>
          <p:cNvPr id="486" name="Google Shape;486;p21"/>
          <p:cNvSpPr/>
          <p:nvPr/>
        </p:nvSpPr>
        <p:spPr>
          <a:xfrm>
            <a:off x="5276537" y="942301"/>
            <a:ext cx="1638915" cy="124550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01</a:t>
            </a:r>
          </a:p>
        </p:txBody>
      </p:sp>
      <p:sp>
        <p:nvSpPr>
          <p:cNvPr id="487" name="Google Shape;487;p21"/>
          <p:cNvSpPr txBox="1"/>
          <p:nvPr>
            <p:ph idx="1" type="body"/>
          </p:nvPr>
        </p:nvSpPr>
        <p:spPr>
          <a:xfrm>
            <a:off x="2401350" y="4781500"/>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Add a brief introduction of your section here: Let’s dive in and get to know some interesting facts about animals!</a:t>
            </a:r>
            <a:endParaRPr/>
          </a:p>
        </p:txBody>
      </p:sp>
      <p:sp>
        <p:nvSpPr>
          <p:cNvPr id="488" name="Google Shape;488;p21"/>
          <p:cNvSpPr txBox="1"/>
          <p:nvPr>
            <p:ph type="title"/>
          </p:nvPr>
        </p:nvSpPr>
        <p:spPr>
          <a:xfrm>
            <a:off x="3022500" y="2468880"/>
            <a:ext cx="6147000" cy="20661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W</a:t>
            </a:r>
            <a:r>
              <a:rPr lang="en">
                <a:solidFill>
                  <a:schemeClr val="accent2"/>
                </a:solidFill>
              </a:rPr>
              <a:t>e</a:t>
            </a:r>
            <a:r>
              <a:rPr lang="en"/>
              <a:t> </a:t>
            </a:r>
            <a:r>
              <a:rPr lang="en">
                <a:solidFill>
                  <a:schemeClr val="accent4"/>
                </a:solidFill>
              </a:rPr>
              <a:t>w</a:t>
            </a:r>
            <a:r>
              <a:rPr lang="en">
                <a:solidFill>
                  <a:schemeClr val="accent3"/>
                </a:solidFill>
              </a:rPr>
              <a:t>i</a:t>
            </a:r>
            <a:r>
              <a:rPr lang="en">
                <a:solidFill>
                  <a:schemeClr val="accent1"/>
                </a:solidFill>
              </a:rPr>
              <a:t>l</a:t>
            </a:r>
            <a:r>
              <a:rPr lang="en">
                <a:solidFill>
                  <a:schemeClr val="accent2"/>
                </a:solidFill>
              </a:rPr>
              <a:t>l</a:t>
            </a:r>
            <a:r>
              <a:rPr lang="en"/>
              <a:t> </a:t>
            </a:r>
            <a:r>
              <a:rPr lang="en">
                <a:solidFill>
                  <a:schemeClr val="accent4"/>
                </a:solidFill>
              </a:rPr>
              <a:t>t</a:t>
            </a:r>
            <a:r>
              <a:rPr lang="en">
                <a:solidFill>
                  <a:schemeClr val="accent3"/>
                </a:solidFill>
              </a:rPr>
              <a:t>a</a:t>
            </a:r>
            <a:r>
              <a:rPr lang="en">
                <a:solidFill>
                  <a:schemeClr val="accent1"/>
                </a:solidFill>
              </a:rPr>
              <a:t>l</a:t>
            </a:r>
            <a:r>
              <a:rPr lang="en">
                <a:solidFill>
                  <a:schemeClr val="accent2"/>
                </a:solidFill>
              </a:rPr>
              <a:t>k</a:t>
            </a:r>
            <a:r>
              <a:rPr lang="en"/>
              <a:t> </a:t>
            </a:r>
            <a:r>
              <a:rPr lang="en">
                <a:solidFill>
                  <a:schemeClr val="accent4"/>
                </a:solidFill>
              </a:rPr>
              <a:t>a</a:t>
            </a:r>
            <a:r>
              <a:rPr lang="en">
                <a:solidFill>
                  <a:schemeClr val="accent3"/>
                </a:solidFill>
              </a:rPr>
              <a:t>b</a:t>
            </a:r>
            <a:r>
              <a:rPr lang="en">
                <a:solidFill>
                  <a:schemeClr val="accent1"/>
                </a:solidFill>
              </a:rPr>
              <a:t>o</a:t>
            </a:r>
            <a:r>
              <a:rPr lang="en">
                <a:solidFill>
                  <a:schemeClr val="accent2"/>
                </a:solidFill>
              </a:rPr>
              <a:t>u</a:t>
            </a:r>
            <a:r>
              <a:rPr lang="en">
                <a:solidFill>
                  <a:schemeClr val="accent4"/>
                </a:solidFill>
              </a:rPr>
              <a:t>t</a:t>
            </a:r>
            <a:r>
              <a:rPr lang="en"/>
              <a:t> </a:t>
            </a:r>
            <a:r>
              <a:rPr lang="en">
                <a:solidFill>
                  <a:schemeClr val="accent3"/>
                </a:solidFill>
              </a:rPr>
              <a:t>t</a:t>
            </a:r>
            <a:r>
              <a:rPr lang="en">
                <a:solidFill>
                  <a:schemeClr val="accent1"/>
                </a:solidFill>
              </a:rPr>
              <a:t>h</a:t>
            </a:r>
            <a:r>
              <a:rPr lang="en">
                <a:solidFill>
                  <a:schemeClr val="accent2"/>
                </a:solidFill>
              </a:rPr>
              <a:t>i</a:t>
            </a:r>
            <a:r>
              <a:rPr lang="en">
                <a:solidFill>
                  <a:schemeClr val="accent4"/>
                </a:solidFill>
              </a:rPr>
              <a:t>s</a:t>
            </a:r>
            <a:r>
              <a:rPr lang="en"/>
              <a:t> </a:t>
            </a:r>
            <a:r>
              <a:rPr lang="en">
                <a:solidFill>
                  <a:schemeClr val="accent3"/>
                </a:solidFill>
              </a:rPr>
              <a:t>f</a:t>
            </a:r>
            <a:r>
              <a:rPr lang="en">
                <a:solidFill>
                  <a:schemeClr val="accent1"/>
                </a:solidFill>
              </a:rPr>
              <a:t>i</a:t>
            </a:r>
            <a:r>
              <a:rPr lang="en">
                <a:solidFill>
                  <a:schemeClr val="accent2"/>
                </a:solidFill>
              </a:rPr>
              <a:t>r</a:t>
            </a:r>
            <a:r>
              <a:rPr lang="en">
                <a:solidFill>
                  <a:schemeClr val="accent4"/>
                </a:solidFill>
              </a:rPr>
              <a:t>s</a:t>
            </a:r>
            <a:r>
              <a:rPr lang="en">
                <a:solidFill>
                  <a:schemeClr val="accent3"/>
                </a:solidFill>
              </a:rPr>
              <a:t>t</a:t>
            </a:r>
            <a:r>
              <a:rPr lang="en">
                <a:solidFill>
                  <a:schemeClr val="accent1"/>
                </a:solidFill>
              </a:rPr>
              <a:t>.</a:t>
            </a:r>
            <a:endParaRPr>
              <a:solidFill>
                <a:schemeClr val="accent1"/>
              </a:solidFill>
            </a:endParaRPr>
          </a:p>
        </p:txBody>
      </p:sp>
      <p:sp>
        <p:nvSpPr>
          <p:cNvPr id="489" name="Google Shape;489;p21"/>
          <p:cNvSpPr/>
          <p:nvPr/>
        </p:nvSpPr>
        <p:spPr>
          <a:xfrm>
            <a:off x="5276537" y="942301"/>
            <a:ext cx="1638915" cy="1245506"/>
          </a:xfrm>
          <a:prstGeom prst="rect">
            <a:avLst/>
          </a:prstGeom>
        </p:spPr>
        <p:txBody>
          <a:bodyPr>
            <a:prstTxWarp prst="textPlain"/>
          </a:bodyPr>
          <a:lstStyle/>
          <a:p>
            <a:pPr lvl="0" algn="ctr"/>
            <a:r>
              <a:rPr b="0" i="0">
                <a:ln>
                  <a:noFill/>
                </a:ln>
                <a:solidFill>
                  <a:schemeClr val="accent6"/>
                </a:solidFill>
                <a:latin typeface="Spicy Rice"/>
              </a:rPr>
              <a:t>01</a:t>
            </a:r>
          </a:p>
        </p:txBody>
      </p:sp>
      <p:grpSp>
        <p:nvGrpSpPr>
          <p:cNvPr id="490" name="Google Shape;490;p21"/>
          <p:cNvGrpSpPr/>
          <p:nvPr/>
        </p:nvGrpSpPr>
        <p:grpSpPr>
          <a:xfrm rot="7876848">
            <a:off x="3187317" y="679575"/>
            <a:ext cx="1680160" cy="1555259"/>
            <a:chOff x="1800137" y="386015"/>
            <a:chExt cx="1421864" cy="1316154"/>
          </a:xfrm>
        </p:grpSpPr>
        <p:sp>
          <p:nvSpPr>
            <p:cNvPr id="491" name="Google Shape;491;p21"/>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92" name="Google Shape;492;p21"/>
            <p:cNvGrpSpPr/>
            <p:nvPr/>
          </p:nvGrpSpPr>
          <p:grpSpPr>
            <a:xfrm>
              <a:off x="1813274" y="399386"/>
              <a:ext cx="1408727" cy="1302783"/>
              <a:chOff x="1813274" y="399386"/>
              <a:chExt cx="1408727" cy="1302783"/>
            </a:xfrm>
          </p:grpSpPr>
          <p:grpSp>
            <p:nvGrpSpPr>
              <p:cNvPr id="493" name="Google Shape;493;p21"/>
              <p:cNvGrpSpPr/>
              <p:nvPr/>
            </p:nvGrpSpPr>
            <p:grpSpPr>
              <a:xfrm>
                <a:off x="1813274" y="399386"/>
                <a:ext cx="1408727" cy="1302783"/>
                <a:chOff x="1813274" y="399386"/>
                <a:chExt cx="1408727" cy="1302783"/>
              </a:xfrm>
            </p:grpSpPr>
            <p:sp>
              <p:nvSpPr>
                <p:cNvPr id="494" name="Google Shape;494;p21"/>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5" name="Google Shape;495;p21"/>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6" name="Google Shape;496;p21"/>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97" name="Google Shape;497;p21"/>
              <p:cNvGrpSpPr/>
              <p:nvPr/>
            </p:nvGrpSpPr>
            <p:grpSpPr>
              <a:xfrm>
                <a:off x="2040710" y="579350"/>
                <a:ext cx="884187" cy="760477"/>
                <a:chOff x="2040710" y="579350"/>
                <a:chExt cx="884187" cy="760477"/>
              </a:xfrm>
            </p:grpSpPr>
            <p:sp>
              <p:nvSpPr>
                <p:cNvPr id="498" name="Google Shape;498;p21"/>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9" name="Google Shape;499;p21"/>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0" name="Google Shape;500;p21"/>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1" name="Google Shape;501;p21"/>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2" name="Google Shape;502;p21"/>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3" name="Google Shape;503;p21"/>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4" name="Google Shape;504;p21"/>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5" name="Google Shape;505;p21"/>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6" name="Google Shape;506;p21"/>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07" name="Google Shape;507;p21"/>
            <p:cNvGrpSpPr/>
            <p:nvPr/>
          </p:nvGrpSpPr>
          <p:grpSpPr>
            <a:xfrm>
              <a:off x="1800137" y="386015"/>
              <a:ext cx="1421838" cy="1316151"/>
              <a:chOff x="1800137" y="386015"/>
              <a:chExt cx="1421838" cy="1316151"/>
            </a:xfrm>
          </p:grpSpPr>
          <p:sp>
            <p:nvSpPr>
              <p:cNvPr id="508" name="Google Shape;508;p21"/>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9" name="Google Shape;509;p21"/>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0" name="Google Shape;510;p21"/>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11" name="Google Shape;511;p21"/>
          <p:cNvGrpSpPr/>
          <p:nvPr/>
        </p:nvGrpSpPr>
        <p:grpSpPr>
          <a:xfrm>
            <a:off x="165053" y="4664994"/>
            <a:ext cx="2236285" cy="1937104"/>
            <a:chOff x="3540575" y="179636"/>
            <a:chExt cx="2203888" cy="1909229"/>
          </a:xfrm>
        </p:grpSpPr>
        <p:sp>
          <p:nvSpPr>
            <p:cNvPr id="512" name="Google Shape;512;p21"/>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13" name="Google Shape;513;p21"/>
            <p:cNvGrpSpPr/>
            <p:nvPr/>
          </p:nvGrpSpPr>
          <p:grpSpPr>
            <a:xfrm>
              <a:off x="3540575" y="179636"/>
              <a:ext cx="2203888" cy="1909229"/>
              <a:chOff x="3540575" y="179636"/>
              <a:chExt cx="2203888" cy="1909229"/>
            </a:xfrm>
          </p:grpSpPr>
          <p:sp>
            <p:nvSpPr>
              <p:cNvPr id="514" name="Google Shape;514;p21"/>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5" name="Google Shape;515;p21"/>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6" name="Google Shape;516;p21"/>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17" name="Google Shape;517;p21"/>
              <p:cNvGrpSpPr/>
              <p:nvPr/>
            </p:nvGrpSpPr>
            <p:grpSpPr>
              <a:xfrm>
                <a:off x="3540575" y="179636"/>
                <a:ext cx="2203888" cy="1592821"/>
                <a:chOff x="3540575" y="179636"/>
                <a:chExt cx="2203888" cy="1592821"/>
              </a:xfrm>
            </p:grpSpPr>
            <p:grpSp>
              <p:nvGrpSpPr>
                <p:cNvPr id="518" name="Google Shape;518;p21"/>
                <p:cNvGrpSpPr/>
                <p:nvPr/>
              </p:nvGrpSpPr>
              <p:grpSpPr>
                <a:xfrm>
                  <a:off x="3540575" y="179636"/>
                  <a:ext cx="2203888" cy="1592821"/>
                  <a:chOff x="3540575" y="179636"/>
                  <a:chExt cx="2203888" cy="1592821"/>
                </a:xfrm>
              </p:grpSpPr>
              <p:sp>
                <p:nvSpPr>
                  <p:cNvPr id="519" name="Google Shape;519;p21"/>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0" name="Google Shape;520;p21"/>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1" name="Google Shape;521;p21"/>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2" name="Google Shape;522;p21"/>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3" name="Google Shape;523;p21"/>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4" name="Google Shape;524;p21"/>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5" name="Google Shape;525;p21"/>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6" name="Google Shape;526;p21"/>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7" name="Google Shape;527;p21"/>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8" name="Google Shape;528;p21"/>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529" name="Google Shape;529;p21"/>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0" name="Google Shape;530;p21"/>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1" name="Google Shape;531;p21"/>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2" name="Google Shape;532;p21"/>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3" name="Google Shape;533;p21"/>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4" name="Google Shape;534;p21"/>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535" name="Google Shape;535;p21"/>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6" name="Google Shape;536;p21"/>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7" name="Google Shape;537;p21"/>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8" name="Google Shape;538;p21"/>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9" name="Google Shape;539;p21"/>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40" name="Google Shape;540;p21"/>
          <p:cNvGrpSpPr/>
          <p:nvPr/>
        </p:nvGrpSpPr>
        <p:grpSpPr>
          <a:xfrm>
            <a:off x="10586527" y="371448"/>
            <a:ext cx="1306639" cy="1318703"/>
            <a:chOff x="2023843" y="5545490"/>
            <a:chExt cx="974449" cy="983446"/>
          </a:xfrm>
        </p:grpSpPr>
        <p:sp>
          <p:nvSpPr>
            <p:cNvPr id="541" name="Google Shape;541;p21"/>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42" name="Google Shape;542;p21"/>
            <p:cNvGrpSpPr/>
            <p:nvPr/>
          </p:nvGrpSpPr>
          <p:grpSpPr>
            <a:xfrm>
              <a:off x="2043721" y="5565467"/>
              <a:ext cx="947532" cy="956758"/>
              <a:chOff x="2043721" y="5565467"/>
              <a:chExt cx="947532" cy="956758"/>
            </a:xfrm>
          </p:grpSpPr>
          <p:sp>
            <p:nvSpPr>
              <p:cNvPr id="543" name="Google Shape;543;p21"/>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4" name="Google Shape;544;p21"/>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45" name="Google Shape;545;p21"/>
              <p:cNvGrpSpPr/>
              <p:nvPr/>
            </p:nvGrpSpPr>
            <p:grpSpPr>
              <a:xfrm>
                <a:off x="2161328" y="5684451"/>
                <a:ext cx="716067" cy="722818"/>
                <a:chOff x="2161328" y="5684451"/>
                <a:chExt cx="716067" cy="722818"/>
              </a:xfrm>
            </p:grpSpPr>
            <p:sp>
              <p:nvSpPr>
                <p:cNvPr id="546" name="Google Shape;546;p21"/>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7" name="Google Shape;547;p21"/>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8" name="Google Shape;548;p21"/>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9" name="Google Shape;549;p21"/>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0" name="Google Shape;550;p21"/>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1" name="Google Shape;551;p21"/>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2" name="Google Shape;552;p21"/>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3" name="Google Shape;553;p21"/>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554" name="Google Shape;554;p21"/>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22"/>
          <p:cNvSpPr/>
          <p:nvPr/>
        </p:nvSpPr>
        <p:spPr>
          <a:xfrm>
            <a:off x="3825250" y="1097280"/>
            <a:ext cx="4524501" cy="85727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Did you know?</a:t>
            </a:r>
          </a:p>
        </p:txBody>
      </p:sp>
      <p:sp>
        <p:nvSpPr>
          <p:cNvPr id="560" name="Google Shape;560;p22"/>
          <p:cNvSpPr txBox="1"/>
          <p:nvPr>
            <p:ph type="title"/>
          </p:nvPr>
        </p:nvSpPr>
        <p:spPr>
          <a:xfrm>
            <a:off x="2199000" y="1093375"/>
            <a:ext cx="7794000" cy="763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D</a:t>
            </a:r>
            <a:r>
              <a:rPr lang="en">
                <a:solidFill>
                  <a:schemeClr val="accent2"/>
                </a:solidFill>
              </a:rPr>
              <a:t>i</a:t>
            </a:r>
            <a:r>
              <a:rPr lang="en">
                <a:solidFill>
                  <a:schemeClr val="accent4"/>
                </a:solidFill>
              </a:rPr>
              <a:t>d</a:t>
            </a:r>
            <a:r>
              <a:rPr lang="en"/>
              <a:t> </a:t>
            </a:r>
            <a:r>
              <a:rPr lang="en">
                <a:solidFill>
                  <a:schemeClr val="accent3"/>
                </a:solidFill>
              </a:rPr>
              <a:t>y</a:t>
            </a:r>
            <a:r>
              <a:rPr lang="en">
                <a:solidFill>
                  <a:schemeClr val="accent1"/>
                </a:solidFill>
              </a:rPr>
              <a:t>o</a:t>
            </a:r>
            <a:r>
              <a:rPr lang="en">
                <a:solidFill>
                  <a:schemeClr val="accent2"/>
                </a:solidFill>
              </a:rPr>
              <a:t>u</a:t>
            </a:r>
            <a:r>
              <a:rPr lang="en"/>
              <a:t> </a:t>
            </a:r>
            <a:r>
              <a:rPr lang="en">
                <a:solidFill>
                  <a:schemeClr val="accent4"/>
                </a:solidFill>
              </a:rPr>
              <a:t>k</a:t>
            </a:r>
            <a:r>
              <a:rPr lang="en">
                <a:solidFill>
                  <a:schemeClr val="accent3"/>
                </a:solidFill>
              </a:rPr>
              <a:t>n</a:t>
            </a:r>
            <a:r>
              <a:rPr lang="en">
                <a:solidFill>
                  <a:schemeClr val="accent1"/>
                </a:solidFill>
              </a:rPr>
              <a:t>o</a:t>
            </a:r>
            <a:r>
              <a:rPr lang="en">
                <a:solidFill>
                  <a:schemeClr val="accent2"/>
                </a:solidFill>
              </a:rPr>
              <a:t>w</a:t>
            </a:r>
            <a:r>
              <a:rPr lang="en">
                <a:solidFill>
                  <a:schemeClr val="accent4"/>
                </a:solidFill>
              </a:rPr>
              <a:t>?</a:t>
            </a:r>
            <a:endParaRPr>
              <a:solidFill>
                <a:schemeClr val="accent4"/>
              </a:solidFill>
            </a:endParaRPr>
          </a:p>
        </p:txBody>
      </p:sp>
      <p:sp>
        <p:nvSpPr>
          <p:cNvPr id="561" name="Google Shape;561;p22"/>
          <p:cNvSpPr txBox="1"/>
          <p:nvPr>
            <p:ph idx="1" type="body"/>
          </p:nvPr>
        </p:nvSpPr>
        <p:spPr>
          <a:xfrm>
            <a:off x="1797000" y="2460725"/>
            <a:ext cx="8598000" cy="3211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Did you know that elephants can sense storms?</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Elephants may be able to detect a thunderstorm from hundreds of miles away, and will head towards it, looking for water.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You can add a little bit more information. But try to not overload your slides with text.</a:t>
            </a:r>
            <a:endParaRPr/>
          </a:p>
        </p:txBody>
      </p:sp>
      <p:grpSp>
        <p:nvGrpSpPr>
          <p:cNvPr id="562" name="Google Shape;562;p22"/>
          <p:cNvGrpSpPr/>
          <p:nvPr/>
        </p:nvGrpSpPr>
        <p:grpSpPr>
          <a:xfrm rot="-2923152">
            <a:off x="10070458" y="4608200"/>
            <a:ext cx="1680160" cy="1555259"/>
            <a:chOff x="1800137" y="386015"/>
            <a:chExt cx="1421864" cy="1316154"/>
          </a:xfrm>
        </p:grpSpPr>
        <p:sp>
          <p:nvSpPr>
            <p:cNvPr id="563" name="Google Shape;563;p22"/>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64" name="Google Shape;564;p22"/>
            <p:cNvGrpSpPr/>
            <p:nvPr/>
          </p:nvGrpSpPr>
          <p:grpSpPr>
            <a:xfrm>
              <a:off x="1813274" y="399386"/>
              <a:ext cx="1408727" cy="1302783"/>
              <a:chOff x="1813274" y="399386"/>
              <a:chExt cx="1408727" cy="1302783"/>
            </a:xfrm>
          </p:grpSpPr>
          <p:grpSp>
            <p:nvGrpSpPr>
              <p:cNvPr id="565" name="Google Shape;565;p22"/>
              <p:cNvGrpSpPr/>
              <p:nvPr/>
            </p:nvGrpSpPr>
            <p:grpSpPr>
              <a:xfrm>
                <a:off x="1813274" y="399386"/>
                <a:ext cx="1408727" cy="1302783"/>
                <a:chOff x="1813274" y="399386"/>
                <a:chExt cx="1408727" cy="1302783"/>
              </a:xfrm>
            </p:grpSpPr>
            <p:sp>
              <p:nvSpPr>
                <p:cNvPr id="566" name="Google Shape;566;p22"/>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7" name="Google Shape;567;p22"/>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8" name="Google Shape;568;p22"/>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569" name="Google Shape;569;p22"/>
              <p:cNvGrpSpPr/>
              <p:nvPr/>
            </p:nvGrpSpPr>
            <p:grpSpPr>
              <a:xfrm>
                <a:off x="2040710" y="579350"/>
                <a:ext cx="884187" cy="760477"/>
                <a:chOff x="2040710" y="579350"/>
                <a:chExt cx="884187" cy="760477"/>
              </a:xfrm>
            </p:grpSpPr>
            <p:sp>
              <p:nvSpPr>
                <p:cNvPr id="570" name="Google Shape;570;p22"/>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1" name="Google Shape;571;p22"/>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2" name="Google Shape;572;p22"/>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3" name="Google Shape;573;p22"/>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4" name="Google Shape;574;p22"/>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5" name="Google Shape;575;p22"/>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6" name="Google Shape;576;p22"/>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7" name="Google Shape;577;p22"/>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8" name="Google Shape;578;p22"/>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79" name="Google Shape;579;p22"/>
            <p:cNvGrpSpPr/>
            <p:nvPr/>
          </p:nvGrpSpPr>
          <p:grpSpPr>
            <a:xfrm>
              <a:off x="1800137" y="386015"/>
              <a:ext cx="1421838" cy="1316151"/>
              <a:chOff x="1800137" y="386015"/>
              <a:chExt cx="1421838" cy="1316151"/>
            </a:xfrm>
          </p:grpSpPr>
          <p:sp>
            <p:nvSpPr>
              <p:cNvPr id="580" name="Google Shape;580;p22"/>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1" name="Google Shape;581;p22"/>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2" name="Google Shape;582;p22"/>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83" name="Google Shape;583;p22"/>
          <p:cNvGrpSpPr/>
          <p:nvPr/>
        </p:nvGrpSpPr>
        <p:grpSpPr>
          <a:xfrm rot="10800000">
            <a:off x="8858466" y="4945334"/>
            <a:ext cx="1151409" cy="1162040"/>
            <a:chOff x="2023843" y="5545490"/>
            <a:chExt cx="974449" cy="983446"/>
          </a:xfrm>
        </p:grpSpPr>
        <p:sp>
          <p:nvSpPr>
            <p:cNvPr id="584" name="Google Shape;584;p22"/>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85" name="Google Shape;585;p22"/>
            <p:cNvGrpSpPr/>
            <p:nvPr/>
          </p:nvGrpSpPr>
          <p:grpSpPr>
            <a:xfrm>
              <a:off x="2043721" y="5565467"/>
              <a:ext cx="947532" cy="956758"/>
              <a:chOff x="2043721" y="5565467"/>
              <a:chExt cx="947532" cy="956758"/>
            </a:xfrm>
          </p:grpSpPr>
          <p:sp>
            <p:nvSpPr>
              <p:cNvPr id="586" name="Google Shape;586;p22"/>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7" name="Google Shape;587;p22"/>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88" name="Google Shape;588;p22"/>
              <p:cNvGrpSpPr/>
              <p:nvPr/>
            </p:nvGrpSpPr>
            <p:grpSpPr>
              <a:xfrm>
                <a:off x="2161328" y="5684451"/>
                <a:ext cx="716067" cy="722818"/>
                <a:chOff x="2161328" y="5684451"/>
                <a:chExt cx="716067" cy="722818"/>
              </a:xfrm>
            </p:grpSpPr>
            <p:sp>
              <p:nvSpPr>
                <p:cNvPr id="589" name="Google Shape;589;p22"/>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0" name="Google Shape;590;p22"/>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1" name="Google Shape;591;p22"/>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2" name="Google Shape;592;p22"/>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3" name="Google Shape;593;p22"/>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4" name="Google Shape;594;p22"/>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5" name="Google Shape;595;p22"/>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6" name="Google Shape;596;p22"/>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597" name="Google Shape;597;p22"/>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598" name="Google Shape;598;p22"/>
          <p:cNvGrpSpPr/>
          <p:nvPr/>
        </p:nvGrpSpPr>
        <p:grpSpPr>
          <a:xfrm>
            <a:off x="10336035" y="367619"/>
            <a:ext cx="1457155" cy="1341775"/>
            <a:chOff x="1917709" y="3838343"/>
            <a:chExt cx="1304292" cy="1200908"/>
          </a:xfrm>
        </p:grpSpPr>
        <p:sp>
          <p:nvSpPr>
            <p:cNvPr id="599" name="Google Shape;599;p22"/>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00" name="Google Shape;600;p22"/>
            <p:cNvGrpSpPr/>
            <p:nvPr/>
          </p:nvGrpSpPr>
          <p:grpSpPr>
            <a:xfrm>
              <a:off x="1939879" y="3860913"/>
              <a:ext cx="1272699" cy="1169101"/>
              <a:chOff x="1939879" y="3860913"/>
              <a:chExt cx="1272699" cy="1169101"/>
            </a:xfrm>
          </p:grpSpPr>
          <p:sp>
            <p:nvSpPr>
              <p:cNvPr id="601" name="Google Shape;601;p22"/>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2" name="Google Shape;602;p22"/>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3" name="Google Shape;603;p22"/>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04" name="Google Shape;604;p22"/>
            <p:cNvGrpSpPr/>
            <p:nvPr/>
          </p:nvGrpSpPr>
          <p:grpSpPr>
            <a:xfrm>
              <a:off x="1917709" y="3838343"/>
              <a:ext cx="1304292" cy="1200908"/>
              <a:chOff x="1917709" y="3838343"/>
              <a:chExt cx="1304292" cy="1200908"/>
            </a:xfrm>
          </p:grpSpPr>
          <p:sp>
            <p:nvSpPr>
              <p:cNvPr id="605" name="Google Shape;605;p22"/>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6" name="Google Shape;606;p22"/>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607" name="Google Shape;607;p22"/>
          <p:cNvGrpSpPr/>
          <p:nvPr/>
        </p:nvGrpSpPr>
        <p:grpSpPr>
          <a:xfrm flipH="1" rot="2700000">
            <a:off x="589934" y="246229"/>
            <a:ext cx="740248" cy="1837547"/>
            <a:chOff x="6095999" y="386014"/>
            <a:chExt cx="740255" cy="1837565"/>
          </a:xfrm>
        </p:grpSpPr>
        <p:grpSp>
          <p:nvGrpSpPr>
            <p:cNvPr id="608" name="Google Shape;608;p22"/>
            <p:cNvGrpSpPr/>
            <p:nvPr/>
          </p:nvGrpSpPr>
          <p:grpSpPr>
            <a:xfrm>
              <a:off x="6109421" y="399477"/>
              <a:ext cx="713459" cy="1810787"/>
              <a:chOff x="6109421" y="399477"/>
              <a:chExt cx="713459" cy="1810787"/>
            </a:xfrm>
          </p:grpSpPr>
          <p:sp>
            <p:nvSpPr>
              <p:cNvPr id="609" name="Google Shape;609;p22"/>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solidFill>
                <a:srgbClr val="FDFF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0" name="Google Shape;610;p22"/>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noFill/>
              <a:ln cap="flat" cmpd="sng" w="179975">
                <a:solidFill>
                  <a:srgbClr val="FFFEFC"/>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611" name="Google Shape;611;p22"/>
            <p:cNvSpPr/>
            <p:nvPr/>
          </p:nvSpPr>
          <p:spPr>
            <a:xfrm>
              <a:off x="6388495" y="1556451"/>
              <a:ext cx="168087" cy="660397"/>
            </a:xfrm>
            <a:custGeom>
              <a:rect b="b" l="l" r="r" t="t"/>
              <a:pathLst>
                <a:path extrusionOk="0" h="660397" w="168087">
                  <a:moveTo>
                    <a:pt x="0" y="84044"/>
                  </a:moveTo>
                  <a:cubicBezTo>
                    <a:pt x="0" y="37625"/>
                    <a:pt x="37625" y="0"/>
                    <a:pt x="84044" y="0"/>
                  </a:cubicBezTo>
                  <a:lnTo>
                    <a:pt x="84044" y="0"/>
                  </a:lnTo>
                  <a:cubicBezTo>
                    <a:pt x="130456" y="0"/>
                    <a:pt x="168088" y="37625"/>
                    <a:pt x="168088" y="84044"/>
                  </a:cubicBezTo>
                  <a:lnTo>
                    <a:pt x="168088" y="576353"/>
                  </a:lnTo>
                  <a:cubicBezTo>
                    <a:pt x="168088" y="622765"/>
                    <a:pt x="130456" y="660397"/>
                    <a:pt x="84044" y="660397"/>
                  </a:cubicBezTo>
                  <a:lnTo>
                    <a:pt x="84044" y="660397"/>
                  </a:lnTo>
                  <a:cubicBezTo>
                    <a:pt x="37625" y="660397"/>
                    <a:pt x="0" y="622765"/>
                    <a:pt x="0" y="576353"/>
                  </a:cubicBezTo>
                  <a:lnTo>
                    <a:pt x="0" y="84044"/>
                  </a:lnTo>
                  <a:close/>
                </a:path>
              </a:pathLst>
            </a:custGeom>
            <a:solidFill>
              <a:srgbClr val="DBAB9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2" name="Google Shape;612;p22"/>
            <p:cNvSpPr/>
            <p:nvPr/>
          </p:nvSpPr>
          <p:spPr>
            <a:xfrm>
              <a:off x="6368705" y="1536480"/>
              <a:ext cx="194850" cy="687099"/>
            </a:xfrm>
            <a:custGeom>
              <a:rect b="b" l="l" r="r" t="t"/>
              <a:pathLst>
                <a:path extrusionOk="0" h="687099" w="194850">
                  <a:moveTo>
                    <a:pt x="97526" y="0"/>
                  </a:moveTo>
                  <a:cubicBezTo>
                    <a:pt x="43713" y="0"/>
                    <a:pt x="0" y="43505"/>
                    <a:pt x="0" y="97318"/>
                  </a:cubicBezTo>
                  <a:cubicBezTo>
                    <a:pt x="0" y="101162"/>
                    <a:pt x="0" y="585723"/>
                    <a:pt x="0" y="589567"/>
                  </a:cubicBezTo>
                  <a:cubicBezTo>
                    <a:pt x="0" y="643379"/>
                    <a:pt x="43713" y="687099"/>
                    <a:pt x="97526" y="687099"/>
                  </a:cubicBezTo>
                  <a:cubicBezTo>
                    <a:pt x="151338" y="687099"/>
                    <a:pt x="194844" y="643379"/>
                    <a:pt x="194850" y="589567"/>
                  </a:cubicBezTo>
                  <a:lnTo>
                    <a:pt x="194850" y="97318"/>
                  </a:lnTo>
                  <a:cubicBezTo>
                    <a:pt x="194850" y="43505"/>
                    <a:pt x="151338" y="0"/>
                    <a:pt x="97526" y="0"/>
                  </a:cubicBezTo>
                  <a:close/>
                  <a:moveTo>
                    <a:pt x="97526" y="13395"/>
                  </a:moveTo>
                  <a:cubicBezTo>
                    <a:pt x="143944" y="13395"/>
                    <a:pt x="181449" y="50906"/>
                    <a:pt x="181456" y="97318"/>
                  </a:cubicBezTo>
                  <a:lnTo>
                    <a:pt x="181456" y="589567"/>
                  </a:lnTo>
                  <a:cubicBezTo>
                    <a:pt x="181456" y="635986"/>
                    <a:pt x="143944" y="673705"/>
                    <a:pt x="97526" y="673705"/>
                  </a:cubicBezTo>
                  <a:cubicBezTo>
                    <a:pt x="51114" y="673705"/>
                    <a:pt x="13395" y="635986"/>
                    <a:pt x="13395" y="589567"/>
                  </a:cubicBezTo>
                  <a:lnTo>
                    <a:pt x="13395" y="97318"/>
                  </a:lnTo>
                  <a:cubicBezTo>
                    <a:pt x="13395" y="50906"/>
                    <a:pt x="51114" y="13395"/>
                    <a:pt x="9752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3" name="Google Shape;613;p22"/>
            <p:cNvSpPr/>
            <p:nvPr/>
          </p:nvSpPr>
          <p:spPr>
            <a:xfrm>
              <a:off x="6457946" y="1596072"/>
              <a:ext cx="29179" cy="540978"/>
            </a:xfrm>
            <a:custGeom>
              <a:rect b="b" l="l" r="r" t="t"/>
              <a:pathLst>
                <a:path extrusionOk="0" h="540978" w="29179">
                  <a:moveTo>
                    <a:pt x="0" y="14587"/>
                  </a:moveTo>
                  <a:cubicBezTo>
                    <a:pt x="0" y="6530"/>
                    <a:pt x="6530" y="0"/>
                    <a:pt x="14593" y="0"/>
                  </a:cubicBezTo>
                  <a:lnTo>
                    <a:pt x="14593" y="0"/>
                  </a:lnTo>
                  <a:cubicBezTo>
                    <a:pt x="22650" y="0"/>
                    <a:pt x="29180" y="6530"/>
                    <a:pt x="29180" y="14587"/>
                  </a:cubicBezTo>
                  <a:lnTo>
                    <a:pt x="29180" y="526385"/>
                  </a:lnTo>
                  <a:cubicBezTo>
                    <a:pt x="29180" y="534442"/>
                    <a:pt x="22650" y="540978"/>
                    <a:pt x="14593" y="540978"/>
                  </a:cubicBezTo>
                  <a:lnTo>
                    <a:pt x="14593" y="540978"/>
                  </a:lnTo>
                  <a:cubicBezTo>
                    <a:pt x="6530" y="540978"/>
                    <a:pt x="0" y="534442"/>
                    <a:pt x="0" y="526385"/>
                  </a:cubicBezTo>
                  <a:lnTo>
                    <a:pt x="0" y="14587"/>
                  </a:lnTo>
                  <a:close/>
                </a:path>
              </a:pathLst>
            </a:custGeom>
            <a:solidFill>
              <a:srgbClr val="9E6D5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4" name="Google Shape;614;p22"/>
            <p:cNvSpPr/>
            <p:nvPr/>
          </p:nvSpPr>
          <p:spPr>
            <a:xfrm>
              <a:off x="6115810" y="406153"/>
              <a:ext cx="713459" cy="1298333"/>
            </a:xfrm>
            <a:custGeom>
              <a:rect b="b" l="l" r="r" t="t"/>
              <a:pathLst>
                <a:path extrusionOk="0" h="1298333" w="713459">
                  <a:moveTo>
                    <a:pt x="356730" y="0"/>
                  </a:moveTo>
                  <a:cubicBezTo>
                    <a:pt x="161605" y="0"/>
                    <a:pt x="3315" y="130357"/>
                    <a:pt x="315" y="292070"/>
                  </a:cubicBezTo>
                  <a:cubicBezTo>
                    <a:pt x="281" y="293624"/>
                    <a:pt x="0" y="295117"/>
                    <a:pt x="0" y="296678"/>
                  </a:cubicBezTo>
                  <a:lnTo>
                    <a:pt x="0" y="1169432"/>
                  </a:lnTo>
                  <a:cubicBezTo>
                    <a:pt x="0" y="1240617"/>
                    <a:pt x="45387" y="1298334"/>
                    <a:pt x="101336" y="1298334"/>
                  </a:cubicBezTo>
                  <a:lnTo>
                    <a:pt x="612117" y="1298334"/>
                  </a:lnTo>
                  <a:cubicBezTo>
                    <a:pt x="668072" y="1298334"/>
                    <a:pt x="713460" y="1240617"/>
                    <a:pt x="713460" y="1169432"/>
                  </a:cubicBezTo>
                  <a:lnTo>
                    <a:pt x="713460" y="296678"/>
                  </a:lnTo>
                  <a:cubicBezTo>
                    <a:pt x="713460" y="295124"/>
                    <a:pt x="713172" y="293624"/>
                    <a:pt x="713145" y="292070"/>
                  </a:cubicBezTo>
                  <a:cubicBezTo>
                    <a:pt x="710144" y="130357"/>
                    <a:pt x="551848" y="0"/>
                    <a:pt x="35673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5" name="Google Shape;615;p22"/>
            <p:cNvSpPr/>
            <p:nvPr/>
          </p:nvSpPr>
          <p:spPr>
            <a:xfrm>
              <a:off x="6095999" y="386014"/>
              <a:ext cx="740255" cy="1325223"/>
            </a:xfrm>
            <a:custGeom>
              <a:rect b="b" l="l" r="r" t="t"/>
              <a:pathLst>
                <a:path extrusionOk="0" h="1325223" w="740255">
                  <a:moveTo>
                    <a:pt x="370232" y="0"/>
                  </a:moveTo>
                  <a:cubicBezTo>
                    <a:pt x="168557" y="0"/>
                    <a:pt x="3570" y="135537"/>
                    <a:pt x="422" y="305350"/>
                  </a:cubicBezTo>
                  <a:cubicBezTo>
                    <a:pt x="415" y="305491"/>
                    <a:pt x="0" y="308900"/>
                    <a:pt x="0" y="310166"/>
                  </a:cubicBezTo>
                  <a:lnTo>
                    <a:pt x="0" y="1182907"/>
                  </a:lnTo>
                  <a:cubicBezTo>
                    <a:pt x="0" y="1260870"/>
                    <a:pt x="50538" y="1325224"/>
                    <a:pt x="114691" y="1325224"/>
                  </a:cubicBezTo>
                  <a:lnTo>
                    <a:pt x="625565" y="1325224"/>
                  </a:lnTo>
                  <a:cubicBezTo>
                    <a:pt x="689725" y="1325224"/>
                    <a:pt x="740256" y="1260870"/>
                    <a:pt x="740256" y="1182907"/>
                  </a:cubicBezTo>
                  <a:lnTo>
                    <a:pt x="740256" y="310166"/>
                  </a:lnTo>
                  <a:cubicBezTo>
                    <a:pt x="740256" y="308900"/>
                    <a:pt x="740209" y="308029"/>
                    <a:pt x="740048" y="306402"/>
                  </a:cubicBezTo>
                  <a:cubicBezTo>
                    <a:pt x="740048" y="306395"/>
                    <a:pt x="740048" y="305491"/>
                    <a:pt x="740048" y="305350"/>
                  </a:cubicBezTo>
                  <a:cubicBezTo>
                    <a:pt x="736900" y="135537"/>
                    <a:pt x="571913" y="0"/>
                    <a:pt x="370232" y="0"/>
                  </a:cubicBezTo>
                  <a:close/>
                  <a:moveTo>
                    <a:pt x="370232" y="13395"/>
                  </a:moveTo>
                  <a:cubicBezTo>
                    <a:pt x="565357" y="13395"/>
                    <a:pt x="723653" y="143851"/>
                    <a:pt x="726653" y="305565"/>
                  </a:cubicBezTo>
                  <a:cubicBezTo>
                    <a:pt x="726680" y="307119"/>
                    <a:pt x="726861" y="308605"/>
                    <a:pt x="726861" y="310166"/>
                  </a:cubicBezTo>
                  <a:lnTo>
                    <a:pt x="726861" y="1182907"/>
                  </a:lnTo>
                  <a:cubicBezTo>
                    <a:pt x="726861" y="1254085"/>
                    <a:pt x="681520" y="1311829"/>
                    <a:pt x="625565" y="1311829"/>
                  </a:cubicBezTo>
                  <a:lnTo>
                    <a:pt x="114691" y="1311829"/>
                  </a:lnTo>
                  <a:cubicBezTo>
                    <a:pt x="58742" y="1311829"/>
                    <a:pt x="13395" y="1254085"/>
                    <a:pt x="13395" y="1182907"/>
                  </a:cubicBezTo>
                  <a:lnTo>
                    <a:pt x="13395" y="310166"/>
                  </a:lnTo>
                  <a:cubicBezTo>
                    <a:pt x="13395" y="308605"/>
                    <a:pt x="13783" y="307119"/>
                    <a:pt x="13816" y="305565"/>
                  </a:cubicBezTo>
                  <a:cubicBezTo>
                    <a:pt x="16817" y="143851"/>
                    <a:pt x="175113" y="13395"/>
                    <a:pt x="370232"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6" name="Google Shape;616;p22"/>
            <p:cNvSpPr/>
            <p:nvPr/>
          </p:nvSpPr>
          <p:spPr>
            <a:xfrm>
              <a:off x="6520693" y="599213"/>
              <a:ext cx="148953" cy="1010347"/>
            </a:xfrm>
            <a:custGeom>
              <a:rect b="b" l="l" r="r" t="t"/>
              <a:pathLst>
                <a:path extrusionOk="0" h="1010347" w="148953">
                  <a:moveTo>
                    <a:pt x="0" y="66914"/>
                  </a:moveTo>
                  <a:cubicBezTo>
                    <a:pt x="0" y="29959"/>
                    <a:pt x="33346" y="0"/>
                    <a:pt x="74480" y="0"/>
                  </a:cubicBezTo>
                  <a:lnTo>
                    <a:pt x="74480" y="0"/>
                  </a:lnTo>
                  <a:cubicBezTo>
                    <a:pt x="115608" y="0"/>
                    <a:pt x="148954" y="29959"/>
                    <a:pt x="148954" y="66914"/>
                  </a:cubicBezTo>
                  <a:lnTo>
                    <a:pt x="148954" y="943428"/>
                  </a:lnTo>
                  <a:cubicBezTo>
                    <a:pt x="148954" y="980384"/>
                    <a:pt x="115608" y="1010347"/>
                    <a:pt x="74480" y="1010347"/>
                  </a:cubicBezTo>
                  <a:lnTo>
                    <a:pt x="74480"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7" name="Google Shape;617;p22"/>
            <p:cNvSpPr/>
            <p:nvPr/>
          </p:nvSpPr>
          <p:spPr>
            <a:xfrm>
              <a:off x="6545908" y="628622"/>
              <a:ext cx="73911" cy="951523"/>
            </a:xfrm>
            <a:custGeom>
              <a:rect b="b" l="l" r="r" t="t"/>
              <a:pathLst>
                <a:path extrusionOk="0" h="951523" w="73911">
                  <a:moveTo>
                    <a:pt x="0" y="33792"/>
                  </a:moveTo>
                  <a:cubicBezTo>
                    <a:pt x="0" y="15128"/>
                    <a:pt x="16549" y="0"/>
                    <a:pt x="36956" y="0"/>
                  </a:cubicBezTo>
                  <a:lnTo>
                    <a:pt x="36956" y="0"/>
                  </a:lnTo>
                  <a:cubicBezTo>
                    <a:pt x="57369" y="0"/>
                    <a:pt x="73911" y="15128"/>
                    <a:pt x="73911" y="33792"/>
                  </a:cubicBezTo>
                  <a:lnTo>
                    <a:pt x="73911" y="917736"/>
                  </a:lnTo>
                  <a:cubicBezTo>
                    <a:pt x="73911" y="936394"/>
                    <a:pt x="57369" y="951523"/>
                    <a:pt x="36956" y="951523"/>
                  </a:cubicBezTo>
                  <a:lnTo>
                    <a:pt x="36956" y="951523"/>
                  </a:lnTo>
                  <a:cubicBezTo>
                    <a:pt x="16549"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8" name="Google Shape;618;p22"/>
            <p:cNvSpPr/>
            <p:nvPr/>
          </p:nvSpPr>
          <p:spPr>
            <a:xfrm>
              <a:off x="6244122" y="599213"/>
              <a:ext cx="148947" cy="1010347"/>
            </a:xfrm>
            <a:custGeom>
              <a:rect b="b" l="l" r="r" t="t"/>
              <a:pathLst>
                <a:path extrusionOk="0" h="1010347" w="148947">
                  <a:moveTo>
                    <a:pt x="0" y="66914"/>
                  </a:moveTo>
                  <a:cubicBezTo>
                    <a:pt x="0" y="29959"/>
                    <a:pt x="33346" y="0"/>
                    <a:pt x="74474" y="0"/>
                  </a:cubicBezTo>
                  <a:lnTo>
                    <a:pt x="74474" y="0"/>
                  </a:lnTo>
                  <a:cubicBezTo>
                    <a:pt x="115608" y="0"/>
                    <a:pt x="148947" y="29959"/>
                    <a:pt x="148947" y="66914"/>
                  </a:cubicBezTo>
                  <a:lnTo>
                    <a:pt x="148947" y="943428"/>
                  </a:lnTo>
                  <a:cubicBezTo>
                    <a:pt x="148947" y="980384"/>
                    <a:pt x="115608" y="1010347"/>
                    <a:pt x="74474" y="1010347"/>
                  </a:cubicBezTo>
                  <a:lnTo>
                    <a:pt x="74474"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9" name="Google Shape;619;p22"/>
            <p:cNvSpPr/>
            <p:nvPr/>
          </p:nvSpPr>
          <p:spPr>
            <a:xfrm>
              <a:off x="6269338" y="628622"/>
              <a:ext cx="73911" cy="951523"/>
            </a:xfrm>
            <a:custGeom>
              <a:rect b="b" l="l" r="r" t="t"/>
              <a:pathLst>
                <a:path extrusionOk="0" h="951523" w="73911">
                  <a:moveTo>
                    <a:pt x="0" y="33792"/>
                  </a:moveTo>
                  <a:cubicBezTo>
                    <a:pt x="0" y="15128"/>
                    <a:pt x="16542" y="0"/>
                    <a:pt x="36956" y="0"/>
                  </a:cubicBezTo>
                  <a:lnTo>
                    <a:pt x="36956" y="0"/>
                  </a:lnTo>
                  <a:cubicBezTo>
                    <a:pt x="57362" y="0"/>
                    <a:pt x="73911" y="15128"/>
                    <a:pt x="73911" y="33792"/>
                  </a:cubicBezTo>
                  <a:lnTo>
                    <a:pt x="73911" y="917736"/>
                  </a:lnTo>
                  <a:cubicBezTo>
                    <a:pt x="73911" y="936394"/>
                    <a:pt x="57362" y="951523"/>
                    <a:pt x="36956" y="951523"/>
                  </a:cubicBezTo>
                  <a:lnTo>
                    <a:pt x="36956" y="951523"/>
                  </a:lnTo>
                  <a:cubicBezTo>
                    <a:pt x="16542"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20" name="Google Shape;620;p22"/>
          <p:cNvGrpSpPr/>
          <p:nvPr/>
        </p:nvGrpSpPr>
        <p:grpSpPr>
          <a:xfrm>
            <a:off x="165053" y="4664994"/>
            <a:ext cx="2236285" cy="1937104"/>
            <a:chOff x="3540575" y="179636"/>
            <a:chExt cx="2203888" cy="1909229"/>
          </a:xfrm>
        </p:grpSpPr>
        <p:sp>
          <p:nvSpPr>
            <p:cNvPr id="621" name="Google Shape;621;p22"/>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22" name="Google Shape;622;p22"/>
            <p:cNvGrpSpPr/>
            <p:nvPr/>
          </p:nvGrpSpPr>
          <p:grpSpPr>
            <a:xfrm>
              <a:off x="3540575" y="179636"/>
              <a:ext cx="2203888" cy="1909229"/>
              <a:chOff x="3540575" y="179636"/>
              <a:chExt cx="2203888" cy="1909229"/>
            </a:xfrm>
          </p:grpSpPr>
          <p:sp>
            <p:nvSpPr>
              <p:cNvPr id="623" name="Google Shape;623;p22"/>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4" name="Google Shape;624;p22"/>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5" name="Google Shape;625;p22"/>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26" name="Google Shape;626;p22"/>
              <p:cNvGrpSpPr/>
              <p:nvPr/>
            </p:nvGrpSpPr>
            <p:grpSpPr>
              <a:xfrm>
                <a:off x="3540575" y="179636"/>
                <a:ext cx="2203888" cy="1592821"/>
                <a:chOff x="3540575" y="179636"/>
                <a:chExt cx="2203888" cy="1592821"/>
              </a:xfrm>
            </p:grpSpPr>
            <p:grpSp>
              <p:nvGrpSpPr>
                <p:cNvPr id="627" name="Google Shape;627;p22"/>
                <p:cNvGrpSpPr/>
                <p:nvPr/>
              </p:nvGrpSpPr>
              <p:grpSpPr>
                <a:xfrm>
                  <a:off x="3540575" y="179636"/>
                  <a:ext cx="2203888" cy="1592821"/>
                  <a:chOff x="3540575" y="179636"/>
                  <a:chExt cx="2203888" cy="1592821"/>
                </a:xfrm>
              </p:grpSpPr>
              <p:sp>
                <p:nvSpPr>
                  <p:cNvPr id="628" name="Google Shape;628;p22"/>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9" name="Google Shape;629;p22"/>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0" name="Google Shape;630;p22"/>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1" name="Google Shape;631;p22"/>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2" name="Google Shape;632;p22"/>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3" name="Google Shape;633;p22"/>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4" name="Google Shape;634;p22"/>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5" name="Google Shape;635;p22"/>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6" name="Google Shape;636;p22"/>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7" name="Google Shape;637;p22"/>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638" name="Google Shape;638;p22"/>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9" name="Google Shape;639;p22"/>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0" name="Google Shape;640;p22"/>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1" name="Google Shape;641;p22"/>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2" name="Google Shape;642;p22"/>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3" name="Google Shape;643;p22"/>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644" name="Google Shape;644;p22"/>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5" name="Google Shape;645;p22"/>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6" name="Google Shape;646;p22"/>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7" name="Google Shape;647;p22"/>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8" name="Google Shape;648;p22"/>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23"/>
          <p:cNvSpPr/>
          <p:nvPr/>
        </p:nvSpPr>
        <p:spPr>
          <a:xfrm>
            <a:off x="6735675" y="3895344"/>
            <a:ext cx="1851738" cy="641625"/>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cats.</a:t>
            </a:r>
          </a:p>
        </p:txBody>
      </p:sp>
      <p:sp>
        <p:nvSpPr>
          <p:cNvPr id="654" name="Google Shape;654;p23"/>
          <p:cNvSpPr/>
          <p:nvPr/>
        </p:nvSpPr>
        <p:spPr>
          <a:xfrm>
            <a:off x="6735675" y="3008376"/>
            <a:ext cx="3492890" cy="866151"/>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lazy than</a:t>
            </a:r>
          </a:p>
        </p:txBody>
      </p:sp>
      <p:sp>
        <p:nvSpPr>
          <p:cNvPr id="655" name="Google Shape;655;p23"/>
          <p:cNvSpPr/>
          <p:nvPr/>
        </p:nvSpPr>
        <p:spPr>
          <a:xfrm>
            <a:off x="6735675" y="2282675"/>
            <a:ext cx="3833205" cy="541452"/>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even more</a:t>
            </a:r>
          </a:p>
        </p:txBody>
      </p:sp>
      <p:sp>
        <p:nvSpPr>
          <p:cNvPr id="656" name="Google Shape;656;p23"/>
          <p:cNvSpPr/>
          <p:nvPr/>
        </p:nvSpPr>
        <p:spPr>
          <a:xfrm>
            <a:off x="6735675" y="1273025"/>
            <a:ext cx="4027797" cy="68307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Koalas are</a:t>
            </a:r>
          </a:p>
        </p:txBody>
      </p:sp>
      <p:pic>
        <p:nvPicPr>
          <p:cNvPr id="657" name="Google Shape;657;p23"/>
          <p:cNvPicPr preferRelativeResize="0"/>
          <p:nvPr/>
        </p:nvPicPr>
        <p:blipFill rotWithShape="1">
          <a:blip r:embed="rId3">
            <a:alphaModFix/>
          </a:blip>
          <a:srcRect b="0" l="5658" r="5658" t="0"/>
          <a:stretch/>
        </p:blipFill>
        <p:spPr>
          <a:xfrm>
            <a:off x="550225" y="802978"/>
            <a:ext cx="5790000" cy="4351500"/>
          </a:xfrm>
          <a:prstGeom prst="roundRect">
            <a:avLst>
              <a:gd fmla="val 0" name="adj"/>
            </a:avLst>
          </a:prstGeom>
          <a:noFill/>
          <a:ln cap="flat" cmpd="sng" w="1143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sp>
        <p:nvSpPr>
          <p:cNvPr id="658" name="Google Shape;658;p23"/>
          <p:cNvSpPr txBox="1"/>
          <p:nvPr>
            <p:ph idx="4294967295" type="title"/>
          </p:nvPr>
        </p:nvSpPr>
        <p:spPr>
          <a:xfrm>
            <a:off x="6591400" y="802975"/>
            <a:ext cx="5256600" cy="4351500"/>
          </a:xfrm>
          <a:prstGeom prst="rect">
            <a:avLst/>
          </a:prstGeom>
        </p:spPr>
        <p:txBody>
          <a:bodyPr anchorCtr="0" anchor="ctr" bIns="121900" lIns="121900" spcFirstLastPara="1" rIns="121900" wrap="square" tIns="121900">
            <a:noAutofit/>
          </a:bodyPr>
          <a:lstStyle/>
          <a:p>
            <a:pPr indent="0" lvl="0" marL="0" rtl="0" algn="l">
              <a:lnSpc>
                <a:spcPct val="80000"/>
              </a:lnSpc>
              <a:spcBef>
                <a:spcPts val="0"/>
              </a:spcBef>
              <a:spcAft>
                <a:spcPts val="0"/>
              </a:spcAft>
              <a:buNone/>
            </a:pPr>
            <a:r>
              <a:rPr lang="en" sz="7000"/>
              <a:t>Koalas are even more lazy than cats.</a:t>
            </a:r>
            <a:endParaRPr sz="7000"/>
          </a:p>
        </p:txBody>
      </p:sp>
      <p:sp>
        <p:nvSpPr>
          <p:cNvPr id="659" name="Google Shape;659;p23"/>
          <p:cNvSpPr txBox="1"/>
          <p:nvPr>
            <p:ph idx="4294967295" type="body"/>
          </p:nvPr>
        </p:nvSpPr>
        <p:spPr>
          <a:xfrm>
            <a:off x="550225" y="5341800"/>
            <a:ext cx="11129100" cy="974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Koalas don’t have much energy and, when not feasting on leaves, they spend their time dozing in the branches. Believe it or not, they can sleep for up to 18 hours a day!</a:t>
            </a:r>
            <a:endParaRPr/>
          </a:p>
        </p:txBody>
      </p:sp>
      <p:grpSp>
        <p:nvGrpSpPr>
          <p:cNvPr id="660" name="Google Shape;660;p23"/>
          <p:cNvGrpSpPr/>
          <p:nvPr/>
        </p:nvGrpSpPr>
        <p:grpSpPr>
          <a:xfrm rot="-2700000">
            <a:off x="10473184" y="3685804"/>
            <a:ext cx="740248" cy="1837547"/>
            <a:chOff x="6095999" y="386014"/>
            <a:chExt cx="740255" cy="1837565"/>
          </a:xfrm>
        </p:grpSpPr>
        <p:grpSp>
          <p:nvGrpSpPr>
            <p:cNvPr id="661" name="Google Shape;661;p23"/>
            <p:cNvGrpSpPr/>
            <p:nvPr/>
          </p:nvGrpSpPr>
          <p:grpSpPr>
            <a:xfrm>
              <a:off x="6109421" y="399477"/>
              <a:ext cx="713459" cy="1810787"/>
              <a:chOff x="6109421" y="399477"/>
              <a:chExt cx="713459" cy="1810787"/>
            </a:xfrm>
          </p:grpSpPr>
          <p:sp>
            <p:nvSpPr>
              <p:cNvPr id="662" name="Google Shape;662;p23"/>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solidFill>
                <a:srgbClr val="FDFF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3" name="Google Shape;663;p23"/>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noFill/>
              <a:ln cap="flat" cmpd="sng" w="179975">
                <a:solidFill>
                  <a:srgbClr val="FFFEFC"/>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664" name="Google Shape;664;p23"/>
            <p:cNvSpPr/>
            <p:nvPr/>
          </p:nvSpPr>
          <p:spPr>
            <a:xfrm>
              <a:off x="6388495" y="1556451"/>
              <a:ext cx="168087" cy="660397"/>
            </a:xfrm>
            <a:custGeom>
              <a:rect b="b" l="l" r="r" t="t"/>
              <a:pathLst>
                <a:path extrusionOk="0" h="660397" w="168087">
                  <a:moveTo>
                    <a:pt x="0" y="84044"/>
                  </a:moveTo>
                  <a:cubicBezTo>
                    <a:pt x="0" y="37625"/>
                    <a:pt x="37625" y="0"/>
                    <a:pt x="84044" y="0"/>
                  </a:cubicBezTo>
                  <a:lnTo>
                    <a:pt x="84044" y="0"/>
                  </a:lnTo>
                  <a:cubicBezTo>
                    <a:pt x="130456" y="0"/>
                    <a:pt x="168088" y="37625"/>
                    <a:pt x="168088" y="84044"/>
                  </a:cubicBezTo>
                  <a:lnTo>
                    <a:pt x="168088" y="576353"/>
                  </a:lnTo>
                  <a:cubicBezTo>
                    <a:pt x="168088" y="622765"/>
                    <a:pt x="130456" y="660397"/>
                    <a:pt x="84044" y="660397"/>
                  </a:cubicBezTo>
                  <a:lnTo>
                    <a:pt x="84044" y="660397"/>
                  </a:lnTo>
                  <a:cubicBezTo>
                    <a:pt x="37625" y="660397"/>
                    <a:pt x="0" y="622765"/>
                    <a:pt x="0" y="576353"/>
                  </a:cubicBezTo>
                  <a:lnTo>
                    <a:pt x="0" y="84044"/>
                  </a:lnTo>
                  <a:close/>
                </a:path>
              </a:pathLst>
            </a:custGeom>
            <a:solidFill>
              <a:srgbClr val="DBAB9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5" name="Google Shape;665;p23"/>
            <p:cNvSpPr/>
            <p:nvPr/>
          </p:nvSpPr>
          <p:spPr>
            <a:xfrm>
              <a:off x="6368705" y="1536480"/>
              <a:ext cx="194850" cy="687099"/>
            </a:xfrm>
            <a:custGeom>
              <a:rect b="b" l="l" r="r" t="t"/>
              <a:pathLst>
                <a:path extrusionOk="0" h="687099" w="194850">
                  <a:moveTo>
                    <a:pt x="97526" y="0"/>
                  </a:moveTo>
                  <a:cubicBezTo>
                    <a:pt x="43713" y="0"/>
                    <a:pt x="0" y="43505"/>
                    <a:pt x="0" y="97318"/>
                  </a:cubicBezTo>
                  <a:cubicBezTo>
                    <a:pt x="0" y="101162"/>
                    <a:pt x="0" y="585723"/>
                    <a:pt x="0" y="589567"/>
                  </a:cubicBezTo>
                  <a:cubicBezTo>
                    <a:pt x="0" y="643379"/>
                    <a:pt x="43713" y="687099"/>
                    <a:pt x="97526" y="687099"/>
                  </a:cubicBezTo>
                  <a:cubicBezTo>
                    <a:pt x="151338" y="687099"/>
                    <a:pt x="194844" y="643379"/>
                    <a:pt x="194850" y="589567"/>
                  </a:cubicBezTo>
                  <a:lnTo>
                    <a:pt x="194850" y="97318"/>
                  </a:lnTo>
                  <a:cubicBezTo>
                    <a:pt x="194850" y="43505"/>
                    <a:pt x="151338" y="0"/>
                    <a:pt x="97526" y="0"/>
                  </a:cubicBezTo>
                  <a:close/>
                  <a:moveTo>
                    <a:pt x="97526" y="13395"/>
                  </a:moveTo>
                  <a:cubicBezTo>
                    <a:pt x="143944" y="13395"/>
                    <a:pt x="181449" y="50906"/>
                    <a:pt x="181456" y="97318"/>
                  </a:cubicBezTo>
                  <a:lnTo>
                    <a:pt x="181456" y="589567"/>
                  </a:lnTo>
                  <a:cubicBezTo>
                    <a:pt x="181456" y="635986"/>
                    <a:pt x="143944" y="673705"/>
                    <a:pt x="97526" y="673705"/>
                  </a:cubicBezTo>
                  <a:cubicBezTo>
                    <a:pt x="51114" y="673705"/>
                    <a:pt x="13395" y="635986"/>
                    <a:pt x="13395" y="589567"/>
                  </a:cubicBezTo>
                  <a:lnTo>
                    <a:pt x="13395" y="97318"/>
                  </a:lnTo>
                  <a:cubicBezTo>
                    <a:pt x="13395" y="50906"/>
                    <a:pt x="51114" y="13395"/>
                    <a:pt x="9752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6" name="Google Shape;666;p23"/>
            <p:cNvSpPr/>
            <p:nvPr/>
          </p:nvSpPr>
          <p:spPr>
            <a:xfrm>
              <a:off x="6457946" y="1596072"/>
              <a:ext cx="29179" cy="540978"/>
            </a:xfrm>
            <a:custGeom>
              <a:rect b="b" l="l" r="r" t="t"/>
              <a:pathLst>
                <a:path extrusionOk="0" h="540978" w="29179">
                  <a:moveTo>
                    <a:pt x="0" y="14587"/>
                  </a:moveTo>
                  <a:cubicBezTo>
                    <a:pt x="0" y="6530"/>
                    <a:pt x="6530" y="0"/>
                    <a:pt x="14593" y="0"/>
                  </a:cubicBezTo>
                  <a:lnTo>
                    <a:pt x="14593" y="0"/>
                  </a:lnTo>
                  <a:cubicBezTo>
                    <a:pt x="22650" y="0"/>
                    <a:pt x="29180" y="6530"/>
                    <a:pt x="29180" y="14587"/>
                  </a:cubicBezTo>
                  <a:lnTo>
                    <a:pt x="29180" y="526385"/>
                  </a:lnTo>
                  <a:cubicBezTo>
                    <a:pt x="29180" y="534442"/>
                    <a:pt x="22650" y="540978"/>
                    <a:pt x="14593" y="540978"/>
                  </a:cubicBezTo>
                  <a:lnTo>
                    <a:pt x="14593" y="540978"/>
                  </a:lnTo>
                  <a:cubicBezTo>
                    <a:pt x="6530" y="540978"/>
                    <a:pt x="0" y="534442"/>
                    <a:pt x="0" y="526385"/>
                  </a:cubicBezTo>
                  <a:lnTo>
                    <a:pt x="0" y="14587"/>
                  </a:lnTo>
                  <a:close/>
                </a:path>
              </a:pathLst>
            </a:custGeom>
            <a:solidFill>
              <a:srgbClr val="9E6D5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7" name="Google Shape;667;p23"/>
            <p:cNvSpPr/>
            <p:nvPr/>
          </p:nvSpPr>
          <p:spPr>
            <a:xfrm>
              <a:off x="6115810" y="406153"/>
              <a:ext cx="713459" cy="1298333"/>
            </a:xfrm>
            <a:custGeom>
              <a:rect b="b" l="l" r="r" t="t"/>
              <a:pathLst>
                <a:path extrusionOk="0" h="1298333" w="713459">
                  <a:moveTo>
                    <a:pt x="356730" y="0"/>
                  </a:moveTo>
                  <a:cubicBezTo>
                    <a:pt x="161605" y="0"/>
                    <a:pt x="3315" y="130357"/>
                    <a:pt x="315" y="292070"/>
                  </a:cubicBezTo>
                  <a:cubicBezTo>
                    <a:pt x="281" y="293624"/>
                    <a:pt x="0" y="295117"/>
                    <a:pt x="0" y="296678"/>
                  </a:cubicBezTo>
                  <a:lnTo>
                    <a:pt x="0" y="1169432"/>
                  </a:lnTo>
                  <a:cubicBezTo>
                    <a:pt x="0" y="1240617"/>
                    <a:pt x="45387" y="1298334"/>
                    <a:pt x="101336" y="1298334"/>
                  </a:cubicBezTo>
                  <a:lnTo>
                    <a:pt x="612117" y="1298334"/>
                  </a:lnTo>
                  <a:cubicBezTo>
                    <a:pt x="668072" y="1298334"/>
                    <a:pt x="713460" y="1240617"/>
                    <a:pt x="713460" y="1169432"/>
                  </a:cubicBezTo>
                  <a:lnTo>
                    <a:pt x="713460" y="296678"/>
                  </a:lnTo>
                  <a:cubicBezTo>
                    <a:pt x="713460" y="295124"/>
                    <a:pt x="713172" y="293624"/>
                    <a:pt x="713145" y="292070"/>
                  </a:cubicBezTo>
                  <a:cubicBezTo>
                    <a:pt x="710144" y="130357"/>
                    <a:pt x="551848" y="0"/>
                    <a:pt x="35673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8" name="Google Shape;668;p23"/>
            <p:cNvSpPr/>
            <p:nvPr/>
          </p:nvSpPr>
          <p:spPr>
            <a:xfrm>
              <a:off x="6095999" y="386014"/>
              <a:ext cx="740255" cy="1325223"/>
            </a:xfrm>
            <a:custGeom>
              <a:rect b="b" l="l" r="r" t="t"/>
              <a:pathLst>
                <a:path extrusionOk="0" h="1325223" w="740255">
                  <a:moveTo>
                    <a:pt x="370232" y="0"/>
                  </a:moveTo>
                  <a:cubicBezTo>
                    <a:pt x="168557" y="0"/>
                    <a:pt x="3570" y="135537"/>
                    <a:pt x="422" y="305350"/>
                  </a:cubicBezTo>
                  <a:cubicBezTo>
                    <a:pt x="415" y="305491"/>
                    <a:pt x="0" y="308900"/>
                    <a:pt x="0" y="310166"/>
                  </a:cubicBezTo>
                  <a:lnTo>
                    <a:pt x="0" y="1182907"/>
                  </a:lnTo>
                  <a:cubicBezTo>
                    <a:pt x="0" y="1260870"/>
                    <a:pt x="50538" y="1325224"/>
                    <a:pt x="114691" y="1325224"/>
                  </a:cubicBezTo>
                  <a:lnTo>
                    <a:pt x="625565" y="1325224"/>
                  </a:lnTo>
                  <a:cubicBezTo>
                    <a:pt x="689725" y="1325224"/>
                    <a:pt x="740256" y="1260870"/>
                    <a:pt x="740256" y="1182907"/>
                  </a:cubicBezTo>
                  <a:lnTo>
                    <a:pt x="740256" y="310166"/>
                  </a:lnTo>
                  <a:cubicBezTo>
                    <a:pt x="740256" y="308900"/>
                    <a:pt x="740209" y="308029"/>
                    <a:pt x="740048" y="306402"/>
                  </a:cubicBezTo>
                  <a:cubicBezTo>
                    <a:pt x="740048" y="306395"/>
                    <a:pt x="740048" y="305491"/>
                    <a:pt x="740048" y="305350"/>
                  </a:cubicBezTo>
                  <a:cubicBezTo>
                    <a:pt x="736900" y="135537"/>
                    <a:pt x="571913" y="0"/>
                    <a:pt x="370232" y="0"/>
                  </a:cubicBezTo>
                  <a:close/>
                  <a:moveTo>
                    <a:pt x="370232" y="13395"/>
                  </a:moveTo>
                  <a:cubicBezTo>
                    <a:pt x="565357" y="13395"/>
                    <a:pt x="723653" y="143851"/>
                    <a:pt x="726653" y="305565"/>
                  </a:cubicBezTo>
                  <a:cubicBezTo>
                    <a:pt x="726680" y="307119"/>
                    <a:pt x="726861" y="308605"/>
                    <a:pt x="726861" y="310166"/>
                  </a:cubicBezTo>
                  <a:lnTo>
                    <a:pt x="726861" y="1182907"/>
                  </a:lnTo>
                  <a:cubicBezTo>
                    <a:pt x="726861" y="1254085"/>
                    <a:pt x="681520" y="1311829"/>
                    <a:pt x="625565" y="1311829"/>
                  </a:cubicBezTo>
                  <a:lnTo>
                    <a:pt x="114691" y="1311829"/>
                  </a:lnTo>
                  <a:cubicBezTo>
                    <a:pt x="58742" y="1311829"/>
                    <a:pt x="13395" y="1254085"/>
                    <a:pt x="13395" y="1182907"/>
                  </a:cubicBezTo>
                  <a:lnTo>
                    <a:pt x="13395" y="310166"/>
                  </a:lnTo>
                  <a:cubicBezTo>
                    <a:pt x="13395" y="308605"/>
                    <a:pt x="13783" y="307119"/>
                    <a:pt x="13816" y="305565"/>
                  </a:cubicBezTo>
                  <a:cubicBezTo>
                    <a:pt x="16817" y="143851"/>
                    <a:pt x="175113" y="13395"/>
                    <a:pt x="370232"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9" name="Google Shape;669;p23"/>
            <p:cNvSpPr/>
            <p:nvPr/>
          </p:nvSpPr>
          <p:spPr>
            <a:xfrm>
              <a:off x="6520693" y="599213"/>
              <a:ext cx="148953" cy="1010347"/>
            </a:xfrm>
            <a:custGeom>
              <a:rect b="b" l="l" r="r" t="t"/>
              <a:pathLst>
                <a:path extrusionOk="0" h="1010347" w="148953">
                  <a:moveTo>
                    <a:pt x="0" y="66914"/>
                  </a:moveTo>
                  <a:cubicBezTo>
                    <a:pt x="0" y="29959"/>
                    <a:pt x="33346" y="0"/>
                    <a:pt x="74480" y="0"/>
                  </a:cubicBezTo>
                  <a:lnTo>
                    <a:pt x="74480" y="0"/>
                  </a:lnTo>
                  <a:cubicBezTo>
                    <a:pt x="115608" y="0"/>
                    <a:pt x="148954" y="29959"/>
                    <a:pt x="148954" y="66914"/>
                  </a:cubicBezTo>
                  <a:lnTo>
                    <a:pt x="148954" y="943428"/>
                  </a:lnTo>
                  <a:cubicBezTo>
                    <a:pt x="148954" y="980384"/>
                    <a:pt x="115608" y="1010347"/>
                    <a:pt x="74480" y="1010347"/>
                  </a:cubicBezTo>
                  <a:lnTo>
                    <a:pt x="74480"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0" name="Google Shape;670;p23"/>
            <p:cNvSpPr/>
            <p:nvPr/>
          </p:nvSpPr>
          <p:spPr>
            <a:xfrm>
              <a:off x="6545908" y="628622"/>
              <a:ext cx="73911" cy="951523"/>
            </a:xfrm>
            <a:custGeom>
              <a:rect b="b" l="l" r="r" t="t"/>
              <a:pathLst>
                <a:path extrusionOk="0" h="951523" w="73911">
                  <a:moveTo>
                    <a:pt x="0" y="33792"/>
                  </a:moveTo>
                  <a:cubicBezTo>
                    <a:pt x="0" y="15128"/>
                    <a:pt x="16549" y="0"/>
                    <a:pt x="36956" y="0"/>
                  </a:cubicBezTo>
                  <a:lnTo>
                    <a:pt x="36956" y="0"/>
                  </a:lnTo>
                  <a:cubicBezTo>
                    <a:pt x="57369" y="0"/>
                    <a:pt x="73911" y="15128"/>
                    <a:pt x="73911" y="33792"/>
                  </a:cubicBezTo>
                  <a:lnTo>
                    <a:pt x="73911" y="917736"/>
                  </a:lnTo>
                  <a:cubicBezTo>
                    <a:pt x="73911" y="936394"/>
                    <a:pt x="57369" y="951523"/>
                    <a:pt x="36956" y="951523"/>
                  </a:cubicBezTo>
                  <a:lnTo>
                    <a:pt x="36956" y="951523"/>
                  </a:lnTo>
                  <a:cubicBezTo>
                    <a:pt x="16549"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1" name="Google Shape;671;p23"/>
            <p:cNvSpPr/>
            <p:nvPr/>
          </p:nvSpPr>
          <p:spPr>
            <a:xfrm>
              <a:off x="6244122" y="599213"/>
              <a:ext cx="148947" cy="1010347"/>
            </a:xfrm>
            <a:custGeom>
              <a:rect b="b" l="l" r="r" t="t"/>
              <a:pathLst>
                <a:path extrusionOk="0" h="1010347" w="148947">
                  <a:moveTo>
                    <a:pt x="0" y="66914"/>
                  </a:moveTo>
                  <a:cubicBezTo>
                    <a:pt x="0" y="29959"/>
                    <a:pt x="33346" y="0"/>
                    <a:pt x="74474" y="0"/>
                  </a:cubicBezTo>
                  <a:lnTo>
                    <a:pt x="74474" y="0"/>
                  </a:lnTo>
                  <a:cubicBezTo>
                    <a:pt x="115608" y="0"/>
                    <a:pt x="148947" y="29959"/>
                    <a:pt x="148947" y="66914"/>
                  </a:cubicBezTo>
                  <a:lnTo>
                    <a:pt x="148947" y="943428"/>
                  </a:lnTo>
                  <a:cubicBezTo>
                    <a:pt x="148947" y="980384"/>
                    <a:pt x="115608" y="1010347"/>
                    <a:pt x="74474" y="1010347"/>
                  </a:cubicBezTo>
                  <a:lnTo>
                    <a:pt x="74474"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2" name="Google Shape;672;p23"/>
            <p:cNvSpPr/>
            <p:nvPr/>
          </p:nvSpPr>
          <p:spPr>
            <a:xfrm>
              <a:off x="6269338" y="628622"/>
              <a:ext cx="73911" cy="951523"/>
            </a:xfrm>
            <a:custGeom>
              <a:rect b="b" l="l" r="r" t="t"/>
              <a:pathLst>
                <a:path extrusionOk="0" h="951523" w="73911">
                  <a:moveTo>
                    <a:pt x="0" y="33792"/>
                  </a:moveTo>
                  <a:cubicBezTo>
                    <a:pt x="0" y="15128"/>
                    <a:pt x="16542" y="0"/>
                    <a:pt x="36956" y="0"/>
                  </a:cubicBezTo>
                  <a:lnTo>
                    <a:pt x="36956" y="0"/>
                  </a:lnTo>
                  <a:cubicBezTo>
                    <a:pt x="57362" y="0"/>
                    <a:pt x="73911" y="15128"/>
                    <a:pt x="73911" y="33792"/>
                  </a:cubicBezTo>
                  <a:lnTo>
                    <a:pt x="73911" y="917736"/>
                  </a:lnTo>
                  <a:cubicBezTo>
                    <a:pt x="73911" y="936394"/>
                    <a:pt x="57362" y="951523"/>
                    <a:pt x="36956" y="951523"/>
                  </a:cubicBezTo>
                  <a:lnTo>
                    <a:pt x="36956" y="951523"/>
                  </a:lnTo>
                  <a:cubicBezTo>
                    <a:pt x="16542"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73" name="Google Shape;673;p23"/>
          <p:cNvGrpSpPr/>
          <p:nvPr/>
        </p:nvGrpSpPr>
        <p:grpSpPr>
          <a:xfrm flipH="1" rot="-1351861">
            <a:off x="195905" y="391442"/>
            <a:ext cx="1516604" cy="1324637"/>
            <a:chOff x="3540572" y="5251367"/>
            <a:chExt cx="1462718" cy="1277572"/>
          </a:xfrm>
        </p:grpSpPr>
        <p:sp>
          <p:nvSpPr>
            <p:cNvPr id="674" name="Google Shape;674;p23"/>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75" name="Google Shape;675;p23"/>
            <p:cNvGrpSpPr/>
            <p:nvPr/>
          </p:nvGrpSpPr>
          <p:grpSpPr>
            <a:xfrm>
              <a:off x="3553994" y="5264713"/>
              <a:ext cx="1448907" cy="1263939"/>
              <a:chOff x="3553994" y="5264713"/>
              <a:chExt cx="1448907" cy="1263939"/>
            </a:xfrm>
          </p:grpSpPr>
          <p:sp>
            <p:nvSpPr>
              <p:cNvPr id="676" name="Google Shape;676;p23"/>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7" name="Google Shape;677;p23"/>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8" name="Google Shape;678;p23"/>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9" name="Google Shape;679;p23"/>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0" name="Google Shape;680;p23"/>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81" name="Google Shape;681;p23"/>
              <p:cNvGrpSpPr/>
              <p:nvPr/>
            </p:nvGrpSpPr>
            <p:grpSpPr>
              <a:xfrm>
                <a:off x="4051759" y="5375948"/>
                <a:ext cx="571739" cy="1057739"/>
                <a:chOff x="4051759" y="5375948"/>
                <a:chExt cx="571739" cy="1057739"/>
              </a:xfrm>
            </p:grpSpPr>
            <p:sp>
              <p:nvSpPr>
                <p:cNvPr id="682" name="Google Shape;682;p23"/>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3" name="Google Shape;683;p23"/>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4" name="Google Shape;684;p23"/>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85" name="Google Shape;685;p23"/>
              <p:cNvGrpSpPr/>
              <p:nvPr/>
            </p:nvGrpSpPr>
            <p:grpSpPr>
              <a:xfrm>
                <a:off x="3794621" y="5459918"/>
                <a:ext cx="1079649" cy="997846"/>
                <a:chOff x="3794621" y="5459918"/>
                <a:chExt cx="1079649" cy="997846"/>
              </a:xfrm>
            </p:grpSpPr>
            <p:sp>
              <p:nvSpPr>
                <p:cNvPr id="686" name="Google Shape;686;p23"/>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7" name="Google Shape;687;p23"/>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8" name="Google Shape;688;p23"/>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9" name="Google Shape;689;p23"/>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0" name="Google Shape;690;p23"/>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1" name="Google Shape;691;p23"/>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2" name="Google Shape;692;p23"/>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3" name="Google Shape;693;p23"/>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4" name="Google Shape;694;p23"/>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5" name="Google Shape;695;p23"/>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6" name="Google Shape;696;p23"/>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7" name="Google Shape;697;p23"/>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8" name="Google Shape;698;p23"/>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9" name="Google Shape;699;p23"/>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700" name="Google Shape;700;p23"/>
            <p:cNvGrpSpPr/>
            <p:nvPr/>
          </p:nvGrpSpPr>
          <p:grpSpPr>
            <a:xfrm>
              <a:off x="3540572" y="5251367"/>
              <a:ext cx="1462718" cy="1277572"/>
              <a:chOff x="3540572" y="5251367"/>
              <a:chExt cx="1462718" cy="1277572"/>
            </a:xfrm>
          </p:grpSpPr>
          <p:sp>
            <p:nvSpPr>
              <p:cNvPr id="701" name="Google Shape;701;p23"/>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2" name="Google Shape;702;p23"/>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3" name="Google Shape;703;p23"/>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4" name="Google Shape;704;p23"/>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24"/>
          <p:cNvSpPr/>
          <p:nvPr/>
        </p:nvSpPr>
        <p:spPr>
          <a:xfrm>
            <a:off x="4954538" y="3962275"/>
            <a:ext cx="2282932" cy="54096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we know.</a:t>
            </a:r>
          </a:p>
        </p:txBody>
      </p:sp>
      <p:sp>
        <p:nvSpPr>
          <p:cNvPr id="710" name="Google Shape;710;p24"/>
          <p:cNvSpPr/>
          <p:nvPr/>
        </p:nvSpPr>
        <p:spPr>
          <a:xfrm>
            <a:off x="866125" y="3136392"/>
            <a:ext cx="10509394" cy="724678"/>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think, and think a great deal more than</a:t>
            </a:r>
          </a:p>
        </p:txBody>
      </p:sp>
      <p:sp>
        <p:nvSpPr>
          <p:cNvPr id="711" name="Google Shape;711;p24"/>
          <p:cNvSpPr/>
          <p:nvPr/>
        </p:nvSpPr>
        <p:spPr>
          <a:xfrm>
            <a:off x="1358625" y="2387475"/>
            <a:ext cx="9523799" cy="71789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Clearly, animals know more than we</a:t>
            </a:r>
          </a:p>
        </p:txBody>
      </p:sp>
      <p:sp>
        <p:nvSpPr>
          <p:cNvPr id="712" name="Google Shape;712;p24"/>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C</a:t>
            </a:r>
            <a:r>
              <a:rPr lang="en">
                <a:solidFill>
                  <a:schemeClr val="accent2"/>
                </a:solidFill>
              </a:rPr>
              <a:t>l</a:t>
            </a:r>
            <a:r>
              <a:rPr lang="en">
                <a:solidFill>
                  <a:schemeClr val="accent4"/>
                </a:solidFill>
              </a:rPr>
              <a:t>e</a:t>
            </a:r>
            <a:r>
              <a:rPr lang="en">
                <a:solidFill>
                  <a:schemeClr val="accent3"/>
                </a:solidFill>
              </a:rPr>
              <a:t>a</a:t>
            </a:r>
            <a:r>
              <a:rPr lang="en">
                <a:solidFill>
                  <a:schemeClr val="accent1"/>
                </a:solidFill>
              </a:rPr>
              <a:t>r</a:t>
            </a:r>
            <a:r>
              <a:rPr lang="en">
                <a:solidFill>
                  <a:schemeClr val="accent2"/>
                </a:solidFill>
              </a:rPr>
              <a:t>l</a:t>
            </a:r>
            <a:r>
              <a:rPr lang="en">
                <a:solidFill>
                  <a:schemeClr val="accent4"/>
                </a:solidFill>
              </a:rPr>
              <a:t>y,</a:t>
            </a:r>
            <a:r>
              <a:rPr lang="en"/>
              <a:t> </a:t>
            </a:r>
            <a:r>
              <a:rPr lang="en">
                <a:solidFill>
                  <a:schemeClr val="accent3"/>
                </a:solidFill>
              </a:rPr>
              <a:t>a</a:t>
            </a:r>
            <a:r>
              <a:rPr lang="en">
                <a:solidFill>
                  <a:schemeClr val="accent1"/>
                </a:solidFill>
              </a:rPr>
              <a:t>n</a:t>
            </a:r>
            <a:r>
              <a:rPr lang="en">
                <a:solidFill>
                  <a:schemeClr val="accent2"/>
                </a:solidFill>
              </a:rPr>
              <a:t>i</a:t>
            </a:r>
            <a:r>
              <a:rPr lang="en">
                <a:solidFill>
                  <a:schemeClr val="accent4"/>
                </a:solidFill>
              </a:rPr>
              <a:t>m</a:t>
            </a:r>
            <a:r>
              <a:rPr lang="en">
                <a:solidFill>
                  <a:schemeClr val="accent3"/>
                </a:solidFill>
              </a:rPr>
              <a:t>a</a:t>
            </a:r>
            <a:r>
              <a:rPr lang="en">
                <a:solidFill>
                  <a:schemeClr val="accent1"/>
                </a:solidFill>
              </a:rPr>
              <a:t>l</a:t>
            </a:r>
            <a:r>
              <a:rPr lang="en">
                <a:solidFill>
                  <a:schemeClr val="accent2"/>
                </a:solidFill>
              </a:rPr>
              <a:t>s</a:t>
            </a:r>
            <a:r>
              <a:rPr lang="en"/>
              <a:t> </a:t>
            </a:r>
            <a:r>
              <a:rPr lang="en">
                <a:solidFill>
                  <a:schemeClr val="accent4"/>
                </a:solidFill>
              </a:rPr>
              <a:t>k</a:t>
            </a:r>
            <a:r>
              <a:rPr lang="en">
                <a:solidFill>
                  <a:schemeClr val="accent3"/>
                </a:solidFill>
              </a:rPr>
              <a:t>n</a:t>
            </a:r>
            <a:r>
              <a:rPr lang="en">
                <a:solidFill>
                  <a:schemeClr val="accent1"/>
                </a:solidFill>
              </a:rPr>
              <a:t>o</a:t>
            </a:r>
            <a:r>
              <a:rPr lang="en">
                <a:solidFill>
                  <a:schemeClr val="accent2"/>
                </a:solidFill>
              </a:rPr>
              <a:t>w</a:t>
            </a:r>
            <a:r>
              <a:rPr lang="en"/>
              <a:t> </a:t>
            </a:r>
            <a:r>
              <a:rPr lang="en">
                <a:solidFill>
                  <a:schemeClr val="accent4"/>
                </a:solidFill>
              </a:rPr>
              <a:t>m</a:t>
            </a:r>
            <a:r>
              <a:rPr lang="en">
                <a:solidFill>
                  <a:schemeClr val="accent3"/>
                </a:solidFill>
              </a:rPr>
              <a:t>o</a:t>
            </a:r>
            <a:r>
              <a:rPr lang="en">
                <a:solidFill>
                  <a:schemeClr val="accent1"/>
                </a:solidFill>
              </a:rPr>
              <a:t>r</a:t>
            </a:r>
            <a:r>
              <a:rPr lang="en">
                <a:solidFill>
                  <a:schemeClr val="accent2"/>
                </a:solidFill>
              </a:rPr>
              <a:t>e</a:t>
            </a:r>
            <a:r>
              <a:rPr lang="en"/>
              <a:t> </a:t>
            </a:r>
            <a:r>
              <a:rPr lang="en">
                <a:solidFill>
                  <a:schemeClr val="accent4"/>
                </a:solidFill>
              </a:rPr>
              <a:t>t</a:t>
            </a:r>
            <a:r>
              <a:rPr lang="en">
                <a:solidFill>
                  <a:schemeClr val="accent3"/>
                </a:solidFill>
              </a:rPr>
              <a:t>h</a:t>
            </a:r>
            <a:r>
              <a:rPr lang="en">
                <a:solidFill>
                  <a:schemeClr val="accent1"/>
                </a:solidFill>
              </a:rPr>
              <a:t>a</a:t>
            </a:r>
            <a:r>
              <a:rPr lang="en">
                <a:solidFill>
                  <a:schemeClr val="accent2"/>
                </a:solidFill>
              </a:rPr>
              <a:t>n</a:t>
            </a:r>
            <a:r>
              <a:rPr lang="en"/>
              <a:t> </a:t>
            </a:r>
            <a:r>
              <a:rPr lang="en">
                <a:solidFill>
                  <a:schemeClr val="accent4"/>
                </a:solidFill>
              </a:rPr>
              <a:t>w</a:t>
            </a:r>
            <a:r>
              <a:rPr lang="en">
                <a:solidFill>
                  <a:schemeClr val="accent3"/>
                </a:solidFill>
              </a:rPr>
              <a:t>e </a:t>
            </a:r>
            <a:r>
              <a:rPr lang="en">
                <a:solidFill>
                  <a:schemeClr val="accent1"/>
                </a:solidFill>
              </a:rPr>
              <a:t>t</a:t>
            </a:r>
            <a:r>
              <a:rPr lang="en">
                <a:solidFill>
                  <a:schemeClr val="accent2"/>
                </a:solidFill>
              </a:rPr>
              <a:t>h</a:t>
            </a:r>
            <a:r>
              <a:rPr lang="en">
                <a:solidFill>
                  <a:schemeClr val="accent4"/>
                </a:solidFill>
              </a:rPr>
              <a:t>i</a:t>
            </a:r>
            <a:r>
              <a:rPr lang="en">
                <a:solidFill>
                  <a:schemeClr val="accent3"/>
                </a:solidFill>
              </a:rPr>
              <a:t>n</a:t>
            </a:r>
            <a:r>
              <a:rPr lang="en">
                <a:solidFill>
                  <a:schemeClr val="accent1"/>
                </a:solidFill>
              </a:rPr>
              <a:t>k,</a:t>
            </a:r>
            <a:r>
              <a:rPr lang="en"/>
              <a:t> </a:t>
            </a:r>
            <a:r>
              <a:rPr lang="en">
                <a:solidFill>
                  <a:schemeClr val="accent2"/>
                </a:solidFill>
              </a:rPr>
              <a:t>a</a:t>
            </a:r>
            <a:r>
              <a:rPr lang="en">
                <a:solidFill>
                  <a:schemeClr val="accent4"/>
                </a:solidFill>
              </a:rPr>
              <a:t>n</a:t>
            </a:r>
            <a:r>
              <a:rPr lang="en">
                <a:solidFill>
                  <a:schemeClr val="accent3"/>
                </a:solidFill>
              </a:rPr>
              <a:t>d </a:t>
            </a:r>
            <a:r>
              <a:rPr lang="en">
                <a:solidFill>
                  <a:schemeClr val="accent1"/>
                </a:solidFill>
              </a:rPr>
              <a:t>t</a:t>
            </a:r>
            <a:r>
              <a:rPr lang="en">
                <a:solidFill>
                  <a:schemeClr val="accent2"/>
                </a:solidFill>
              </a:rPr>
              <a:t>h</a:t>
            </a:r>
            <a:r>
              <a:rPr lang="en">
                <a:solidFill>
                  <a:schemeClr val="accent4"/>
                </a:solidFill>
              </a:rPr>
              <a:t>i</a:t>
            </a:r>
            <a:r>
              <a:rPr lang="en">
                <a:solidFill>
                  <a:schemeClr val="accent3"/>
                </a:solidFill>
              </a:rPr>
              <a:t>n</a:t>
            </a:r>
            <a:r>
              <a:rPr lang="en">
                <a:solidFill>
                  <a:schemeClr val="accent1"/>
                </a:solidFill>
              </a:rPr>
              <a:t>k </a:t>
            </a:r>
            <a:r>
              <a:rPr lang="en">
                <a:solidFill>
                  <a:schemeClr val="accent2"/>
                </a:solidFill>
              </a:rPr>
              <a:t>a </a:t>
            </a:r>
            <a:r>
              <a:rPr lang="en">
                <a:solidFill>
                  <a:schemeClr val="accent4"/>
                </a:solidFill>
              </a:rPr>
              <a:t>g</a:t>
            </a:r>
            <a:r>
              <a:rPr lang="en">
                <a:solidFill>
                  <a:schemeClr val="accent3"/>
                </a:solidFill>
              </a:rPr>
              <a:t>r</a:t>
            </a:r>
            <a:r>
              <a:rPr lang="en">
                <a:solidFill>
                  <a:schemeClr val="accent1"/>
                </a:solidFill>
              </a:rPr>
              <a:t>e</a:t>
            </a:r>
            <a:r>
              <a:rPr lang="en">
                <a:solidFill>
                  <a:schemeClr val="accent2"/>
                </a:solidFill>
              </a:rPr>
              <a:t>a</a:t>
            </a:r>
            <a:r>
              <a:rPr lang="en">
                <a:solidFill>
                  <a:schemeClr val="accent4"/>
                </a:solidFill>
              </a:rPr>
              <a:t>t </a:t>
            </a:r>
            <a:r>
              <a:rPr lang="en">
                <a:solidFill>
                  <a:schemeClr val="accent3"/>
                </a:solidFill>
              </a:rPr>
              <a:t>d</a:t>
            </a:r>
            <a:r>
              <a:rPr lang="en">
                <a:solidFill>
                  <a:schemeClr val="accent1"/>
                </a:solidFill>
              </a:rPr>
              <a:t>e</a:t>
            </a:r>
            <a:r>
              <a:rPr lang="en">
                <a:solidFill>
                  <a:schemeClr val="accent2"/>
                </a:solidFill>
              </a:rPr>
              <a:t>a</a:t>
            </a:r>
            <a:r>
              <a:rPr lang="en">
                <a:solidFill>
                  <a:schemeClr val="accent4"/>
                </a:solidFill>
              </a:rPr>
              <a:t>l </a:t>
            </a:r>
            <a:r>
              <a:rPr lang="en">
                <a:solidFill>
                  <a:schemeClr val="accent3"/>
                </a:solidFill>
              </a:rPr>
              <a:t>m</a:t>
            </a:r>
            <a:r>
              <a:rPr lang="en">
                <a:solidFill>
                  <a:schemeClr val="accent1"/>
                </a:solidFill>
              </a:rPr>
              <a:t>o</a:t>
            </a:r>
            <a:r>
              <a:rPr lang="en">
                <a:solidFill>
                  <a:schemeClr val="accent2"/>
                </a:solidFill>
              </a:rPr>
              <a:t>r</a:t>
            </a:r>
            <a:r>
              <a:rPr lang="en">
                <a:solidFill>
                  <a:schemeClr val="accent4"/>
                </a:solidFill>
              </a:rPr>
              <a:t>e </a:t>
            </a:r>
            <a:r>
              <a:rPr lang="en">
                <a:solidFill>
                  <a:schemeClr val="accent3"/>
                </a:solidFill>
              </a:rPr>
              <a:t>t</a:t>
            </a:r>
            <a:r>
              <a:rPr lang="en">
                <a:solidFill>
                  <a:schemeClr val="accent1"/>
                </a:solidFill>
              </a:rPr>
              <a:t>h</a:t>
            </a:r>
            <a:r>
              <a:rPr lang="en">
                <a:solidFill>
                  <a:schemeClr val="accent2"/>
                </a:solidFill>
              </a:rPr>
              <a:t>a</a:t>
            </a:r>
            <a:r>
              <a:rPr lang="en">
                <a:solidFill>
                  <a:schemeClr val="accent4"/>
                </a:solidFill>
              </a:rPr>
              <a:t>n </a:t>
            </a:r>
            <a:r>
              <a:rPr lang="en">
                <a:solidFill>
                  <a:schemeClr val="accent3"/>
                </a:solidFill>
              </a:rPr>
              <a:t>w</a:t>
            </a:r>
            <a:r>
              <a:rPr lang="en">
                <a:solidFill>
                  <a:schemeClr val="accent1"/>
                </a:solidFill>
              </a:rPr>
              <a:t>e </a:t>
            </a:r>
            <a:r>
              <a:rPr lang="en">
                <a:solidFill>
                  <a:schemeClr val="accent2"/>
                </a:solidFill>
              </a:rPr>
              <a:t>k</a:t>
            </a:r>
            <a:r>
              <a:rPr lang="en">
                <a:solidFill>
                  <a:schemeClr val="accent4"/>
                </a:solidFill>
              </a:rPr>
              <a:t>n</a:t>
            </a:r>
            <a:r>
              <a:rPr lang="en">
                <a:solidFill>
                  <a:schemeClr val="accent3"/>
                </a:solidFill>
              </a:rPr>
              <a:t>o</a:t>
            </a:r>
            <a:r>
              <a:rPr lang="en">
                <a:solidFill>
                  <a:schemeClr val="accent1"/>
                </a:solidFill>
              </a:rPr>
              <a:t>w.</a:t>
            </a:r>
            <a:endParaRPr/>
          </a:p>
        </p:txBody>
      </p:sp>
      <p:sp>
        <p:nvSpPr>
          <p:cNvPr id="713" name="Google Shape;713;p24"/>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p>
            <a:pPr indent="0" lvl="0" marL="457200" rtl="0" algn="r">
              <a:spcBef>
                <a:spcPts val="0"/>
              </a:spcBef>
              <a:spcAft>
                <a:spcPts val="0"/>
              </a:spcAft>
              <a:buNone/>
            </a:pPr>
            <a:r>
              <a:rPr lang="en"/>
              <a:t>― Irene M. Pepperberg</a:t>
            </a:r>
            <a:endParaRPr/>
          </a:p>
        </p:txBody>
      </p:sp>
      <p:grpSp>
        <p:nvGrpSpPr>
          <p:cNvPr id="714" name="Google Shape;714;p24"/>
          <p:cNvGrpSpPr/>
          <p:nvPr/>
        </p:nvGrpSpPr>
        <p:grpSpPr>
          <a:xfrm rot="10800000">
            <a:off x="5477077" y="891526"/>
            <a:ext cx="1390246" cy="872004"/>
            <a:chOff x="425868" y="597265"/>
            <a:chExt cx="1783739" cy="1118814"/>
          </a:xfrm>
        </p:grpSpPr>
        <p:sp>
          <p:nvSpPr>
            <p:cNvPr id="715" name="Google Shape;715;p24"/>
            <p:cNvSpPr/>
            <p:nvPr/>
          </p:nvSpPr>
          <p:spPr>
            <a:xfrm>
              <a:off x="144805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rgbClr val="FFFFFF"/>
            </a:solidFill>
            <a:ln cap="flat" cmpd="sng" w="152400">
              <a:solidFill>
                <a:srgbClr val="FFFFFF"/>
              </a:solidFill>
              <a:prstDash val="solid"/>
              <a:round/>
              <a:headEnd len="sm" w="sm" type="none"/>
              <a:tailEnd len="sm" w="sm" type="none"/>
            </a:ln>
            <a:effectLst>
              <a:outerShdw blurRad="128588" rotWithShape="0" algn="bl">
                <a:srgbClr val="1C0935">
                  <a:alpha val="47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6" name="Google Shape;716;p24"/>
            <p:cNvSpPr/>
            <p:nvPr/>
          </p:nvSpPr>
          <p:spPr>
            <a:xfrm>
              <a:off x="42586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rgbClr val="FFFFFF"/>
            </a:solidFill>
            <a:ln cap="flat" cmpd="sng" w="152400">
              <a:solidFill>
                <a:srgbClr val="FFFFFF"/>
              </a:solidFill>
              <a:prstDash val="solid"/>
              <a:round/>
              <a:headEnd len="sm" w="sm" type="none"/>
              <a:tailEnd len="sm" w="sm" type="none"/>
            </a:ln>
            <a:effectLst>
              <a:outerShdw blurRad="128588" rotWithShape="0" algn="bl">
                <a:srgbClr val="1C0935">
                  <a:alpha val="47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17" name="Google Shape;717;p24"/>
          <p:cNvGrpSpPr/>
          <p:nvPr/>
        </p:nvGrpSpPr>
        <p:grpSpPr>
          <a:xfrm rot="10800000">
            <a:off x="5477077" y="891526"/>
            <a:ext cx="1390246" cy="872004"/>
            <a:chOff x="425868" y="597265"/>
            <a:chExt cx="1783739" cy="1118814"/>
          </a:xfrm>
        </p:grpSpPr>
        <p:sp>
          <p:nvSpPr>
            <p:cNvPr id="718" name="Google Shape;718;p24"/>
            <p:cNvSpPr/>
            <p:nvPr/>
          </p:nvSpPr>
          <p:spPr>
            <a:xfrm>
              <a:off x="144805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chemeClr val="accent6"/>
            </a:solidFill>
            <a:ln cap="flat" cmpd="sng" w="9525">
              <a:solidFill>
                <a:srgbClr val="25252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9" name="Google Shape;719;p24"/>
            <p:cNvSpPr/>
            <p:nvPr/>
          </p:nvSpPr>
          <p:spPr>
            <a:xfrm>
              <a:off x="42586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chemeClr val="accent6"/>
            </a:solidFill>
            <a:ln cap="flat" cmpd="sng" w="9525">
              <a:solidFill>
                <a:srgbClr val="25252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20" name="Google Shape;720;p24"/>
          <p:cNvGrpSpPr/>
          <p:nvPr/>
        </p:nvGrpSpPr>
        <p:grpSpPr>
          <a:xfrm flipH="1" rot="-7876848">
            <a:off x="10169204" y="491275"/>
            <a:ext cx="1680160" cy="1555259"/>
            <a:chOff x="1800137" y="386015"/>
            <a:chExt cx="1421864" cy="1316154"/>
          </a:xfrm>
        </p:grpSpPr>
        <p:sp>
          <p:nvSpPr>
            <p:cNvPr id="721" name="Google Shape;721;p24"/>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22" name="Google Shape;722;p24"/>
            <p:cNvGrpSpPr/>
            <p:nvPr/>
          </p:nvGrpSpPr>
          <p:grpSpPr>
            <a:xfrm>
              <a:off x="1813274" y="399386"/>
              <a:ext cx="1408727" cy="1302783"/>
              <a:chOff x="1813274" y="399386"/>
              <a:chExt cx="1408727" cy="1302783"/>
            </a:xfrm>
          </p:grpSpPr>
          <p:grpSp>
            <p:nvGrpSpPr>
              <p:cNvPr id="723" name="Google Shape;723;p24"/>
              <p:cNvGrpSpPr/>
              <p:nvPr/>
            </p:nvGrpSpPr>
            <p:grpSpPr>
              <a:xfrm>
                <a:off x="1813274" y="399386"/>
                <a:ext cx="1408727" cy="1302783"/>
                <a:chOff x="1813274" y="399386"/>
                <a:chExt cx="1408727" cy="1302783"/>
              </a:xfrm>
            </p:grpSpPr>
            <p:sp>
              <p:nvSpPr>
                <p:cNvPr id="724" name="Google Shape;724;p24"/>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5" name="Google Shape;725;p24"/>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6" name="Google Shape;726;p24"/>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727" name="Google Shape;727;p24"/>
              <p:cNvGrpSpPr/>
              <p:nvPr/>
            </p:nvGrpSpPr>
            <p:grpSpPr>
              <a:xfrm>
                <a:off x="2040710" y="579350"/>
                <a:ext cx="884187" cy="760477"/>
                <a:chOff x="2040710" y="579350"/>
                <a:chExt cx="884187" cy="760477"/>
              </a:xfrm>
            </p:grpSpPr>
            <p:sp>
              <p:nvSpPr>
                <p:cNvPr id="728" name="Google Shape;728;p24"/>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9" name="Google Shape;729;p24"/>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0" name="Google Shape;730;p24"/>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1" name="Google Shape;731;p24"/>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2" name="Google Shape;732;p24"/>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3" name="Google Shape;733;p24"/>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4" name="Google Shape;734;p24"/>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5" name="Google Shape;735;p24"/>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6" name="Google Shape;736;p24"/>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737" name="Google Shape;737;p24"/>
            <p:cNvGrpSpPr/>
            <p:nvPr/>
          </p:nvGrpSpPr>
          <p:grpSpPr>
            <a:xfrm>
              <a:off x="1800137" y="386015"/>
              <a:ext cx="1421838" cy="1316151"/>
              <a:chOff x="1800137" y="386015"/>
              <a:chExt cx="1421838" cy="1316151"/>
            </a:xfrm>
          </p:grpSpPr>
          <p:sp>
            <p:nvSpPr>
              <p:cNvPr id="738" name="Google Shape;738;p24"/>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9" name="Google Shape;739;p24"/>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0" name="Google Shape;740;p24"/>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741" name="Google Shape;741;p24"/>
          <p:cNvGrpSpPr/>
          <p:nvPr/>
        </p:nvGrpSpPr>
        <p:grpSpPr>
          <a:xfrm flipH="1">
            <a:off x="9911667" y="3900094"/>
            <a:ext cx="2236285" cy="1937104"/>
            <a:chOff x="3540575" y="179636"/>
            <a:chExt cx="2203888" cy="1909229"/>
          </a:xfrm>
        </p:grpSpPr>
        <p:sp>
          <p:nvSpPr>
            <p:cNvPr id="742" name="Google Shape;742;p24"/>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43" name="Google Shape;743;p24"/>
            <p:cNvGrpSpPr/>
            <p:nvPr/>
          </p:nvGrpSpPr>
          <p:grpSpPr>
            <a:xfrm>
              <a:off x="3540575" y="179636"/>
              <a:ext cx="2203888" cy="1909229"/>
              <a:chOff x="3540575" y="179636"/>
              <a:chExt cx="2203888" cy="1909229"/>
            </a:xfrm>
          </p:grpSpPr>
          <p:sp>
            <p:nvSpPr>
              <p:cNvPr id="744" name="Google Shape;744;p24"/>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5" name="Google Shape;745;p24"/>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6" name="Google Shape;746;p24"/>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47" name="Google Shape;747;p24"/>
              <p:cNvGrpSpPr/>
              <p:nvPr/>
            </p:nvGrpSpPr>
            <p:grpSpPr>
              <a:xfrm>
                <a:off x="3540575" y="179636"/>
                <a:ext cx="2203888" cy="1592821"/>
                <a:chOff x="3540575" y="179636"/>
                <a:chExt cx="2203888" cy="1592821"/>
              </a:xfrm>
            </p:grpSpPr>
            <p:grpSp>
              <p:nvGrpSpPr>
                <p:cNvPr id="748" name="Google Shape;748;p24"/>
                <p:cNvGrpSpPr/>
                <p:nvPr/>
              </p:nvGrpSpPr>
              <p:grpSpPr>
                <a:xfrm>
                  <a:off x="3540575" y="179636"/>
                  <a:ext cx="2203888" cy="1592821"/>
                  <a:chOff x="3540575" y="179636"/>
                  <a:chExt cx="2203888" cy="1592821"/>
                </a:xfrm>
              </p:grpSpPr>
              <p:sp>
                <p:nvSpPr>
                  <p:cNvPr id="749" name="Google Shape;749;p24"/>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0" name="Google Shape;750;p24"/>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1" name="Google Shape;751;p24"/>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2" name="Google Shape;752;p24"/>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3" name="Google Shape;753;p24"/>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4" name="Google Shape;754;p24"/>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5" name="Google Shape;755;p24"/>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6" name="Google Shape;756;p24"/>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7" name="Google Shape;757;p24"/>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8" name="Google Shape;758;p24"/>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59" name="Google Shape;759;p24"/>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0" name="Google Shape;760;p24"/>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1" name="Google Shape;761;p24"/>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2" name="Google Shape;762;p24"/>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3" name="Google Shape;763;p24"/>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4" name="Google Shape;764;p24"/>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65" name="Google Shape;765;p24"/>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6" name="Google Shape;766;p24"/>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7" name="Google Shape;767;p24"/>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8" name="Google Shape;768;p24"/>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9" name="Google Shape;769;p24"/>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770" name="Google Shape;770;p24"/>
          <p:cNvGrpSpPr/>
          <p:nvPr/>
        </p:nvGrpSpPr>
        <p:grpSpPr>
          <a:xfrm flipH="1">
            <a:off x="8957212" y="547360"/>
            <a:ext cx="1151409" cy="1162040"/>
            <a:chOff x="2023843" y="5545490"/>
            <a:chExt cx="974449" cy="983446"/>
          </a:xfrm>
        </p:grpSpPr>
        <p:sp>
          <p:nvSpPr>
            <p:cNvPr id="771" name="Google Shape;771;p24"/>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72" name="Google Shape;772;p24"/>
            <p:cNvGrpSpPr/>
            <p:nvPr/>
          </p:nvGrpSpPr>
          <p:grpSpPr>
            <a:xfrm>
              <a:off x="2043721" y="5565467"/>
              <a:ext cx="947532" cy="956758"/>
              <a:chOff x="2043721" y="5565467"/>
              <a:chExt cx="947532" cy="956758"/>
            </a:xfrm>
          </p:grpSpPr>
          <p:sp>
            <p:nvSpPr>
              <p:cNvPr id="773" name="Google Shape;773;p24"/>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4" name="Google Shape;774;p24"/>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75" name="Google Shape;775;p24"/>
              <p:cNvGrpSpPr/>
              <p:nvPr/>
            </p:nvGrpSpPr>
            <p:grpSpPr>
              <a:xfrm>
                <a:off x="2161328" y="5684451"/>
                <a:ext cx="716067" cy="722818"/>
                <a:chOff x="2161328" y="5684451"/>
                <a:chExt cx="716067" cy="722818"/>
              </a:xfrm>
            </p:grpSpPr>
            <p:sp>
              <p:nvSpPr>
                <p:cNvPr id="776" name="Google Shape;776;p24"/>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7" name="Google Shape;777;p24"/>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8" name="Google Shape;778;p24"/>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9" name="Google Shape;779;p24"/>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0" name="Google Shape;780;p24"/>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1" name="Google Shape;781;p24"/>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2" name="Google Shape;782;p24"/>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3" name="Google Shape;783;p24"/>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784" name="Google Shape;784;p24"/>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785" name="Google Shape;785;p24"/>
          <p:cNvGrpSpPr/>
          <p:nvPr/>
        </p:nvGrpSpPr>
        <p:grpSpPr>
          <a:xfrm flipH="1">
            <a:off x="2512513" y="5371180"/>
            <a:ext cx="1217533" cy="1304220"/>
            <a:chOff x="1885538" y="2088865"/>
            <a:chExt cx="1251061" cy="1340136"/>
          </a:xfrm>
        </p:grpSpPr>
        <p:sp>
          <p:nvSpPr>
            <p:cNvPr id="786" name="Google Shape;786;p24"/>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6735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87" name="Google Shape;787;p24"/>
            <p:cNvGrpSpPr/>
            <p:nvPr/>
          </p:nvGrpSpPr>
          <p:grpSpPr>
            <a:xfrm>
              <a:off x="1898533" y="2102206"/>
              <a:ext cx="1237710" cy="1326765"/>
              <a:chOff x="1898533" y="2102206"/>
              <a:chExt cx="1237710" cy="1326765"/>
            </a:xfrm>
          </p:grpSpPr>
          <p:sp>
            <p:nvSpPr>
              <p:cNvPr id="788" name="Google Shape;788;p24"/>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9" name="Google Shape;789;p24"/>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0" name="Google Shape;790;p24"/>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91" name="Google Shape;791;p24"/>
              <p:cNvGrpSpPr/>
              <p:nvPr/>
            </p:nvGrpSpPr>
            <p:grpSpPr>
              <a:xfrm>
                <a:off x="1991663" y="2209876"/>
                <a:ext cx="1003013" cy="1098512"/>
                <a:chOff x="1991663" y="2209876"/>
                <a:chExt cx="1003013" cy="1098512"/>
              </a:xfrm>
            </p:grpSpPr>
            <p:sp>
              <p:nvSpPr>
                <p:cNvPr id="792" name="Google Shape;792;p24"/>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3" name="Google Shape;793;p24"/>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4" name="Google Shape;794;p24"/>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5" name="Google Shape;795;p24"/>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6" name="Google Shape;796;p24"/>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7" name="Google Shape;797;p24"/>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8" name="Google Shape;798;p24"/>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9" name="Google Shape;799;p24"/>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0" name="Google Shape;800;p24"/>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1" name="Google Shape;801;p24"/>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2" name="Google Shape;802;p24"/>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3" name="Google Shape;803;p24"/>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4" name="Google Shape;804;p24"/>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5" name="Google Shape;805;p24"/>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6" name="Google Shape;806;p24"/>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7" name="Google Shape;807;p24"/>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808" name="Google Shape;808;p24"/>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09" name="Google Shape;809;p24"/>
          <p:cNvGrpSpPr/>
          <p:nvPr/>
        </p:nvGrpSpPr>
        <p:grpSpPr>
          <a:xfrm flipH="1">
            <a:off x="450240" y="367619"/>
            <a:ext cx="1457155" cy="1341775"/>
            <a:chOff x="1917709" y="3838343"/>
            <a:chExt cx="1304292" cy="1200908"/>
          </a:xfrm>
        </p:grpSpPr>
        <p:sp>
          <p:nvSpPr>
            <p:cNvPr id="810" name="Google Shape;810;p24"/>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11" name="Google Shape;811;p24"/>
            <p:cNvGrpSpPr/>
            <p:nvPr/>
          </p:nvGrpSpPr>
          <p:grpSpPr>
            <a:xfrm>
              <a:off x="1939879" y="3860913"/>
              <a:ext cx="1272699" cy="1169101"/>
              <a:chOff x="1939879" y="3860913"/>
              <a:chExt cx="1272699" cy="1169101"/>
            </a:xfrm>
          </p:grpSpPr>
          <p:sp>
            <p:nvSpPr>
              <p:cNvPr id="812" name="Google Shape;812;p24"/>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3" name="Google Shape;813;p24"/>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4" name="Google Shape;814;p24"/>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15" name="Google Shape;815;p24"/>
            <p:cNvGrpSpPr/>
            <p:nvPr/>
          </p:nvGrpSpPr>
          <p:grpSpPr>
            <a:xfrm>
              <a:off x="1917709" y="3838343"/>
              <a:ext cx="1304292" cy="1200908"/>
              <a:chOff x="1917709" y="3838343"/>
              <a:chExt cx="1304292" cy="1200908"/>
            </a:xfrm>
          </p:grpSpPr>
          <p:sp>
            <p:nvSpPr>
              <p:cNvPr id="816" name="Google Shape;816;p24"/>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7" name="Google Shape;817;p24"/>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818" name="Google Shape;818;p24"/>
          <p:cNvGrpSpPr/>
          <p:nvPr/>
        </p:nvGrpSpPr>
        <p:grpSpPr>
          <a:xfrm flipH="1" rot="-1351958">
            <a:off x="317900" y="4847949"/>
            <a:ext cx="1721857" cy="1503910"/>
            <a:chOff x="3540572" y="5251367"/>
            <a:chExt cx="1462718" cy="1277572"/>
          </a:xfrm>
        </p:grpSpPr>
        <p:sp>
          <p:nvSpPr>
            <p:cNvPr id="819" name="Google Shape;819;p24"/>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20" name="Google Shape;820;p24"/>
            <p:cNvGrpSpPr/>
            <p:nvPr/>
          </p:nvGrpSpPr>
          <p:grpSpPr>
            <a:xfrm>
              <a:off x="3553994" y="5264713"/>
              <a:ext cx="1448907" cy="1263939"/>
              <a:chOff x="3553994" y="5264713"/>
              <a:chExt cx="1448907" cy="1263939"/>
            </a:xfrm>
          </p:grpSpPr>
          <p:sp>
            <p:nvSpPr>
              <p:cNvPr id="821" name="Google Shape;821;p24"/>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2" name="Google Shape;822;p24"/>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3" name="Google Shape;823;p24"/>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4" name="Google Shape;824;p24"/>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5" name="Google Shape;825;p24"/>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26" name="Google Shape;826;p24"/>
              <p:cNvGrpSpPr/>
              <p:nvPr/>
            </p:nvGrpSpPr>
            <p:grpSpPr>
              <a:xfrm>
                <a:off x="4051759" y="5375948"/>
                <a:ext cx="571739" cy="1057739"/>
                <a:chOff x="4051759" y="5375948"/>
                <a:chExt cx="571739" cy="1057739"/>
              </a:xfrm>
            </p:grpSpPr>
            <p:sp>
              <p:nvSpPr>
                <p:cNvPr id="827" name="Google Shape;827;p24"/>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8" name="Google Shape;828;p24"/>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9" name="Google Shape;829;p24"/>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30" name="Google Shape;830;p24"/>
              <p:cNvGrpSpPr/>
              <p:nvPr/>
            </p:nvGrpSpPr>
            <p:grpSpPr>
              <a:xfrm>
                <a:off x="3794621" y="5459918"/>
                <a:ext cx="1079649" cy="997846"/>
                <a:chOff x="3794621" y="5459918"/>
                <a:chExt cx="1079649" cy="997846"/>
              </a:xfrm>
            </p:grpSpPr>
            <p:sp>
              <p:nvSpPr>
                <p:cNvPr id="831" name="Google Shape;831;p24"/>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2" name="Google Shape;832;p24"/>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3" name="Google Shape;833;p24"/>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4" name="Google Shape;834;p24"/>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5" name="Google Shape;835;p24"/>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6" name="Google Shape;836;p24"/>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7" name="Google Shape;837;p24"/>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8" name="Google Shape;838;p24"/>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9" name="Google Shape;839;p24"/>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0" name="Google Shape;840;p24"/>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1" name="Google Shape;841;p24"/>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2" name="Google Shape;842;p24"/>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3" name="Google Shape;843;p24"/>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4" name="Google Shape;844;p24"/>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845" name="Google Shape;845;p24"/>
            <p:cNvGrpSpPr/>
            <p:nvPr/>
          </p:nvGrpSpPr>
          <p:grpSpPr>
            <a:xfrm>
              <a:off x="3540572" y="5251367"/>
              <a:ext cx="1462718" cy="1277572"/>
              <a:chOff x="3540572" y="5251367"/>
              <a:chExt cx="1462718" cy="1277572"/>
            </a:xfrm>
          </p:grpSpPr>
          <p:sp>
            <p:nvSpPr>
              <p:cNvPr id="846" name="Google Shape;846;p24"/>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7" name="Google Shape;847;p24"/>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8" name="Google Shape;848;p24"/>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9" name="Google Shape;849;p24"/>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25"/>
          <p:cNvSpPr txBox="1"/>
          <p:nvPr>
            <p:ph idx="2" type="body"/>
          </p:nvPr>
        </p:nvSpPr>
        <p:spPr>
          <a:xfrm>
            <a:off x="6464149" y="2341800"/>
            <a:ext cx="4961100" cy="3055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a cat uses its whiskers as feelers to determine if a space is too small to squeeze through?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cats love to sleep. A fifteen-year-old cat has probably spent ten years of its life sleeping.</a:t>
            </a:r>
            <a:endParaRPr/>
          </a:p>
        </p:txBody>
      </p:sp>
      <p:sp>
        <p:nvSpPr>
          <p:cNvPr id="855" name="Google Shape;855;p25"/>
          <p:cNvSpPr txBox="1"/>
          <p:nvPr>
            <p:ph idx="1" type="body"/>
          </p:nvPr>
        </p:nvSpPr>
        <p:spPr>
          <a:xfrm>
            <a:off x="873350" y="2353314"/>
            <a:ext cx="4960800" cy="3055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dogs can smell your feelings?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Dogs can pick up on subtle changes in your scent, which can help him figure out how you are feeling, such as by smelling your perspiration when you become nervous or fearful.</a:t>
            </a:r>
            <a:endParaRPr/>
          </a:p>
          <a:p>
            <a:pPr indent="0" lvl="0" marL="0" rtl="0" algn="l">
              <a:spcBef>
                <a:spcPts val="0"/>
              </a:spcBef>
              <a:spcAft>
                <a:spcPts val="0"/>
              </a:spcAft>
              <a:buNone/>
            </a:pPr>
            <a:r>
              <a:t/>
            </a:r>
            <a:endParaRPr/>
          </a:p>
        </p:txBody>
      </p:sp>
      <p:grpSp>
        <p:nvGrpSpPr>
          <p:cNvPr id="856" name="Google Shape;856;p25"/>
          <p:cNvGrpSpPr/>
          <p:nvPr/>
        </p:nvGrpSpPr>
        <p:grpSpPr>
          <a:xfrm>
            <a:off x="194490" y="5086441"/>
            <a:ext cx="1090936" cy="1507954"/>
            <a:chOff x="5466252" y="2545094"/>
            <a:chExt cx="1370006" cy="1893701"/>
          </a:xfrm>
        </p:grpSpPr>
        <p:sp>
          <p:nvSpPr>
            <p:cNvPr id="857" name="Google Shape;857;p25"/>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58" name="Google Shape;858;p25"/>
            <p:cNvGrpSpPr/>
            <p:nvPr/>
          </p:nvGrpSpPr>
          <p:grpSpPr>
            <a:xfrm>
              <a:off x="5466252" y="2545094"/>
              <a:ext cx="1370006" cy="1893701"/>
              <a:chOff x="5466252" y="2545094"/>
              <a:chExt cx="1370006" cy="1893701"/>
            </a:xfrm>
          </p:grpSpPr>
          <p:sp>
            <p:nvSpPr>
              <p:cNvPr id="859" name="Google Shape;859;p25"/>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0" name="Google Shape;860;p25"/>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61" name="Google Shape;861;p25"/>
              <p:cNvGrpSpPr/>
              <p:nvPr/>
            </p:nvGrpSpPr>
            <p:grpSpPr>
              <a:xfrm>
                <a:off x="5466252" y="2545094"/>
                <a:ext cx="1072857" cy="867044"/>
                <a:chOff x="5466252" y="2545094"/>
                <a:chExt cx="1072857" cy="867044"/>
              </a:xfrm>
            </p:grpSpPr>
            <p:sp>
              <p:nvSpPr>
                <p:cNvPr id="862" name="Google Shape;862;p25"/>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3" name="Google Shape;863;p25"/>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4" name="Google Shape;864;p25"/>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5" name="Google Shape;865;p25"/>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6" name="Google Shape;866;p25"/>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7" name="Google Shape;867;p25"/>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8" name="Google Shape;868;p25"/>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9" name="Google Shape;869;p25"/>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870" name="Google Shape;870;p25"/>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871" name="Google Shape;871;p25"/>
          <p:cNvGrpSpPr/>
          <p:nvPr/>
        </p:nvGrpSpPr>
        <p:grpSpPr>
          <a:xfrm rot="-3163742">
            <a:off x="10221787" y="4914442"/>
            <a:ext cx="1421905" cy="1316183"/>
            <a:chOff x="3781812" y="3429001"/>
            <a:chExt cx="1421870" cy="1316151"/>
          </a:xfrm>
        </p:grpSpPr>
        <p:sp>
          <p:nvSpPr>
            <p:cNvPr id="872" name="Google Shape;872;p25"/>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73" name="Google Shape;873;p25"/>
            <p:cNvGrpSpPr/>
            <p:nvPr/>
          </p:nvGrpSpPr>
          <p:grpSpPr>
            <a:xfrm>
              <a:off x="3794953" y="3442334"/>
              <a:ext cx="1408729" cy="1302751"/>
              <a:chOff x="3794953" y="3442334"/>
              <a:chExt cx="1408729" cy="1302751"/>
            </a:xfrm>
          </p:grpSpPr>
          <p:grpSp>
            <p:nvGrpSpPr>
              <p:cNvPr id="874" name="Google Shape;874;p25"/>
              <p:cNvGrpSpPr/>
              <p:nvPr/>
            </p:nvGrpSpPr>
            <p:grpSpPr>
              <a:xfrm>
                <a:off x="3794953" y="3442334"/>
                <a:ext cx="1408729" cy="1302751"/>
                <a:chOff x="3794953" y="3442334"/>
                <a:chExt cx="1408729" cy="1302751"/>
              </a:xfrm>
            </p:grpSpPr>
            <p:sp>
              <p:nvSpPr>
                <p:cNvPr id="875" name="Google Shape;875;p25"/>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6" name="Google Shape;876;p25"/>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7" name="Google Shape;877;p25"/>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78" name="Google Shape;878;p25"/>
              <p:cNvGrpSpPr/>
              <p:nvPr/>
            </p:nvGrpSpPr>
            <p:grpSpPr>
              <a:xfrm>
                <a:off x="4033898" y="3626323"/>
                <a:ext cx="884186" cy="760472"/>
                <a:chOff x="4033898" y="3626323"/>
                <a:chExt cx="884186" cy="760472"/>
              </a:xfrm>
            </p:grpSpPr>
            <p:sp>
              <p:nvSpPr>
                <p:cNvPr id="879" name="Google Shape;879;p25"/>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0" name="Google Shape;880;p25"/>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1" name="Google Shape;881;p25"/>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2" name="Google Shape;882;p25"/>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3" name="Google Shape;883;p25"/>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4" name="Google Shape;884;p25"/>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5" name="Google Shape;885;p25"/>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6" name="Google Shape;886;p25"/>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7" name="Google Shape;887;p25"/>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8" name="Google Shape;888;p25"/>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889" name="Google Shape;889;p25"/>
            <p:cNvGrpSpPr/>
            <p:nvPr/>
          </p:nvGrpSpPr>
          <p:grpSpPr>
            <a:xfrm>
              <a:off x="3781812" y="3429001"/>
              <a:ext cx="1421867" cy="1316151"/>
              <a:chOff x="3781812" y="3429001"/>
              <a:chExt cx="1421867" cy="1316151"/>
            </a:xfrm>
          </p:grpSpPr>
          <p:sp>
            <p:nvSpPr>
              <p:cNvPr id="890" name="Google Shape;890;p25"/>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1" name="Google Shape;891;p25"/>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2" name="Google Shape;892;p25"/>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893" name="Google Shape;893;p25"/>
          <p:cNvGrpSpPr/>
          <p:nvPr/>
        </p:nvGrpSpPr>
        <p:grpSpPr>
          <a:xfrm flipH="1" rot="-1351861">
            <a:off x="195905" y="391442"/>
            <a:ext cx="1516604" cy="1324637"/>
            <a:chOff x="3540572" y="5251367"/>
            <a:chExt cx="1462718" cy="1277572"/>
          </a:xfrm>
        </p:grpSpPr>
        <p:sp>
          <p:nvSpPr>
            <p:cNvPr id="894" name="Google Shape;894;p25"/>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95" name="Google Shape;895;p25"/>
            <p:cNvGrpSpPr/>
            <p:nvPr/>
          </p:nvGrpSpPr>
          <p:grpSpPr>
            <a:xfrm>
              <a:off x="3553994" y="5264713"/>
              <a:ext cx="1448907" cy="1263939"/>
              <a:chOff x="3553994" y="5264713"/>
              <a:chExt cx="1448907" cy="1263939"/>
            </a:xfrm>
          </p:grpSpPr>
          <p:sp>
            <p:nvSpPr>
              <p:cNvPr id="896" name="Google Shape;896;p25"/>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7" name="Google Shape;897;p25"/>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8" name="Google Shape;898;p25"/>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9" name="Google Shape;899;p25"/>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0" name="Google Shape;900;p25"/>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01" name="Google Shape;901;p25"/>
              <p:cNvGrpSpPr/>
              <p:nvPr/>
            </p:nvGrpSpPr>
            <p:grpSpPr>
              <a:xfrm>
                <a:off x="4051759" y="5375948"/>
                <a:ext cx="571739" cy="1057739"/>
                <a:chOff x="4051759" y="5375948"/>
                <a:chExt cx="571739" cy="1057739"/>
              </a:xfrm>
            </p:grpSpPr>
            <p:sp>
              <p:nvSpPr>
                <p:cNvPr id="902" name="Google Shape;902;p25"/>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3" name="Google Shape;903;p25"/>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4" name="Google Shape;904;p25"/>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905" name="Google Shape;905;p25"/>
              <p:cNvGrpSpPr/>
              <p:nvPr/>
            </p:nvGrpSpPr>
            <p:grpSpPr>
              <a:xfrm>
                <a:off x="3794621" y="5459918"/>
                <a:ext cx="1079649" cy="997846"/>
                <a:chOff x="3794621" y="5459918"/>
                <a:chExt cx="1079649" cy="997846"/>
              </a:xfrm>
            </p:grpSpPr>
            <p:sp>
              <p:nvSpPr>
                <p:cNvPr id="906" name="Google Shape;906;p25"/>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7" name="Google Shape;907;p25"/>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8" name="Google Shape;908;p25"/>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9" name="Google Shape;909;p25"/>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0" name="Google Shape;910;p25"/>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1" name="Google Shape;911;p25"/>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2" name="Google Shape;912;p25"/>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3" name="Google Shape;913;p25"/>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4" name="Google Shape;914;p25"/>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5" name="Google Shape;915;p25"/>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6" name="Google Shape;916;p25"/>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7" name="Google Shape;917;p25"/>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8" name="Google Shape;918;p25"/>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9" name="Google Shape;919;p25"/>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920" name="Google Shape;920;p25"/>
            <p:cNvGrpSpPr/>
            <p:nvPr/>
          </p:nvGrpSpPr>
          <p:grpSpPr>
            <a:xfrm>
              <a:off x="3540572" y="5251367"/>
              <a:ext cx="1462718" cy="1277572"/>
              <a:chOff x="3540572" y="5251367"/>
              <a:chExt cx="1462718" cy="1277572"/>
            </a:xfrm>
          </p:grpSpPr>
          <p:sp>
            <p:nvSpPr>
              <p:cNvPr id="921" name="Google Shape;921;p25"/>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2" name="Google Shape;922;p25"/>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3" name="Google Shape;923;p25"/>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4" name="Google Shape;924;p25"/>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925" name="Google Shape;925;p25"/>
          <p:cNvSpPr/>
          <p:nvPr/>
        </p:nvSpPr>
        <p:spPr>
          <a:xfrm>
            <a:off x="3825250" y="944880"/>
            <a:ext cx="4524501" cy="85727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Did you know?</a:t>
            </a:r>
          </a:p>
        </p:txBody>
      </p:sp>
      <p:sp>
        <p:nvSpPr>
          <p:cNvPr id="926" name="Google Shape;926;p25"/>
          <p:cNvSpPr txBox="1"/>
          <p:nvPr/>
        </p:nvSpPr>
        <p:spPr>
          <a:xfrm>
            <a:off x="2199000" y="940975"/>
            <a:ext cx="7794000" cy="763500"/>
          </a:xfrm>
          <a:prstGeom prst="rect">
            <a:avLst/>
          </a:prstGeom>
          <a:no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 sz="6000">
                <a:solidFill>
                  <a:srgbClr val="F47C7E"/>
                </a:solidFill>
                <a:latin typeface="Spicy Rice"/>
                <a:ea typeface="Spicy Rice"/>
                <a:cs typeface="Spicy Rice"/>
                <a:sym typeface="Spicy Rice"/>
              </a:rPr>
              <a:t>D</a:t>
            </a:r>
            <a:r>
              <a:rPr lang="en" sz="6000">
                <a:solidFill>
                  <a:srgbClr val="9BB66F"/>
                </a:solidFill>
                <a:latin typeface="Spicy Rice"/>
                <a:ea typeface="Spicy Rice"/>
                <a:cs typeface="Spicy Rice"/>
                <a:sym typeface="Spicy Rice"/>
              </a:rPr>
              <a:t>i</a:t>
            </a:r>
            <a:r>
              <a:rPr lang="en" sz="6000">
                <a:solidFill>
                  <a:srgbClr val="F8C607"/>
                </a:solidFill>
                <a:latin typeface="Spicy Rice"/>
                <a:ea typeface="Spicy Rice"/>
                <a:cs typeface="Spicy Rice"/>
                <a:sym typeface="Spicy Rice"/>
              </a:rPr>
              <a:t>d</a:t>
            </a:r>
            <a:r>
              <a:rPr lang="en" sz="6000">
                <a:solidFill>
                  <a:srgbClr val="DE5A55"/>
                </a:solidFill>
                <a:latin typeface="Spicy Rice"/>
                <a:ea typeface="Spicy Rice"/>
                <a:cs typeface="Spicy Rice"/>
                <a:sym typeface="Spicy Rice"/>
              </a:rPr>
              <a:t> </a:t>
            </a:r>
            <a:r>
              <a:rPr lang="en" sz="6000">
                <a:solidFill>
                  <a:srgbClr val="BDDA80"/>
                </a:solidFill>
                <a:latin typeface="Spicy Rice"/>
                <a:ea typeface="Spicy Rice"/>
                <a:cs typeface="Spicy Rice"/>
                <a:sym typeface="Spicy Rice"/>
              </a:rPr>
              <a:t>y</a:t>
            </a:r>
            <a:r>
              <a:rPr lang="en" sz="6000">
                <a:solidFill>
                  <a:srgbClr val="F47C7E"/>
                </a:solidFill>
                <a:latin typeface="Spicy Rice"/>
                <a:ea typeface="Spicy Rice"/>
                <a:cs typeface="Spicy Rice"/>
                <a:sym typeface="Spicy Rice"/>
              </a:rPr>
              <a:t>o</a:t>
            </a:r>
            <a:r>
              <a:rPr lang="en" sz="6000">
                <a:solidFill>
                  <a:srgbClr val="9BB66F"/>
                </a:solidFill>
                <a:latin typeface="Spicy Rice"/>
                <a:ea typeface="Spicy Rice"/>
                <a:cs typeface="Spicy Rice"/>
                <a:sym typeface="Spicy Rice"/>
              </a:rPr>
              <a:t>u</a:t>
            </a:r>
            <a:r>
              <a:rPr lang="en" sz="6000">
                <a:solidFill>
                  <a:srgbClr val="DE5A55"/>
                </a:solidFill>
                <a:latin typeface="Spicy Rice"/>
                <a:ea typeface="Spicy Rice"/>
                <a:cs typeface="Spicy Rice"/>
                <a:sym typeface="Spicy Rice"/>
              </a:rPr>
              <a:t> </a:t>
            </a:r>
            <a:r>
              <a:rPr lang="en" sz="6000">
                <a:solidFill>
                  <a:srgbClr val="F8C607"/>
                </a:solidFill>
                <a:latin typeface="Spicy Rice"/>
                <a:ea typeface="Spicy Rice"/>
                <a:cs typeface="Spicy Rice"/>
                <a:sym typeface="Spicy Rice"/>
              </a:rPr>
              <a:t>k</a:t>
            </a:r>
            <a:r>
              <a:rPr lang="en" sz="6000">
                <a:solidFill>
                  <a:srgbClr val="BDDA80"/>
                </a:solidFill>
                <a:latin typeface="Spicy Rice"/>
                <a:ea typeface="Spicy Rice"/>
                <a:cs typeface="Spicy Rice"/>
                <a:sym typeface="Spicy Rice"/>
              </a:rPr>
              <a:t>n</a:t>
            </a:r>
            <a:r>
              <a:rPr lang="en" sz="6000">
                <a:solidFill>
                  <a:srgbClr val="F47C7E"/>
                </a:solidFill>
                <a:latin typeface="Spicy Rice"/>
                <a:ea typeface="Spicy Rice"/>
                <a:cs typeface="Spicy Rice"/>
                <a:sym typeface="Spicy Rice"/>
              </a:rPr>
              <a:t>o</a:t>
            </a:r>
            <a:r>
              <a:rPr lang="en" sz="6000">
                <a:solidFill>
                  <a:srgbClr val="9BB66F"/>
                </a:solidFill>
                <a:latin typeface="Spicy Rice"/>
                <a:ea typeface="Spicy Rice"/>
                <a:cs typeface="Spicy Rice"/>
                <a:sym typeface="Spicy Rice"/>
              </a:rPr>
              <a:t>w</a:t>
            </a:r>
            <a:r>
              <a:rPr lang="en" sz="6000">
                <a:solidFill>
                  <a:srgbClr val="F8C607"/>
                </a:solidFill>
                <a:latin typeface="Spicy Rice"/>
                <a:ea typeface="Spicy Rice"/>
                <a:cs typeface="Spicy Rice"/>
                <a:sym typeface="Spicy Rice"/>
              </a:rPr>
              <a:t>?</a:t>
            </a:r>
            <a:endParaRPr sz="6000">
              <a:solidFill>
                <a:srgbClr val="F8C607"/>
              </a:solidFill>
              <a:latin typeface="Spicy Rice"/>
              <a:ea typeface="Spicy Rice"/>
              <a:cs typeface="Spicy Rice"/>
              <a:sym typeface="Spicy Ric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26"/>
          <p:cNvSpPr/>
          <p:nvPr/>
        </p:nvSpPr>
        <p:spPr>
          <a:xfrm>
            <a:off x="830175" y="2589050"/>
            <a:ext cx="4853303" cy="73282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Cats love to sleep.</a:t>
            </a:r>
          </a:p>
        </p:txBody>
      </p:sp>
      <p:sp>
        <p:nvSpPr>
          <p:cNvPr id="932" name="Google Shape;932;p26"/>
          <p:cNvSpPr txBox="1"/>
          <p:nvPr>
            <p:ph type="title"/>
          </p:nvPr>
        </p:nvSpPr>
        <p:spPr>
          <a:xfrm>
            <a:off x="696900" y="2555613"/>
            <a:ext cx="5170500" cy="7992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SzPts val="7000"/>
              <a:buNone/>
            </a:pPr>
            <a:r>
              <a:rPr lang="en" sz="5100"/>
              <a:t>Cats love to sleep.</a:t>
            </a:r>
            <a:endParaRPr sz="5100"/>
          </a:p>
        </p:txBody>
      </p:sp>
      <p:sp>
        <p:nvSpPr>
          <p:cNvPr id="933" name="Google Shape;933;p26"/>
          <p:cNvSpPr txBox="1"/>
          <p:nvPr>
            <p:ph idx="4294967295" type="body"/>
          </p:nvPr>
        </p:nvSpPr>
        <p:spPr>
          <a:xfrm>
            <a:off x="696900" y="3459088"/>
            <a:ext cx="5170500" cy="20625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900"/>
              <a:buNone/>
            </a:pPr>
            <a:r>
              <a:rPr lang="en"/>
              <a:t>A fifteen-year-old cat has probably spent ten years of its life sleeping.</a:t>
            </a:r>
            <a:endParaRPr/>
          </a:p>
          <a:p>
            <a:pPr indent="0" lvl="0" marL="0" rtl="0" algn="l">
              <a:lnSpc>
                <a:spcPct val="115000"/>
              </a:lnSpc>
              <a:spcBef>
                <a:spcPts val="0"/>
              </a:spcBef>
              <a:spcAft>
                <a:spcPts val="0"/>
              </a:spcAft>
              <a:buSzPts val="1900"/>
              <a:buNone/>
            </a:pPr>
            <a:r>
              <a:t/>
            </a:r>
            <a:endParaRPr/>
          </a:p>
          <a:p>
            <a:pPr indent="0" lvl="0" marL="0" rtl="0" algn="l">
              <a:lnSpc>
                <a:spcPct val="115000"/>
              </a:lnSpc>
              <a:spcBef>
                <a:spcPts val="0"/>
              </a:spcBef>
              <a:spcAft>
                <a:spcPts val="0"/>
              </a:spcAft>
              <a:buSzPts val="1900"/>
              <a:buNone/>
            </a:pPr>
            <a:r>
              <a:rPr lang="en"/>
              <a:t>Also, cats use their whiskers as feelers to determine if a space is too small to squeeze through.</a:t>
            </a:r>
            <a:endParaRPr/>
          </a:p>
        </p:txBody>
      </p:sp>
      <p:pic>
        <p:nvPicPr>
          <p:cNvPr id="934" name="Google Shape;934;p26"/>
          <p:cNvPicPr preferRelativeResize="0"/>
          <p:nvPr/>
        </p:nvPicPr>
        <p:blipFill rotWithShape="1">
          <a:blip r:embed="rId3">
            <a:alphaModFix/>
          </a:blip>
          <a:srcRect b="5099" l="0" r="0" t="15850"/>
          <a:stretch/>
        </p:blipFill>
        <p:spPr>
          <a:xfrm flipH="1">
            <a:off x="6455926" y="567712"/>
            <a:ext cx="5170499" cy="5722577"/>
          </a:xfrm>
          <a:prstGeom prst="rect">
            <a:avLst/>
          </a:prstGeom>
          <a:noFill/>
          <a:ln cap="flat" cmpd="sng" w="1143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grpSp>
        <p:nvGrpSpPr>
          <p:cNvPr id="935" name="Google Shape;935;p26"/>
          <p:cNvGrpSpPr/>
          <p:nvPr/>
        </p:nvGrpSpPr>
        <p:grpSpPr>
          <a:xfrm>
            <a:off x="10563888" y="4612286"/>
            <a:ext cx="1370006" cy="1893701"/>
            <a:chOff x="5466252" y="2545094"/>
            <a:chExt cx="1370006" cy="1893701"/>
          </a:xfrm>
        </p:grpSpPr>
        <p:sp>
          <p:nvSpPr>
            <p:cNvPr id="936" name="Google Shape;936;p26"/>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37" name="Google Shape;937;p26"/>
            <p:cNvGrpSpPr/>
            <p:nvPr/>
          </p:nvGrpSpPr>
          <p:grpSpPr>
            <a:xfrm>
              <a:off x="5466252" y="2545094"/>
              <a:ext cx="1370006" cy="1893701"/>
              <a:chOff x="5466252" y="2545094"/>
              <a:chExt cx="1370006" cy="1893701"/>
            </a:xfrm>
          </p:grpSpPr>
          <p:sp>
            <p:nvSpPr>
              <p:cNvPr id="938" name="Google Shape;938;p26"/>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39" name="Google Shape;939;p26"/>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40" name="Google Shape;940;p26"/>
              <p:cNvGrpSpPr/>
              <p:nvPr/>
            </p:nvGrpSpPr>
            <p:grpSpPr>
              <a:xfrm>
                <a:off x="5466252" y="2545094"/>
                <a:ext cx="1072857" cy="867044"/>
                <a:chOff x="5466252" y="2545094"/>
                <a:chExt cx="1072857" cy="867044"/>
              </a:xfrm>
            </p:grpSpPr>
            <p:sp>
              <p:nvSpPr>
                <p:cNvPr id="941" name="Google Shape;941;p26"/>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2" name="Google Shape;942;p26"/>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3" name="Google Shape;943;p26"/>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4" name="Google Shape;944;p26"/>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5" name="Google Shape;945;p26"/>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6" name="Google Shape;946;p26"/>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7" name="Google Shape;947;p26"/>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8" name="Google Shape;948;p26"/>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949" name="Google Shape;949;p26"/>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950" name="Google Shape;950;p26"/>
          <p:cNvGrpSpPr/>
          <p:nvPr/>
        </p:nvGrpSpPr>
        <p:grpSpPr>
          <a:xfrm rot="7876848">
            <a:off x="394067" y="491275"/>
            <a:ext cx="1680160" cy="1555259"/>
            <a:chOff x="1800137" y="386015"/>
            <a:chExt cx="1421864" cy="1316154"/>
          </a:xfrm>
        </p:grpSpPr>
        <p:sp>
          <p:nvSpPr>
            <p:cNvPr id="951" name="Google Shape;951;p26"/>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52" name="Google Shape;952;p26"/>
            <p:cNvGrpSpPr/>
            <p:nvPr/>
          </p:nvGrpSpPr>
          <p:grpSpPr>
            <a:xfrm>
              <a:off x="1813274" y="399386"/>
              <a:ext cx="1408727" cy="1302783"/>
              <a:chOff x="1813274" y="399386"/>
              <a:chExt cx="1408727" cy="1302783"/>
            </a:xfrm>
          </p:grpSpPr>
          <p:grpSp>
            <p:nvGrpSpPr>
              <p:cNvPr id="953" name="Google Shape;953;p26"/>
              <p:cNvGrpSpPr/>
              <p:nvPr/>
            </p:nvGrpSpPr>
            <p:grpSpPr>
              <a:xfrm>
                <a:off x="1813274" y="399386"/>
                <a:ext cx="1408727" cy="1302783"/>
                <a:chOff x="1813274" y="399386"/>
                <a:chExt cx="1408727" cy="1302783"/>
              </a:xfrm>
            </p:grpSpPr>
            <p:sp>
              <p:nvSpPr>
                <p:cNvPr id="954" name="Google Shape;954;p26"/>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5" name="Google Shape;955;p26"/>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6" name="Google Shape;956;p26"/>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957" name="Google Shape;957;p26"/>
              <p:cNvGrpSpPr/>
              <p:nvPr/>
            </p:nvGrpSpPr>
            <p:grpSpPr>
              <a:xfrm>
                <a:off x="2040710" y="579350"/>
                <a:ext cx="884187" cy="760477"/>
                <a:chOff x="2040710" y="579350"/>
                <a:chExt cx="884187" cy="760477"/>
              </a:xfrm>
            </p:grpSpPr>
            <p:sp>
              <p:nvSpPr>
                <p:cNvPr id="958" name="Google Shape;958;p26"/>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9" name="Google Shape;959;p26"/>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0" name="Google Shape;960;p26"/>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1" name="Google Shape;961;p26"/>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2" name="Google Shape;962;p26"/>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3" name="Google Shape;963;p26"/>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4" name="Google Shape;964;p26"/>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5" name="Google Shape;965;p26"/>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6" name="Google Shape;966;p26"/>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967" name="Google Shape;967;p26"/>
            <p:cNvGrpSpPr/>
            <p:nvPr/>
          </p:nvGrpSpPr>
          <p:grpSpPr>
            <a:xfrm>
              <a:off x="1800137" y="386015"/>
              <a:ext cx="1421838" cy="1316151"/>
              <a:chOff x="1800137" y="386015"/>
              <a:chExt cx="1421838" cy="1316151"/>
            </a:xfrm>
          </p:grpSpPr>
          <p:sp>
            <p:nvSpPr>
              <p:cNvPr id="968" name="Google Shape;968;p26"/>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9" name="Google Shape;969;p26"/>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0" name="Google Shape;970;p26"/>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971" name="Google Shape;971;p26"/>
          <p:cNvGrpSpPr/>
          <p:nvPr/>
        </p:nvGrpSpPr>
        <p:grpSpPr>
          <a:xfrm flipH="1">
            <a:off x="2056887" y="314535"/>
            <a:ext cx="1151409" cy="1162040"/>
            <a:chOff x="2023843" y="5545490"/>
            <a:chExt cx="974449" cy="983446"/>
          </a:xfrm>
        </p:grpSpPr>
        <p:sp>
          <p:nvSpPr>
            <p:cNvPr id="972" name="Google Shape;972;p26"/>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73" name="Google Shape;973;p26"/>
            <p:cNvGrpSpPr/>
            <p:nvPr/>
          </p:nvGrpSpPr>
          <p:grpSpPr>
            <a:xfrm>
              <a:off x="2043721" y="5565467"/>
              <a:ext cx="947532" cy="956758"/>
              <a:chOff x="2043721" y="5565467"/>
              <a:chExt cx="947532" cy="956758"/>
            </a:xfrm>
          </p:grpSpPr>
          <p:sp>
            <p:nvSpPr>
              <p:cNvPr id="974" name="Google Shape;974;p26"/>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5" name="Google Shape;975;p26"/>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76" name="Google Shape;976;p26"/>
              <p:cNvGrpSpPr/>
              <p:nvPr/>
            </p:nvGrpSpPr>
            <p:grpSpPr>
              <a:xfrm>
                <a:off x="2161328" y="5684451"/>
                <a:ext cx="716067" cy="722818"/>
                <a:chOff x="2161328" y="5684451"/>
                <a:chExt cx="716067" cy="722818"/>
              </a:xfrm>
            </p:grpSpPr>
            <p:sp>
              <p:nvSpPr>
                <p:cNvPr id="977" name="Google Shape;977;p26"/>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8" name="Google Shape;978;p26"/>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9" name="Google Shape;979;p26"/>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0" name="Google Shape;980;p26"/>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1" name="Google Shape;981;p26"/>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2" name="Google Shape;982;p26"/>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3" name="Google Shape;983;p26"/>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4" name="Google Shape;984;p26"/>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985" name="Google Shape;985;p26"/>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27"/>
          <p:cNvSpPr/>
          <p:nvPr/>
        </p:nvSpPr>
        <p:spPr>
          <a:xfrm>
            <a:off x="4163655" y="3700175"/>
            <a:ext cx="3884398" cy="1301982"/>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facts!</a:t>
            </a:r>
          </a:p>
        </p:txBody>
      </p:sp>
      <p:sp>
        <p:nvSpPr>
          <p:cNvPr id="991" name="Google Shape;991;p27"/>
          <p:cNvSpPr/>
          <p:nvPr/>
        </p:nvSpPr>
        <p:spPr>
          <a:xfrm>
            <a:off x="640080" y="1831150"/>
            <a:ext cx="10859424" cy="166684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Very interesting</a:t>
            </a:r>
          </a:p>
        </p:txBody>
      </p:sp>
      <p:sp>
        <p:nvSpPr>
          <p:cNvPr id="992" name="Google Shape;992;p27"/>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12000">
                <a:solidFill>
                  <a:schemeClr val="accent1"/>
                </a:solidFill>
              </a:rPr>
              <a:t>V</a:t>
            </a:r>
            <a:r>
              <a:rPr lang="en" sz="12000">
                <a:solidFill>
                  <a:schemeClr val="accent2"/>
                </a:solidFill>
              </a:rPr>
              <a:t>e</a:t>
            </a:r>
            <a:r>
              <a:rPr lang="en" sz="12000">
                <a:solidFill>
                  <a:schemeClr val="accent4"/>
                </a:solidFill>
              </a:rPr>
              <a:t>r</a:t>
            </a:r>
            <a:r>
              <a:rPr lang="en" sz="12000">
                <a:solidFill>
                  <a:schemeClr val="accent3"/>
                </a:solidFill>
              </a:rPr>
              <a:t>y</a:t>
            </a:r>
            <a:r>
              <a:rPr lang="en" sz="12000"/>
              <a:t> </a:t>
            </a:r>
            <a:r>
              <a:rPr lang="en" sz="12000">
                <a:solidFill>
                  <a:schemeClr val="accent1"/>
                </a:solidFill>
              </a:rPr>
              <a:t>i</a:t>
            </a:r>
            <a:r>
              <a:rPr lang="en" sz="12000">
                <a:solidFill>
                  <a:schemeClr val="accent2"/>
                </a:solidFill>
              </a:rPr>
              <a:t>n</a:t>
            </a:r>
            <a:r>
              <a:rPr lang="en" sz="12000">
                <a:solidFill>
                  <a:schemeClr val="accent4"/>
                </a:solidFill>
              </a:rPr>
              <a:t>t</a:t>
            </a:r>
            <a:r>
              <a:rPr lang="en" sz="12000">
                <a:solidFill>
                  <a:schemeClr val="accent3"/>
                </a:solidFill>
              </a:rPr>
              <a:t>e</a:t>
            </a:r>
            <a:r>
              <a:rPr lang="en" sz="12000">
                <a:solidFill>
                  <a:schemeClr val="accent1"/>
                </a:solidFill>
              </a:rPr>
              <a:t>r</a:t>
            </a:r>
            <a:r>
              <a:rPr lang="en" sz="12000">
                <a:solidFill>
                  <a:schemeClr val="accent2"/>
                </a:solidFill>
              </a:rPr>
              <a:t>e</a:t>
            </a:r>
            <a:r>
              <a:rPr lang="en" sz="12000">
                <a:solidFill>
                  <a:schemeClr val="accent4"/>
                </a:solidFill>
              </a:rPr>
              <a:t>s</a:t>
            </a:r>
            <a:r>
              <a:rPr lang="en" sz="12000">
                <a:solidFill>
                  <a:schemeClr val="accent3"/>
                </a:solidFill>
              </a:rPr>
              <a:t>t</a:t>
            </a:r>
            <a:r>
              <a:rPr lang="en" sz="12000">
                <a:solidFill>
                  <a:schemeClr val="accent1"/>
                </a:solidFill>
              </a:rPr>
              <a:t>i</a:t>
            </a:r>
            <a:r>
              <a:rPr lang="en" sz="12000">
                <a:solidFill>
                  <a:schemeClr val="accent2"/>
                </a:solidFill>
              </a:rPr>
              <a:t>n</a:t>
            </a:r>
            <a:r>
              <a:rPr lang="en" sz="12000">
                <a:solidFill>
                  <a:schemeClr val="accent4"/>
                </a:solidFill>
              </a:rPr>
              <a:t>g</a:t>
            </a:r>
            <a:r>
              <a:rPr lang="en" sz="12000"/>
              <a:t> </a:t>
            </a:r>
            <a:r>
              <a:rPr lang="en" sz="12000">
                <a:solidFill>
                  <a:schemeClr val="accent3"/>
                </a:solidFill>
              </a:rPr>
              <a:t>f</a:t>
            </a:r>
            <a:r>
              <a:rPr lang="en" sz="12000">
                <a:solidFill>
                  <a:schemeClr val="accent1"/>
                </a:solidFill>
              </a:rPr>
              <a:t>a</a:t>
            </a:r>
            <a:r>
              <a:rPr lang="en" sz="12000">
                <a:solidFill>
                  <a:schemeClr val="accent2"/>
                </a:solidFill>
              </a:rPr>
              <a:t>c</a:t>
            </a:r>
            <a:r>
              <a:rPr lang="en" sz="12000">
                <a:solidFill>
                  <a:schemeClr val="accent4"/>
                </a:solidFill>
              </a:rPr>
              <a:t>t</a:t>
            </a:r>
            <a:r>
              <a:rPr lang="en" sz="12000">
                <a:solidFill>
                  <a:schemeClr val="accent3"/>
                </a:solidFill>
              </a:rPr>
              <a:t>s</a:t>
            </a:r>
            <a:r>
              <a:rPr lang="en" sz="12000">
                <a:solidFill>
                  <a:schemeClr val="accent1"/>
                </a:solidFill>
              </a:rPr>
              <a:t>!</a:t>
            </a:r>
            <a:endParaRPr sz="12000">
              <a:solidFill>
                <a:schemeClr val="accent1"/>
              </a:solidFill>
            </a:endParaRPr>
          </a:p>
        </p:txBody>
      </p:sp>
      <p:sp>
        <p:nvSpPr>
          <p:cNvPr id="993" name="Google Shape;993;p27"/>
          <p:cNvSpPr txBox="1"/>
          <p:nvPr>
            <p:ph idx="1" type="subTitle"/>
          </p:nvPr>
        </p:nvSpPr>
        <p:spPr>
          <a:xfrm>
            <a:off x="3278850" y="6202000"/>
            <a:ext cx="5634300" cy="3813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1200"/>
              <a:t>This is where you section ends. Duplicate this set of slides as many times you need to go over all your sections.</a:t>
            </a:r>
            <a:endParaRPr sz="1200"/>
          </a:p>
        </p:txBody>
      </p:sp>
      <p:grpSp>
        <p:nvGrpSpPr>
          <p:cNvPr id="994" name="Google Shape;994;p27"/>
          <p:cNvGrpSpPr/>
          <p:nvPr/>
        </p:nvGrpSpPr>
        <p:grpSpPr>
          <a:xfrm rot="7876848">
            <a:off x="394067" y="491275"/>
            <a:ext cx="1680160" cy="1555259"/>
            <a:chOff x="1800137" y="386015"/>
            <a:chExt cx="1421864" cy="1316154"/>
          </a:xfrm>
        </p:grpSpPr>
        <p:sp>
          <p:nvSpPr>
            <p:cNvPr id="995" name="Google Shape;995;p27"/>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96" name="Google Shape;996;p27"/>
            <p:cNvGrpSpPr/>
            <p:nvPr/>
          </p:nvGrpSpPr>
          <p:grpSpPr>
            <a:xfrm>
              <a:off x="1813274" y="399386"/>
              <a:ext cx="1408727" cy="1302783"/>
              <a:chOff x="1813274" y="399386"/>
              <a:chExt cx="1408727" cy="1302783"/>
            </a:xfrm>
          </p:grpSpPr>
          <p:grpSp>
            <p:nvGrpSpPr>
              <p:cNvPr id="997" name="Google Shape;997;p27"/>
              <p:cNvGrpSpPr/>
              <p:nvPr/>
            </p:nvGrpSpPr>
            <p:grpSpPr>
              <a:xfrm>
                <a:off x="1813274" y="399386"/>
                <a:ext cx="1408727" cy="1302783"/>
                <a:chOff x="1813274" y="399386"/>
                <a:chExt cx="1408727" cy="1302783"/>
              </a:xfrm>
            </p:grpSpPr>
            <p:sp>
              <p:nvSpPr>
                <p:cNvPr id="998" name="Google Shape;998;p27"/>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9" name="Google Shape;999;p27"/>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0" name="Google Shape;1000;p27"/>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01" name="Google Shape;1001;p27"/>
              <p:cNvGrpSpPr/>
              <p:nvPr/>
            </p:nvGrpSpPr>
            <p:grpSpPr>
              <a:xfrm>
                <a:off x="2040710" y="579350"/>
                <a:ext cx="884187" cy="760477"/>
                <a:chOff x="2040710" y="579350"/>
                <a:chExt cx="884187" cy="760477"/>
              </a:xfrm>
            </p:grpSpPr>
            <p:sp>
              <p:nvSpPr>
                <p:cNvPr id="1002" name="Google Shape;1002;p27"/>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3" name="Google Shape;1003;p27"/>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4" name="Google Shape;1004;p27"/>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5" name="Google Shape;1005;p27"/>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6" name="Google Shape;1006;p27"/>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7" name="Google Shape;1007;p27"/>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8" name="Google Shape;1008;p27"/>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9" name="Google Shape;1009;p27"/>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0" name="Google Shape;1010;p27"/>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11" name="Google Shape;1011;p27"/>
            <p:cNvGrpSpPr/>
            <p:nvPr/>
          </p:nvGrpSpPr>
          <p:grpSpPr>
            <a:xfrm>
              <a:off x="1800137" y="386015"/>
              <a:ext cx="1421838" cy="1316151"/>
              <a:chOff x="1800137" y="386015"/>
              <a:chExt cx="1421838" cy="1316151"/>
            </a:xfrm>
          </p:grpSpPr>
          <p:sp>
            <p:nvSpPr>
              <p:cNvPr id="1012" name="Google Shape;1012;p27"/>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3" name="Google Shape;1013;p27"/>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4" name="Google Shape;1014;p27"/>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15" name="Google Shape;1015;p27"/>
          <p:cNvGrpSpPr/>
          <p:nvPr/>
        </p:nvGrpSpPr>
        <p:grpSpPr>
          <a:xfrm>
            <a:off x="95478" y="4738294"/>
            <a:ext cx="2236285" cy="1937104"/>
            <a:chOff x="3540575" y="179636"/>
            <a:chExt cx="2203888" cy="1909229"/>
          </a:xfrm>
        </p:grpSpPr>
        <p:sp>
          <p:nvSpPr>
            <p:cNvPr id="1016" name="Google Shape;1016;p27"/>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17" name="Google Shape;1017;p27"/>
            <p:cNvGrpSpPr/>
            <p:nvPr/>
          </p:nvGrpSpPr>
          <p:grpSpPr>
            <a:xfrm>
              <a:off x="3540575" y="179636"/>
              <a:ext cx="2203888" cy="1909229"/>
              <a:chOff x="3540575" y="179636"/>
              <a:chExt cx="2203888" cy="1909229"/>
            </a:xfrm>
          </p:grpSpPr>
          <p:sp>
            <p:nvSpPr>
              <p:cNvPr id="1018" name="Google Shape;1018;p27"/>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9" name="Google Shape;1019;p27"/>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0" name="Google Shape;1020;p27"/>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21" name="Google Shape;1021;p27"/>
              <p:cNvGrpSpPr/>
              <p:nvPr/>
            </p:nvGrpSpPr>
            <p:grpSpPr>
              <a:xfrm>
                <a:off x="3540575" y="179636"/>
                <a:ext cx="2203888" cy="1592821"/>
                <a:chOff x="3540575" y="179636"/>
                <a:chExt cx="2203888" cy="1592821"/>
              </a:xfrm>
            </p:grpSpPr>
            <p:grpSp>
              <p:nvGrpSpPr>
                <p:cNvPr id="1022" name="Google Shape;1022;p27"/>
                <p:cNvGrpSpPr/>
                <p:nvPr/>
              </p:nvGrpSpPr>
              <p:grpSpPr>
                <a:xfrm>
                  <a:off x="3540575" y="179636"/>
                  <a:ext cx="2203888" cy="1592821"/>
                  <a:chOff x="3540575" y="179636"/>
                  <a:chExt cx="2203888" cy="1592821"/>
                </a:xfrm>
              </p:grpSpPr>
              <p:sp>
                <p:nvSpPr>
                  <p:cNvPr id="1023" name="Google Shape;1023;p27"/>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4" name="Google Shape;1024;p27"/>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5" name="Google Shape;1025;p27"/>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6" name="Google Shape;1026;p27"/>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7" name="Google Shape;1027;p27"/>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8" name="Google Shape;1028;p27"/>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9" name="Google Shape;1029;p27"/>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0" name="Google Shape;1030;p27"/>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1" name="Google Shape;1031;p27"/>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2" name="Google Shape;1032;p27"/>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033" name="Google Shape;1033;p27"/>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4" name="Google Shape;1034;p27"/>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5" name="Google Shape;1035;p27"/>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6" name="Google Shape;1036;p27"/>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7" name="Google Shape;1037;p27"/>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8" name="Google Shape;1038;p27"/>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039" name="Google Shape;1039;p27"/>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0" name="Google Shape;1040;p27"/>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1" name="Google Shape;1041;p27"/>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2" name="Google Shape;1042;p27"/>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3" name="Google Shape;1043;p27"/>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44" name="Google Shape;1044;p27"/>
          <p:cNvGrpSpPr/>
          <p:nvPr/>
        </p:nvGrpSpPr>
        <p:grpSpPr>
          <a:xfrm>
            <a:off x="10336035" y="367619"/>
            <a:ext cx="1457155" cy="1341775"/>
            <a:chOff x="1917709" y="3838343"/>
            <a:chExt cx="1304292" cy="1200908"/>
          </a:xfrm>
        </p:grpSpPr>
        <p:sp>
          <p:nvSpPr>
            <p:cNvPr id="1045" name="Google Shape;1045;p27"/>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46" name="Google Shape;1046;p27"/>
            <p:cNvGrpSpPr/>
            <p:nvPr/>
          </p:nvGrpSpPr>
          <p:grpSpPr>
            <a:xfrm>
              <a:off x="1939879" y="3860913"/>
              <a:ext cx="1272699" cy="1169101"/>
              <a:chOff x="1939879" y="3860913"/>
              <a:chExt cx="1272699" cy="1169101"/>
            </a:xfrm>
          </p:grpSpPr>
          <p:sp>
            <p:nvSpPr>
              <p:cNvPr id="1047" name="Google Shape;1047;p27"/>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8" name="Google Shape;1048;p27"/>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9" name="Google Shape;1049;p27"/>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50" name="Google Shape;1050;p27"/>
            <p:cNvGrpSpPr/>
            <p:nvPr/>
          </p:nvGrpSpPr>
          <p:grpSpPr>
            <a:xfrm>
              <a:off x="1917709" y="3838343"/>
              <a:ext cx="1304292" cy="1200908"/>
              <a:chOff x="1917709" y="3838343"/>
              <a:chExt cx="1304292" cy="1200908"/>
            </a:xfrm>
          </p:grpSpPr>
          <p:sp>
            <p:nvSpPr>
              <p:cNvPr id="1051" name="Google Shape;1051;p27"/>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2" name="Google Shape;1052;p27"/>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53" name="Google Shape;1053;p27"/>
          <p:cNvGrpSpPr/>
          <p:nvPr/>
        </p:nvGrpSpPr>
        <p:grpSpPr>
          <a:xfrm rot="1351958">
            <a:off x="10203673" y="4847949"/>
            <a:ext cx="1721857" cy="1503910"/>
            <a:chOff x="3540572" y="5251367"/>
            <a:chExt cx="1462718" cy="1277572"/>
          </a:xfrm>
        </p:grpSpPr>
        <p:sp>
          <p:nvSpPr>
            <p:cNvPr id="1054" name="Google Shape;1054;p27"/>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55" name="Google Shape;1055;p27"/>
            <p:cNvGrpSpPr/>
            <p:nvPr/>
          </p:nvGrpSpPr>
          <p:grpSpPr>
            <a:xfrm>
              <a:off x="3553994" y="5264713"/>
              <a:ext cx="1448907" cy="1263939"/>
              <a:chOff x="3553994" y="5264713"/>
              <a:chExt cx="1448907" cy="1263939"/>
            </a:xfrm>
          </p:grpSpPr>
          <p:sp>
            <p:nvSpPr>
              <p:cNvPr id="1056" name="Google Shape;1056;p27"/>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7" name="Google Shape;1057;p27"/>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8" name="Google Shape;1058;p27"/>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9" name="Google Shape;1059;p27"/>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0" name="Google Shape;1060;p27"/>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61" name="Google Shape;1061;p27"/>
              <p:cNvGrpSpPr/>
              <p:nvPr/>
            </p:nvGrpSpPr>
            <p:grpSpPr>
              <a:xfrm>
                <a:off x="4051759" y="5375948"/>
                <a:ext cx="571739" cy="1057739"/>
                <a:chOff x="4051759" y="5375948"/>
                <a:chExt cx="571739" cy="1057739"/>
              </a:xfrm>
            </p:grpSpPr>
            <p:sp>
              <p:nvSpPr>
                <p:cNvPr id="1062" name="Google Shape;1062;p27"/>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3" name="Google Shape;1063;p27"/>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4" name="Google Shape;1064;p27"/>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65" name="Google Shape;1065;p27"/>
              <p:cNvGrpSpPr/>
              <p:nvPr/>
            </p:nvGrpSpPr>
            <p:grpSpPr>
              <a:xfrm>
                <a:off x="3794621" y="5459918"/>
                <a:ext cx="1079649" cy="997846"/>
                <a:chOff x="3794621" y="5459918"/>
                <a:chExt cx="1079649" cy="997846"/>
              </a:xfrm>
            </p:grpSpPr>
            <p:sp>
              <p:nvSpPr>
                <p:cNvPr id="1066" name="Google Shape;1066;p27"/>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7" name="Google Shape;1067;p27"/>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8" name="Google Shape;1068;p27"/>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9" name="Google Shape;1069;p27"/>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0" name="Google Shape;1070;p27"/>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1" name="Google Shape;1071;p27"/>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2" name="Google Shape;1072;p27"/>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3" name="Google Shape;1073;p27"/>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4" name="Google Shape;1074;p27"/>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5" name="Google Shape;1075;p27"/>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6" name="Google Shape;1076;p27"/>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7" name="Google Shape;1077;p27"/>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8" name="Google Shape;1078;p27"/>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9" name="Google Shape;1079;p27"/>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80" name="Google Shape;1080;p27"/>
            <p:cNvGrpSpPr/>
            <p:nvPr/>
          </p:nvGrpSpPr>
          <p:grpSpPr>
            <a:xfrm>
              <a:off x="3540572" y="5251367"/>
              <a:ext cx="1462718" cy="1277572"/>
              <a:chOff x="3540572" y="5251367"/>
              <a:chExt cx="1462718" cy="1277572"/>
            </a:xfrm>
          </p:grpSpPr>
          <p:sp>
            <p:nvSpPr>
              <p:cNvPr id="1081" name="Google Shape;1081;p27"/>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2" name="Google Shape;1082;p27"/>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3" name="Google Shape;1083;p27"/>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4" name="Google Shape;1084;p27"/>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85" name="Google Shape;1085;p27"/>
          <p:cNvGrpSpPr/>
          <p:nvPr/>
        </p:nvGrpSpPr>
        <p:grpSpPr>
          <a:xfrm>
            <a:off x="8513384" y="3783680"/>
            <a:ext cx="1217533" cy="1304220"/>
            <a:chOff x="1885538" y="2088865"/>
            <a:chExt cx="1251061" cy="1340136"/>
          </a:xfrm>
        </p:grpSpPr>
        <p:sp>
          <p:nvSpPr>
            <p:cNvPr id="1086" name="Google Shape;1086;p27"/>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6735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87" name="Google Shape;1087;p27"/>
            <p:cNvGrpSpPr/>
            <p:nvPr/>
          </p:nvGrpSpPr>
          <p:grpSpPr>
            <a:xfrm>
              <a:off x="1898533" y="2102206"/>
              <a:ext cx="1237710" cy="1326765"/>
              <a:chOff x="1898533" y="2102206"/>
              <a:chExt cx="1237710" cy="1326765"/>
            </a:xfrm>
          </p:grpSpPr>
          <p:sp>
            <p:nvSpPr>
              <p:cNvPr id="1088" name="Google Shape;1088;p27"/>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9" name="Google Shape;1089;p27"/>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0" name="Google Shape;1090;p27"/>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91" name="Google Shape;1091;p27"/>
              <p:cNvGrpSpPr/>
              <p:nvPr/>
            </p:nvGrpSpPr>
            <p:grpSpPr>
              <a:xfrm>
                <a:off x="1991663" y="2209876"/>
                <a:ext cx="1003013" cy="1098512"/>
                <a:chOff x="1991663" y="2209876"/>
                <a:chExt cx="1003013" cy="1098512"/>
              </a:xfrm>
            </p:grpSpPr>
            <p:sp>
              <p:nvSpPr>
                <p:cNvPr id="1092" name="Google Shape;1092;p27"/>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3" name="Google Shape;1093;p27"/>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4" name="Google Shape;1094;p27"/>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5" name="Google Shape;1095;p27"/>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6" name="Google Shape;1096;p27"/>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7" name="Google Shape;1097;p27"/>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8" name="Google Shape;1098;p27"/>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9" name="Google Shape;1099;p27"/>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0" name="Google Shape;1100;p27"/>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1" name="Google Shape;1101;p27"/>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2" name="Google Shape;1102;p27"/>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3" name="Google Shape;1103;p27"/>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4" name="Google Shape;1104;p27"/>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5" name="Google Shape;1105;p27"/>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6" name="Google Shape;1106;p27"/>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7" name="Google Shape;1107;p27"/>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108" name="Google Shape;1108;p27"/>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2" name="Shape 1112"/>
        <p:cNvGrpSpPr/>
        <p:nvPr/>
      </p:nvGrpSpPr>
      <p:grpSpPr>
        <a:xfrm>
          <a:off x="0" y="0"/>
          <a:ext cx="0" cy="0"/>
          <a:chOff x="0" y="0"/>
          <a:chExt cx="0" cy="0"/>
        </a:xfrm>
      </p:grpSpPr>
      <p:sp>
        <p:nvSpPr>
          <p:cNvPr id="1113" name="Google Shape;1113;p28"/>
          <p:cNvSpPr/>
          <p:nvPr/>
        </p:nvSpPr>
        <p:spPr>
          <a:xfrm>
            <a:off x="4763175" y="3647025"/>
            <a:ext cx="25899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28"/>
          <p:cNvSpPr/>
          <p:nvPr/>
        </p:nvSpPr>
        <p:spPr>
          <a:xfrm>
            <a:off x="8344575" y="3647025"/>
            <a:ext cx="25899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28"/>
          <p:cNvSpPr/>
          <p:nvPr/>
        </p:nvSpPr>
        <p:spPr>
          <a:xfrm>
            <a:off x="1257975" y="3647025"/>
            <a:ext cx="25899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28"/>
          <p:cNvSpPr/>
          <p:nvPr/>
        </p:nvSpPr>
        <p:spPr>
          <a:xfrm>
            <a:off x="3429000" y="694944"/>
            <a:ext cx="5224425" cy="653708"/>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This is our team.</a:t>
            </a:r>
          </a:p>
        </p:txBody>
      </p:sp>
      <p:sp>
        <p:nvSpPr>
          <p:cNvPr id="1117" name="Google Shape;1117;p28"/>
          <p:cNvSpPr txBox="1"/>
          <p:nvPr>
            <p:ph type="title"/>
          </p:nvPr>
        </p:nvSpPr>
        <p:spPr>
          <a:xfrm>
            <a:off x="1189050" y="669575"/>
            <a:ext cx="9707400" cy="763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This is our team.</a:t>
            </a:r>
            <a:endParaRPr/>
          </a:p>
        </p:txBody>
      </p:sp>
      <p:sp>
        <p:nvSpPr>
          <p:cNvPr id="1118" name="Google Shape;1118;p28"/>
          <p:cNvSpPr txBox="1"/>
          <p:nvPr>
            <p:ph idx="1" type="subTitle"/>
          </p:nvPr>
        </p:nvSpPr>
        <p:spPr>
          <a:xfrm>
            <a:off x="1189052" y="3563475"/>
            <a:ext cx="2658900" cy="606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Erika V.</a:t>
            </a:r>
            <a:endParaRPr>
              <a:solidFill>
                <a:srgbClr val="FFFFFF"/>
              </a:solidFill>
            </a:endParaRPr>
          </a:p>
        </p:txBody>
      </p:sp>
      <p:sp>
        <p:nvSpPr>
          <p:cNvPr id="1119" name="Google Shape;1119;p28"/>
          <p:cNvSpPr txBox="1"/>
          <p:nvPr>
            <p:ph idx="2" type="subTitle"/>
          </p:nvPr>
        </p:nvSpPr>
        <p:spPr>
          <a:xfrm>
            <a:off x="4713302" y="3563475"/>
            <a:ext cx="2658900" cy="606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John S.</a:t>
            </a:r>
            <a:endParaRPr>
              <a:solidFill>
                <a:srgbClr val="FFFFFF"/>
              </a:solidFill>
            </a:endParaRPr>
          </a:p>
        </p:txBody>
      </p:sp>
      <p:sp>
        <p:nvSpPr>
          <p:cNvPr id="1120" name="Google Shape;1120;p28"/>
          <p:cNvSpPr txBox="1"/>
          <p:nvPr>
            <p:ph idx="3" type="subTitle"/>
          </p:nvPr>
        </p:nvSpPr>
        <p:spPr>
          <a:xfrm>
            <a:off x="8237552" y="3563475"/>
            <a:ext cx="2658600" cy="606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Marie M.</a:t>
            </a:r>
            <a:endParaRPr>
              <a:solidFill>
                <a:srgbClr val="FFFFFF"/>
              </a:solidFill>
            </a:endParaRPr>
          </a:p>
        </p:txBody>
      </p:sp>
      <p:sp>
        <p:nvSpPr>
          <p:cNvPr id="1121" name="Google Shape;1121;p28"/>
          <p:cNvSpPr txBox="1"/>
          <p:nvPr>
            <p:ph idx="4" type="body"/>
          </p:nvPr>
        </p:nvSpPr>
        <p:spPr>
          <a:xfrm>
            <a:off x="1189050" y="4129182"/>
            <a:ext cx="2658900" cy="16641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 Aenean commodo ligula eget dolor.</a:t>
            </a:r>
            <a:endParaRPr/>
          </a:p>
        </p:txBody>
      </p:sp>
      <p:sp>
        <p:nvSpPr>
          <p:cNvPr id="1122" name="Google Shape;1122;p28"/>
          <p:cNvSpPr txBox="1"/>
          <p:nvPr>
            <p:ph idx="5" type="body"/>
          </p:nvPr>
        </p:nvSpPr>
        <p:spPr>
          <a:xfrm>
            <a:off x="4713300" y="4129182"/>
            <a:ext cx="2658900" cy="1660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 Aenean commodo ligula eget dolor.</a:t>
            </a:r>
            <a:endParaRPr/>
          </a:p>
        </p:txBody>
      </p:sp>
      <p:sp>
        <p:nvSpPr>
          <p:cNvPr id="1123" name="Google Shape;1123;p28"/>
          <p:cNvSpPr txBox="1"/>
          <p:nvPr>
            <p:ph idx="6" type="body"/>
          </p:nvPr>
        </p:nvSpPr>
        <p:spPr>
          <a:xfrm>
            <a:off x="8237550" y="4129182"/>
            <a:ext cx="2658900" cy="1660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 Aenean commodo ligula eget dolor.</a:t>
            </a:r>
            <a:endParaRPr/>
          </a:p>
        </p:txBody>
      </p:sp>
      <p:sp>
        <p:nvSpPr>
          <p:cNvPr id="1124" name="Google Shape;1124;p28"/>
          <p:cNvSpPr/>
          <p:nvPr/>
        </p:nvSpPr>
        <p:spPr>
          <a:xfrm>
            <a:off x="1798642" y="1957238"/>
            <a:ext cx="1393200" cy="1393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28"/>
          <p:cNvSpPr/>
          <p:nvPr/>
        </p:nvSpPr>
        <p:spPr>
          <a:xfrm>
            <a:off x="5323717" y="1985967"/>
            <a:ext cx="1393200" cy="13932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28"/>
          <p:cNvSpPr/>
          <p:nvPr/>
        </p:nvSpPr>
        <p:spPr>
          <a:xfrm>
            <a:off x="8847142" y="1985984"/>
            <a:ext cx="1393200" cy="13932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27" name="Google Shape;1127;p28"/>
          <p:cNvPicPr preferRelativeResize="0"/>
          <p:nvPr/>
        </p:nvPicPr>
        <p:blipFill rotWithShape="1">
          <a:blip r:embed="rId3">
            <a:alphaModFix/>
          </a:blip>
          <a:srcRect b="61744" l="33005" r="25212" t="8690"/>
          <a:stretch/>
        </p:blipFill>
        <p:spPr>
          <a:xfrm>
            <a:off x="1800302" y="1978607"/>
            <a:ext cx="1389900" cy="1389900"/>
          </a:xfrm>
          <a:prstGeom prst="ellipse">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pic>
        <p:nvPicPr>
          <p:cNvPr id="1128" name="Google Shape;1128;p28"/>
          <p:cNvPicPr preferRelativeResize="0"/>
          <p:nvPr/>
        </p:nvPicPr>
        <p:blipFill rotWithShape="1">
          <a:blip r:embed="rId4">
            <a:alphaModFix/>
          </a:blip>
          <a:srcRect b="14540" l="32898" r="25727" t="19488"/>
          <a:stretch/>
        </p:blipFill>
        <p:spPr>
          <a:xfrm>
            <a:off x="5325375" y="1987613"/>
            <a:ext cx="1389900" cy="1389900"/>
          </a:xfrm>
          <a:prstGeom prst="ellipse">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pic>
        <p:nvPicPr>
          <p:cNvPr id="1129" name="Google Shape;1129;p28"/>
          <p:cNvPicPr preferRelativeResize="0"/>
          <p:nvPr/>
        </p:nvPicPr>
        <p:blipFill rotWithShape="1">
          <a:blip r:embed="rId5">
            <a:alphaModFix/>
          </a:blip>
          <a:srcRect b="50920" l="24173" r="0" t="0"/>
          <a:stretch/>
        </p:blipFill>
        <p:spPr>
          <a:xfrm>
            <a:off x="8848802" y="1989284"/>
            <a:ext cx="1389900" cy="1389900"/>
          </a:xfrm>
          <a:prstGeom prst="ellipse">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grpSp>
        <p:nvGrpSpPr>
          <p:cNvPr id="1130" name="Google Shape;1130;p28"/>
          <p:cNvGrpSpPr/>
          <p:nvPr/>
        </p:nvGrpSpPr>
        <p:grpSpPr>
          <a:xfrm>
            <a:off x="350963" y="273111"/>
            <a:ext cx="1370006" cy="1893701"/>
            <a:chOff x="5466252" y="2545094"/>
            <a:chExt cx="1370006" cy="1893701"/>
          </a:xfrm>
        </p:grpSpPr>
        <p:sp>
          <p:nvSpPr>
            <p:cNvPr id="1131" name="Google Shape;1131;p28"/>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32" name="Google Shape;1132;p28"/>
            <p:cNvGrpSpPr/>
            <p:nvPr/>
          </p:nvGrpSpPr>
          <p:grpSpPr>
            <a:xfrm>
              <a:off x="5466252" y="2545094"/>
              <a:ext cx="1370006" cy="1893701"/>
              <a:chOff x="5466252" y="2545094"/>
              <a:chExt cx="1370006" cy="1893701"/>
            </a:xfrm>
          </p:grpSpPr>
          <p:sp>
            <p:nvSpPr>
              <p:cNvPr id="1133" name="Google Shape;1133;p28"/>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4" name="Google Shape;1134;p28"/>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35" name="Google Shape;1135;p28"/>
              <p:cNvGrpSpPr/>
              <p:nvPr/>
            </p:nvGrpSpPr>
            <p:grpSpPr>
              <a:xfrm>
                <a:off x="5466252" y="2545094"/>
                <a:ext cx="1072857" cy="867044"/>
                <a:chOff x="5466252" y="2545094"/>
                <a:chExt cx="1072857" cy="867044"/>
              </a:xfrm>
            </p:grpSpPr>
            <p:sp>
              <p:nvSpPr>
                <p:cNvPr id="1136" name="Google Shape;1136;p28"/>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7" name="Google Shape;1137;p28"/>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8" name="Google Shape;1138;p28"/>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9" name="Google Shape;1139;p28"/>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0" name="Google Shape;1140;p28"/>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1" name="Google Shape;1141;p28"/>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2" name="Google Shape;1142;p28"/>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3" name="Google Shape;1143;p28"/>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144" name="Google Shape;1144;p28"/>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145" name="Google Shape;1145;p28"/>
          <p:cNvGrpSpPr/>
          <p:nvPr/>
        </p:nvGrpSpPr>
        <p:grpSpPr>
          <a:xfrm rot="-8563742">
            <a:off x="10401687" y="353042"/>
            <a:ext cx="1421905" cy="1316183"/>
            <a:chOff x="3781812" y="3429001"/>
            <a:chExt cx="1421870" cy="1316151"/>
          </a:xfrm>
        </p:grpSpPr>
        <p:sp>
          <p:nvSpPr>
            <p:cNvPr id="1146" name="Google Shape;1146;p28"/>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47" name="Google Shape;1147;p28"/>
            <p:cNvGrpSpPr/>
            <p:nvPr/>
          </p:nvGrpSpPr>
          <p:grpSpPr>
            <a:xfrm>
              <a:off x="3794953" y="3442334"/>
              <a:ext cx="1408729" cy="1302751"/>
              <a:chOff x="3794953" y="3442334"/>
              <a:chExt cx="1408729" cy="1302751"/>
            </a:xfrm>
          </p:grpSpPr>
          <p:grpSp>
            <p:nvGrpSpPr>
              <p:cNvPr id="1148" name="Google Shape;1148;p28"/>
              <p:cNvGrpSpPr/>
              <p:nvPr/>
            </p:nvGrpSpPr>
            <p:grpSpPr>
              <a:xfrm>
                <a:off x="3794953" y="3442334"/>
                <a:ext cx="1408729" cy="1302751"/>
                <a:chOff x="3794953" y="3442334"/>
                <a:chExt cx="1408729" cy="1302751"/>
              </a:xfrm>
            </p:grpSpPr>
            <p:sp>
              <p:nvSpPr>
                <p:cNvPr id="1149" name="Google Shape;1149;p28"/>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0" name="Google Shape;1150;p28"/>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1" name="Google Shape;1151;p28"/>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152" name="Google Shape;1152;p28"/>
              <p:cNvGrpSpPr/>
              <p:nvPr/>
            </p:nvGrpSpPr>
            <p:grpSpPr>
              <a:xfrm>
                <a:off x="4033898" y="3626323"/>
                <a:ext cx="884186" cy="760472"/>
                <a:chOff x="4033898" y="3626323"/>
                <a:chExt cx="884186" cy="760472"/>
              </a:xfrm>
            </p:grpSpPr>
            <p:sp>
              <p:nvSpPr>
                <p:cNvPr id="1153" name="Google Shape;1153;p28"/>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4" name="Google Shape;1154;p28"/>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5" name="Google Shape;1155;p28"/>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6" name="Google Shape;1156;p28"/>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7" name="Google Shape;1157;p28"/>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8" name="Google Shape;1158;p28"/>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9" name="Google Shape;1159;p28"/>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0" name="Google Shape;1160;p28"/>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1" name="Google Shape;1161;p28"/>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2" name="Google Shape;1162;p28"/>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163" name="Google Shape;1163;p28"/>
            <p:cNvGrpSpPr/>
            <p:nvPr/>
          </p:nvGrpSpPr>
          <p:grpSpPr>
            <a:xfrm>
              <a:off x="3781812" y="3429001"/>
              <a:ext cx="1421867" cy="1316151"/>
              <a:chOff x="3781812" y="3429001"/>
              <a:chExt cx="1421867" cy="1316151"/>
            </a:xfrm>
          </p:grpSpPr>
          <p:sp>
            <p:nvSpPr>
              <p:cNvPr id="1164" name="Google Shape;1164;p28"/>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5" name="Google Shape;1165;p28"/>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6" name="Google Shape;1166;p28"/>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sp>
        <p:nvSpPr>
          <p:cNvPr id="1171" name="Google Shape;1171;p29"/>
          <p:cNvSpPr/>
          <p:nvPr/>
        </p:nvSpPr>
        <p:spPr>
          <a:xfrm>
            <a:off x="201225" y="2375100"/>
            <a:ext cx="11821667" cy="641075"/>
          </a:xfrm>
          <a:custGeom>
            <a:rect b="b" l="l" r="r" t="t"/>
            <a:pathLst>
              <a:path extrusionOk="0" h="25643" w="367104">
                <a:moveTo>
                  <a:pt x="0" y="25643"/>
                </a:moveTo>
                <a:cubicBezTo>
                  <a:pt x="7545" y="24000"/>
                  <a:pt x="25624" y="16529"/>
                  <a:pt x="45271" y="15782"/>
                </a:cubicBezTo>
                <a:cubicBezTo>
                  <a:pt x="64919" y="15035"/>
                  <a:pt x="95548" y="22654"/>
                  <a:pt x="117885" y="21160"/>
                </a:cubicBezTo>
                <a:cubicBezTo>
                  <a:pt x="140222" y="19666"/>
                  <a:pt x="158750" y="6966"/>
                  <a:pt x="179294" y="6817"/>
                </a:cubicBezTo>
                <a:cubicBezTo>
                  <a:pt x="199838" y="6668"/>
                  <a:pt x="218066" y="21385"/>
                  <a:pt x="241150" y="20264"/>
                </a:cubicBezTo>
                <a:cubicBezTo>
                  <a:pt x="264234" y="19143"/>
                  <a:pt x="296806" y="840"/>
                  <a:pt x="317798" y="93"/>
                </a:cubicBezTo>
                <a:cubicBezTo>
                  <a:pt x="338790" y="-654"/>
                  <a:pt x="358886" y="13167"/>
                  <a:pt x="367104" y="15782"/>
                </a:cubicBezTo>
              </a:path>
            </a:pathLst>
          </a:custGeom>
          <a:noFill/>
          <a:ln cap="flat" cmpd="sng" w="28575">
            <a:solidFill>
              <a:schemeClr val="accent4"/>
            </a:solidFill>
            <a:prstDash val="solid"/>
            <a:round/>
            <a:headEnd len="med" w="med" type="none"/>
            <a:tailEnd len="med" w="med" type="none"/>
          </a:ln>
        </p:spPr>
      </p:sp>
      <p:sp>
        <p:nvSpPr>
          <p:cNvPr id="1172" name="Google Shape;1172;p29"/>
          <p:cNvSpPr/>
          <p:nvPr/>
        </p:nvSpPr>
        <p:spPr>
          <a:xfrm>
            <a:off x="2697480" y="777240"/>
            <a:ext cx="6779240" cy="653708"/>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And this is a timeline.</a:t>
            </a:r>
          </a:p>
        </p:txBody>
      </p:sp>
      <p:grpSp>
        <p:nvGrpSpPr>
          <p:cNvPr id="1173" name="Google Shape;1173;p29"/>
          <p:cNvGrpSpPr/>
          <p:nvPr/>
        </p:nvGrpSpPr>
        <p:grpSpPr>
          <a:xfrm rot="7877083">
            <a:off x="7832460" y="2150671"/>
            <a:ext cx="1342127" cy="1242357"/>
            <a:chOff x="1800137" y="386015"/>
            <a:chExt cx="1421864" cy="1316154"/>
          </a:xfrm>
        </p:grpSpPr>
        <p:sp>
          <p:nvSpPr>
            <p:cNvPr id="1174" name="Google Shape;1174;p29"/>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75" name="Google Shape;1175;p29"/>
            <p:cNvGrpSpPr/>
            <p:nvPr/>
          </p:nvGrpSpPr>
          <p:grpSpPr>
            <a:xfrm>
              <a:off x="1813274" y="399386"/>
              <a:ext cx="1408727" cy="1302783"/>
              <a:chOff x="1813274" y="399386"/>
              <a:chExt cx="1408727" cy="1302783"/>
            </a:xfrm>
          </p:grpSpPr>
          <p:grpSp>
            <p:nvGrpSpPr>
              <p:cNvPr id="1176" name="Google Shape;1176;p29"/>
              <p:cNvGrpSpPr/>
              <p:nvPr/>
            </p:nvGrpSpPr>
            <p:grpSpPr>
              <a:xfrm>
                <a:off x="1813274" y="399386"/>
                <a:ext cx="1408727" cy="1302783"/>
                <a:chOff x="1813274" y="399386"/>
                <a:chExt cx="1408727" cy="1302783"/>
              </a:xfrm>
            </p:grpSpPr>
            <p:sp>
              <p:nvSpPr>
                <p:cNvPr id="1177" name="Google Shape;1177;p29"/>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8" name="Google Shape;1178;p29"/>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9" name="Google Shape;1179;p29"/>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180" name="Google Shape;1180;p29"/>
              <p:cNvGrpSpPr/>
              <p:nvPr/>
            </p:nvGrpSpPr>
            <p:grpSpPr>
              <a:xfrm>
                <a:off x="2040710" y="579350"/>
                <a:ext cx="884187" cy="760477"/>
                <a:chOff x="2040710" y="579350"/>
                <a:chExt cx="884187" cy="760477"/>
              </a:xfrm>
            </p:grpSpPr>
            <p:sp>
              <p:nvSpPr>
                <p:cNvPr id="1181" name="Google Shape;1181;p29"/>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2" name="Google Shape;1182;p29"/>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3" name="Google Shape;1183;p29"/>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4" name="Google Shape;1184;p29"/>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5" name="Google Shape;1185;p29"/>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6" name="Google Shape;1186;p29"/>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7" name="Google Shape;1187;p29"/>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8" name="Google Shape;1188;p29"/>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9" name="Google Shape;1189;p29"/>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190" name="Google Shape;1190;p29"/>
            <p:cNvGrpSpPr/>
            <p:nvPr/>
          </p:nvGrpSpPr>
          <p:grpSpPr>
            <a:xfrm>
              <a:off x="1800137" y="386015"/>
              <a:ext cx="1421838" cy="1316151"/>
              <a:chOff x="1800137" y="386015"/>
              <a:chExt cx="1421838" cy="1316151"/>
            </a:xfrm>
          </p:grpSpPr>
          <p:sp>
            <p:nvSpPr>
              <p:cNvPr id="1191" name="Google Shape;1191;p29"/>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2" name="Google Shape;1192;p29"/>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3" name="Google Shape;1193;p29"/>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194" name="Google Shape;1194;p29"/>
          <p:cNvGrpSpPr/>
          <p:nvPr/>
        </p:nvGrpSpPr>
        <p:grpSpPr>
          <a:xfrm flipH="1" rot="3163223">
            <a:off x="5435417" y="2000198"/>
            <a:ext cx="1344157" cy="1238503"/>
            <a:chOff x="3781812" y="3429001"/>
            <a:chExt cx="1421870" cy="1316151"/>
          </a:xfrm>
        </p:grpSpPr>
        <p:sp>
          <p:nvSpPr>
            <p:cNvPr id="1195" name="Google Shape;1195;p29"/>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96" name="Google Shape;1196;p29"/>
            <p:cNvGrpSpPr/>
            <p:nvPr/>
          </p:nvGrpSpPr>
          <p:grpSpPr>
            <a:xfrm>
              <a:off x="3794953" y="3442334"/>
              <a:ext cx="1408729" cy="1302751"/>
              <a:chOff x="3794953" y="3442334"/>
              <a:chExt cx="1408729" cy="1302751"/>
            </a:xfrm>
          </p:grpSpPr>
          <p:grpSp>
            <p:nvGrpSpPr>
              <p:cNvPr id="1197" name="Google Shape;1197;p29"/>
              <p:cNvGrpSpPr/>
              <p:nvPr/>
            </p:nvGrpSpPr>
            <p:grpSpPr>
              <a:xfrm>
                <a:off x="3794953" y="3442334"/>
                <a:ext cx="1408729" cy="1302751"/>
                <a:chOff x="3794953" y="3442334"/>
                <a:chExt cx="1408729" cy="1302751"/>
              </a:xfrm>
            </p:grpSpPr>
            <p:sp>
              <p:nvSpPr>
                <p:cNvPr id="1198" name="Google Shape;1198;p29"/>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9" name="Google Shape;1199;p29"/>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0" name="Google Shape;1200;p29"/>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01" name="Google Shape;1201;p29"/>
              <p:cNvGrpSpPr/>
              <p:nvPr/>
            </p:nvGrpSpPr>
            <p:grpSpPr>
              <a:xfrm>
                <a:off x="4033898" y="3626323"/>
                <a:ext cx="884186" cy="760472"/>
                <a:chOff x="4033898" y="3626323"/>
                <a:chExt cx="884186" cy="760472"/>
              </a:xfrm>
            </p:grpSpPr>
            <p:sp>
              <p:nvSpPr>
                <p:cNvPr id="1202" name="Google Shape;1202;p29"/>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3" name="Google Shape;1203;p29"/>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4" name="Google Shape;1204;p29"/>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5" name="Google Shape;1205;p29"/>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6" name="Google Shape;1206;p29"/>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7" name="Google Shape;1207;p29"/>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8" name="Google Shape;1208;p29"/>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9" name="Google Shape;1209;p29"/>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0" name="Google Shape;1210;p29"/>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1" name="Google Shape;1211;p29"/>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12" name="Google Shape;1212;p29"/>
            <p:cNvGrpSpPr/>
            <p:nvPr/>
          </p:nvGrpSpPr>
          <p:grpSpPr>
            <a:xfrm>
              <a:off x="3781812" y="3429001"/>
              <a:ext cx="1421867" cy="1316151"/>
              <a:chOff x="3781812" y="3429001"/>
              <a:chExt cx="1421867" cy="1316151"/>
            </a:xfrm>
          </p:grpSpPr>
          <p:sp>
            <p:nvSpPr>
              <p:cNvPr id="1213" name="Google Shape;1213;p29"/>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4" name="Google Shape;1214;p29"/>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5" name="Google Shape;1215;p29"/>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16" name="Google Shape;1216;p29"/>
          <p:cNvGrpSpPr/>
          <p:nvPr/>
        </p:nvGrpSpPr>
        <p:grpSpPr>
          <a:xfrm flipH="1" rot="-3776985">
            <a:off x="10184749" y="2000219"/>
            <a:ext cx="1344107" cy="1238461"/>
            <a:chOff x="3781812" y="3429001"/>
            <a:chExt cx="1421870" cy="1316151"/>
          </a:xfrm>
        </p:grpSpPr>
        <p:sp>
          <p:nvSpPr>
            <p:cNvPr id="1217" name="Google Shape;1217;p29"/>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218" name="Google Shape;1218;p29"/>
            <p:cNvGrpSpPr/>
            <p:nvPr/>
          </p:nvGrpSpPr>
          <p:grpSpPr>
            <a:xfrm>
              <a:off x="3794953" y="3442334"/>
              <a:ext cx="1408729" cy="1302751"/>
              <a:chOff x="3794953" y="3442334"/>
              <a:chExt cx="1408729" cy="1302751"/>
            </a:xfrm>
          </p:grpSpPr>
          <p:grpSp>
            <p:nvGrpSpPr>
              <p:cNvPr id="1219" name="Google Shape;1219;p29"/>
              <p:cNvGrpSpPr/>
              <p:nvPr/>
            </p:nvGrpSpPr>
            <p:grpSpPr>
              <a:xfrm>
                <a:off x="3794953" y="3442334"/>
                <a:ext cx="1408729" cy="1302751"/>
                <a:chOff x="3794953" y="3442334"/>
                <a:chExt cx="1408729" cy="1302751"/>
              </a:xfrm>
            </p:grpSpPr>
            <p:sp>
              <p:nvSpPr>
                <p:cNvPr id="1220" name="Google Shape;1220;p29"/>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1" name="Google Shape;1221;p29"/>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2" name="Google Shape;1222;p29"/>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23" name="Google Shape;1223;p29"/>
              <p:cNvGrpSpPr/>
              <p:nvPr/>
            </p:nvGrpSpPr>
            <p:grpSpPr>
              <a:xfrm>
                <a:off x="4033898" y="3626323"/>
                <a:ext cx="884186" cy="760472"/>
                <a:chOff x="4033898" y="3626323"/>
                <a:chExt cx="884186" cy="760472"/>
              </a:xfrm>
            </p:grpSpPr>
            <p:sp>
              <p:nvSpPr>
                <p:cNvPr id="1224" name="Google Shape;1224;p29"/>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5" name="Google Shape;1225;p29"/>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6" name="Google Shape;1226;p29"/>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7" name="Google Shape;1227;p29"/>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8" name="Google Shape;1228;p29"/>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9" name="Google Shape;1229;p29"/>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0" name="Google Shape;1230;p29"/>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1" name="Google Shape;1231;p29"/>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2" name="Google Shape;1232;p29"/>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3" name="Google Shape;1233;p29"/>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34" name="Google Shape;1234;p29"/>
            <p:cNvGrpSpPr/>
            <p:nvPr/>
          </p:nvGrpSpPr>
          <p:grpSpPr>
            <a:xfrm>
              <a:off x="3781812" y="3429001"/>
              <a:ext cx="1421867" cy="1316151"/>
              <a:chOff x="3781812" y="3429001"/>
              <a:chExt cx="1421867" cy="1316151"/>
            </a:xfrm>
          </p:grpSpPr>
          <p:sp>
            <p:nvSpPr>
              <p:cNvPr id="1235" name="Google Shape;1235;p29"/>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6" name="Google Shape;1236;p29"/>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7" name="Google Shape;1237;p29"/>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38" name="Google Shape;1238;p29"/>
          <p:cNvGrpSpPr/>
          <p:nvPr/>
        </p:nvGrpSpPr>
        <p:grpSpPr>
          <a:xfrm flipH="1" rot="-7877083">
            <a:off x="3040403" y="2150671"/>
            <a:ext cx="1342127" cy="1242357"/>
            <a:chOff x="1800137" y="386015"/>
            <a:chExt cx="1421864" cy="1316154"/>
          </a:xfrm>
        </p:grpSpPr>
        <p:sp>
          <p:nvSpPr>
            <p:cNvPr id="1239" name="Google Shape;1239;p29"/>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240" name="Google Shape;1240;p29"/>
            <p:cNvGrpSpPr/>
            <p:nvPr/>
          </p:nvGrpSpPr>
          <p:grpSpPr>
            <a:xfrm>
              <a:off x="1813274" y="399386"/>
              <a:ext cx="1408727" cy="1302783"/>
              <a:chOff x="1813274" y="399386"/>
              <a:chExt cx="1408727" cy="1302783"/>
            </a:xfrm>
          </p:grpSpPr>
          <p:grpSp>
            <p:nvGrpSpPr>
              <p:cNvPr id="1241" name="Google Shape;1241;p29"/>
              <p:cNvGrpSpPr/>
              <p:nvPr/>
            </p:nvGrpSpPr>
            <p:grpSpPr>
              <a:xfrm>
                <a:off x="1813274" y="399386"/>
                <a:ext cx="1408727" cy="1302783"/>
                <a:chOff x="1813274" y="399386"/>
                <a:chExt cx="1408727" cy="1302783"/>
              </a:xfrm>
            </p:grpSpPr>
            <p:sp>
              <p:nvSpPr>
                <p:cNvPr id="1242" name="Google Shape;1242;p29"/>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3" name="Google Shape;1243;p29"/>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4" name="Google Shape;1244;p29"/>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45" name="Google Shape;1245;p29"/>
              <p:cNvGrpSpPr/>
              <p:nvPr/>
            </p:nvGrpSpPr>
            <p:grpSpPr>
              <a:xfrm>
                <a:off x="2040710" y="579350"/>
                <a:ext cx="884187" cy="760477"/>
                <a:chOff x="2040710" y="579350"/>
                <a:chExt cx="884187" cy="760477"/>
              </a:xfrm>
            </p:grpSpPr>
            <p:sp>
              <p:nvSpPr>
                <p:cNvPr id="1246" name="Google Shape;1246;p29"/>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7" name="Google Shape;1247;p29"/>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8" name="Google Shape;1248;p29"/>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9" name="Google Shape;1249;p29"/>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0" name="Google Shape;1250;p29"/>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1" name="Google Shape;1251;p29"/>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2" name="Google Shape;1252;p29"/>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3" name="Google Shape;1253;p29"/>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4" name="Google Shape;1254;p29"/>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55" name="Google Shape;1255;p29"/>
            <p:cNvGrpSpPr/>
            <p:nvPr/>
          </p:nvGrpSpPr>
          <p:grpSpPr>
            <a:xfrm>
              <a:off x="1800137" y="386015"/>
              <a:ext cx="1421838" cy="1316151"/>
              <a:chOff x="1800137" y="386015"/>
              <a:chExt cx="1421838" cy="1316151"/>
            </a:xfrm>
          </p:grpSpPr>
          <p:sp>
            <p:nvSpPr>
              <p:cNvPr id="1256" name="Google Shape;1256;p29"/>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7" name="Google Shape;1257;p29"/>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8" name="Google Shape;1258;p29"/>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59" name="Google Shape;1259;p29"/>
          <p:cNvGrpSpPr/>
          <p:nvPr/>
        </p:nvGrpSpPr>
        <p:grpSpPr>
          <a:xfrm rot="-3163223">
            <a:off x="643359" y="2000198"/>
            <a:ext cx="1344157" cy="1238503"/>
            <a:chOff x="3781812" y="3429001"/>
            <a:chExt cx="1421870" cy="1316151"/>
          </a:xfrm>
        </p:grpSpPr>
        <p:sp>
          <p:nvSpPr>
            <p:cNvPr id="1260" name="Google Shape;1260;p29"/>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261" name="Google Shape;1261;p29"/>
            <p:cNvGrpSpPr/>
            <p:nvPr/>
          </p:nvGrpSpPr>
          <p:grpSpPr>
            <a:xfrm>
              <a:off x="3794953" y="3442334"/>
              <a:ext cx="1408729" cy="1302751"/>
              <a:chOff x="3794953" y="3442334"/>
              <a:chExt cx="1408729" cy="1302751"/>
            </a:xfrm>
          </p:grpSpPr>
          <p:grpSp>
            <p:nvGrpSpPr>
              <p:cNvPr id="1262" name="Google Shape;1262;p29"/>
              <p:cNvGrpSpPr/>
              <p:nvPr/>
            </p:nvGrpSpPr>
            <p:grpSpPr>
              <a:xfrm>
                <a:off x="3794953" y="3442334"/>
                <a:ext cx="1408729" cy="1302751"/>
                <a:chOff x="3794953" y="3442334"/>
                <a:chExt cx="1408729" cy="1302751"/>
              </a:xfrm>
            </p:grpSpPr>
            <p:sp>
              <p:nvSpPr>
                <p:cNvPr id="1263" name="Google Shape;1263;p29"/>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4" name="Google Shape;1264;p29"/>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5" name="Google Shape;1265;p29"/>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66" name="Google Shape;1266;p29"/>
              <p:cNvGrpSpPr/>
              <p:nvPr/>
            </p:nvGrpSpPr>
            <p:grpSpPr>
              <a:xfrm>
                <a:off x="4033898" y="3626323"/>
                <a:ext cx="884186" cy="760472"/>
                <a:chOff x="4033898" y="3626323"/>
                <a:chExt cx="884186" cy="760472"/>
              </a:xfrm>
            </p:grpSpPr>
            <p:sp>
              <p:nvSpPr>
                <p:cNvPr id="1267" name="Google Shape;1267;p29"/>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8" name="Google Shape;1268;p29"/>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9" name="Google Shape;1269;p29"/>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0" name="Google Shape;1270;p29"/>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1" name="Google Shape;1271;p29"/>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2" name="Google Shape;1272;p29"/>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3" name="Google Shape;1273;p29"/>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4" name="Google Shape;1274;p29"/>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5" name="Google Shape;1275;p29"/>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6" name="Google Shape;1276;p29"/>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77" name="Google Shape;1277;p29"/>
            <p:cNvGrpSpPr/>
            <p:nvPr/>
          </p:nvGrpSpPr>
          <p:grpSpPr>
            <a:xfrm>
              <a:off x="3781812" y="3429001"/>
              <a:ext cx="1421867" cy="1316151"/>
              <a:chOff x="3781812" y="3429001"/>
              <a:chExt cx="1421867" cy="1316151"/>
            </a:xfrm>
          </p:grpSpPr>
          <p:sp>
            <p:nvSpPr>
              <p:cNvPr id="1278" name="Google Shape;1278;p29"/>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9" name="Google Shape;1279;p29"/>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0" name="Google Shape;1280;p29"/>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281" name="Google Shape;1281;p29"/>
          <p:cNvSpPr txBox="1"/>
          <p:nvPr>
            <p:ph type="title"/>
          </p:nvPr>
        </p:nvSpPr>
        <p:spPr>
          <a:xfrm>
            <a:off x="415600" y="745767"/>
            <a:ext cx="11360700" cy="763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And this is a timeline.</a:t>
            </a:r>
            <a:endParaRPr/>
          </a:p>
        </p:txBody>
      </p:sp>
      <p:sp>
        <p:nvSpPr>
          <p:cNvPr id="1282" name="Google Shape;1282;p29"/>
          <p:cNvSpPr txBox="1"/>
          <p:nvPr>
            <p:ph idx="7" type="body"/>
          </p:nvPr>
        </p:nvSpPr>
        <p:spPr>
          <a:xfrm>
            <a:off x="2775375" y="4229225"/>
            <a:ext cx="1997700" cy="1828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a:t>
            </a:r>
            <a:endParaRPr/>
          </a:p>
        </p:txBody>
      </p:sp>
      <p:sp>
        <p:nvSpPr>
          <p:cNvPr id="1283" name="Google Shape;1283;p29"/>
          <p:cNvSpPr txBox="1"/>
          <p:nvPr>
            <p:ph idx="8" type="body"/>
          </p:nvPr>
        </p:nvSpPr>
        <p:spPr>
          <a:xfrm>
            <a:off x="5135150" y="4229225"/>
            <a:ext cx="1997700" cy="1828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a:t>
            </a:r>
            <a:endParaRPr/>
          </a:p>
        </p:txBody>
      </p:sp>
      <p:sp>
        <p:nvSpPr>
          <p:cNvPr id="1284" name="Google Shape;1284;p29"/>
          <p:cNvSpPr txBox="1"/>
          <p:nvPr>
            <p:ph idx="9" type="body"/>
          </p:nvPr>
        </p:nvSpPr>
        <p:spPr>
          <a:xfrm>
            <a:off x="7494925" y="4229225"/>
            <a:ext cx="1997700" cy="1828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a:t>
            </a:r>
            <a:endParaRPr/>
          </a:p>
        </p:txBody>
      </p:sp>
      <p:sp>
        <p:nvSpPr>
          <p:cNvPr id="1285" name="Google Shape;1285;p29"/>
          <p:cNvSpPr txBox="1"/>
          <p:nvPr>
            <p:ph idx="6" type="body"/>
          </p:nvPr>
        </p:nvSpPr>
        <p:spPr>
          <a:xfrm>
            <a:off x="415600" y="4229225"/>
            <a:ext cx="1997700" cy="1828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a:t>
            </a:r>
            <a:endParaRPr/>
          </a:p>
        </p:txBody>
      </p:sp>
      <p:sp>
        <p:nvSpPr>
          <p:cNvPr id="1286" name="Google Shape;1286;p29"/>
          <p:cNvSpPr txBox="1"/>
          <p:nvPr>
            <p:ph idx="13" type="body"/>
          </p:nvPr>
        </p:nvSpPr>
        <p:spPr>
          <a:xfrm>
            <a:off x="9854700" y="4229225"/>
            <a:ext cx="1997700" cy="1828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a:t>
            </a:r>
            <a:endParaRPr/>
          </a:p>
        </p:txBody>
      </p:sp>
      <p:sp>
        <p:nvSpPr>
          <p:cNvPr id="1287" name="Google Shape;1287;p29"/>
          <p:cNvSpPr/>
          <p:nvPr/>
        </p:nvSpPr>
        <p:spPr>
          <a:xfrm>
            <a:off x="506575" y="3735538"/>
            <a:ext cx="15681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29"/>
          <p:cNvSpPr/>
          <p:nvPr/>
        </p:nvSpPr>
        <p:spPr>
          <a:xfrm>
            <a:off x="2855981" y="3735538"/>
            <a:ext cx="15681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29"/>
          <p:cNvSpPr/>
          <p:nvPr/>
        </p:nvSpPr>
        <p:spPr>
          <a:xfrm>
            <a:off x="5205388" y="3735538"/>
            <a:ext cx="15681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29"/>
          <p:cNvSpPr/>
          <p:nvPr/>
        </p:nvSpPr>
        <p:spPr>
          <a:xfrm>
            <a:off x="7554794" y="3735538"/>
            <a:ext cx="15681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29"/>
          <p:cNvSpPr/>
          <p:nvPr/>
        </p:nvSpPr>
        <p:spPr>
          <a:xfrm>
            <a:off x="9904200" y="3735538"/>
            <a:ext cx="15681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29"/>
          <p:cNvSpPr txBox="1"/>
          <p:nvPr>
            <p:ph idx="1" type="subTitle"/>
          </p:nvPr>
        </p:nvSpPr>
        <p:spPr>
          <a:xfrm>
            <a:off x="506500" y="3735600"/>
            <a:ext cx="1568100" cy="439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1999</a:t>
            </a:r>
            <a:endParaRPr>
              <a:solidFill>
                <a:srgbClr val="FFFFFF"/>
              </a:solidFill>
            </a:endParaRPr>
          </a:p>
        </p:txBody>
      </p:sp>
      <p:sp>
        <p:nvSpPr>
          <p:cNvPr id="1293" name="Google Shape;1293;p29"/>
          <p:cNvSpPr txBox="1"/>
          <p:nvPr>
            <p:ph idx="2" type="subTitle"/>
          </p:nvPr>
        </p:nvSpPr>
        <p:spPr>
          <a:xfrm>
            <a:off x="2858239" y="3736050"/>
            <a:ext cx="1563600" cy="438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2005</a:t>
            </a:r>
            <a:endParaRPr>
              <a:solidFill>
                <a:srgbClr val="FFFFFF"/>
              </a:solidFill>
            </a:endParaRPr>
          </a:p>
        </p:txBody>
      </p:sp>
      <p:sp>
        <p:nvSpPr>
          <p:cNvPr id="1294" name="Google Shape;1294;p29"/>
          <p:cNvSpPr txBox="1"/>
          <p:nvPr>
            <p:ph idx="3" type="subTitle"/>
          </p:nvPr>
        </p:nvSpPr>
        <p:spPr>
          <a:xfrm>
            <a:off x="5227203" y="3735975"/>
            <a:ext cx="1563600" cy="438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2015</a:t>
            </a:r>
            <a:endParaRPr>
              <a:solidFill>
                <a:srgbClr val="FFFFFF"/>
              </a:solidFill>
            </a:endParaRPr>
          </a:p>
        </p:txBody>
      </p:sp>
      <p:sp>
        <p:nvSpPr>
          <p:cNvPr id="1295" name="Google Shape;1295;p29"/>
          <p:cNvSpPr txBox="1"/>
          <p:nvPr>
            <p:ph idx="4" type="subTitle"/>
          </p:nvPr>
        </p:nvSpPr>
        <p:spPr>
          <a:xfrm>
            <a:off x="7565705" y="3736050"/>
            <a:ext cx="1563600" cy="438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2019</a:t>
            </a:r>
            <a:endParaRPr>
              <a:solidFill>
                <a:srgbClr val="FFFFFF"/>
              </a:solidFill>
            </a:endParaRPr>
          </a:p>
        </p:txBody>
      </p:sp>
      <p:sp>
        <p:nvSpPr>
          <p:cNvPr id="1296" name="Google Shape;1296;p29"/>
          <p:cNvSpPr txBox="1"/>
          <p:nvPr>
            <p:ph idx="5" type="subTitle"/>
          </p:nvPr>
        </p:nvSpPr>
        <p:spPr>
          <a:xfrm>
            <a:off x="9943332" y="3721188"/>
            <a:ext cx="1563600" cy="438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2022</a:t>
            </a:r>
            <a:endParaRPr>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sp>
        <p:nvSpPr>
          <p:cNvPr id="1301" name="Google Shape;1301;p30"/>
          <p:cNvSpPr/>
          <p:nvPr/>
        </p:nvSpPr>
        <p:spPr>
          <a:xfrm>
            <a:off x="4940980" y="2592890"/>
            <a:ext cx="6019380" cy="77873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website or an app?</a:t>
            </a:r>
          </a:p>
        </p:txBody>
      </p:sp>
      <p:sp>
        <p:nvSpPr>
          <p:cNvPr id="1302" name="Google Shape;1302;p30"/>
          <p:cNvSpPr/>
          <p:nvPr/>
        </p:nvSpPr>
        <p:spPr>
          <a:xfrm>
            <a:off x="4940980" y="1668365"/>
            <a:ext cx="4111335" cy="82504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Presenting a</a:t>
            </a:r>
          </a:p>
        </p:txBody>
      </p:sp>
      <p:grpSp>
        <p:nvGrpSpPr>
          <p:cNvPr id="1303" name="Google Shape;1303;p30"/>
          <p:cNvGrpSpPr/>
          <p:nvPr/>
        </p:nvGrpSpPr>
        <p:grpSpPr>
          <a:xfrm>
            <a:off x="1691402" y="656999"/>
            <a:ext cx="2721600" cy="5544000"/>
            <a:chOff x="1020040" y="533174"/>
            <a:chExt cx="2721600" cy="5544000"/>
          </a:xfrm>
        </p:grpSpPr>
        <p:sp>
          <p:nvSpPr>
            <p:cNvPr id="1304" name="Google Shape;1304;p30"/>
            <p:cNvSpPr/>
            <p:nvPr/>
          </p:nvSpPr>
          <p:spPr>
            <a:xfrm rot="5322">
              <a:off x="1024388" y="535271"/>
              <a:ext cx="2712903" cy="5539807"/>
            </a:xfrm>
            <a:prstGeom prst="roundRect">
              <a:avLst>
                <a:gd fmla="val 13728" name="adj"/>
              </a:avLst>
            </a:prstGeom>
            <a:solidFill>
              <a:srgbClr val="262626"/>
            </a:solidFill>
            <a:ln cap="flat" cmpd="sng" w="38100">
              <a:solidFill>
                <a:srgbClr val="434343"/>
              </a:solidFill>
              <a:prstDash val="solid"/>
              <a:round/>
              <a:headEnd len="sm" w="sm" type="none"/>
              <a:tailEnd len="sm" w="sm" type="none"/>
            </a:ln>
            <a:effectLst>
              <a:outerShdw blurRad="177800" rotWithShape="0" algn="tl" dir="2700000" dist="1143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05" name="Google Shape;1305;p30"/>
            <p:cNvSpPr/>
            <p:nvPr/>
          </p:nvSpPr>
          <p:spPr>
            <a:xfrm rot="5339">
              <a:off x="1117826" y="634766"/>
              <a:ext cx="2511303" cy="5315706"/>
            </a:xfrm>
            <a:prstGeom prst="roundRect">
              <a:avLst>
                <a:gd fmla="val 11202"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06" name="Google Shape;1306;p30"/>
            <p:cNvSpPr/>
            <p:nvPr/>
          </p:nvSpPr>
          <p:spPr>
            <a:xfrm rot="-10793156">
              <a:off x="1702602" y="592275"/>
              <a:ext cx="1356303" cy="243601"/>
            </a:xfrm>
            <a:prstGeom prst="round2SameRect">
              <a:avLst>
                <a:gd fmla="val 50000" name="adj1"/>
                <a:gd fmla="val 0" name="adj2"/>
              </a:avLst>
            </a:prstGeom>
            <a:solidFill>
              <a:srgbClr val="25252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07" name="Google Shape;1307;p30"/>
            <p:cNvSpPr/>
            <p:nvPr/>
          </p:nvSpPr>
          <p:spPr>
            <a:xfrm>
              <a:off x="1848856" y="5858818"/>
              <a:ext cx="1063200" cy="37800"/>
            </a:xfrm>
            <a:prstGeom prst="roundRect">
              <a:avLst>
                <a:gd fmla="val 50000" name="adj"/>
              </a:avLst>
            </a:prstGeom>
            <a:solidFill>
              <a:srgbClr val="3A38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8" name="Google Shape;1308;p30"/>
            <p:cNvSpPr/>
            <p:nvPr/>
          </p:nvSpPr>
          <p:spPr>
            <a:xfrm rot="5827501">
              <a:off x="2668055" y="715407"/>
              <a:ext cx="62886" cy="62886"/>
            </a:xfrm>
            <a:prstGeom prst="ellipse">
              <a:avLst/>
            </a:prstGeom>
            <a:gradFill>
              <a:gsLst>
                <a:gs pos="0">
                  <a:srgbClr val="424242"/>
                </a:gs>
                <a:gs pos="100000">
                  <a:srgbClr val="01010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9" name="Google Shape;1309;p30"/>
            <p:cNvSpPr/>
            <p:nvPr/>
          </p:nvSpPr>
          <p:spPr>
            <a:xfrm>
              <a:off x="2176639" y="720996"/>
              <a:ext cx="408300" cy="37800"/>
            </a:xfrm>
            <a:prstGeom prst="roundRect">
              <a:avLst>
                <a:gd fmla="val 50000" name="adj"/>
              </a:avLst>
            </a:prstGeom>
            <a:gradFill>
              <a:gsLst>
                <a:gs pos="0">
                  <a:srgbClr val="424242"/>
                </a:gs>
                <a:gs pos="100000">
                  <a:srgbClr val="010101"/>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10" name="Google Shape;1310;p30"/>
          <p:cNvSpPr txBox="1"/>
          <p:nvPr>
            <p:ph type="title"/>
          </p:nvPr>
        </p:nvSpPr>
        <p:spPr>
          <a:xfrm>
            <a:off x="4829200" y="2032100"/>
            <a:ext cx="6558600" cy="896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sz="6000"/>
              <a:t>Presenting a website or an app?</a:t>
            </a:r>
            <a:endParaRPr sz="6000"/>
          </a:p>
        </p:txBody>
      </p:sp>
      <p:sp>
        <p:nvSpPr>
          <p:cNvPr id="1311" name="Google Shape;1311;p30"/>
          <p:cNvSpPr txBox="1"/>
          <p:nvPr>
            <p:ph idx="1" type="body"/>
          </p:nvPr>
        </p:nvSpPr>
        <p:spPr>
          <a:xfrm>
            <a:off x="4829300" y="3471125"/>
            <a:ext cx="5581500" cy="19848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If you are presenting a website, an internet product or an app, you can place a screenshot of it here.</a:t>
            </a:r>
            <a:endParaRPr/>
          </a:p>
        </p:txBody>
      </p:sp>
      <p:grpSp>
        <p:nvGrpSpPr>
          <p:cNvPr id="1312" name="Google Shape;1312;p30"/>
          <p:cNvGrpSpPr/>
          <p:nvPr/>
        </p:nvGrpSpPr>
        <p:grpSpPr>
          <a:xfrm flipH="1" rot="2700000">
            <a:off x="541259" y="320304"/>
            <a:ext cx="740248" cy="1837547"/>
            <a:chOff x="6095999" y="386014"/>
            <a:chExt cx="740255" cy="1837565"/>
          </a:xfrm>
        </p:grpSpPr>
        <p:grpSp>
          <p:nvGrpSpPr>
            <p:cNvPr id="1313" name="Google Shape;1313;p30"/>
            <p:cNvGrpSpPr/>
            <p:nvPr/>
          </p:nvGrpSpPr>
          <p:grpSpPr>
            <a:xfrm>
              <a:off x="6109421" y="399477"/>
              <a:ext cx="713459" cy="1810787"/>
              <a:chOff x="6109421" y="399477"/>
              <a:chExt cx="713459" cy="1810787"/>
            </a:xfrm>
          </p:grpSpPr>
          <p:sp>
            <p:nvSpPr>
              <p:cNvPr id="1314" name="Google Shape;1314;p30"/>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solidFill>
                <a:srgbClr val="FDFF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5" name="Google Shape;1315;p30"/>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noFill/>
              <a:ln cap="flat" cmpd="sng" w="179975">
                <a:solidFill>
                  <a:srgbClr val="FFFEFC"/>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316" name="Google Shape;1316;p30"/>
            <p:cNvSpPr/>
            <p:nvPr/>
          </p:nvSpPr>
          <p:spPr>
            <a:xfrm>
              <a:off x="6388495" y="1556451"/>
              <a:ext cx="168087" cy="660397"/>
            </a:xfrm>
            <a:custGeom>
              <a:rect b="b" l="l" r="r" t="t"/>
              <a:pathLst>
                <a:path extrusionOk="0" h="660397" w="168087">
                  <a:moveTo>
                    <a:pt x="0" y="84044"/>
                  </a:moveTo>
                  <a:cubicBezTo>
                    <a:pt x="0" y="37625"/>
                    <a:pt x="37625" y="0"/>
                    <a:pt x="84044" y="0"/>
                  </a:cubicBezTo>
                  <a:lnTo>
                    <a:pt x="84044" y="0"/>
                  </a:lnTo>
                  <a:cubicBezTo>
                    <a:pt x="130456" y="0"/>
                    <a:pt x="168088" y="37625"/>
                    <a:pt x="168088" y="84044"/>
                  </a:cubicBezTo>
                  <a:lnTo>
                    <a:pt x="168088" y="576353"/>
                  </a:lnTo>
                  <a:cubicBezTo>
                    <a:pt x="168088" y="622765"/>
                    <a:pt x="130456" y="660397"/>
                    <a:pt x="84044" y="660397"/>
                  </a:cubicBezTo>
                  <a:lnTo>
                    <a:pt x="84044" y="660397"/>
                  </a:lnTo>
                  <a:cubicBezTo>
                    <a:pt x="37625" y="660397"/>
                    <a:pt x="0" y="622765"/>
                    <a:pt x="0" y="576353"/>
                  </a:cubicBezTo>
                  <a:lnTo>
                    <a:pt x="0" y="84044"/>
                  </a:lnTo>
                  <a:close/>
                </a:path>
              </a:pathLst>
            </a:custGeom>
            <a:solidFill>
              <a:srgbClr val="DBAB9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7" name="Google Shape;1317;p30"/>
            <p:cNvSpPr/>
            <p:nvPr/>
          </p:nvSpPr>
          <p:spPr>
            <a:xfrm>
              <a:off x="6368705" y="1536480"/>
              <a:ext cx="194850" cy="687099"/>
            </a:xfrm>
            <a:custGeom>
              <a:rect b="b" l="l" r="r" t="t"/>
              <a:pathLst>
                <a:path extrusionOk="0" h="687099" w="194850">
                  <a:moveTo>
                    <a:pt x="97526" y="0"/>
                  </a:moveTo>
                  <a:cubicBezTo>
                    <a:pt x="43713" y="0"/>
                    <a:pt x="0" y="43505"/>
                    <a:pt x="0" y="97318"/>
                  </a:cubicBezTo>
                  <a:cubicBezTo>
                    <a:pt x="0" y="101162"/>
                    <a:pt x="0" y="585723"/>
                    <a:pt x="0" y="589567"/>
                  </a:cubicBezTo>
                  <a:cubicBezTo>
                    <a:pt x="0" y="643379"/>
                    <a:pt x="43713" y="687099"/>
                    <a:pt x="97526" y="687099"/>
                  </a:cubicBezTo>
                  <a:cubicBezTo>
                    <a:pt x="151338" y="687099"/>
                    <a:pt x="194844" y="643379"/>
                    <a:pt x="194850" y="589567"/>
                  </a:cubicBezTo>
                  <a:lnTo>
                    <a:pt x="194850" y="97318"/>
                  </a:lnTo>
                  <a:cubicBezTo>
                    <a:pt x="194850" y="43505"/>
                    <a:pt x="151338" y="0"/>
                    <a:pt x="97526" y="0"/>
                  </a:cubicBezTo>
                  <a:close/>
                  <a:moveTo>
                    <a:pt x="97526" y="13395"/>
                  </a:moveTo>
                  <a:cubicBezTo>
                    <a:pt x="143944" y="13395"/>
                    <a:pt x="181449" y="50906"/>
                    <a:pt x="181456" y="97318"/>
                  </a:cubicBezTo>
                  <a:lnTo>
                    <a:pt x="181456" y="589567"/>
                  </a:lnTo>
                  <a:cubicBezTo>
                    <a:pt x="181456" y="635986"/>
                    <a:pt x="143944" y="673705"/>
                    <a:pt x="97526" y="673705"/>
                  </a:cubicBezTo>
                  <a:cubicBezTo>
                    <a:pt x="51114" y="673705"/>
                    <a:pt x="13395" y="635986"/>
                    <a:pt x="13395" y="589567"/>
                  </a:cubicBezTo>
                  <a:lnTo>
                    <a:pt x="13395" y="97318"/>
                  </a:lnTo>
                  <a:cubicBezTo>
                    <a:pt x="13395" y="50906"/>
                    <a:pt x="51114" y="13395"/>
                    <a:pt x="9752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8" name="Google Shape;1318;p30"/>
            <p:cNvSpPr/>
            <p:nvPr/>
          </p:nvSpPr>
          <p:spPr>
            <a:xfrm>
              <a:off x="6457946" y="1596072"/>
              <a:ext cx="29179" cy="540978"/>
            </a:xfrm>
            <a:custGeom>
              <a:rect b="b" l="l" r="r" t="t"/>
              <a:pathLst>
                <a:path extrusionOk="0" h="540978" w="29179">
                  <a:moveTo>
                    <a:pt x="0" y="14587"/>
                  </a:moveTo>
                  <a:cubicBezTo>
                    <a:pt x="0" y="6530"/>
                    <a:pt x="6530" y="0"/>
                    <a:pt x="14593" y="0"/>
                  </a:cubicBezTo>
                  <a:lnTo>
                    <a:pt x="14593" y="0"/>
                  </a:lnTo>
                  <a:cubicBezTo>
                    <a:pt x="22650" y="0"/>
                    <a:pt x="29180" y="6530"/>
                    <a:pt x="29180" y="14587"/>
                  </a:cubicBezTo>
                  <a:lnTo>
                    <a:pt x="29180" y="526385"/>
                  </a:lnTo>
                  <a:cubicBezTo>
                    <a:pt x="29180" y="534442"/>
                    <a:pt x="22650" y="540978"/>
                    <a:pt x="14593" y="540978"/>
                  </a:cubicBezTo>
                  <a:lnTo>
                    <a:pt x="14593" y="540978"/>
                  </a:lnTo>
                  <a:cubicBezTo>
                    <a:pt x="6530" y="540978"/>
                    <a:pt x="0" y="534442"/>
                    <a:pt x="0" y="526385"/>
                  </a:cubicBezTo>
                  <a:lnTo>
                    <a:pt x="0" y="14587"/>
                  </a:lnTo>
                  <a:close/>
                </a:path>
              </a:pathLst>
            </a:custGeom>
            <a:solidFill>
              <a:srgbClr val="9E6D5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9" name="Google Shape;1319;p30"/>
            <p:cNvSpPr/>
            <p:nvPr/>
          </p:nvSpPr>
          <p:spPr>
            <a:xfrm>
              <a:off x="6115810" y="406153"/>
              <a:ext cx="713459" cy="1298333"/>
            </a:xfrm>
            <a:custGeom>
              <a:rect b="b" l="l" r="r" t="t"/>
              <a:pathLst>
                <a:path extrusionOk="0" h="1298333" w="713459">
                  <a:moveTo>
                    <a:pt x="356730" y="0"/>
                  </a:moveTo>
                  <a:cubicBezTo>
                    <a:pt x="161605" y="0"/>
                    <a:pt x="3315" y="130357"/>
                    <a:pt x="315" y="292070"/>
                  </a:cubicBezTo>
                  <a:cubicBezTo>
                    <a:pt x="281" y="293624"/>
                    <a:pt x="0" y="295117"/>
                    <a:pt x="0" y="296678"/>
                  </a:cubicBezTo>
                  <a:lnTo>
                    <a:pt x="0" y="1169432"/>
                  </a:lnTo>
                  <a:cubicBezTo>
                    <a:pt x="0" y="1240617"/>
                    <a:pt x="45387" y="1298334"/>
                    <a:pt x="101336" y="1298334"/>
                  </a:cubicBezTo>
                  <a:lnTo>
                    <a:pt x="612117" y="1298334"/>
                  </a:lnTo>
                  <a:cubicBezTo>
                    <a:pt x="668072" y="1298334"/>
                    <a:pt x="713460" y="1240617"/>
                    <a:pt x="713460" y="1169432"/>
                  </a:cubicBezTo>
                  <a:lnTo>
                    <a:pt x="713460" y="296678"/>
                  </a:lnTo>
                  <a:cubicBezTo>
                    <a:pt x="713460" y="295124"/>
                    <a:pt x="713172" y="293624"/>
                    <a:pt x="713145" y="292070"/>
                  </a:cubicBezTo>
                  <a:cubicBezTo>
                    <a:pt x="710144" y="130357"/>
                    <a:pt x="551848" y="0"/>
                    <a:pt x="35673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0" name="Google Shape;1320;p30"/>
            <p:cNvSpPr/>
            <p:nvPr/>
          </p:nvSpPr>
          <p:spPr>
            <a:xfrm>
              <a:off x="6095999" y="386014"/>
              <a:ext cx="740255" cy="1325223"/>
            </a:xfrm>
            <a:custGeom>
              <a:rect b="b" l="l" r="r" t="t"/>
              <a:pathLst>
                <a:path extrusionOk="0" h="1325223" w="740255">
                  <a:moveTo>
                    <a:pt x="370232" y="0"/>
                  </a:moveTo>
                  <a:cubicBezTo>
                    <a:pt x="168557" y="0"/>
                    <a:pt x="3570" y="135537"/>
                    <a:pt x="422" y="305350"/>
                  </a:cubicBezTo>
                  <a:cubicBezTo>
                    <a:pt x="415" y="305491"/>
                    <a:pt x="0" y="308900"/>
                    <a:pt x="0" y="310166"/>
                  </a:cubicBezTo>
                  <a:lnTo>
                    <a:pt x="0" y="1182907"/>
                  </a:lnTo>
                  <a:cubicBezTo>
                    <a:pt x="0" y="1260870"/>
                    <a:pt x="50538" y="1325224"/>
                    <a:pt x="114691" y="1325224"/>
                  </a:cubicBezTo>
                  <a:lnTo>
                    <a:pt x="625565" y="1325224"/>
                  </a:lnTo>
                  <a:cubicBezTo>
                    <a:pt x="689725" y="1325224"/>
                    <a:pt x="740256" y="1260870"/>
                    <a:pt x="740256" y="1182907"/>
                  </a:cubicBezTo>
                  <a:lnTo>
                    <a:pt x="740256" y="310166"/>
                  </a:lnTo>
                  <a:cubicBezTo>
                    <a:pt x="740256" y="308900"/>
                    <a:pt x="740209" y="308029"/>
                    <a:pt x="740048" y="306402"/>
                  </a:cubicBezTo>
                  <a:cubicBezTo>
                    <a:pt x="740048" y="306395"/>
                    <a:pt x="740048" y="305491"/>
                    <a:pt x="740048" y="305350"/>
                  </a:cubicBezTo>
                  <a:cubicBezTo>
                    <a:pt x="736900" y="135537"/>
                    <a:pt x="571913" y="0"/>
                    <a:pt x="370232" y="0"/>
                  </a:cubicBezTo>
                  <a:close/>
                  <a:moveTo>
                    <a:pt x="370232" y="13395"/>
                  </a:moveTo>
                  <a:cubicBezTo>
                    <a:pt x="565357" y="13395"/>
                    <a:pt x="723653" y="143851"/>
                    <a:pt x="726653" y="305565"/>
                  </a:cubicBezTo>
                  <a:cubicBezTo>
                    <a:pt x="726680" y="307119"/>
                    <a:pt x="726861" y="308605"/>
                    <a:pt x="726861" y="310166"/>
                  </a:cubicBezTo>
                  <a:lnTo>
                    <a:pt x="726861" y="1182907"/>
                  </a:lnTo>
                  <a:cubicBezTo>
                    <a:pt x="726861" y="1254085"/>
                    <a:pt x="681520" y="1311829"/>
                    <a:pt x="625565" y="1311829"/>
                  </a:cubicBezTo>
                  <a:lnTo>
                    <a:pt x="114691" y="1311829"/>
                  </a:lnTo>
                  <a:cubicBezTo>
                    <a:pt x="58742" y="1311829"/>
                    <a:pt x="13395" y="1254085"/>
                    <a:pt x="13395" y="1182907"/>
                  </a:cubicBezTo>
                  <a:lnTo>
                    <a:pt x="13395" y="310166"/>
                  </a:lnTo>
                  <a:cubicBezTo>
                    <a:pt x="13395" y="308605"/>
                    <a:pt x="13783" y="307119"/>
                    <a:pt x="13816" y="305565"/>
                  </a:cubicBezTo>
                  <a:cubicBezTo>
                    <a:pt x="16817" y="143851"/>
                    <a:pt x="175113" y="13395"/>
                    <a:pt x="370232"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1" name="Google Shape;1321;p30"/>
            <p:cNvSpPr/>
            <p:nvPr/>
          </p:nvSpPr>
          <p:spPr>
            <a:xfrm>
              <a:off x="6520693" y="599213"/>
              <a:ext cx="148953" cy="1010347"/>
            </a:xfrm>
            <a:custGeom>
              <a:rect b="b" l="l" r="r" t="t"/>
              <a:pathLst>
                <a:path extrusionOk="0" h="1010347" w="148953">
                  <a:moveTo>
                    <a:pt x="0" y="66914"/>
                  </a:moveTo>
                  <a:cubicBezTo>
                    <a:pt x="0" y="29959"/>
                    <a:pt x="33346" y="0"/>
                    <a:pt x="74480" y="0"/>
                  </a:cubicBezTo>
                  <a:lnTo>
                    <a:pt x="74480" y="0"/>
                  </a:lnTo>
                  <a:cubicBezTo>
                    <a:pt x="115608" y="0"/>
                    <a:pt x="148954" y="29959"/>
                    <a:pt x="148954" y="66914"/>
                  </a:cubicBezTo>
                  <a:lnTo>
                    <a:pt x="148954" y="943428"/>
                  </a:lnTo>
                  <a:cubicBezTo>
                    <a:pt x="148954" y="980384"/>
                    <a:pt x="115608" y="1010347"/>
                    <a:pt x="74480" y="1010347"/>
                  </a:cubicBezTo>
                  <a:lnTo>
                    <a:pt x="74480"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2" name="Google Shape;1322;p30"/>
            <p:cNvSpPr/>
            <p:nvPr/>
          </p:nvSpPr>
          <p:spPr>
            <a:xfrm>
              <a:off x="6545908" y="628622"/>
              <a:ext cx="73911" cy="951523"/>
            </a:xfrm>
            <a:custGeom>
              <a:rect b="b" l="l" r="r" t="t"/>
              <a:pathLst>
                <a:path extrusionOk="0" h="951523" w="73911">
                  <a:moveTo>
                    <a:pt x="0" y="33792"/>
                  </a:moveTo>
                  <a:cubicBezTo>
                    <a:pt x="0" y="15128"/>
                    <a:pt x="16549" y="0"/>
                    <a:pt x="36956" y="0"/>
                  </a:cubicBezTo>
                  <a:lnTo>
                    <a:pt x="36956" y="0"/>
                  </a:lnTo>
                  <a:cubicBezTo>
                    <a:pt x="57369" y="0"/>
                    <a:pt x="73911" y="15128"/>
                    <a:pt x="73911" y="33792"/>
                  </a:cubicBezTo>
                  <a:lnTo>
                    <a:pt x="73911" y="917736"/>
                  </a:lnTo>
                  <a:cubicBezTo>
                    <a:pt x="73911" y="936394"/>
                    <a:pt x="57369" y="951523"/>
                    <a:pt x="36956" y="951523"/>
                  </a:cubicBezTo>
                  <a:lnTo>
                    <a:pt x="36956" y="951523"/>
                  </a:lnTo>
                  <a:cubicBezTo>
                    <a:pt x="16549"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3" name="Google Shape;1323;p30"/>
            <p:cNvSpPr/>
            <p:nvPr/>
          </p:nvSpPr>
          <p:spPr>
            <a:xfrm>
              <a:off x="6244122" y="599213"/>
              <a:ext cx="148947" cy="1010347"/>
            </a:xfrm>
            <a:custGeom>
              <a:rect b="b" l="l" r="r" t="t"/>
              <a:pathLst>
                <a:path extrusionOk="0" h="1010347" w="148947">
                  <a:moveTo>
                    <a:pt x="0" y="66914"/>
                  </a:moveTo>
                  <a:cubicBezTo>
                    <a:pt x="0" y="29959"/>
                    <a:pt x="33346" y="0"/>
                    <a:pt x="74474" y="0"/>
                  </a:cubicBezTo>
                  <a:lnTo>
                    <a:pt x="74474" y="0"/>
                  </a:lnTo>
                  <a:cubicBezTo>
                    <a:pt x="115608" y="0"/>
                    <a:pt x="148947" y="29959"/>
                    <a:pt x="148947" y="66914"/>
                  </a:cubicBezTo>
                  <a:lnTo>
                    <a:pt x="148947" y="943428"/>
                  </a:lnTo>
                  <a:cubicBezTo>
                    <a:pt x="148947" y="980384"/>
                    <a:pt x="115608" y="1010347"/>
                    <a:pt x="74474" y="1010347"/>
                  </a:cubicBezTo>
                  <a:lnTo>
                    <a:pt x="74474"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4" name="Google Shape;1324;p30"/>
            <p:cNvSpPr/>
            <p:nvPr/>
          </p:nvSpPr>
          <p:spPr>
            <a:xfrm>
              <a:off x="6269338" y="628622"/>
              <a:ext cx="73911" cy="951523"/>
            </a:xfrm>
            <a:custGeom>
              <a:rect b="b" l="l" r="r" t="t"/>
              <a:pathLst>
                <a:path extrusionOk="0" h="951523" w="73911">
                  <a:moveTo>
                    <a:pt x="0" y="33792"/>
                  </a:moveTo>
                  <a:cubicBezTo>
                    <a:pt x="0" y="15128"/>
                    <a:pt x="16542" y="0"/>
                    <a:pt x="36956" y="0"/>
                  </a:cubicBezTo>
                  <a:lnTo>
                    <a:pt x="36956" y="0"/>
                  </a:lnTo>
                  <a:cubicBezTo>
                    <a:pt x="57362" y="0"/>
                    <a:pt x="73911" y="15128"/>
                    <a:pt x="73911" y="33792"/>
                  </a:cubicBezTo>
                  <a:lnTo>
                    <a:pt x="73911" y="917736"/>
                  </a:lnTo>
                  <a:cubicBezTo>
                    <a:pt x="73911" y="936394"/>
                    <a:pt x="57362" y="951523"/>
                    <a:pt x="36956" y="951523"/>
                  </a:cubicBezTo>
                  <a:lnTo>
                    <a:pt x="36956" y="951523"/>
                  </a:lnTo>
                  <a:cubicBezTo>
                    <a:pt x="16542"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25" name="Google Shape;1325;p30"/>
          <p:cNvGrpSpPr/>
          <p:nvPr/>
        </p:nvGrpSpPr>
        <p:grpSpPr>
          <a:xfrm rot="1351861">
            <a:off x="10285607" y="391442"/>
            <a:ext cx="1516604" cy="1324637"/>
            <a:chOff x="3540572" y="5251367"/>
            <a:chExt cx="1462718" cy="1277572"/>
          </a:xfrm>
        </p:grpSpPr>
        <p:sp>
          <p:nvSpPr>
            <p:cNvPr id="1326" name="Google Shape;1326;p30"/>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327" name="Google Shape;1327;p30"/>
            <p:cNvGrpSpPr/>
            <p:nvPr/>
          </p:nvGrpSpPr>
          <p:grpSpPr>
            <a:xfrm>
              <a:off x="3553994" y="5264713"/>
              <a:ext cx="1448907" cy="1263939"/>
              <a:chOff x="3553994" y="5264713"/>
              <a:chExt cx="1448907" cy="1263939"/>
            </a:xfrm>
          </p:grpSpPr>
          <p:sp>
            <p:nvSpPr>
              <p:cNvPr id="1328" name="Google Shape;1328;p30"/>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9" name="Google Shape;1329;p30"/>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0" name="Google Shape;1330;p30"/>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1" name="Google Shape;1331;p30"/>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2" name="Google Shape;1332;p30"/>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333" name="Google Shape;1333;p30"/>
              <p:cNvGrpSpPr/>
              <p:nvPr/>
            </p:nvGrpSpPr>
            <p:grpSpPr>
              <a:xfrm>
                <a:off x="4051759" y="5375948"/>
                <a:ext cx="571739" cy="1057739"/>
                <a:chOff x="4051759" y="5375948"/>
                <a:chExt cx="571739" cy="1057739"/>
              </a:xfrm>
            </p:grpSpPr>
            <p:sp>
              <p:nvSpPr>
                <p:cNvPr id="1334" name="Google Shape;1334;p30"/>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5" name="Google Shape;1335;p30"/>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6" name="Google Shape;1336;p30"/>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37" name="Google Shape;1337;p30"/>
              <p:cNvGrpSpPr/>
              <p:nvPr/>
            </p:nvGrpSpPr>
            <p:grpSpPr>
              <a:xfrm>
                <a:off x="3794621" y="5459918"/>
                <a:ext cx="1079649" cy="997846"/>
                <a:chOff x="3794621" y="5459918"/>
                <a:chExt cx="1079649" cy="997846"/>
              </a:xfrm>
            </p:grpSpPr>
            <p:sp>
              <p:nvSpPr>
                <p:cNvPr id="1338" name="Google Shape;1338;p30"/>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9" name="Google Shape;1339;p30"/>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0" name="Google Shape;1340;p30"/>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1" name="Google Shape;1341;p30"/>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2" name="Google Shape;1342;p30"/>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3" name="Google Shape;1343;p30"/>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4" name="Google Shape;1344;p30"/>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5" name="Google Shape;1345;p30"/>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6" name="Google Shape;1346;p30"/>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7" name="Google Shape;1347;p30"/>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8" name="Google Shape;1348;p30"/>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9" name="Google Shape;1349;p30"/>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0" name="Google Shape;1350;p30"/>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1" name="Google Shape;1351;p30"/>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352" name="Google Shape;1352;p30"/>
            <p:cNvGrpSpPr/>
            <p:nvPr/>
          </p:nvGrpSpPr>
          <p:grpSpPr>
            <a:xfrm>
              <a:off x="3540572" y="5251367"/>
              <a:ext cx="1462718" cy="1277572"/>
              <a:chOff x="3540572" y="5251367"/>
              <a:chExt cx="1462718" cy="1277572"/>
            </a:xfrm>
          </p:grpSpPr>
          <p:sp>
            <p:nvSpPr>
              <p:cNvPr id="1353" name="Google Shape;1353;p30"/>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4" name="Google Shape;1354;p30"/>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5" name="Google Shape;1355;p30"/>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6" name="Google Shape;1356;p30"/>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357" name="Google Shape;1357;p30"/>
          <p:cNvGrpSpPr/>
          <p:nvPr/>
        </p:nvGrpSpPr>
        <p:grpSpPr>
          <a:xfrm>
            <a:off x="95478" y="4738294"/>
            <a:ext cx="2236285" cy="1937104"/>
            <a:chOff x="3540575" y="179636"/>
            <a:chExt cx="2203888" cy="1909229"/>
          </a:xfrm>
        </p:grpSpPr>
        <p:sp>
          <p:nvSpPr>
            <p:cNvPr id="1358" name="Google Shape;1358;p30"/>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359" name="Google Shape;1359;p30"/>
            <p:cNvGrpSpPr/>
            <p:nvPr/>
          </p:nvGrpSpPr>
          <p:grpSpPr>
            <a:xfrm>
              <a:off x="3540575" y="179636"/>
              <a:ext cx="2203888" cy="1909229"/>
              <a:chOff x="3540575" y="179636"/>
              <a:chExt cx="2203888" cy="1909229"/>
            </a:xfrm>
          </p:grpSpPr>
          <p:sp>
            <p:nvSpPr>
              <p:cNvPr id="1360" name="Google Shape;1360;p30"/>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1" name="Google Shape;1361;p30"/>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2" name="Google Shape;1362;p30"/>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363" name="Google Shape;1363;p30"/>
              <p:cNvGrpSpPr/>
              <p:nvPr/>
            </p:nvGrpSpPr>
            <p:grpSpPr>
              <a:xfrm>
                <a:off x="3540575" y="179636"/>
                <a:ext cx="2203888" cy="1592821"/>
                <a:chOff x="3540575" y="179636"/>
                <a:chExt cx="2203888" cy="1592821"/>
              </a:xfrm>
            </p:grpSpPr>
            <p:grpSp>
              <p:nvGrpSpPr>
                <p:cNvPr id="1364" name="Google Shape;1364;p30"/>
                <p:cNvGrpSpPr/>
                <p:nvPr/>
              </p:nvGrpSpPr>
              <p:grpSpPr>
                <a:xfrm>
                  <a:off x="3540575" y="179636"/>
                  <a:ext cx="2203888" cy="1592821"/>
                  <a:chOff x="3540575" y="179636"/>
                  <a:chExt cx="2203888" cy="1592821"/>
                </a:xfrm>
              </p:grpSpPr>
              <p:sp>
                <p:nvSpPr>
                  <p:cNvPr id="1365" name="Google Shape;1365;p30"/>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6" name="Google Shape;1366;p30"/>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7" name="Google Shape;1367;p30"/>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8" name="Google Shape;1368;p30"/>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9" name="Google Shape;1369;p30"/>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0" name="Google Shape;1370;p30"/>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1" name="Google Shape;1371;p30"/>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2" name="Google Shape;1372;p30"/>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3" name="Google Shape;1373;p30"/>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4" name="Google Shape;1374;p30"/>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375" name="Google Shape;1375;p30"/>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6" name="Google Shape;1376;p30"/>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7" name="Google Shape;1377;p30"/>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8" name="Google Shape;1378;p30"/>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9" name="Google Shape;1379;p30"/>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0" name="Google Shape;1380;p30"/>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381" name="Google Shape;1381;p30"/>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2" name="Google Shape;1382;p30"/>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3" name="Google Shape;1383;p30"/>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4" name="Google Shape;1384;p30"/>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5" name="Google Shape;1385;p30"/>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386" name="Google Shape;1386;p30"/>
          <p:cNvSpPr/>
          <p:nvPr/>
        </p:nvSpPr>
        <p:spPr>
          <a:xfrm>
            <a:off x="4940975" y="4942775"/>
            <a:ext cx="58872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30"/>
          <p:cNvSpPr txBox="1"/>
          <p:nvPr>
            <p:ph idx="4294967295" type="subTitle"/>
          </p:nvPr>
        </p:nvSpPr>
        <p:spPr>
          <a:xfrm>
            <a:off x="5579025" y="4869425"/>
            <a:ext cx="4530900" cy="5865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rgbClr val="FFFFFF"/>
                </a:solidFill>
              </a:rPr>
              <a:t>TRY IT!</a:t>
            </a:r>
            <a:endParaRPr b="1">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sp>
        <p:nvSpPr>
          <p:cNvPr id="1392" name="Google Shape;1392;p31"/>
          <p:cNvSpPr/>
          <p:nvPr/>
        </p:nvSpPr>
        <p:spPr>
          <a:xfrm>
            <a:off x="2494668" y="1956816"/>
            <a:ext cx="4111335" cy="82504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Presenting a</a:t>
            </a:r>
          </a:p>
        </p:txBody>
      </p:sp>
      <p:sp>
        <p:nvSpPr>
          <p:cNvPr id="1393" name="Google Shape;1393;p31"/>
          <p:cNvSpPr/>
          <p:nvPr/>
        </p:nvSpPr>
        <p:spPr>
          <a:xfrm>
            <a:off x="598280" y="2880360"/>
            <a:ext cx="6019380" cy="77873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website or an app?</a:t>
            </a:r>
          </a:p>
        </p:txBody>
      </p:sp>
      <p:sp>
        <p:nvSpPr>
          <p:cNvPr id="1394" name="Google Shape;1394;p31"/>
          <p:cNvSpPr/>
          <p:nvPr/>
        </p:nvSpPr>
        <p:spPr>
          <a:xfrm>
            <a:off x="875575" y="5276438"/>
            <a:ext cx="58872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31"/>
          <p:cNvSpPr txBox="1"/>
          <p:nvPr>
            <p:ph idx="4294967295" type="subTitle"/>
          </p:nvPr>
        </p:nvSpPr>
        <p:spPr>
          <a:xfrm>
            <a:off x="1513625" y="5203088"/>
            <a:ext cx="4530900" cy="5865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rgbClr val="FFFFFF"/>
                </a:solidFill>
              </a:rPr>
              <a:t>TRY IT!</a:t>
            </a:r>
            <a:endParaRPr b="1">
              <a:solidFill>
                <a:srgbClr val="FFFFFF"/>
              </a:solidFill>
            </a:endParaRPr>
          </a:p>
        </p:txBody>
      </p:sp>
      <p:grpSp>
        <p:nvGrpSpPr>
          <p:cNvPr id="1396" name="Google Shape;1396;p31"/>
          <p:cNvGrpSpPr/>
          <p:nvPr/>
        </p:nvGrpSpPr>
        <p:grpSpPr>
          <a:xfrm rot="5400000">
            <a:off x="6280790" y="1376119"/>
            <a:ext cx="5778042" cy="3955122"/>
            <a:chOff x="2345366" y="140711"/>
            <a:chExt cx="6483441" cy="4437974"/>
          </a:xfrm>
        </p:grpSpPr>
        <p:sp>
          <p:nvSpPr>
            <p:cNvPr id="1397" name="Google Shape;1397;p31"/>
            <p:cNvSpPr/>
            <p:nvPr/>
          </p:nvSpPr>
          <p:spPr>
            <a:xfrm>
              <a:off x="2362377" y="163678"/>
              <a:ext cx="6449417" cy="4392004"/>
            </a:xfrm>
            <a:custGeom>
              <a:rect b="b" l="l" r="r" t="t"/>
              <a:pathLst>
                <a:path extrusionOk="0" h="6142663" w="7889195">
                  <a:moveTo>
                    <a:pt x="-761" y="5760719"/>
                  </a:moveTo>
                  <a:cubicBezTo>
                    <a:pt x="-761" y="5972461"/>
                    <a:pt x="170183" y="6142933"/>
                    <a:pt x="382397" y="6142933"/>
                  </a:cubicBezTo>
                  <a:lnTo>
                    <a:pt x="7505412" y="6142933"/>
                  </a:lnTo>
                  <a:cubicBezTo>
                    <a:pt x="7717828" y="6142933"/>
                    <a:pt x="7888435" y="5972461"/>
                    <a:pt x="7888435" y="5760719"/>
                  </a:cubicBezTo>
                  <a:lnTo>
                    <a:pt x="7888435" y="382415"/>
                  </a:lnTo>
                  <a:cubicBezTo>
                    <a:pt x="7888435" y="170673"/>
                    <a:pt x="7717828" y="269"/>
                    <a:pt x="7505412" y="269"/>
                  </a:cubicBezTo>
                  <a:lnTo>
                    <a:pt x="382397" y="269"/>
                  </a:lnTo>
                  <a:cubicBezTo>
                    <a:pt x="170251" y="269"/>
                    <a:pt x="-693" y="170471"/>
                    <a:pt x="-693" y="382145"/>
                  </a:cubicBezTo>
                  <a:lnTo>
                    <a:pt x="-693" y="5760449"/>
                  </a:lnTo>
                  <a:close/>
                </a:path>
              </a:pathLst>
            </a:custGeom>
            <a:solidFill>
              <a:srgbClr val="262626"/>
            </a:solidFill>
            <a:ln cap="flat" cmpd="sng" w="38100">
              <a:solidFill>
                <a:srgbClr val="434343"/>
              </a:solidFill>
              <a:prstDash val="solid"/>
              <a:round/>
              <a:headEnd len="sm" w="sm" type="none"/>
              <a:tailEnd len="sm" w="sm" type="none"/>
            </a:ln>
            <a:effectLst>
              <a:outerShdw blurRad="177800" rotWithShape="0" algn="tl" dir="2700000" dist="1143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398" name="Google Shape;1398;p31"/>
            <p:cNvGrpSpPr/>
            <p:nvPr/>
          </p:nvGrpSpPr>
          <p:grpSpPr>
            <a:xfrm>
              <a:off x="2345366" y="140711"/>
              <a:ext cx="6483441" cy="4437974"/>
              <a:chOff x="390725" y="192901"/>
              <a:chExt cx="9367780" cy="6412330"/>
            </a:xfrm>
          </p:grpSpPr>
          <p:sp>
            <p:nvSpPr>
              <p:cNvPr id="1399" name="Google Shape;1399;p31"/>
              <p:cNvSpPr/>
              <p:nvPr/>
            </p:nvSpPr>
            <p:spPr>
              <a:xfrm>
                <a:off x="433022" y="255001"/>
                <a:ext cx="9309250" cy="6342300"/>
              </a:xfrm>
              <a:custGeom>
                <a:rect b="b" l="l" r="r" t="t"/>
                <a:pathLst>
                  <a:path extrusionOk="0" h="6142663" w="7889195">
                    <a:moveTo>
                      <a:pt x="-761" y="5760719"/>
                    </a:moveTo>
                    <a:cubicBezTo>
                      <a:pt x="-761" y="5972461"/>
                      <a:pt x="170183" y="6142933"/>
                      <a:pt x="382397" y="6142933"/>
                    </a:cubicBezTo>
                    <a:lnTo>
                      <a:pt x="7505412" y="6142933"/>
                    </a:lnTo>
                    <a:cubicBezTo>
                      <a:pt x="7717828" y="6142933"/>
                      <a:pt x="7888435" y="5972461"/>
                      <a:pt x="7888435" y="5760719"/>
                    </a:cubicBezTo>
                    <a:lnTo>
                      <a:pt x="7888435" y="382415"/>
                    </a:lnTo>
                    <a:cubicBezTo>
                      <a:pt x="7888435" y="170673"/>
                      <a:pt x="7717828" y="269"/>
                      <a:pt x="7505412" y="269"/>
                    </a:cubicBezTo>
                    <a:lnTo>
                      <a:pt x="382397" y="269"/>
                    </a:lnTo>
                    <a:cubicBezTo>
                      <a:pt x="170251" y="269"/>
                      <a:pt x="-693" y="170471"/>
                      <a:pt x="-693" y="382145"/>
                    </a:cubicBezTo>
                    <a:lnTo>
                      <a:pt x="-693" y="5760449"/>
                    </a:lnTo>
                    <a:close/>
                  </a:path>
                </a:pathLst>
              </a:custGeom>
              <a:gradFill>
                <a:gsLst>
                  <a:gs pos="0">
                    <a:srgbClr val="4E4F51"/>
                  </a:gs>
                  <a:gs pos="15000">
                    <a:srgbClr val="4E4F51"/>
                  </a:gs>
                  <a:gs pos="97000">
                    <a:srgbClr val="000000"/>
                  </a:gs>
                  <a:gs pos="100000">
                    <a:srgbClr val="000000"/>
                  </a:gs>
                </a:gsLst>
                <a:path path="circle">
                  <a:fillToRect b="100%" l="0%" r="100%" t="0%"/>
                </a:path>
                <a:tileRect b="0%" l="-100%" r="0%" t="-10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400" name="Google Shape;1400;p31"/>
              <p:cNvGrpSpPr/>
              <p:nvPr/>
            </p:nvGrpSpPr>
            <p:grpSpPr>
              <a:xfrm>
                <a:off x="9036100" y="3183177"/>
                <a:ext cx="492960" cy="492960"/>
                <a:chOff x="9132580" y="3159701"/>
                <a:chExt cx="371233" cy="371233"/>
              </a:xfrm>
            </p:grpSpPr>
            <p:sp>
              <p:nvSpPr>
                <p:cNvPr id="1401" name="Google Shape;1401;p31"/>
                <p:cNvSpPr/>
                <p:nvPr/>
              </p:nvSpPr>
              <p:spPr>
                <a:xfrm>
                  <a:off x="9132580" y="3159701"/>
                  <a:ext cx="371233" cy="371233"/>
                </a:xfrm>
                <a:custGeom>
                  <a:rect b="b" l="l" r="r" t="t"/>
                  <a:pathLst>
                    <a:path extrusionOk="0" h="358679" w="358679">
                      <a:moveTo>
                        <a:pt x="178613" y="269"/>
                      </a:moveTo>
                      <a:cubicBezTo>
                        <a:pt x="277673" y="269"/>
                        <a:pt x="357919" y="80562"/>
                        <a:pt x="357919" y="179608"/>
                      </a:cubicBezTo>
                      <a:cubicBezTo>
                        <a:pt x="357919" y="278655"/>
                        <a:pt x="277673" y="358948"/>
                        <a:pt x="178613" y="358948"/>
                      </a:cubicBezTo>
                      <a:cubicBezTo>
                        <a:pt x="79553" y="358948"/>
                        <a:pt x="-761" y="278655"/>
                        <a:pt x="-761" y="179608"/>
                      </a:cubicBezTo>
                      <a:cubicBezTo>
                        <a:pt x="-761" y="80562"/>
                        <a:pt x="79553" y="269"/>
                        <a:pt x="178613" y="269"/>
                      </a:cubicBezTo>
                      <a:close/>
                    </a:path>
                  </a:pathLst>
                </a:custGeom>
                <a:solidFill>
                  <a:srgbClr val="15151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2" name="Google Shape;1402;p31"/>
                <p:cNvSpPr/>
                <p:nvPr/>
              </p:nvSpPr>
              <p:spPr>
                <a:xfrm>
                  <a:off x="9138858" y="3166118"/>
                  <a:ext cx="267486" cy="358181"/>
                </a:xfrm>
                <a:custGeom>
                  <a:rect b="b" l="l" r="r" t="t"/>
                  <a:pathLst>
                    <a:path extrusionOk="0" h="346069" w="258441">
                      <a:moveTo>
                        <a:pt x="172543" y="269"/>
                      </a:moveTo>
                      <a:cubicBezTo>
                        <a:pt x="76788" y="269"/>
                        <a:pt x="-761" y="77750"/>
                        <a:pt x="-761" y="173303"/>
                      </a:cubicBezTo>
                      <a:cubicBezTo>
                        <a:pt x="-761" y="268857"/>
                        <a:pt x="76788" y="346338"/>
                        <a:pt x="172543" y="346338"/>
                      </a:cubicBezTo>
                      <a:cubicBezTo>
                        <a:pt x="188728" y="346338"/>
                        <a:pt x="204912" y="343978"/>
                        <a:pt x="219747" y="339662"/>
                      </a:cubicBezTo>
                      <a:cubicBezTo>
                        <a:pt x="270997" y="207155"/>
                        <a:pt x="269648" y="108769"/>
                        <a:pt x="219747" y="6810"/>
                      </a:cubicBezTo>
                      <a:cubicBezTo>
                        <a:pt x="204238" y="2561"/>
                        <a:pt x="188728" y="269"/>
                        <a:pt x="172543" y="269"/>
                      </a:cubicBezTo>
                      <a:close/>
                    </a:path>
                  </a:pathLst>
                </a:custGeom>
                <a:solidFill>
                  <a:srgbClr val="07070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3" name="Google Shape;1403;p31"/>
                <p:cNvSpPr/>
                <p:nvPr/>
              </p:nvSpPr>
              <p:spPr>
                <a:xfrm>
                  <a:off x="9249765" y="3279048"/>
                  <a:ext cx="129816" cy="130304"/>
                </a:xfrm>
                <a:custGeom>
                  <a:rect b="b" l="l" r="r" t="t"/>
                  <a:pathLst>
                    <a:path extrusionOk="0" h="125898" w="125426">
                      <a:moveTo>
                        <a:pt x="-761" y="98857"/>
                      </a:moveTo>
                      <a:cubicBezTo>
                        <a:pt x="-761" y="113962"/>
                        <a:pt x="11377" y="126167"/>
                        <a:pt x="26213" y="126167"/>
                      </a:cubicBezTo>
                      <a:lnTo>
                        <a:pt x="97692" y="126167"/>
                      </a:lnTo>
                      <a:cubicBezTo>
                        <a:pt x="112527" y="126167"/>
                        <a:pt x="124666" y="113962"/>
                        <a:pt x="124666" y="98857"/>
                      </a:cubicBezTo>
                      <a:lnTo>
                        <a:pt x="124666" y="27579"/>
                      </a:lnTo>
                      <a:cubicBezTo>
                        <a:pt x="124666" y="12474"/>
                        <a:pt x="112527" y="269"/>
                        <a:pt x="97692" y="269"/>
                      </a:cubicBezTo>
                      <a:lnTo>
                        <a:pt x="26213" y="269"/>
                      </a:lnTo>
                      <a:cubicBezTo>
                        <a:pt x="11377" y="269"/>
                        <a:pt x="-761" y="12474"/>
                        <a:pt x="-761" y="27579"/>
                      </a:cubicBezTo>
                      <a:lnTo>
                        <a:pt x="-761" y="98857"/>
                      </a:lnTo>
                      <a:close/>
                      <a:moveTo>
                        <a:pt x="9354" y="96429"/>
                      </a:moveTo>
                      <a:lnTo>
                        <a:pt x="9354" y="30007"/>
                      </a:lnTo>
                      <a:cubicBezTo>
                        <a:pt x="9354" y="19352"/>
                        <a:pt x="18120" y="10721"/>
                        <a:pt x="28910" y="10721"/>
                      </a:cubicBezTo>
                      <a:lnTo>
                        <a:pt x="94995" y="10721"/>
                      </a:lnTo>
                      <a:cubicBezTo>
                        <a:pt x="105784" y="10721"/>
                        <a:pt x="114551" y="19352"/>
                        <a:pt x="114551" y="30007"/>
                      </a:cubicBezTo>
                      <a:lnTo>
                        <a:pt x="114551" y="96429"/>
                      </a:lnTo>
                      <a:cubicBezTo>
                        <a:pt x="114551" y="107083"/>
                        <a:pt x="105784" y="115580"/>
                        <a:pt x="94995" y="115580"/>
                      </a:cubicBezTo>
                      <a:lnTo>
                        <a:pt x="28910" y="115580"/>
                      </a:lnTo>
                      <a:cubicBezTo>
                        <a:pt x="18120" y="115580"/>
                        <a:pt x="9354" y="107083"/>
                        <a:pt x="9354" y="96429"/>
                      </a:cubicBezTo>
                      <a:close/>
                    </a:path>
                  </a:pathLst>
                </a:custGeom>
                <a:solidFill>
                  <a:srgbClr val="CCCED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404" name="Google Shape;1404;p31"/>
              <p:cNvGrpSpPr/>
              <p:nvPr/>
            </p:nvGrpSpPr>
            <p:grpSpPr>
              <a:xfrm>
                <a:off x="390725" y="192901"/>
                <a:ext cx="9367780" cy="6412330"/>
                <a:chOff x="1194635" y="234866"/>
                <a:chExt cx="9244824" cy="6489556"/>
              </a:xfrm>
            </p:grpSpPr>
            <p:sp>
              <p:nvSpPr>
                <p:cNvPr id="1405" name="Google Shape;1405;p31"/>
                <p:cNvSpPr/>
                <p:nvPr/>
              </p:nvSpPr>
              <p:spPr>
                <a:xfrm>
                  <a:off x="1217565" y="240980"/>
                  <a:ext cx="9221894" cy="6483314"/>
                </a:xfrm>
                <a:custGeom>
                  <a:rect b="b" l="l" r="r" t="t"/>
                  <a:pathLst>
                    <a:path extrusionOk="0" h="6483314" w="9221894">
                      <a:moveTo>
                        <a:pt x="0" y="6063936"/>
                      </a:moveTo>
                      <a:cubicBezTo>
                        <a:pt x="0" y="6296301"/>
                        <a:pt x="187014" y="6483315"/>
                        <a:pt x="419380" y="6483315"/>
                      </a:cubicBezTo>
                      <a:lnTo>
                        <a:pt x="8802005" y="6483315"/>
                      </a:lnTo>
                      <a:cubicBezTo>
                        <a:pt x="9034371" y="6483315"/>
                        <a:pt x="9221895" y="6296301"/>
                        <a:pt x="9221895" y="6063936"/>
                      </a:cubicBezTo>
                      <a:lnTo>
                        <a:pt x="9221895" y="419634"/>
                      </a:lnTo>
                      <a:cubicBezTo>
                        <a:pt x="9221895" y="187269"/>
                        <a:pt x="9034371" y="0"/>
                        <a:pt x="8802005" y="0"/>
                      </a:cubicBezTo>
                      <a:lnTo>
                        <a:pt x="419380" y="0"/>
                      </a:lnTo>
                      <a:cubicBezTo>
                        <a:pt x="187014" y="0"/>
                        <a:pt x="0" y="187141"/>
                        <a:pt x="0" y="419634"/>
                      </a:cubicBezTo>
                      <a:lnTo>
                        <a:pt x="0" y="6063936"/>
                      </a:lnTo>
                      <a:lnTo>
                        <a:pt x="0" y="6063936"/>
                      </a:lnTo>
                      <a:lnTo>
                        <a:pt x="0" y="6063936"/>
                      </a:lnTo>
                      <a:close/>
                      <a:moveTo>
                        <a:pt x="16052" y="6040495"/>
                      </a:moveTo>
                      <a:lnTo>
                        <a:pt x="16052" y="432119"/>
                      </a:lnTo>
                      <a:cubicBezTo>
                        <a:pt x="16052" y="200772"/>
                        <a:pt x="202301" y="14523"/>
                        <a:pt x="433648" y="14523"/>
                      </a:cubicBezTo>
                      <a:lnTo>
                        <a:pt x="8782642" y="14523"/>
                      </a:lnTo>
                      <a:cubicBezTo>
                        <a:pt x="9014244" y="14650"/>
                        <a:pt x="9200365" y="200772"/>
                        <a:pt x="9200365" y="432119"/>
                      </a:cubicBezTo>
                      <a:lnTo>
                        <a:pt x="9200365" y="6051196"/>
                      </a:lnTo>
                      <a:cubicBezTo>
                        <a:pt x="9200365" y="6282543"/>
                        <a:pt x="9014244" y="6468792"/>
                        <a:pt x="8782642" y="6468792"/>
                      </a:cubicBezTo>
                      <a:lnTo>
                        <a:pt x="433648" y="6457964"/>
                      </a:lnTo>
                      <a:cubicBezTo>
                        <a:pt x="202556" y="6457964"/>
                        <a:pt x="16306" y="6271714"/>
                        <a:pt x="16306" y="6040368"/>
                      </a:cubicBezTo>
                      <a:lnTo>
                        <a:pt x="16052" y="6040368"/>
                      </a:lnTo>
                      <a:close/>
                    </a:path>
                  </a:pathLst>
                </a:custGeom>
                <a:solidFill>
                  <a:srgbClr val="DCDDE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6" name="Google Shape;1406;p31"/>
                <p:cNvSpPr/>
                <p:nvPr/>
              </p:nvSpPr>
              <p:spPr>
                <a:xfrm>
                  <a:off x="2119512" y="237923"/>
                  <a:ext cx="97838" cy="15287"/>
                </a:xfrm>
                <a:custGeom>
                  <a:rect b="b" l="l" r="r" t="t"/>
                  <a:pathLst>
                    <a:path extrusionOk="0" h="15287" w="97838">
                      <a:moveTo>
                        <a:pt x="0" y="0"/>
                      </a:moveTo>
                      <a:lnTo>
                        <a:pt x="0" y="15287"/>
                      </a:lnTo>
                      <a:lnTo>
                        <a:pt x="97838" y="15287"/>
                      </a:lnTo>
                      <a:lnTo>
                        <a:pt x="97838" y="8790"/>
                      </a:lnTo>
                      <a:cubicBezTo>
                        <a:pt x="97838" y="4204"/>
                        <a:pt x="92615" y="0"/>
                        <a:pt x="84207" y="0"/>
                      </a:cubicBezTo>
                      <a:lnTo>
                        <a:pt x="0" y="0"/>
                      </a:lnTo>
                      <a:lnTo>
                        <a:pt x="0" y="0"/>
                      </a:lnTo>
                      <a:lnTo>
                        <a:pt x="0" y="0"/>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7" name="Google Shape;1407;p31"/>
                <p:cNvSpPr/>
                <p:nvPr/>
              </p:nvSpPr>
              <p:spPr>
                <a:xfrm>
                  <a:off x="2510865" y="234866"/>
                  <a:ext cx="203320" cy="18344"/>
                </a:xfrm>
                <a:custGeom>
                  <a:rect b="b" l="l" r="r" t="t"/>
                  <a:pathLst>
                    <a:path extrusionOk="0" h="18344" w="203320">
                      <a:moveTo>
                        <a:pt x="0" y="7261"/>
                      </a:moveTo>
                      <a:lnTo>
                        <a:pt x="0" y="18345"/>
                      </a:lnTo>
                      <a:lnTo>
                        <a:pt x="203320" y="18345"/>
                      </a:lnTo>
                      <a:lnTo>
                        <a:pt x="203320" y="10701"/>
                      </a:lnTo>
                      <a:cubicBezTo>
                        <a:pt x="187906" y="9045"/>
                        <a:pt x="124591" y="0"/>
                        <a:pt x="107648" y="0"/>
                      </a:cubicBezTo>
                      <a:lnTo>
                        <a:pt x="3567" y="0"/>
                      </a:lnTo>
                      <a:cubicBezTo>
                        <a:pt x="1401" y="0"/>
                        <a:pt x="0" y="3312"/>
                        <a:pt x="0" y="7261"/>
                      </a:cubicBezTo>
                      <a:lnTo>
                        <a:pt x="0" y="7261"/>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8" name="Google Shape;1408;p31"/>
                <p:cNvSpPr/>
                <p:nvPr/>
              </p:nvSpPr>
              <p:spPr>
                <a:xfrm>
                  <a:off x="2831897" y="234866"/>
                  <a:ext cx="201791" cy="18344"/>
                </a:xfrm>
                <a:custGeom>
                  <a:rect b="b" l="l" r="r" t="t"/>
                  <a:pathLst>
                    <a:path extrusionOk="0" h="18344" w="201791">
                      <a:moveTo>
                        <a:pt x="201791" y="7261"/>
                      </a:moveTo>
                      <a:lnTo>
                        <a:pt x="201791" y="18345"/>
                      </a:lnTo>
                      <a:lnTo>
                        <a:pt x="0" y="18345"/>
                      </a:lnTo>
                      <a:lnTo>
                        <a:pt x="0" y="10701"/>
                      </a:lnTo>
                      <a:cubicBezTo>
                        <a:pt x="15415" y="9045"/>
                        <a:pt x="78220" y="0"/>
                        <a:pt x="94908" y="0"/>
                      </a:cubicBezTo>
                      <a:lnTo>
                        <a:pt x="198224" y="0"/>
                      </a:lnTo>
                      <a:cubicBezTo>
                        <a:pt x="200390" y="0"/>
                        <a:pt x="201791" y="3312"/>
                        <a:pt x="201791" y="7261"/>
                      </a:cubicBezTo>
                      <a:lnTo>
                        <a:pt x="201791" y="7261"/>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9" name="Google Shape;1409;p31"/>
                <p:cNvSpPr/>
                <p:nvPr/>
              </p:nvSpPr>
              <p:spPr>
                <a:xfrm>
                  <a:off x="2510865" y="245567"/>
                  <a:ext cx="203320" cy="7643"/>
                </a:xfrm>
                <a:custGeom>
                  <a:rect b="b" l="l" r="r" t="t"/>
                  <a:pathLst>
                    <a:path extrusionOk="0" h="7643" w="203320">
                      <a:moveTo>
                        <a:pt x="0" y="0"/>
                      </a:moveTo>
                      <a:lnTo>
                        <a:pt x="203320" y="0"/>
                      </a:lnTo>
                      <a:lnTo>
                        <a:pt x="203320" y="7644"/>
                      </a:lnTo>
                      <a:lnTo>
                        <a:pt x="0" y="7644"/>
                      </a:lnTo>
                      <a:lnTo>
                        <a:pt x="0" y="0"/>
                      </a:lnTo>
                      <a:close/>
                    </a:path>
                  </a:pathLst>
                </a:custGeom>
                <a:solidFill>
                  <a:srgbClr val="393A3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0" name="Google Shape;1410;p31"/>
                <p:cNvSpPr/>
                <p:nvPr/>
              </p:nvSpPr>
              <p:spPr>
                <a:xfrm>
                  <a:off x="2831897" y="245567"/>
                  <a:ext cx="201791" cy="7643"/>
                </a:xfrm>
                <a:custGeom>
                  <a:rect b="b" l="l" r="r" t="t"/>
                  <a:pathLst>
                    <a:path extrusionOk="0" h="7643" w="201791">
                      <a:moveTo>
                        <a:pt x="0" y="0"/>
                      </a:moveTo>
                      <a:lnTo>
                        <a:pt x="201791" y="0"/>
                      </a:lnTo>
                      <a:lnTo>
                        <a:pt x="201791" y="7644"/>
                      </a:lnTo>
                      <a:lnTo>
                        <a:pt x="0" y="7644"/>
                      </a:lnTo>
                      <a:lnTo>
                        <a:pt x="0" y="0"/>
                      </a:lnTo>
                      <a:close/>
                    </a:path>
                  </a:pathLst>
                </a:custGeom>
                <a:solidFill>
                  <a:srgbClr val="44444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1" name="Google Shape;1411;p31"/>
                <p:cNvSpPr/>
                <p:nvPr/>
              </p:nvSpPr>
              <p:spPr>
                <a:xfrm>
                  <a:off x="2119512" y="245567"/>
                  <a:ext cx="97838" cy="7643"/>
                </a:xfrm>
                <a:custGeom>
                  <a:rect b="b" l="l" r="r" t="t"/>
                  <a:pathLst>
                    <a:path extrusionOk="0" h="7643" w="97838">
                      <a:moveTo>
                        <a:pt x="0" y="0"/>
                      </a:moveTo>
                      <a:lnTo>
                        <a:pt x="97838" y="0"/>
                      </a:lnTo>
                      <a:lnTo>
                        <a:pt x="97838" y="7644"/>
                      </a:lnTo>
                      <a:lnTo>
                        <a:pt x="0" y="7644"/>
                      </a:lnTo>
                      <a:lnTo>
                        <a:pt x="0" y="0"/>
                      </a:lnTo>
                      <a:close/>
                    </a:path>
                  </a:pathLst>
                </a:custGeom>
                <a:solidFill>
                  <a:srgbClr val="35353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2" name="Google Shape;1412;p31"/>
                <p:cNvSpPr/>
                <p:nvPr/>
              </p:nvSpPr>
              <p:spPr>
                <a:xfrm>
                  <a:off x="1217565" y="251681"/>
                  <a:ext cx="9221894" cy="6472613"/>
                </a:xfrm>
                <a:custGeom>
                  <a:rect b="b" l="l" r="r" t="t"/>
                  <a:pathLst>
                    <a:path extrusionOk="0" h="6472613" w="9221894">
                      <a:moveTo>
                        <a:pt x="0" y="6053234"/>
                      </a:moveTo>
                      <a:cubicBezTo>
                        <a:pt x="0" y="6285600"/>
                        <a:pt x="187014" y="6472614"/>
                        <a:pt x="419380" y="6472614"/>
                      </a:cubicBezTo>
                      <a:lnTo>
                        <a:pt x="8802005" y="6472614"/>
                      </a:lnTo>
                      <a:cubicBezTo>
                        <a:pt x="9034371" y="6472614"/>
                        <a:pt x="9221895" y="6285600"/>
                        <a:pt x="9221895" y="6053234"/>
                      </a:cubicBezTo>
                      <a:lnTo>
                        <a:pt x="9221895" y="419634"/>
                      </a:lnTo>
                      <a:cubicBezTo>
                        <a:pt x="9221895" y="187269"/>
                        <a:pt x="9034371" y="0"/>
                        <a:pt x="8802005" y="0"/>
                      </a:cubicBezTo>
                      <a:lnTo>
                        <a:pt x="419380" y="0"/>
                      </a:lnTo>
                      <a:cubicBezTo>
                        <a:pt x="187014" y="0"/>
                        <a:pt x="0" y="187269"/>
                        <a:pt x="0" y="419634"/>
                      </a:cubicBezTo>
                      <a:lnTo>
                        <a:pt x="0" y="6053234"/>
                      </a:lnTo>
                      <a:lnTo>
                        <a:pt x="0" y="6053234"/>
                      </a:lnTo>
                      <a:lnTo>
                        <a:pt x="0" y="6053234"/>
                      </a:lnTo>
                      <a:close/>
                      <a:moveTo>
                        <a:pt x="16052" y="6040622"/>
                      </a:moveTo>
                      <a:lnTo>
                        <a:pt x="16052" y="432246"/>
                      </a:lnTo>
                      <a:cubicBezTo>
                        <a:pt x="16052" y="200900"/>
                        <a:pt x="202301" y="14650"/>
                        <a:pt x="433648" y="14650"/>
                      </a:cubicBezTo>
                      <a:lnTo>
                        <a:pt x="8782642" y="14650"/>
                      </a:lnTo>
                      <a:cubicBezTo>
                        <a:pt x="9014244" y="14650"/>
                        <a:pt x="9200365" y="200900"/>
                        <a:pt x="9200365" y="432246"/>
                      </a:cubicBezTo>
                      <a:lnTo>
                        <a:pt x="9200365" y="6040622"/>
                      </a:lnTo>
                      <a:cubicBezTo>
                        <a:pt x="9200365" y="6271969"/>
                        <a:pt x="9014244" y="6458218"/>
                        <a:pt x="8782642" y="6458218"/>
                      </a:cubicBezTo>
                      <a:lnTo>
                        <a:pt x="433648" y="6458218"/>
                      </a:lnTo>
                      <a:cubicBezTo>
                        <a:pt x="202556" y="6458218"/>
                        <a:pt x="16306" y="6271969"/>
                        <a:pt x="16306" y="6040622"/>
                      </a:cubicBezTo>
                      <a:lnTo>
                        <a:pt x="16052" y="6040622"/>
                      </a:lnTo>
                      <a:close/>
                    </a:path>
                  </a:pathLst>
                </a:custGeom>
                <a:solidFill>
                  <a:srgbClr val="989AA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3" name="Google Shape;1413;p31"/>
                <p:cNvSpPr/>
                <p:nvPr/>
              </p:nvSpPr>
              <p:spPr>
                <a:xfrm>
                  <a:off x="1232853" y="266969"/>
                  <a:ext cx="9184950" cy="6442039"/>
                </a:xfrm>
                <a:custGeom>
                  <a:rect b="b" l="l" r="r" t="t"/>
                  <a:pathLst>
                    <a:path extrusionOk="0" h="6442039" w="9184950">
                      <a:moveTo>
                        <a:pt x="0" y="6024571"/>
                      </a:moveTo>
                      <a:cubicBezTo>
                        <a:pt x="0" y="6255917"/>
                        <a:pt x="186249" y="6442040"/>
                        <a:pt x="417596" y="6442040"/>
                      </a:cubicBezTo>
                      <a:lnTo>
                        <a:pt x="8767227" y="6442040"/>
                      </a:lnTo>
                      <a:cubicBezTo>
                        <a:pt x="8998829" y="6442040"/>
                        <a:pt x="9184951" y="6255917"/>
                        <a:pt x="9184951" y="6024571"/>
                      </a:cubicBezTo>
                      <a:lnTo>
                        <a:pt x="9184951" y="417469"/>
                      </a:lnTo>
                      <a:cubicBezTo>
                        <a:pt x="9184951" y="186122"/>
                        <a:pt x="8998829" y="0"/>
                        <a:pt x="8767227" y="0"/>
                      </a:cubicBezTo>
                      <a:lnTo>
                        <a:pt x="417596" y="0"/>
                      </a:lnTo>
                      <a:cubicBezTo>
                        <a:pt x="186504" y="0"/>
                        <a:pt x="255" y="186122"/>
                        <a:pt x="255" y="417469"/>
                      </a:cubicBezTo>
                      <a:lnTo>
                        <a:pt x="255" y="6024571"/>
                      </a:lnTo>
                      <a:lnTo>
                        <a:pt x="0" y="6024571"/>
                      </a:lnTo>
                      <a:lnTo>
                        <a:pt x="0" y="6024571"/>
                      </a:lnTo>
                      <a:close/>
                      <a:moveTo>
                        <a:pt x="28791" y="6016672"/>
                      </a:moveTo>
                      <a:lnTo>
                        <a:pt x="28791" y="425495"/>
                      </a:lnTo>
                      <a:cubicBezTo>
                        <a:pt x="28791" y="205358"/>
                        <a:pt x="205995" y="28154"/>
                        <a:pt x="426132" y="28154"/>
                      </a:cubicBezTo>
                      <a:lnTo>
                        <a:pt x="8743659" y="28154"/>
                      </a:lnTo>
                      <a:cubicBezTo>
                        <a:pt x="8964051" y="28154"/>
                        <a:pt x="9141127" y="205358"/>
                        <a:pt x="9141127" y="425495"/>
                      </a:cubicBezTo>
                      <a:lnTo>
                        <a:pt x="9141127" y="6016672"/>
                      </a:lnTo>
                      <a:cubicBezTo>
                        <a:pt x="9141127" y="6236808"/>
                        <a:pt x="8964051" y="6414013"/>
                        <a:pt x="8743659" y="6414013"/>
                      </a:cubicBezTo>
                      <a:lnTo>
                        <a:pt x="426132" y="6414013"/>
                      </a:lnTo>
                      <a:cubicBezTo>
                        <a:pt x="205741" y="6414013"/>
                        <a:pt x="28409" y="6236808"/>
                        <a:pt x="28409" y="6016672"/>
                      </a:cubicBezTo>
                      <a:lnTo>
                        <a:pt x="28791" y="6016672"/>
                      </a:lnTo>
                      <a:close/>
                    </a:path>
                  </a:pathLst>
                </a:custGeom>
                <a:solidFill>
                  <a:srgbClr val="EAEA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4" name="Google Shape;1414;p31"/>
                <p:cNvSpPr/>
                <p:nvPr/>
              </p:nvSpPr>
              <p:spPr>
                <a:xfrm>
                  <a:off x="1261898" y="294486"/>
                  <a:ext cx="8971056" cy="6387005"/>
                </a:xfrm>
                <a:custGeom>
                  <a:rect b="b" l="l" r="r" t="t"/>
                  <a:pathLst>
                    <a:path extrusionOk="0" h="6387005" w="8971056">
                      <a:moveTo>
                        <a:pt x="255" y="5989665"/>
                      </a:moveTo>
                      <a:cubicBezTo>
                        <a:pt x="255" y="6209801"/>
                        <a:pt x="177459" y="6387006"/>
                        <a:pt x="397595" y="6387006"/>
                      </a:cubicBezTo>
                      <a:lnTo>
                        <a:pt x="8714232" y="6387006"/>
                      </a:lnTo>
                      <a:cubicBezTo>
                        <a:pt x="8811433" y="6387006"/>
                        <a:pt x="8900990" y="6351972"/>
                        <a:pt x="8970292" y="6293881"/>
                      </a:cubicBezTo>
                      <a:cubicBezTo>
                        <a:pt x="8902392" y="6348023"/>
                        <a:pt x="8815637" y="6380381"/>
                        <a:pt x="8721875" y="6380381"/>
                      </a:cubicBezTo>
                      <a:lnTo>
                        <a:pt x="401035" y="6380254"/>
                      </a:lnTo>
                      <a:cubicBezTo>
                        <a:pt x="180899" y="6380254"/>
                        <a:pt x="3567" y="6203431"/>
                        <a:pt x="3567" y="5983677"/>
                      </a:cubicBezTo>
                      <a:lnTo>
                        <a:pt x="3567" y="403073"/>
                      </a:lnTo>
                      <a:cubicBezTo>
                        <a:pt x="3567" y="183319"/>
                        <a:pt x="180899" y="6497"/>
                        <a:pt x="401162" y="6497"/>
                      </a:cubicBezTo>
                      <a:lnTo>
                        <a:pt x="8722002" y="6497"/>
                      </a:lnTo>
                      <a:cubicBezTo>
                        <a:pt x="8816401" y="6497"/>
                        <a:pt x="8902519" y="38982"/>
                        <a:pt x="8971057" y="93507"/>
                      </a:cubicBezTo>
                      <a:cubicBezTo>
                        <a:pt x="8901755" y="35161"/>
                        <a:pt x="8812197" y="0"/>
                        <a:pt x="8714232" y="0"/>
                      </a:cubicBezTo>
                      <a:lnTo>
                        <a:pt x="397595" y="0"/>
                      </a:lnTo>
                      <a:cubicBezTo>
                        <a:pt x="177205" y="0"/>
                        <a:pt x="0" y="177205"/>
                        <a:pt x="0" y="397341"/>
                      </a:cubicBezTo>
                      <a:lnTo>
                        <a:pt x="0" y="5989665"/>
                      </a:lnTo>
                      <a:lnTo>
                        <a:pt x="255" y="5989665"/>
                      </a:lnTo>
                      <a:lnTo>
                        <a:pt x="255" y="5989665"/>
                      </a:lnTo>
                      <a:close/>
                    </a:path>
                  </a:pathLst>
                </a:custGeom>
                <a:solidFill>
                  <a:srgbClr val="000000">
                    <a:alpha val="2353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5" name="Google Shape;1415;p31"/>
                <p:cNvSpPr/>
                <p:nvPr/>
              </p:nvSpPr>
              <p:spPr>
                <a:xfrm>
                  <a:off x="1266484" y="294484"/>
                  <a:ext cx="9114629" cy="6380892"/>
                </a:xfrm>
                <a:custGeom>
                  <a:rect b="b" l="l" r="r" t="t"/>
                  <a:pathLst>
                    <a:path extrusionOk="0" h="6380892" w="9114629">
                      <a:moveTo>
                        <a:pt x="0" y="5984316"/>
                      </a:moveTo>
                      <a:cubicBezTo>
                        <a:pt x="0" y="6204070"/>
                        <a:pt x="177332" y="6380892"/>
                        <a:pt x="397468" y="6380892"/>
                      </a:cubicBezTo>
                      <a:lnTo>
                        <a:pt x="8717289" y="6380892"/>
                      </a:lnTo>
                      <a:cubicBezTo>
                        <a:pt x="8937679" y="6380892"/>
                        <a:pt x="9114629" y="6204070"/>
                        <a:pt x="9114629" y="5984316"/>
                      </a:cubicBezTo>
                      <a:lnTo>
                        <a:pt x="9114629" y="396578"/>
                      </a:lnTo>
                      <a:cubicBezTo>
                        <a:pt x="9114629" y="176824"/>
                        <a:pt x="8937679" y="2"/>
                        <a:pt x="8717289" y="2"/>
                      </a:cubicBezTo>
                      <a:lnTo>
                        <a:pt x="397468" y="2"/>
                      </a:lnTo>
                      <a:cubicBezTo>
                        <a:pt x="177459" y="-635"/>
                        <a:pt x="127" y="163575"/>
                        <a:pt x="127" y="383202"/>
                      </a:cubicBezTo>
                      <a:lnTo>
                        <a:pt x="127" y="5983679"/>
                      </a:lnTo>
                      <a:lnTo>
                        <a:pt x="0" y="5984316"/>
                      </a:lnTo>
                      <a:lnTo>
                        <a:pt x="0" y="5984316"/>
                      </a:lnTo>
                      <a:close/>
                      <a:moveTo>
                        <a:pt x="8663" y="5979475"/>
                      </a:moveTo>
                      <a:lnTo>
                        <a:pt x="8663" y="389826"/>
                      </a:lnTo>
                      <a:cubicBezTo>
                        <a:pt x="8663" y="170582"/>
                        <a:pt x="185740" y="6626"/>
                        <a:pt x="405494" y="6626"/>
                      </a:cubicBezTo>
                      <a:lnTo>
                        <a:pt x="8712066" y="6626"/>
                      </a:lnTo>
                      <a:cubicBezTo>
                        <a:pt x="8931692" y="6626"/>
                        <a:pt x="9108770" y="183066"/>
                        <a:pt x="9108770" y="402311"/>
                      </a:cubicBezTo>
                      <a:lnTo>
                        <a:pt x="9108770" y="5979348"/>
                      </a:lnTo>
                      <a:cubicBezTo>
                        <a:pt x="9108770" y="6198592"/>
                        <a:pt x="8931820" y="6375032"/>
                        <a:pt x="8712066" y="6375032"/>
                      </a:cubicBezTo>
                      <a:lnTo>
                        <a:pt x="405494" y="6375032"/>
                      </a:lnTo>
                      <a:cubicBezTo>
                        <a:pt x="185995" y="6375032"/>
                        <a:pt x="8918" y="6198465"/>
                        <a:pt x="8918" y="5979348"/>
                      </a:cubicBezTo>
                      <a:lnTo>
                        <a:pt x="8663" y="5979475"/>
                      </a:lnTo>
                      <a:close/>
                    </a:path>
                  </a:pathLst>
                </a:custGeom>
                <a:solidFill>
                  <a:srgbClr val="A6A7A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6" name="Google Shape;1416;p31"/>
                <p:cNvSpPr/>
                <p:nvPr/>
              </p:nvSpPr>
              <p:spPr>
                <a:xfrm>
                  <a:off x="1217565" y="6135737"/>
                  <a:ext cx="434157" cy="588685"/>
                </a:xfrm>
                <a:custGeom>
                  <a:rect b="b" l="l" r="r" t="t"/>
                  <a:pathLst>
                    <a:path extrusionOk="0" h="588685" w="434157">
                      <a:moveTo>
                        <a:pt x="127" y="169561"/>
                      </a:moveTo>
                      <a:cubicBezTo>
                        <a:pt x="127" y="401799"/>
                        <a:pt x="187269" y="588686"/>
                        <a:pt x="419889" y="588686"/>
                      </a:cubicBezTo>
                      <a:lnTo>
                        <a:pt x="434157" y="574163"/>
                      </a:lnTo>
                      <a:cubicBezTo>
                        <a:pt x="202556" y="574163"/>
                        <a:pt x="16052" y="388041"/>
                        <a:pt x="16052" y="156949"/>
                      </a:cubicBezTo>
                      <a:lnTo>
                        <a:pt x="16052" y="0"/>
                      </a:lnTo>
                      <a:lnTo>
                        <a:pt x="0" y="0"/>
                      </a:lnTo>
                      <a:lnTo>
                        <a:pt x="127" y="169561"/>
                      </a:lnTo>
                      <a:lnTo>
                        <a:pt x="127" y="169561"/>
                      </a:lnTo>
                      <a:lnTo>
                        <a:pt x="127" y="169561"/>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7" name="Google Shape;1417;p31"/>
                <p:cNvSpPr/>
                <p:nvPr/>
              </p:nvSpPr>
              <p:spPr>
                <a:xfrm>
                  <a:off x="1217565" y="251681"/>
                  <a:ext cx="843855" cy="3364719"/>
                </a:xfrm>
                <a:custGeom>
                  <a:rect b="b" l="l" r="r" t="t"/>
                  <a:pathLst>
                    <a:path extrusionOk="0" h="3364719" w="843855">
                      <a:moveTo>
                        <a:pt x="16052" y="432374"/>
                      </a:moveTo>
                      <a:cubicBezTo>
                        <a:pt x="16052" y="201027"/>
                        <a:pt x="202301" y="14778"/>
                        <a:pt x="433648" y="14778"/>
                      </a:cubicBezTo>
                      <a:lnTo>
                        <a:pt x="843855" y="14778"/>
                      </a:lnTo>
                      <a:lnTo>
                        <a:pt x="843855" y="0"/>
                      </a:lnTo>
                      <a:lnTo>
                        <a:pt x="419380" y="0"/>
                      </a:lnTo>
                      <a:cubicBezTo>
                        <a:pt x="187014" y="0"/>
                        <a:pt x="0" y="187269"/>
                        <a:pt x="0" y="419762"/>
                      </a:cubicBezTo>
                      <a:lnTo>
                        <a:pt x="0" y="3364720"/>
                      </a:lnTo>
                      <a:lnTo>
                        <a:pt x="16052" y="3364720"/>
                      </a:lnTo>
                      <a:lnTo>
                        <a:pt x="16052" y="432374"/>
                      </a:lnTo>
                      <a:lnTo>
                        <a:pt x="16052" y="432374"/>
                      </a:lnTo>
                      <a:lnTo>
                        <a:pt x="16052" y="432374"/>
                      </a:lnTo>
                      <a:close/>
                    </a:path>
                  </a:pathLst>
                </a:custGeom>
                <a:solidFill>
                  <a:srgbClr val="5D5E6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8" name="Google Shape;1418;p31"/>
                <p:cNvSpPr/>
                <p:nvPr/>
              </p:nvSpPr>
              <p:spPr>
                <a:xfrm>
                  <a:off x="9999061" y="251681"/>
                  <a:ext cx="438743" cy="432628"/>
                </a:xfrm>
                <a:custGeom>
                  <a:rect b="b" l="l" r="r" t="t"/>
                  <a:pathLst>
                    <a:path extrusionOk="0" h="432628" w="438743">
                      <a:moveTo>
                        <a:pt x="0" y="14650"/>
                      </a:moveTo>
                      <a:cubicBezTo>
                        <a:pt x="231601" y="14650"/>
                        <a:pt x="417723" y="201027"/>
                        <a:pt x="417723" y="432629"/>
                      </a:cubicBezTo>
                      <a:lnTo>
                        <a:pt x="438744" y="419889"/>
                      </a:lnTo>
                      <a:cubicBezTo>
                        <a:pt x="438744" y="187269"/>
                        <a:pt x="251857" y="0"/>
                        <a:pt x="19618" y="0"/>
                      </a:cubicBezTo>
                      <a:lnTo>
                        <a:pt x="0" y="14650"/>
                      </a:lnTo>
                      <a:lnTo>
                        <a:pt x="0" y="14650"/>
                      </a:lnTo>
                      <a:lnTo>
                        <a:pt x="0" y="14650"/>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9" name="Google Shape;1419;p31"/>
                <p:cNvSpPr/>
                <p:nvPr/>
              </p:nvSpPr>
              <p:spPr>
                <a:xfrm>
                  <a:off x="10000589" y="6291667"/>
                  <a:ext cx="438743" cy="432628"/>
                </a:xfrm>
                <a:custGeom>
                  <a:rect b="b" l="l" r="r" t="t"/>
                  <a:pathLst>
                    <a:path extrusionOk="0" h="432628" w="438743">
                      <a:moveTo>
                        <a:pt x="18854" y="432629"/>
                      </a:moveTo>
                      <a:cubicBezTo>
                        <a:pt x="251221" y="432629"/>
                        <a:pt x="438744" y="245360"/>
                        <a:pt x="438744" y="12612"/>
                      </a:cubicBezTo>
                      <a:lnTo>
                        <a:pt x="417087" y="0"/>
                      </a:lnTo>
                      <a:cubicBezTo>
                        <a:pt x="417087" y="231601"/>
                        <a:pt x="230965" y="418106"/>
                        <a:pt x="0" y="418106"/>
                      </a:cubicBezTo>
                      <a:lnTo>
                        <a:pt x="18854" y="432629"/>
                      </a:lnTo>
                      <a:lnTo>
                        <a:pt x="18854" y="432629"/>
                      </a:lnTo>
                      <a:lnTo>
                        <a:pt x="18854" y="432629"/>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20" name="Google Shape;1420;p31"/>
                <p:cNvSpPr/>
                <p:nvPr/>
              </p:nvSpPr>
              <p:spPr>
                <a:xfrm>
                  <a:off x="1194635" y="927377"/>
                  <a:ext cx="19873" cy="337847"/>
                </a:xfrm>
                <a:custGeom>
                  <a:rect b="b" l="l" r="r" t="t"/>
                  <a:pathLst>
                    <a:path extrusionOk="0" h="337847" w="19873">
                      <a:moveTo>
                        <a:pt x="0" y="328930"/>
                      </a:moveTo>
                      <a:lnTo>
                        <a:pt x="0" y="8918"/>
                      </a:lnTo>
                      <a:cubicBezTo>
                        <a:pt x="0" y="3949"/>
                        <a:pt x="4331" y="0"/>
                        <a:pt x="9555" y="0"/>
                      </a:cubicBezTo>
                      <a:lnTo>
                        <a:pt x="19873" y="0"/>
                      </a:lnTo>
                      <a:lnTo>
                        <a:pt x="19873" y="337848"/>
                      </a:lnTo>
                      <a:lnTo>
                        <a:pt x="9555" y="337848"/>
                      </a:lnTo>
                      <a:cubicBezTo>
                        <a:pt x="4331" y="337848"/>
                        <a:pt x="0" y="333899"/>
                        <a:pt x="0" y="328930"/>
                      </a:cubicBezTo>
                      <a:lnTo>
                        <a:pt x="0" y="328930"/>
                      </a:lnTo>
                      <a:close/>
                    </a:path>
                  </a:pathLst>
                </a:custGeom>
                <a:solidFill>
                  <a:srgbClr val="14141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21" name="Google Shape;1421;p31"/>
                <p:cNvSpPr/>
                <p:nvPr/>
              </p:nvSpPr>
              <p:spPr>
                <a:xfrm>
                  <a:off x="1200749" y="925848"/>
                  <a:ext cx="13758" cy="339376"/>
                </a:xfrm>
                <a:custGeom>
                  <a:rect b="b" l="l" r="r" t="t"/>
                  <a:pathLst>
                    <a:path extrusionOk="0" h="339376" w="13758">
                      <a:moveTo>
                        <a:pt x="13759" y="339376"/>
                      </a:moveTo>
                      <a:lnTo>
                        <a:pt x="3057" y="339376"/>
                      </a:lnTo>
                      <a:cubicBezTo>
                        <a:pt x="1911" y="339376"/>
                        <a:pt x="1019" y="338994"/>
                        <a:pt x="0" y="338740"/>
                      </a:cubicBezTo>
                      <a:cubicBezTo>
                        <a:pt x="3949" y="337593"/>
                        <a:pt x="6879" y="334408"/>
                        <a:pt x="6879" y="330332"/>
                      </a:cubicBezTo>
                      <a:lnTo>
                        <a:pt x="6879" y="8918"/>
                      </a:lnTo>
                      <a:cubicBezTo>
                        <a:pt x="6879" y="4968"/>
                        <a:pt x="3949" y="1529"/>
                        <a:pt x="0" y="382"/>
                      </a:cubicBezTo>
                      <a:cubicBezTo>
                        <a:pt x="1019" y="127"/>
                        <a:pt x="1911" y="0"/>
                        <a:pt x="3057" y="0"/>
                      </a:cubicBezTo>
                      <a:lnTo>
                        <a:pt x="13759" y="0"/>
                      </a:lnTo>
                      <a:lnTo>
                        <a:pt x="13759" y="339376"/>
                      </a:lnTo>
                      <a:lnTo>
                        <a:pt x="13759" y="339376"/>
                      </a:lnTo>
                      <a:lnTo>
                        <a:pt x="13759" y="339376"/>
                      </a:lnTo>
                      <a:close/>
                    </a:path>
                  </a:pathLst>
                </a:custGeom>
                <a:solidFill>
                  <a:srgbClr val="40404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422" name="Google Shape;1422;p31"/>
            <p:cNvSpPr/>
            <p:nvPr/>
          </p:nvSpPr>
          <p:spPr>
            <a:xfrm>
              <a:off x="2893720" y="349978"/>
              <a:ext cx="5332800" cy="4001100"/>
            </a:xfrm>
            <a:prstGeom prst="rect">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423" name="Google Shape;1423;p31"/>
            <p:cNvSpPr/>
            <p:nvPr/>
          </p:nvSpPr>
          <p:spPr>
            <a:xfrm rot="5829469">
              <a:off x="2617236" y="2327108"/>
              <a:ext cx="65007" cy="65007"/>
            </a:xfrm>
            <a:prstGeom prst="ellipse">
              <a:avLst/>
            </a:prstGeom>
            <a:gradFill>
              <a:gsLst>
                <a:gs pos="0">
                  <a:srgbClr val="424242"/>
                </a:gs>
                <a:gs pos="100000">
                  <a:srgbClr val="01010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24" name="Google Shape;1424;p31"/>
          <p:cNvSpPr txBox="1"/>
          <p:nvPr>
            <p:ph type="title"/>
          </p:nvPr>
        </p:nvSpPr>
        <p:spPr>
          <a:xfrm>
            <a:off x="453175" y="2133500"/>
            <a:ext cx="6309600" cy="1264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rPr lang="en"/>
              <a:t>Presenting a website or an app?</a:t>
            </a:r>
            <a:endParaRPr/>
          </a:p>
        </p:txBody>
      </p:sp>
      <p:sp>
        <p:nvSpPr>
          <p:cNvPr id="1425" name="Google Shape;1425;p31"/>
          <p:cNvSpPr txBox="1"/>
          <p:nvPr>
            <p:ph idx="1" type="body"/>
          </p:nvPr>
        </p:nvSpPr>
        <p:spPr>
          <a:xfrm>
            <a:off x="1181325" y="3743750"/>
            <a:ext cx="5581500" cy="1702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If you are presenting a website, an internet product or an app, you can place a screenshot of it here.</a:t>
            </a:r>
            <a:endParaRPr/>
          </a:p>
        </p:txBody>
      </p:sp>
      <p:grpSp>
        <p:nvGrpSpPr>
          <p:cNvPr id="1426" name="Google Shape;1426;p31"/>
          <p:cNvGrpSpPr/>
          <p:nvPr/>
        </p:nvGrpSpPr>
        <p:grpSpPr>
          <a:xfrm>
            <a:off x="329813" y="4637836"/>
            <a:ext cx="1370006" cy="1893701"/>
            <a:chOff x="5466252" y="2545094"/>
            <a:chExt cx="1370006" cy="1893701"/>
          </a:xfrm>
        </p:grpSpPr>
        <p:sp>
          <p:nvSpPr>
            <p:cNvPr id="1427" name="Google Shape;1427;p31"/>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28" name="Google Shape;1428;p31"/>
            <p:cNvGrpSpPr/>
            <p:nvPr/>
          </p:nvGrpSpPr>
          <p:grpSpPr>
            <a:xfrm>
              <a:off x="5466252" y="2545094"/>
              <a:ext cx="1370006" cy="1893701"/>
              <a:chOff x="5466252" y="2545094"/>
              <a:chExt cx="1370006" cy="1893701"/>
            </a:xfrm>
          </p:grpSpPr>
          <p:sp>
            <p:nvSpPr>
              <p:cNvPr id="1429" name="Google Shape;1429;p31"/>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0" name="Google Shape;1430;p31"/>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31" name="Google Shape;1431;p31"/>
              <p:cNvGrpSpPr/>
              <p:nvPr/>
            </p:nvGrpSpPr>
            <p:grpSpPr>
              <a:xfrm>
                <a:off x="5466252" y="2545094"/>
                <a:ext cx="1072857" cy="867044"/>
                <a:chOff x="5466252" y="2545094"/>
                <a:chExt cx="1072857" cy="867044"/>
              </a:xfrm>
            </p:grpSpPr>
            <p:sp>
              <p:nvSpPr>
                <p:cNvPr id="1432" name="Google Shape;1432;p31"/>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3" name="Google Shape;1433;p31"/>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4" name="Google Shape;1434;p31"/>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5" name="Google Shape;1435;p31"/>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6" name="Google Shape;1436;p31"/>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7" name="Google Shape;1437;p31"/>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8" name="Google Shape;1438;p31"/>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9" name="Google Shape;1439;p31"/>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440" name="Google Shape;1440;p31"/>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441" name="Google Shape;1441;p31"/>
          <p:cNvGrpSpPr/>
          <p:nvPr/>
        </p:nvGrpSpPr>
        <p:grpSpPr>
          <a:xfrm rot="-3163742">
            <a:off x="10145587" y="4609642"/>
            <a:ext cx="1421905" cy="1316183"/>
            <a:chOff x="3781812" y="3429001"/>
            <a:chExt cx="1421870" cy="1316151"/>
          </a:xfrm>
        </p:grpSpPr>
        <p:sp>
          <p:nvSpPr>
            <p:cNvPr id="1442" name="Google Shape;1442;p31"/>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43" name="Google Shape;1443;p31"/>
            <p:cNvGrpSpPr/>
            <p:nvPr/>
          </p:nvGrpSpPr>
          <p:grpSpPr>
            <a:xfrm>
              <a:off x="3794953" y="3442334"/>
              <a:ext cx="1408729" cy="1302751"/>
              <a:chOff x="3794953" y="3442334"/>
              <a:chExt cx="1408729" cy="1302751"/>
            </a:xfrm>
          </p:grpSpPr>
          <p:grpSp>
            <p:nvGrpSpPr>
              <p:cNvPr id="1444" name="Google Shape;1444;p31"/>
              <p:cNvGrpSpPr/>
              <p:nvPr/>
            </p:nvGrpSpPr>
            <p:grpSpPr>
              <a:xfrm>
                <a:off x="3794953" y="3442334"/>
                <a:ext cx="1408729" cy="1302751"/>
                <a:chOff x="3794953" y="3442334"/>
                <a:chExt cx="1408729" cy="1302751"/>
              </a:xfrm>
            </p:grpSpPr>
            <p:sp>
              <p:nvSpPr>
                <p:cNvPr id="1445" name="Google Shape;1445;p31"/>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6" name="Google Shape;1446;p31"/>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7" name="Google Shape;1447;p31"/>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48" name="Google Shape;1448;p31"/>
              <p:cNvGrpSpPr/>
              <p:nvPr/>
            </p:nvGrpSpPr>
            <p:grpSpPr>
              <a:xfrm>
                <a:off x="4033898" y="3626323"/>
                <a:ext cx="884186" cy="760472"/>
                <a:chOff x="4033898" y="3626323"/>
                <a:chExt cx="884186" cy="760472"/>
              </a:xfrm>
            </p:grpSpPr>
            <p:sp>
              <p:nvSpPr>
                <p:cNvPr id="1449" name="Google Shape;1449;p31"/>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0" name="Google Shape;1450;p31"/>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1" name="Google Shape;1451;p31"/>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2" name="Google Shape;1452;p31"/>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3" name="Google Shape;1453;p31"/>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4" name="Google Shape;1454;p31"/>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5" name="Google Shape;1455;p31"/>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6" name="Google Shape;1456;p31"/>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7" name="Google Shape;1457;p31"/>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8" name="Google Shape;1458;p31"/>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459" name="Google Shape;1459;p31"/>
            <p:cNvGrpSpPr/>
            <p:nvPr/>
          </p:nvGrpSpPr>
          <p:grpSpPr>
            <a:xfrm>
              <a:off x="3781812" y="3429001"/>
              <a:ext cx="1421867" cy="1316151"/>
              <a:chOff x="3781812" y="3429001"/>
              <a:chExt cx="1421867" cy="1316151"/>
            </a:xfrm>
          </p:grpSpPr>
          <p:sp>
            <p:nvSpPr>
              <p:cNvPr id="1460" name="Google Shape;1460;p31"/>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1" name="Google Shape;1461;p31"/>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2" name="Google Shape;1462;p31"/>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463" name="Google Shape;1463;p31"/>
          <p:cNvGrpSpPr/>
          <p:nvPr/>
        </p:nvGrpSpPr>
        <p:grpSpPr>
          <a:xfrm flipH="1" rot="-1351861">
            <a:off x="195905" y="391442"/>
            <a:ext cx="1516604" cy="1324637"/>
            <a:chOff x="3540572" y="5251367"/>
            <a:chExt cx="1462718" cy="1277572"/>
          </a:xfrm>
        </p:grpSpPr>
        <p:sp>
          <p:nvSpPr>
            <p:cNvPr id="1464" name="Google Shape;1464;p31"/>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65" name="Google Shape;1465;p31"/>
            <p:cNvGrpSpPr/>
            <p:nvPr/>
          </p:nvGrpSpPr>
          <p:grpSpPr>
            <a:xfrm>
              <a:off x="3553994" y="5264713"/>
              <a:ext cx="1448907" cy="1263939"/>
              <a:chOff x="3553994" y="5264713"/>
              <a:chExt cx="1448907" cy="1263939"/>
            </a:xfrm>
          </p:grpSpPr>
          <p:sp>
            <p:nvSpPr>
              <p:cNvPr id="1466" name="Google Shape;1466;p31"/>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7" name="Google Shape;1467;p31"/>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8" name="Google Shape;1468;p31"/>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9" name="Google Shape;1469;p31"/>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0" name="Google Shape;1470;p31"/>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71" name="Google Shape;1471;p31"/>
              <p:cNvGrpSpPr/>
              <p:nvPr/>
            </p:nvGrpSpPr>
            <p:grpSpPr>
              <a:xfrm>
                <a:off x="4051759" y="5375948"/>
                <a:ext cx="571739" cy="1057739"/>
                <a:chOff x="4051759" y="5375948"/>
                <a:chExt cx="571739" cy="1057739"/>
              </a:xfrm>
            </p:grpSpPr>
            <p:sp>
              <p:nvSpPr>
                <p:cNvPr id="1472" name="Google Shape;1472;p31"/>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3" name="Google Shape;1473;p31"/>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4" name="Google Shape;1474;p31"/>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75" name="Google Shape;1475;p31"/>
              <p:cNvGrpSpPr/>
              <p:nvPr/>
            </p:nvGrpSpPr>
            <p:grpSpPr>
              <a:xfrm>
                <a:off x="3794621" y="5459918"/>
                <a:ext cx="1079649" cy="997846"/>
                <a:chOff x="3794621" y="5459918"/>
                <a:chExt cx="1079649" cy="997846"/>
              </a:xfrm>
            </p:grpSpPr>
            <p:sp>
              <p:nvSpPr>
                <p:cNvPr id="1476" name="Google Shape;1476;p31"/>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7" name="Google Shape;1477;p31"/>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8" name="Google Shape;1478;p31"/>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9" name="Google Shape;1479;p31"/>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0" name="Google Shape;1480;p31"/>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1" name="Google Shape;1481;p31"/>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2" name="Google Shape;1482;p31"/>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3" name="Google Shape;1483;p31"/>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4" name="Google Shape;1484;p31"/>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5" name="Google Shape;1485;p31"/>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6" name="Google Shape;1486;p31"/>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7" name="Google Shape;1487;p31"/>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8" name="Google Shape;1488;p31"/>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9" name="Google Shape;1489;p31"/>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490" name="Google Shape;1490;p31"/>
            <p:cNvGrpSpPr/>
            <p:nvPr/>
          </p:nvGrpSpPr>
          <p:grpSpPr>
            <a:xfrm>
              <a:off x="3540572" y="5251367"/>
              <a:ext cx="1462718" cy="1277572"/>
              <a:chOff x="3540572" y="5251367"/>
              <a:chExt cx="1462718" cy="1277572"/>
            </a:xfrm>
          </p:grpSpPr>
          <p:sp>
            <p:nvSpPr>
              <p:cNvPr id="1491" name="Google Shape;1491;p31"/>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2" name="Google Shape;1492;p31"/>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3" name="Google Shape;1493;p31"/>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4" name="Google Shape;1494;p31"/>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8" name="Shape 1498"/>
        <p:cNvGrpSpPr/>
        <p:nvPr/>
      </p:nvGrpSpPr>
      <p:grpSpPr>
        <a:xfrm>
          <a:off x="0" y="0"/>
          <a:ext cx="0" cy="0"/>
          <a:chOff x="0" y="0"/>
          <a:chExt cx="0" cy="0"/>
        </a:xfrm>
      </p:grpSpPr>
      <p:sp>
        <p:nvSpPr>
          <p:cNvPr id="1499" name="Google Shape;1499;p32"/>
          <p:cNvSpPr/>
          <p:nvPr/>
        </p:nvSpPr>
        <p:spPr>
          <a:xfrm>
            <a:off x="4813525" y="4693850"/>
            <a:ext cx="2635200" cy="5775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32"/>
          <p:cNvSpPr/>
          <p:nvPr/>
        </p:nvSpPr>
        <p:spPr>
          <a:xfrm>
            <a:off x="3464825" y="1803500"/>
            <a:ext cx="5280802" cy="114167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Thank you!</a:t>
            </a:r>
          </a:p>
        </p:txBody>
      </p:sp>
      <p:sp>
        <p:nvSpPr>
          <p:cNvPr id="1501" name="Google Shape;1501;p32"/>
          <p:cNvSpPr txBox="1"/>
          <p:nvPr>
            <p:ph type="title"/>
          </p:nvPr>
        </p:nvSpPr>
        <p:spPr>
          <a:xfrm>
            <a:off x="3305200" y="1803500"/>
            <a:ext cx="5581500" cy="8967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T</a:t>
            </a:r>
            <a:r>
              <a:rPr lang="en">
                <a:solidFill>
                  <a:schemeClr val="accent2"/>
                </a:solidFill>
              </a:rPr>
              <a:t>h</a:t>
            </a:r>
            <a:r>
              <a:rPr lang="en">
                <a:solidFill>
                  <a:schemeClr val="accent4"/>
                </a:solidFill>
              </a:rPr>
              <a:t>a</a:t>
            </a:r>
            <a:r>
              <a:rPr lang="en">
                <a:solidFill>
                  <a:schemeClr val="accent3"/>
                </a:solidFill>
              </a:rPr>
              <a:t>n</a:t>
            </a:r>
            <a:r>
              <a:rPr lang="en">
                <a:solidFill>
                  <a:schemeClr val="accent1"/>
                </a:solidFill>
              </a:rPr>
              <a:t>k</a:t>
            </a:r>
            <a:r>
              <a:rPr lang="en"/>
              <a:t> </a:t>
            </a:r>
            <a:r>
              <a:rPr lang="en">
                <a:solidFill>
                  <a:schemeClr val="accent2"/>
                </a:solidFill>
              </a:rPr>
              <a:t>y</a:t>
            </a:r>
            <a:r>
              <a:rPr lang="en">
                <a:solidFill>
                  <a:schemeClr val="accent4"/>
                </a:solidFill>
              </a:rPr>
              <a:t>o</a:t>
            </a:r>
            <a:r>
              <a:rPr lang="en">
                <a:solidFill>
                  <a:schemeClr val="accent3"/>
                </a:solidFill>
              </a:rPr>
              <a:t>u</a:t>
            </a:r>
            <a:r>
              <a:rPr lang="en">
                <a:solidFill>
                  <a:schemeClr val="accent1"/>
                </a:solidFill>
              </a:rPr>
              <a:t>!</a:t>
            </a:r>
            <a:endParaRPr>
              <a:solidFill>
                <a:schemeClr val="accent1"/>
              </a:solidFill>
            </a:endParaRPr>
          </a:p>
        </p:txBody>
      </p:sp>
      <p:sp>
        <p:nvSpPr>
          <p:cNvPr id="1502" name="Google Shape;1502;p32"/>
          <p:cNvSpPr/>
          <p:nvPr/>
        </p:nvSpPr>
        <p:spPr>
          <a:xfrm>
            <a:off x="6019390" y="4796503"/>
            <a:ext cx="181070" cy="392601"/>
          </a:xfrm>
          <a:custGeom>
            <a:rect b="b" l="l" r="r" t="t"/>
            <a:pathLst>
              <a:path extrusionOk="0" h="17146" w="7907">
                <a:moveTo>
                  <a:pt x="5538" y="0"/>
                </a:moveTo>
                <a:cubicBezTo>
                  <a:pt x="2969" y="0"/>
                  <a:pt x="1802" y="1134"/>
                  <a:pt x="1802" y="3303"/>
                </a:cubicBezTo>
                <a:lnTo>
                  <a:pt x="1802" y="5604"/>
                </a:lnTo>
                <a:lnTo>
                  <a:pt x="0" y="5604"/>
                </a:lnTo>
                <a:lnTo>
                  <a:pt x="0" y="8540"/>
                </a:lnTo>
                <a:lnTo>
                  <a:pt x="1802" y="8540"/>
                </a:lnTo>
                <a:lnTo>
                  <a:pt x="1802" y="17146"/>
                </a:lnTo>
                <a:lnTo>
                  <a:pt x="5238" y="17146"/>
                </a:lnTo>
                <a:lnTo>
                  <a:pt x="5238" y="8473"/>
                </a:lnTo>
                <a:lnTo>
                  <a:pt x="7673" y="8473"/>
                </a:lnTo>
                <a:lnTo>
                  <a:pt x="7906" y="5604"/>
                </a:lnTo>
                <a:lnTo>
                  <a:pt x="5238" y="5604"/>
                </a:lnTo>
                <a:lnTo>
                  <a:pt x="5238" y="3936"/>
                </a:lnTo>
                <a:cubicBezTo>
                  <a:pt x="5238" y="3269"/>
                  <a:pt x="5404" y="3002"/>
                  <a:pt x="6038" y="3002"/>
                </a:cubicBezTo>
                <a:lnTo>
                  <a:pt x="7906" y="3002"/>
                </a:lnTo>
                <a:lnTo>
                  <a:pt x="7906"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503" name="Google Shape;1503;p32"/>
          <p:cNvGrpSpPr/>
          <p:nvPr/>
        </p:nvGrpSpPr>
        <p:grpSpPr>
          <a:xfrm>
            <a:off x="6552493" y="4786851"/>
            <a:ext cx="411849" cy="411917"/>
            <a:chOff x="5162200" y="4097750"/>
            <a:chExt cx="338385" cy="338414"/>
          </a:xfrm>
        </p:grpSpPr>
        <p:sp>
          <p:nvSpPr>
            <p:cNvPr id="1504" name="Google Shape;1504;p32"/>
            <p:cNvSpPr/>
            <p:nvPr/>
          </p:nvSpPr>
          <p:spPr>
            <a:xfrm>
              <a:off x="5162200" y="4097750"/>
              <a:ext cx="338385" cy="338414"/>
            </a:xfrm>
            <a:custGeom>
              <a:rect b="b" l="l" r="r" t="t"/>
              <a:pathLst>
                <a:path extrusionOk="0" h="11843" w="11842">
                  <a:moveTo>
                    <a:pt x="5938" y="1068"/>
                  </a:moveTo>
                  <a:cubicBezTo>
                    <a:pt x="7505" y="1068"/>
                    <a:pt x="7706" y="1068"/>
                    <a:pt x="8339" y="1101"/>
                  </a:cubicBezTo>
                  <a:cubicBezTo>
                    <a:pt x="8906" y="1135"/>
                    <a:pt x="9207" y="1201"/>
                    <a:pt x="9440" y="1301"/>
                  </a:cubicBezTo>
                  <a:cubicBezTo>
                    <a:pt x="9707" y="1401"/>
                    <a:pt x="9907" y="1535"/>
                    <a:pt x="10107" y="1735"/>
                  </a:cubicBezTo>
                  <a:cubicBezTo>
                    <a:pt x="10307" y="1935"/>
                    <a:pt x="10441" y="2135"/>
                    <a:pt x="10541" y="2435"/>
                  </a:cubicBezTo>
                  <a:cubicBezTo>
                    <a:pt x="10641" y="2636"/>
                    <a:pt x="10741" y="2936"/>
                    <a:pt x="10741" y="3536"/>
                  </a:cubicBezTo>
                  <a:cubicBezTo>
                    <a:pt x="10774" y="4137"/>
                    <a:pt x="10774" y="4337"/>
                    <a:pt x="10774" y="5905"/>
                  </a:cubicBezTo>
                  <a:cubicBezTo>
                    <a:pt x="10774" y="7506"/>
                    <a:pt x="10774" y="7706"/>
                    <a:pt x="10741" y="8306"/>
                  </a:cubicBezTo>
                  <a:cubicBezTo>
                    <a:pt x="10741" y="8907"/>
                    <a:pt x="10641" y="9207"/>
                    <a:pt x="10541" y="9407"/>
                  </a:cubicBezTo>
                  <a:cubicBezTo>
                    <a:pt x="10441" y="9707"/>
                    <a:pt x="10307" y="9907"/>
                    <a:pt x="10107" y="10108"/>
                  </a:cubicBezTo>
                  <a:cubicBezTo>
                    <a:pt x="9907" y="10308"/>
                    <a:pt x="9707" y="10441"/>
                    <a:pt x="9440" y="10541"/>
                  </a:cubicBezTo>
                  <a:cubicBezTo>
                    <a:pt x="9207" y="10608"/>
                    <a:pt x="8906" y="10708"/>
                    <a:pt x="8339" y="10741"/>
                  </a:cubicBezTo>
                  <a:cubicBezTo>
                    <a:pt x="7706" y="10775"/>
                    <a:pt x="7505" y="10775"/>
                    <a:pt x="5938" y="10775"/>
                  </a:cubicBezTo>
                  <a:cubicBezTo>
                    <a:pt x="4337" y="10775"/>
                    <a:pt x="4170" y="10775"/>
                    <a:pt x="3536" y="10741"/>
                  </a:cubicBezTo>
                  <a:cubicBezTo>
                    <a:pt x="2969" y="10708"/>
                    <a:pt x="2635" y="10608"/>
                    <a:pt x="2435" y="10541"/>
                  </a:cubicBezTo>
                  <a:cubicBezTo>
                    <a:pt x="2168" y="10441"/>
                    <a:pt x="1968" y="10308"/>
                    <a:pt x="1735" y="10108"/>
                  </a:cubicBezTo>
                  <a:cubicBezTo>
                    <a:pt x="1535" y="9874"/>
                    <a:pt x="1401" y="9674"/>
                    <a:pt x="1301" y="9407"/>
                  </a:cubicBezTo>
                  <a:cubicBezTo>
                    <a:pt x="1234" y="9207"/>
                    <a:pt x="1134" y="8907"/>
                    <a:pt x="1101" y="8306"/>
                  </a:cubicBezTo>
                  <a:cubicBezTo>
                    <a:pt x="1068" y="7706"/>
                    <a:pt x="1068" y="7506"/>
                    <a:pt x="1068" y="5905"/>
                  </a:cubicBezTo>
                  <a:cubicBezTo>
                    <a:pt x="1068" y="4337"/>
                    <a:pt x="1068" y="4137"/>
                    <a:pt x="1101" y="3536"/>
                  </a:cubicBezTo>
                  <a:cubicBezTo>
                    <a:pt x="1134" y="2936"/>
                    <a:pt x="1234" y="2636"/>
                    <a:pt x="1301" y="2435"/>
                  </a:cubicBezTo>
                  <a:cubicBezTo>
                    <a:pt x="1401" y="2135"/>
                    <a:pt x="1535" y="1935"/>
                    <a:pt x="1735" y="1735"/>
                  </a:cubicBezTo>
                  <a:cubicBezTo>
                    <a:pt x="1968" y="1535"/>
                    <a:pt x="2168" y="1401"/>
                    <a:pt x="2435" y="1301"/>
                  </a:cubicBezTo>
                  <a:cubicBezTo>
                    <a:pt x="2635" y="1235"/>
                    <a:pt x="2969" y="1135"/>
                    <a:pt x="3536" y="1101"/>
                  </a:cubicBezTo>
                  <a:cubicBezTo>
                    <a:pt x="4170" y="1068"/>
                    <a:pt x="4337" y="1068"/>
                    <a:pt x="5938" y="1068"/>
                  </a:cubicBezTo>
                  <a:close/>
                  <a:moveTo>
                    <a:pt x="5938" y="0"/>
                  </a:moveTo>
                  <a:cubicBezTo>
                    <a:pt x="4337" y="0"/>
                    <a:pt x="4103" y="0"/>
                    <a:pt x="3503" y="34"/>
                  </a:cubicBezTo>
                  <a:cubicBezTo>
                    <a:pt x="2869" y="67"/>
                    <a:pt x="2435" y="167"/>
                    <a:pt x="2035" y="301"/>
                  </a:cubicBezTo>
                  <a:cubicBezTo>
                    <a:pt x="1668" y="467"/>
                    <a:pt x="1334" y="668"/>
                    <a:pt x="1001" y="1001"/>
                  </a:cubicBezTo>
                  <a:cubicBezTo>
                    <a:pt x="667" y="1335"/>
                    <a:pt x="467" y="1635"/>
                    <a:pt x="300" y="2035"/>
                  </a:cubicBezTo>
                  <a:cubicBezTo>
                    <a:pt x="167" y="2402"/>
                    <a:pt x="67" y="2836"/>
                    <a:pt x="33" y="3470"/>
                  </a:cubicBezTo>
                  <a:cubicBezTo>
                    <a:pt x="0" y="4103"/>
                    <a:pt x="0" y="4303"/>
                    <a:pt x="0" y="5938"/>
                  </a:cubicBezTo>
                  <a:cubicBezTo>
                    <a:pt x="0" y="7539"/>
                    <a:pt x="0" y="7739"/>
                    <a:pt x="33" y="8373"/>
                  </a:cubicBezTo>
                  <a:cubicBezTo>
                    <a:pt x="67" y="9007"/>
                    <a:pt x="167" y="9440"/>
                    <a:pt x="300" y="9807"/>
                  </a:cubicBezTo>
                  <a:cubicBezTo>
                    <a:pt x="467" y="10208"/>
                    <a:pt x="667" y="10541"/>
                    <a:pt x="1001" y="10841"/>
                  </a:cubicBezTo>
                  <a:cubicBezTo>
                    <a:pt x="1334" y="11175"/>
                    <a:pt x="1668" y="11375"/>
                    <a:pt x="2035" y="11542"/>
                  </a:cubicBezTo>
                  <a:cubicBezTo>
                    <a:pt x="2435" y="11675"/>
                    <a:pt x="2869" y="11775"/>
                    <a:pt x="3503" y="11809"/>
                  </a:cubicBezTo>
                  <a:cubicBezTo>
                    <a:pt x="4103" y="11842"/>
                    <a:pt x="4337" y="11842"/>
                    <a:pt x="5938" y="11842"/>
                  </a:cubicBezTo>
                  <a:cubicBezTo>
                    <a:pt x="7539" y="11842"/>
                    <a:pt x="7739" y="11842"/>
                    <a:pt x="8373" y="11809"/>
                  </a:cubicBezTo>
                  <a:cubicBezTo>
                    <a:pt x="9007" y="11775"/>
                    <a:pt x="9440" y="11675"/>
                    <a:pt x="9807" y="11542"/>
                  </a:cubicBezTo>
                  <a:cubicBezTo>
                    <a:pt x="10207" y="11375"/>
                    <a:pt x="10541" y="11175"/>
                    <a:pt x="10875" y="10841"/>
                  </a:cubicBezTo>
                  <a:cubicBezTo>
                    <a:pt x="11208" y="10508"/>
                    <a:pt x="11408" y="10208"/>
                    <a:pt x="11542" y="9807"/>
                  </a:cubicBezTo>
                  <a:cubicBezTo>
                    <a:pt x="11708" y="9440"/>
                    <a:pt x="11775" y="9007"/>
                    <a:pt x="11809" y="8373"/>
                  </a:cubicBezTo>
                  <a:cubicBezTo>
                    <a:pt x="11842" y="7739"/>
                    <a:pt x="11842" y="7539"/>
                    <a:pt x="11842" y="5938"/>
                  </a:cubicBezTo>
                  <a:cubicBezTo>
                    <a:pt x="11842" y="4303"/>
                    <a:pt x="11842" y="4103"/>
                    <a:pt x="11809" y="3470"/>
                  </a:cubicBezTo>
                  <a:cubicBezTo>
                    <a:pt x="11809" y="2836"/>
                    <a:pt x="11708" y="2402"/>
                    <a:pt x="11542" y="2035"/>
                  </a:cubicBezTo>
                  <a:cubicBezTo>
                    <a:pt x="11408" y="1668"/>
                    <a:pt x="11175" y="1301"/>
                    <a:pt x="10875" y="1001"/>
                  </a:cubicBezTo>
                  <a:cubicBezTo>
                    <a:pt x="10541" y="668"/>
                    <a:pt x="10207" y="467"/>
                    <a:pt x="9807" y="301"/>
                  </a:cubicBezTo>
                  <a:cubicBezTo>
                    <a:pt x="9440" y="167"/>
                    <a:pt x="9007" y="67"/>
                    <a:pt x="8373" y="34"/>
                  </a:cubicBezTo>
                  <a:cubicBezTo>
                    <a:pt x="7739" y="0"/>
                    <a:pt x="7539" y="0"/>
                    <a:pt x="5938"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5" name="Google Shape;1505;p32"/>
            <p:cNvSpPr/>
            <p:nvPr/>
          </p:nvSpPr>
          <p:spPr>
            <a:xfrm>
              <a:off x="5245127" y="4179731"/>
              <a:ext cx="173507" cy="174450"/>
            </a:xfrm>
            <a:custGeom>
              <a:rect b="b" l="l" r="r" t="t"/>
              <a:pathLst>
                <a:path extrusionOk="0" h="6105" w="6072">
                  <a:moveTo>
                    <a:pt x="3036" y="1068"/>
                  </a:moveTo>
                  <a:cubicBezTo>
                    <a:pt x="4136" y="1068"/>
                    <a:pt x="5004" y="1968"/>
                    <a:pt x="5004" y="3036"/>
                  </a:cubicBezTo>
                  <a:cubicBezTo>
                    <a:pt x="5004" y="4136"/>
                    <a:pt x="4136" y="5037"/>
                    <a:pt x="3036" y="5037"/>
                  </a:cubicBezTo>
                  <a:cubicBezTo>
                    <a:pt x="1935" y="5037"/>
                    <a:pt x="1068" y="4136"/>
                    <a:pt x="1068" y="3036"/>
                  </a:cubicBezTo>
                  <a:cubicBezTo>
                    <a:pt x="1068" y="1968"/>
                    <a:pt x="1935" y="1068"/>
                    <a:pt x="3036" y="1068"/>
                  </a:cubicBezTo>
                  <a:close/>
                  <a:moveTo>
                    <a:pt x="3036" y="0"/>
                  </a:moveTo>
                  <a:cubicBezTo>
                    <a:pt x="1334" y="0"/>
                    <a:pt x="0" y="1368"/>
                    <a:pt x="0" y="3036"/>
                  </a:cubicBezTo>
                  <a:cubicBezTo>
                    <a:pt x="0" y="4737"/>
                    <a:pt x="1334" y="6104"/>
                    <a:pt x="3036" y="6104"/>
                  </a:cubicBezTo>
                  <a:cubicBezTo>
                    <a:pt x="4704" y="6104"/>
                    <a:pt x="6071" y="4737"/>
                    <a:pt x="6071" y="3036"/>
                  </a:cubicBezTo>
                  <a:cubicBezTo>
                    <a:pt x="6071" y="1368"/>
                    <a:pt x="4704" y="0"/>
                    <a:pt x="303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6" name="Google Shape;1506;p32"/>
            <p:cNvSpPr/>
            <p:nvPr/>
          </p:nvSpPr>
          <p:spPr>
            <a:xfrm>
              <a:off x="5401436" y="4155900"/>
              <a:ext cx="41034" cy="41005"/>
            </a:xfrm>
            <a:custGeom>
              <a:rect b="b" l="l" r="r" t="t"/>
              <a:pathLst>
                <a:path extrusionOk="0" h="1435" w="1436">
                  <a:moveTo>
                    <a:pt x="735" y="0"/>
                  </a:moveTo>
                  <a:cubicBezTo>
                    <a:pt x="334" y="0"/>
                    <a:pt x="1" y="334"/>
                    <a:pt x="1" y="734"/>
                  </a:cubicBezTo>
                  <a:cubicBezTo>
                    <a:pt x="1" y="1101"/>
                    <a:pt x="334" y="1435"/>
                    <a:pt x="735" y="1435"/>
                  </a:cubicBezTo>
                  <a:cubicBezTo>
                    <a:pt x="1135" y="1435"/>
                    <a:pt x="1435" y="1101"/>
                    <a:pt x="1435" y="734"/>
                  </a:cubicBezTo>
                  <a:cubicBezTo>
                    <a:pt x="1435" y="334"/>
                    <a:pt x="1102"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07" name="Google Shape;1507;p32"/>
          <p:cNvSpPr/>
          <p:nvPr/>
        </p:nvSpPr>
        <p:spPr>
          <a:xfrm>
            <a:off x="5286500" y="4837886"/>
            <a:ext cx="380848" cy="309834"/>
          </a:xfrm>
          <a:custGeom>
            <a:rect b="b" l="l" r="r" t="t"/>
            <a:pathLst>
              <a:path extrusionOk="0" h="13378" w="16446">
                <a:moveTo>
                  <a:pt x="11375" y="1"/>
                </a:moveTo>
                <a:cubicBezTo>
                  <a:pt x="9207" y="1"/>
                  <a:pt x="7606" y="2036"/>
                  <a:pt x="8106" y="4137"/>
                </a:cubicBezTo>
                <a:cubicBezTo>
                  <a:pt x="5304" y="4004"/>
                  <a:pt x="2802" y="2669"/>
                  <a:pt x="1135" y="635"/>
                </a:cubicBezTo>
                <a:lnTo>
                  <a:pt x="1135" y="635"/>
                </a:lnTo>
                <a:cubicBezTo>
                  <a:pt x="267" y="2136"/>
                  <a:pt x="701" y="4137"/>
                  <a:pt x="2202" y="5138"/>
                </a:cubicBezTo>
                <a:cubicBezTo>
                  <a:pt x="1635" y="5104"/>
                  <a:pt x="1135" y="4971"/>
                  <a:pt x="668" y="4704"/>
                </a:cubicBezTo>
                <a:lnTo>
                  <a:pt x="668" y="4704"/>
                </a:lnTo>
                <a:cubicBezTo>
                  <a:pt x="634" y="6272"/>
                  <a:pt x="1735" y="7740"/>
                  <a:pt x="3370" y="8040"/>
                </a:cubicBezTo>
                <a:cubicBezTo>
                  <a:pt x="3087" y="8121"/>
                  <a:pt x="2780" y="8165"/>
                  <a:pt x="2463" y="8165"/>
                </a:cubicBezTo>
                <a:cubicBezTo>
                  <a:pt x="2256" y="8165"/>
                  <a:pt x="2046" y="8146"/>
                  <a:pt x="1835" y="8107"/>
                </a:cubicBezTo>
                <a:lnTo>
                  <a:pt x="1835" y="8107"/>
                </a:lnTo>
                <a:cubicBezTo>
                  <a:pt x="2269" y="9441"/>
                  <a:pt x="3503" y="10408"/>
                  <a:pt x="5004" y="10442"/>
                </a:cubicBezTo>
                <a:cubicBezTo>
                  <a:pt x="3785" y="11406"/>
                  <a:pt x="2325" y="11888"/>
                  <a:pt x="808" y="11888"/>
                </a:cubicBezTo>
                <a:cubicBezTo>
                  <a:pt x="540" y="11888"/>
                  <a:pt x="271" y="11873"/>
                  <a:pt x="0" y="11843"/>
                </a:cubicBezTo>
                <a:lnTo>
                  <a:pt x="0" y="11843"/>
                </a:lnTo>
                <a:cubicBezTo>
                  <a:pt x="1502" y="12810"/>
                  <a:pt x="3269" y="13377"/>
                  <a:pt x="5171" y="13377"/>
                </a:cubicBezTo>
                <a:cubicBezTo>
                  <a:pt x="11442" y="13377"/>
                  <a:pt x="14978" y="8073"/>
                  <a:pt x="14744" y="3337"/>
                </a:cubicBezTo>
                <a:cubicBezTo>
                  <a:pt x="15411" y="2870"/>
                  <a:pt x="15979" y="2269"/>
                  <a:pt x="16446" y="1602"/>
                </a:cubicBezTo>
                <a:lnTo>
                  <a:pt x="16446" y="1602"/>
                </a:lnTo>
                <a:cubicBezTo>
                  <a:pt x="15812" y="1869"/>
                  <a:pt x="15178" y="2036"/>
                  <a:pt x="14511" y="2136"/>
                </a:cubicBezTo>
                <a:cubicBezTo>
                  <a:pt x="15178" y="1702"/>
                  <a:pt x="15712" y="1035"/>
                  <a:pt x="15979" y="268"/>
                </a:cubicBezTo>
                <a:lnTo>
                  <a:pt x="15979" y="268"/>
                </a:lnTo>
                <a:cubicBezTo>
                  <a:pt x="15311" y="635"/>
                  <a:pt x="14611" y="935"/>
                  <a:pt x="13844" y="1068"/>
                </a:cubicBezTo>
                <a:cubicBezTo>
                  <a:pt x="13210" y="434"/>
                  <a:pt x="12343" y="1"/>
                  <a:pt x="11375"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8" name="Google Shape;1508;p32"/>
          <p:cNvSpPr txBox="1"/>
          <p:nvPr>
            <p:ph idx="1" type="body"/>
          </p:nvPr>
        </p:nvSpPr>
        <p:spPr>
          <a:xfrm>
            <a:off x="3305300" y="2861525"/>
            <a:ext cx="5581500" cy="17472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b="1" lang="en"/>
              <a:t>Do you have any questions?</a:t>
            </a:r>
            <a:endParaRPr b="1"/>
          </a:p>
          <a:p>
            <a:pPr indent="0" lvl="0" marL="0" rtl="0" algn="ctr">
              <a:spcBef>
                <a:spcPts val="0"/>
              </a:spcBef>
              <a:spcAft>
                <a:spcPts val="0"/>
              </a:spcAft>
              <a:buNone/>
            </a:pPr>
            <a:r>
              <a:t/>
            </a:r>
            <a:endParaRPr sz="900"/>
          </a:p>
          <a:p>
            <a:pPr indent="0" lvl="0" marL="0" rtl="0" algn="ctr">
              <a:spcBef>
                <a:spcPts val="0"/>
              </a:spcBef>
              <a:spcAft>
                <a:spcPts val="0"/>
              </a:spcAft>
              <a:buNone/>
            </a:pPr>
            <a:r>
              <a:rPr lang="en"/>
              <a:t>hello@mail.com</a:t>
            </a:r>
            <a:endParaRPr/>
          </a:p>
          <a:p>
            <a:pPr indent="0" lvl="0" marL="0" rtl="0" algn="ctr">
              <a:spcBef>
                <a:spcPts val="0"/>
              </a:spcBef>
              <a:spcAft>
                <a:spcPts val="0"/>
              </a:spcAft>
              <a:buNone/>
            </a:pPr>
            <a:r>
              <a:rPr lang="en"/>
              <a:t>555-111-222</a:t>
            </a:r>
            <a:endParaRPr/>
          </a:p>
          <a:p>
            <a:pPr indent="0" lvl="0" marL="0" rtl="0" algn="ctr">
              <a:spcBef>
                <a:spcPts val="0"/>
              </a:spcBef>
              <a:spcAft>
                <a:spcPts val="0"/>
              </a:spcAft>
              <a:buNone/>
            </a:pPr>
            <a:r>
              <a:rPr lang="en"/>
              <a:t>mydomain.com</a:t>
            </a:r>
            <a:endParaRPr/>
          </a:p>
          <a:p>
            <a:pPr indent="0" lvl="0" marL="0" rtl="0" algn="ctr">
              <a:spcBef>
                <a:spcPts val="0"/>
              </a:spcBef>
              <a:spcAft>
                <a:spcPts val="0"/>
              </a:spcAft>
              <a:buNone/>
            </a:pPr>
            <a:r>
              <a:t/>
            </a:r>
            <a:endParaRPr/>
          </a:p>
        </p:txBody>
      </p:sp>
      <p:grpSp>
        <p:nvGrpSpPr>
          <p:cNvPr id="1509" name="Google Shape;1509;p32"/>
          <p:cNvGrpSpPr/>
          <p:nvPr/>
        </p:nvGrpSpPr>
        <p:grpSpPr>
          <a:xfrm rot="7876995">
            <a:off x="429073" y="402057"/>
            <a:ext cx="1842569" cy="1705692"/>
            <a:chOff x="1800137" y="386015"/>
            <a:chExt cx="1421864" cy="1316154"/>
          </a:xfrm>
        </p:grpSpPr>
        <p:sp>
          <p:nvSpPr>
            <p:cNvPr id="1510" name="Google Shape;1510;p32"/>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11" name="Google Shape;1511;p32"/>
            <p:cNvGrpSpPr/>
            <p:nvPr/>
          </p:nvGrpSpPr>
          <p:grpSpPr>
            <a:xfrm>
              <a:off x="1813274" y="399386"/>
              <a:ext cx="1408727" cy="1302783"/>
              <a:chOff x="1813274" y="399386"/>
              <a:chExt cx="1408727" cy="1302783"/>
            </a:xfrm>
          </p:grpSpPr>
          <p:grpSp>
            <p:nvGrpSpPr>
              <p:cNvPr id="1512" name="Google Shape;1512;p32"/>
              <p:cNvGrpSpPr/>
              <p:nvPr/>
            </p:nvGrpSpPr>
            <p:grpSpPr>
              <a:xfrm>
                <a:off x="1813274" y="399386"/>
                <a:ext cx="1408727" cy="1302783"/>
                <a:chOff x="1813274" y="399386"/>
                <a:chExt cx="1408727" cy="1302783"/>
              </a:xfrm>
            </p:grpSpPr>
            <p:sp>
              <p:nvSpPr>
                <p:cNvPr id="1513" name="Google Shape;1513;p32"/>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4" name="Google Shape;1514;p32"/>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5" name="Google Shape;1515;p32"/>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16" name="Google Shape;1516;p32"/>
              <p:cNvGrpSpPr/>
              <p:nvPr/>
            </p:nvGrpSpPr>
            <p:grpSpPr>
              <a:xfrm>
                <a:off x="2040710" y="579350"/>
                <a:ext cx="884187" cy="760477"/>
                <a:chOff x="2040710" y="579350"/>
                <a:chExt cx="884187" cy="760477"/>
              </a:xfrm>
            </p:grpSpPr>
            <p:sp>
              <p:nvSpPr>
                <p:cNvPr id="1517" name="Google Shape;1517;p32"/>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8" name="Google Shape;1518;p32"/>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9" name="Google Shape;1519;p32"/>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0" name="Google Shape;1520;p32"/>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1" name="Google Shape;1521;p32"/>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2" name="Google Shape;1522;p32"/>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3" name="Google Shape;1523;p32"/>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4" name="Google Shape;1524;p32"/>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5" name="Google Shape;1525;p32"/>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526" name="Google Shape;1526;p32"/>
            <p:cNvGrpSpPr/>
            <p:nvPr/>
          </p:nvGrpSpPr>
          <p:grpSpPr>
            <a:xfrm>
              <a:off x="1800137" y="386015"/>
              <a:ext cx="1421838" cy="1316151"/>
              <a:chOff x="1800137" y="386015"/>
              <a:chExt cx="1421838" cy="1316151"/>
            </a:xfrm>
          </p:grpSpPr>
          <p:sp>
            <p:nvSpPr>
              <p:cNvPr id="1527" name="Google Shape;1527;p32"/>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8" name="Google Shape;1528;p32"/>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9" name="Google Shape;1529;p32"/>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530" name="Google Shape;1530;p32"/>
          <p:cNvGrpSpPr/>
          <p:nvPr/>
        </p:nvGrpSpPr>
        <p:grpSpPr>
          <a:xfrm>
            <a:off x="444683" y="4398632"/>
            <a:ext cx="2452487" cy="2124399"/>
            <a:chOff x="3540575" y="179636"/>
            <a:chExt cx="2203888" cy="1909229"/>
          </a:xfrm>
        </p:grpSpPr>
        <p:sp>
          <p:nvSpPr>
            <p:cNvPr id="1531" name="Google Shape;1531;p32"/>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32" name="Google Shape;1532;p32"/>
            <p:cNvGrpSpPr/>
            <p:nvPr/>
          </p:nvGrpSpPr>
          <p:grpSpPr>
            <a:xfrm>
              <a:off x="3540575" y="179636"/>
              <a:ext cx="2203888" cy="1909229"/>
              <a:chOff x="3540575" y="179636"/>
              <a:chExt cx="2203888" cy="1909229"/>
            </a:xfrm>
          </p:grpSpPr>
          <p:sp>
            <p:nvSpPr>
              <p:cNvPr id="1533" name="Google Shape;1533;p32"/>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4" name="Google Shape;1534;p32"/>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5" name="Google Shape;1535;p32"/>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36" name="Google Shape;1536;p32"/>
              <p:cNvGrpSpPr/>
              <p:nvPr/>
            </p:nvGrpSpPr>
            <p:grpSpPr>
              <a:xfrm>
                <a:off x="3540575" y="179636"/>
                <a:ext cx="2203888" cy="1592821"/>
                <a:chOff x="3540575" y="179636"/>
                <a:chExt cx="2203888" cy="1592821"/>
              </a:xfrm>
            </p:grpSpPr>
            <p:grpSp>
              <p:nvGrpSpPr>
                <p:cNvPr id="1537" name="Google Shape;1537;p32"/>
                <p:cNvGrpSpPr/>
                <p:nvPr/>
              </p:nvGrpSpPr>
              <p:grpSpPr>
                <a:xfrm>
                  <a:off x="3540575" y="179636"/>
                  <a:ext cx="2203888" cy="1592821"/>
                  <a:chOff x="3540575" y="179636"/>
                  <a:chExt cx="2203888" cy="1592821"/>
                </a:xfrm>
              </p:grpSpPr>
              <p:sp>
                <p:nvSpPr>
                  <p:cNvPr id="1538" name="Google Shape;1538;p32"/>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9" name="Google Shape;1539;p32"/>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0" name="Google Shape;1540;p32"/>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1" name="Google Shape;1541;p32"/>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2" name="Google Shape;1542;p32"/>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3" name="Google Shape;1543;p32"/>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4" name="Google Shape;1544;p32"/>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5" name="Google Shape;1545;p32"/>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6" name="Google Shape;1546;p32"/>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7" name="Google Shape;1547;p32"/>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548" name="Google Shape;1548;p32"/>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9" name="Google Shape;1549;p32"/>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0" name="Google Shape;1550;p32"/>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1" name="Google Shape;1551;p32"/>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2" name="Google Shape;1552;p32"/>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3" name="Google Shape;1553;p32"/>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554" name="Google Shape;1554;p32"/>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5" name="Google Shape;1555;p32"/>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6" name="Google Shape;1556;p32"/>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7" name="Google Shape;1557;p32"/>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8" name="Google Shape;1558;p32"/>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559" name="Google Shape;1559;p32"/>
          <p:cNvGrpSpPr/>
          <p:nvPr/>
        </p:nvGrpSpPr>
        <p:grpSpPr>
          <a:xfrm>
            <a:off x="719012" y="2154655"/>
            <a:ext cx="1262691" cy="1274349"/>
            <a:chOff x="2023843" y="5545490"/>
            <a:chExt cx="974449" cy="983446"/>
          </a:xfrm>
        </p:grpSpPr>
        <p:sp>
          <p:nvSpPr>
            <p:cNvPr id="1560" name="Google Shape;1560;p32"/>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61" name="Google Shape;1561;p32"/>
            <p:cNvGrpSpPr/>
            <p:nvPr/>
          </p:nvGrpSpPr>
          <p:grpSpPr>
            <a:xfrm>
              <a:off x="2043721" y="5565467"/>
              <a:ext cx="947532" cy="956758"/>
              <a:chOff x="2043721" y="5565467"/>
              <a:chExt cx="947532" cy="956758"/>
            </a:xfrm>
          </p:grpSpPr>
          <p:sp>
            <p:nvSpPr>
              <p:cNvPr id="1562" name="Google Shape;1562;p32"/>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3" name="Google Shape;1563;p32"/>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64" name="Google Shape;1564;p32"/>
              <p:cNvGrpSpPr/>
              <p:nvPr/>
            </p:nvGrpSpPr>
            <p:grpSpPr>
              <a:xfrm>
                <a:off x="2161328" y="5684451"/>
                <a:ext cx="716067" cy="722818"/>
                <a:chOff x="2161328" y="5684451"/>
                <a:chExt cx="716067" cy="722818"/>
              </a:xfrm>
            </p:grpSpPr>
            <p:sp>
              <p:nvSpPr>
                <p:cNvPr id="1565" name="Google Shape;1565;p32"/>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6" name="Google Shape;1566;p32"/>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7" name="Google Shape;1567;p32"/>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8" name="Google Shape;1568;p32"/>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9" name="Google Shape;1569;p32"/>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0" name="Google Shape;1570;p32"/>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1" name="Google Shape;1571;p32"/>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2" name="Google Shape;1572;p32"/>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573" name="Google Shape;1573;p32"/>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74" name="Google Shape;1574;p32"/>
          <p:cNvGrpSpPr/>
          <p:nvPr/>
        </p:nvGrpSpPr>
        <p:grpSpPr>
          <a:xfrm>
            <a:off x="8247420" y="4997282"/>
            <a:ext cx="1335132" cy="1430193"/>
            <a:chOff x="1885538" y="2088865"/>
            <a:chExt cx="1251061" cy="1340136"/>
          </a:xfrm>
        </p:grpSpPr>
        <p:sp>
          <p:nvSpPr>
            <p:cNvPr id="1575" name="Google Shape;1575;p32"/>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6735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76" name="Google Shape;1576;p32"/>
            <p:cNvGrpSpPr/>
            <p:nvPr/>
          </p:nvGrpSpPr>
          <p:grpSpPr>
            <a:xfrm>
              <a:off x="1898533" y="2102206"/>
              <a:ext cx="1237710" cy="1326765"/>
              <a:chOff x="1898533" y="2102206"/>
              <a:chExt cx="1237710" cy="1326765"/>
            </a:xfrm>
          </p:grpSpPr>
          <p:sp>
            <p:nvSpPr>
              <p:cNvPr id="1577" name="Google Shape;1577;p32"/>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8" name="Google Shape;1578;p32"/>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9" name="Google Shape;1579;p32"/>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80" name="Google Shape;1580;p32"/>
              <p:cNvGrpSpPr/>
              <p:nvPr/>
            </p:nvGrpSpPr>
            <p:grpSpPr>
              <a:xfrm>
                <a:off x="1991663" y="2209876"/>
                <a:ext cx="1003013" cy="1098512"/>
                <a:chOff x="1991663" y="2209876"/>
                <a:chExt cx="1003013" cy="1098512"/>
              </a:xfrm>
            </p:grpSpPr>
            <p:sp>
              <p:nvSpPr>
                <p:cNvPr id="1581" name="Google Shape;1581;p32"/>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2" name="Google Shape;1582;p32"/>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3" name="Google Shape;1583;p32"/>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4" name="Google Shape;1584;p32"/>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5" name="Google Shape;1585;p32"/>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6" name="Google Shape;1586;p32"/>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7" name="Google Shape;1587;p32"/>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8" name="Google Shape;1588;p32"/>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9" name="Google Shape;1589;p32"/>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0" name="Google Shape;1590;p32"/>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1" name="Google Shape;1591;p32"/>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2" name="Google Shape;1592;p32"/>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3" name="Google Shape;1593;p32"/>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4" name="Google Shape;1594;p32"/>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5" name="Google Shape;1595;p32"/>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6" name="Google Shape;1596;p32"/>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597" name="Google Shape;1597;p32"/>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98" name="Google Shape;1598;p32"/>
          <p:cNvGrpSpPr/>
          <p:nvPr/>
        </p:nvGrpSpPr>
        <p:grpSpPr>
          <a:xfrm>
            <a:off x="10096892" y="332015"/>
            <a:ext cx="1598019" cy="1471473"/>
            <a:chOff x="1917709" y="3838343"/>
            <a:chExt cx="1304292" cy="1200908"/>
          </a:xfrm>
        </p:grpSpPr>
        <p:sp>
          <p:nvSpPr>
            <p:cNvPr id="1599" name="Google Shape;1599;p32"/>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00" name="Google Shape;1600;p32"/>
            <p:cNvGrpSpPr/>
            <p:nvPr/>
          </p:nvGrpSpPr>
          <p:grpSpPr>
            <a:xfrm>
              <a:off x="1939879" y="3860913"/>
              <a:ext cx="1272699" cy="1169101"/>
              <a:chOff x="1939879" y="3860913"/>
              <a:chExt cx="1272699" cy="1169101"/>
            </a:xfrm>
          </p:grpSpPr>
          <p:sp>
            <p:nvSpPr>
              <p:cNvPr id="1601" name="Google Shape;1601;p32"/>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2" name="Google Shape;1602;p32"/>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3" name="Google Shape;1603;p32"/>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604" name="Google Shape;1604;p32"/>
            <p:cNvGrpSpPr/>
            <p:nvPr/>
          </p:nvGrpSpPr>
          <p:grpSpPr>
            <a:xfrm>
              <a:off x="1917709" y="3838343"/>
              <a:ext cx="1304292" cy="1200908"/>
              <a:chOff x="1917709" y="3838343"/>
              <a:chExt cx="1304292" cy="1200908"/>
            </a:xfrm>
          </p:grpSpPr>
          <p:sp>
            <p:nvSpPr>
              <p:cNvPr id="1605" name="Google Shape;1605;p32"/>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6" name="Google Shape;1606;p32"/>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07" name="Google Shape;1607;p32"/>
          <p:cNvGrpSpPr/>
          <p:nvPr/>
        </p:nvGrpSpPr>
        <p:grpSpPr>
          <a:xfrm>
            <a:off x="9806532" y="4788551"/>
            <a:ext cx="1888369" cy="1649345"/>
            <a:chOff x="3540572" y="5251367"/>
            <a:chExt cx="1462718" cy="1277572"/>
          </a:xfrm>
        </p:grpSpPr>
        <p:sp>
          <p:nvSpPr>
            <p:cNvPr id="1608" name="Google Shape;1608;p32"/>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09" name="Google Shape;1609;p32"/>
            <p:cNvGrpSpPr/>
            <p:nvPr/>
          </p:nvGrpSpPr>
          <p:grpSpPr>
            <a:xfrm>
              <a:off x="3553994" y="5264713"/>
              <a:ext cx="1448907" cy="1263939"/>
              <a:chOff x="3553994" y="5264713"/>
              <a:chExt cx="1448907" cy="1263939"/>
            </a:xfrm>
          </p:grpSpPr>
          <p:sp>
            <p:nvSpPr>
              <p:cNvPr id="1610" name="Google Shape;1610;p32"/>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1" name="Google Shape;1611;p32"/>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2" name="Google Shape;1612;p32"/>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3" name="Google Shape;1613;p32"/>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4" name="Google Shape;1614;p32"/>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15" name="Google Shape;1615;p32"/>
              <p:cNvGrpSpPr/>
              <p:nvPr/>
            </p:nvGrpSpPr>
            <p:grpSpPr>
              <a:xfrm>
                <a:off x="4051759" y="5375948"/>
                <a:ext cx="571739" cy="1057739"/>
                <a:chOff x="4051759" y="5375948"/>
                <a:chExt cx="571739" cy="1057739"/>
              </a:xfrm>
            </p:grpSpPr>
            <p:sp>
              <p:nvSpPr>
                <p:cNvPr id="1616" name="Google Shape;1616;p32"/>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7" name="Google Shape;1617;p32"/>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8" name="Google Shape;1618;p32"/>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619" name="Google Shape;1619;p32"/>
              <p:cNvGrpSpPr/>
              <p:nvPr/>
            </p:nvGrpSpPr>
            <p:grpSpPr>
              <a:xfrm>
                <a:off x="3794621" y="5459918"/>
                <a:ext cx="1079649" cy="997846"/>
                <a:chOff x="3794621" y="5459918"/>
                <a:chExt cx="1079649" cy="997846"/>
              </a:xfrm>
            </p:grpSpPr>
            <p:sp>
              <p:nvSpPr>
                <p:cNvPr id="1620" name="Google Shape;1620;p32"/>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1" name="Google Shape;1621;p32"/>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2" name="Google Shape;1622;p32"/>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3" name="Google Shape;1623;p32"/>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4" name="Google Shape;1624;p32"/>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5" name="Google Shape;1625;p32"/>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6" name="Google Shape;1626;p32"/>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7" name="Google Shape;1627;p32"/>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8" name="Google Shape;1628;p32"/>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9" name="Google Shape;1629;p32"/>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0" name="Google Shape;1630;p32"/>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1" name="Google Shape;1631;p32"/>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2" name="Google Shape;1632;p32"/>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3" name="Google Shape;1633;p32"/>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34" name="Google Shape;1634;p32"/>
            <p:cNvGrpSpPr/>
            <p:nvPr/>
          </p:nvGrpSpPr>
          <p:grpSpPr>
            <a:xfrm>
              <a:off x="3540572" y="5251367"/>
              <a:ext cx="1462718" cy="1277572"/>
              <a:chOff x="3540572" y="5251367"/>
              <a:chExt cx="1462718" cy="1277572"/>
            </a:xfrm>
          </p:grpSpPr>
          <p:sp>
            <p:nvSpPr>
              <p:cNvPr id="1635" name="Google Shape;1635;p32"/>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6" name="Google Shape;1636;p32"/>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7" name="Google Shape;1637;p32"/>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8" name="Google Shape;1638;p32"/>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2" name="Shape 1642"/>
        <p:cNvGrpSpPr/>
        <p:nvPr/>
      </p:nvGrpSpPr>
      <p:grpSpPr>
        <a:xfrm>
          <a:off x="0" y="0"/>
          <a:ext cx="0" cy="0"/>
          <a:chOff x="0" y="0"/>
          <a:chExt cx="0" cy="0"/>
        </a:xfrm>
      </p:grpSpPr>
      <p:sp>
        <p:nvSpPr>
          <p:cNvPr id="1643" name="Google Shape;1643;p33"/>
          <p:cNvSpPr txBox="1"/>
          <p:nvPr>
            <p:ph idx="3" type="title"/>
          </p:nvPr>
        </p:nvSpPr>
        <p:spPr>
          <a:xfrm>
            <a:off x="1796650" y="3887422"/>
            <a:ext cx="8630100" cy="6381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This course.</a:t>
            </a:r>
            <a:endParaRPr/>
          </a:p>
        </p:txBody>
      </p:sp>
      <p:sp>
        <p:nvSpPr>
          <p:cNvPr id="1644" name="Google Shape;1644;p33"/>
          <p:cNvSpPr txBox="1"/>
          <p:nvPr>
            <p:ph idx="1" type="subTitle"/>
          </p:nvPr>
        </p:nvSpPr>
        <p:spPr>
          <a:xfrm>
            <a:off x="2187000" y="2454263"/>
            <a:ext cx="7818000" cy="9453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Anna Smith.</a:t>
            </a:r>
            <a:endParaRPr/>
          </a:p>
        </p:txBody>
      </p:sp>
      <p:sp>
        <p:nvSpPr>
          <p:cNvPr id="1645" name="Google Shape;1645;p33"/>
          <p:cNvSpPr txBox="1"/>
          <p:nvPr>
            <p:ph idx="2" type="subTitle"/>
          </p:nvPr>
        </p:nvSpPr>
        <p:spPr>
          <a:xfrm>
            <a:off x="3914250" y="3357363"/>
            <a:ext cx="4363500" cy="298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You have successfully completed</a:t>
            </a:r>
            <a:endParaRPr/>
          </a:p>
        </p:txBody>
      </p:sp>
      <p:sp>
        <p:nvSpPr>
          <p:cNvPr id="1646" name="Google Shape;1646;p33"/>
          <p:cNvSpPr txBox="1"/>
          <p:nvPr>
            <p:ph idx="4" type="subTitle"/>
          </p:nvPr>
        </p:nvSpPr>
        <p:spPr>
          <a:xfrm>
            <a:off x="3914250" y="4728963"/>
            <a:ext cx="4363500" cy="298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Congratulations!</a:t>
            </a:r>
            <a:endParaRPr/>
          </a:p>
        </p:txBody>
      </p:sp>
      <p:pic>
        <p:nvPicPr>
          <p:cNvPr id="1647" name="Google Shape;1647;p33"/>
          <p:cNvPicPr preferRelativeResize="0"/>
          <p:nvPr/>
        </p:nvPicPr>
        <p:blipFill>
          <a:blip r:embed="rId3">
            <a:alphaModFix/>
          </a:blip>
          <a:stretch>
            <a:fillRect/>
          </a:stretch>
        </p:blipFill>
        <p:spPr>
          <a:xfrm>
            <a:off x="8539774" y="5069650"/>
            <a:ext cx="2097249" cy="1426502"/>
          </a:xfrm>
          <a:prstGeom prst="rect">
            <a:avLst/>
          </a:prstGeom>
          <a:noFill/>
          <a:ln>
            <a:noFill/>
          </a:ln>
          <a:effectLst>
            <a:outerShdw rotWithShape="0" algn="bl">
              <a:srgbClr val="000000"/>
            </a:outerShdw>
          </a:effectLst>
        </p:spPr>
      </p:pic>
      <p:sp>
        <p:nvSpPr>
          <p:cNvPr id="1648" name="Google Shape;1648;p33"/>
          <p:cNvSpPr txBox="1"/>
          <p:nvPr>
            <p:ph idx="5" type="subTitle"/>
          </p:nvPr>
        </p:nvSpPr>
        <p:spPr>
          <a:xfrm>
            <a:off x="996875" y="5847088"/>
            <a:ext cx="2981100" cy="298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Date</a:t>
            </a:r>
            <a:endParaRPr/>
          </a:p>
        </p:txBody>
      </p:sp>
      <p:sp>
        <p:nvSpPr>
          <p:cNvPr id="1649" name="Google Shape;1649;p33"/>
          <p:cNvSpPr txBox="1"/>
          <p:nvPr>
            <p:ph idx="6" type="subTitle"/>
          </p:nvPr>
        </p:nvSpPr>
        <p:spPr>
          <a:xfrm>
            <a:off x="8214050" y="5847088"/>
            <a:ext cx="2981100" cy="298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Signature</a:t>
            </a:r>
            <a:endParaRPr/>
          </a:p>
        </p:txBody>
      </p:sp>
      <p:sp>
        <p:nvSpPr>
          <p:cNvPr id="1650" name="Google Shape;1650;p33"/>
          <p:cNvSpPr txBox="1"/>
          <p:nvPr>
            <p:ph idx="7" type="subTitle"/>
          </p:nvPr>
        </p:nvSpPr>
        <p:spPr>
          <a:xfrm>
            <a:off x="996875" y="5548888"/>
            <a:ext cx="2981100" cy="298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03/05/2023</a:t>
            </a:r>
            <a:endParaRPr/>
          </a:p>
        </p:txBody>
      </p:sp>
      <p:sp>
        <p:nvSpPr>
          <p:cNvPr id="1651" name="Google Shape;1651;p33"/>
          <p:cNvSpPr/>
          <p:nvPr/>
        </p:nvSpPr>
        <p:spPr>
          <a:xfrm>
            <a:off x="969275" y="829050"/>
            <a:ext cx="10225881" cy="94529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Certificate of Completion</a:t>
            </a:r>
          </a:p>
        </p:txBody>
      </p:sp>
      <p:sp>
        <p:nvSpPr>
          <p:cNvPr id="1652" name="Google Shape;1652;p33"/>
          <p:cNvSpPr txBox="1"/>
          <p:nvPr/>
        </p:nvSpPr>
        <p:spPr>
          <a:xfrm>
            <a:off x="361950" y="788975"/>
            <a:ext cx="11414400" cy="977400"/>
          </a:xfrm>
          <a:prstGeom prst="rect">
            <a:avLst/>
          </a:prstGeom>
          <a:noFill/>
          <a:ln>
            <a:noFill/>
          </a:ln>
        </p:spPr>
        <p:txBody>
          <a:bodyPr anchorCtr="0" anchor="ctr" bIns="121900" lIns="121900" spcFirstLastPara="1" rIns="121900" wrap="square" tIns="121900">
            <a:noAutofit/>
          </a:bodyPr>
          <a:lstStyle/>
          <a:p>
            <a:pPr indent="0" lvl="0" marL="0" rtl="0" algn="ctr">
              <a:lnSpc>
                <a:spcPct val="95000"/>
              </a:lnSpc>
              <a:spcBef>
                <a:spcPts val="0"/>
              </a:spcBef>
              <a:spcAft>
                <a:spcPts val="0"/>
              </a:spcAft>
              <a:buNone/>
            </a:pPr>
            <a:r>
              <a:rPr lang="en" sz="7500">
                <a:solidFill>
                  <a:srgbClr val="F47C7E"/>
                </a:solidFill>
                <a:latin typeface="Spicy Rice"/>
                <a:ea typeface="Spicy Rice"/>
                <a:cs typeface="Spicy Rice"/>
                <a:sym typeface="Spicy Rice"/>
              </a:rPr>
              <a:t>C</a:t>
            </a:r>
            <a:r>
              <a:rPr lang="en" sz="7500">
                <a:solidFill>
                  <a:srgbClr val="9BB66F"/>
                </a:solidFill>
                <a:latin typeface="Spicy Rice"/>
                <a:ea typeface="Spicy Rice"/>
                <a:cs typeface="Spicy Rice"/>
                <a:sym typeface="Spicy Rice"/>
              </a:rPr>
              <a:t>e</a:t>
            </a:r>
            <a:r>
              <a:rPr lang="en" sz="7500">
                <a:solidFill>
                  <a:srgbClr val="FFCB06"/>
                </a:solidFill>
                <a:latin typeface="Spicy Rice"/>
                <a:ea typeface="Spicy Rice"/>
                <a:cs typeface="Spicy Rice"/>
                <a:sym typeface="Spicy Rice"/>
              </a:rPr>
              <a:t>r</a:t>
            </a:r>
            <a:r>
              <a:rPr lang="en" sz="7500">
                <a:solidFill>
                  <a:srgbClr val="BDDA80"/>
                </a:solidFill>
                <a:latin typeface="Spicy Rice"/>
                <a:ea typeface="Spicy Rice"/>
                <a:cs typeface="Spicy Rice"/>
                <a:sym typeface="Spicy Rice"/>
              </a:rPr>
              <a:t>t</a:t>
            </a:r>
            <a:r>
              <a:rPr lang="en" sz="7500">
                <a:solidFill>
                  <a:srgbClr val="F47C7E"/>
                </a:solidFill>
                <a:latin typeface="Spicy Rice"/>
                <a:ea typeface="Spicy Rice"/>
                <a:cs typeface="Spicy Rice"/>
                <a:sym typeface="Spicy Rice"/>
              </a:rPr>
              <a:t>i</a:t>
            </a:r>
            <a:r>
              <a:rPr lang="en" sz="7500">
                <a:solidFill>
                  <a:srgbClr val="9BB66F"/>
                </a:solidFill>
                <a:latin typeface="Spicy Rice"/>
                <a:ea typeface="Spicy Rice"/>
                <a:cs typeface="Spicy Rice"/>
                <a:sym typeface="Spicy Rice"/>
              </a:rPr>
              <a:t>f</a:t>
            </a:r>
            <a:r>
              <a:rPr lang="en" sz="7500">
                <a:solidFill>
                  <a:srgbClr val="FFCB06"/>
                </a:solidFill>
                <a:latin typeface="Spicy Rice"/>
                <a:ea typeface="Spicy Rice"/>
                <a:cs typeface="Spicy Rice"/>
                <a:sym typeface="Spicy Rice"/>
              </a:rPr>
              <a:t>i</a:t>
            </a:r>
            <a:r>
              <a:rPr lang="en" sz="7500">
                <a:solidFill>
                  <a:srgbClr val="BDDA80"/>
                </a:solidFill>
                <a:latin typeface="Spicy Rice"/>
                <a:ea typeface="Spicy Rice"/>
                <a:cs typeface="Spicy Rice"/>
                <a:sym typeface="Spicy Rice"/>
              </a:rPr>
              <a:t>c</a:t>
            </a:r>
            <a:r>
              <a:rPr lang="en" sz="7500">
                <a:solidFill>
                  <a:srgbClr val="F47C7E"/>
                </a:solidFill>
                <a:latin typeface="Spicy Rice"/>
                <a:ea typeface="Spicy Rice"/>
                <a:cs typeface="Spicy Rice"/>
                <a:sym typeface="Spicy Rice"/>
              </a:rPr>
              <a:t>a</a:t>
            </a:r>
            <a:r>
              <a:rPr lang="en" sz="7500">
                <a:solidFill>
                  <a:srgbClr val="9BB66F"/>
                </a:solidFill>
                <a:latin typeface="Spicy Rice"/>
                <a:ea typeface="Spicy Rice"/>
                <a:cs typeface="Spicy Rice"/>
                <a:sym typeface="Spicy Rice"/>
              </a:rPr>
              <a:t>t</a:t>
            </a:r>
            <a:r>
              <a:rPr lang="en" sz="7500">
                <a:solidFill>
                  <a:srgbClr val="FFCB06"/>
                </a:solidFill>
                <a:latin typeface="Spicy Rice"/>
                <a:ea typeface="Spicy Rice"/>
                <a:cs typeface="Spicy Rice"/>
                <a:sym typeface="Spicy Rice"/>
              </a:rPr>
              <a:t>e </a:t>
            </a:r>
            <a:r>
              <a:rPr lang="en" sz="7500">
                <a:solidFill>
                  <a:srgbClr val="BDDA80"/>
                </a:solidFill>
                <a:latin typeface="Spicy Rice"/>
                <a:ea typeface="Spicy Rice"/>
                <a:cs typeface="Spicy Rice"/>
                <a:sym typeface="Spicy Rice"/>
              </a:rPr>
              <a:t>o</a:t>
            </a:r>
            <a:r>
              <a:rPr lang="en" sz="7500">
                <a:solidFill>
                  <a:srgbClr val="F47C7E"/>
                </a:solidFill>
                <a:latin typeface="Spicy Rice"/>
                <a:ea typeface="Spicy Rice"/>
                <a:cs typeface="Spicy Rice"/>
                <a:sym typeface="Spicy Rice"/>
              </a:rPr>
              <a:t>f </a:t>
            </a:r>
            <a:r>
              <a:rPr lang="en" sz="7500">
                <a:solidFill>
                  <a:srgbClr val="9BB66F"/>
                </a:solidFill>
                <a:latin typeface="Spicy Rice"/>
                <a:ea typeface="Spicy Rice"/>
                <a:cs typeface="Spicy Rice"/>
                <a:sym typeface="Spicy Rice"/>
              </a:rPr>
              <a:t>C</a:t>
            </a:r>
            <a:r>
              <a:rPr lang="en" sz="7500">
                <a:solidFill>
                  <a:srgbClr val="FFCB06"/>
                </a:solidFill>
                <a:latin typeface="Spicy Rice"/>
                <a:ea typeface="Spicy Rice"/>
                <a:cs typeface="Spicy Rice"/>
                <a:sym typeface="Spicy Rice"/>
              </a:rPr>
              <a:t>o</a:t>
            </a:r>
            <a:r>
              <a:rPr lang="en" sz="7500">
                <a:solidFill>
                  <a:srgbClr val="BDDA80"/>
                </a:solidFill>
                <a:latin typeface="Spicy Rice"/>
                <a:ea typeface="Spicy Rice"/>
                <a:cs typeface="Spicy Rice"/>
                <a:sym typeface="Spicy Rice"/>
              </a:rPr>
              <a:t>m</a:t>
            </a:r>
            <a:r>
              <a:rPr lang="en" sz="7500">
                <a:solidFill>
                  <a:srgbClr val="F47C7E"/>
                </a:solidFill>
                <a:latin typeface="Spicy Rice"/>
                <a:ea typeface="Spicy Rice"/>
                <a:cs typeface="Spicy Rice"/>
                <a:sym typeface="Spicy Rice"/>
              </a:rPr>
              <a:t>p</a:t>
            </a:r>
            <a:r>
              <a:rPr lang="en" sz="7500">
                <a:solidFill>
                  <a:srgbClr val="9BB66F"/>
                </a:solidFill>
                <a:latin typeface="Spicy Rice"/>
                <a:ea typeface="Spicy Rice"/>
                <a:cs typeface="Spicy Rice"/>
                <a:sym typeface="Spicy Rice"/>
              </a:rPr>
              <a:t>l</a:t>
            </a:r>
            <a:r>
              <a:rPr lang="en" sz="7500">
                <a:solidFill>
                  <a:srgbClr val="FFCB06"/>
                </a:solidFill>
                <a:latin typeface="Spicy Rice"/>
                <a:ea typeface="Spicy Rice"/>
                <a:cs typeface="Spicy Rice"/>
                <a:sym typeface="Spicy Rice"/>
              </a:rPr>
              <a:t>e</a:t>
            </a:r>
            <a:r>
              <a:rPr lang="en" sz="7500">
                <a:solidFill>
                  <a:srgbClr val="BDDA80"/>
                </a:solidFill>
                <a:latin typeface="Spicy Rice"/>
                <a:ea typeface="Spicy Rice"/>
                <a:cs typeface="Spicy Rice"/>
                <a:sym typeface="Spicy Rice"/>
              </a:rPr>
              <a:t>t</a:t>
            </a:r>
            <a:r>
              <a:rPr lang="en" sz="7500">
                <a:solidFill>
                  <a:srgbClr val="F47C7E"/>
                </a:solidFill>
                <a:latin typeface="Spicy Rice"/>
                <a:ea typeface="Spicy Rice"/>
                <a:cs typeface="Spicy Rice"/>
                <a:sym typeface="Spicy Rice"/>
              </a:rPr>
              <a:t>i</a:t>
            </a:r>
            <a:r>
              <a:rPr lang="en" sz="7500">
                <a:solidFill>
                  <a:srgbClr val="9BB66F"/>
                </a:solidFill>
                <a:latin typeface="Spicy Rice"/>
                <a:ea typeface="Spicy Rice"/>
                <a:cs typeface="Spicy Rice"/>
                <a:sym typeface="Spicy Rice"/>
              </a:rPr>
              <a:t>o</a:t>
            </a:r>
            <a:r>
              <a:rPr lang="en" sz="7500">
                <a:solidFill>
                  <a:srgbClr val="FFCB06"/>
                </a:solidFill>
                <a:latin typeface="Spicy Rice"/>
                <a:ea typeface="Spicy Rice"/>
                <a:cs typeface="Spicy Rice"/>
                <a:sym typeface="Spicy Rice"/>
              </a:rPr>
              <a:t>n</a:t>
            </a:r>
            <a:endParaRPr sz="7500">
              <a:solidFill>
                <a:srgbClr val="F47C7E"/>
              </a:solidFill>
              <a:latin typeface="Spicy Rice"/>
              <a:ea typeface="Spicy Rice"/>
              <a:cs typeface="Spicy Rice"/>
              <a:sym typeface="Spicy Rice"/>
            </a:endParaRPr>
          </a:p>
        </p:txBody>
      </p:sp>
      <p:grpSp>
        <p:nvGrpSpPr>
          <p:cNvPr id="1653" name="Google Shape;1653;p33"/>
          <p:cNvGrpSpPr/>
          <p:nvPr/>
        </p:nvGrpSpPr>
        <p:grpSpPr>
          <a:xfrm rot="7876761">
            <a:off x="318603" y="2040224"/>
            <a:ext cx="1254983" cy="1161692"/>
            <a:chOff x="1800137" y="386015"/>
            <a:chExt cx="1421864" cy="1316154"/>
          </a:xfrm>
        </p:grpSpPr>
        <p:sp>
          <p:nvSpPr>
            <p:cNvPr id="1654" name="Google Shape;1654;p33"/>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55" name="Google Shape;1655;p33"/>
            <p:cNvGrpSpPr/>
            <p:nvPr/>
          </p:nvGrpSpPr>
          <p:grpSpPr>
            <a:xfrm>
              <a:off x="1813274" y="399386"/>
              <a:ext cx="1408727" cy="1302783"/>
              <a:chOff x="1813274" y="399386"/>
              <a:chExt cx="1408727" cy="1302783"/>
            </a:xfrm>
          </p:grpSpPr>
          <p:grpSp>
            <p:nvGrpSpPr>
              <p:cNvPr id="1656" name="Google Shape;1656;p33"/>
              <p:cNvGrpSpPr/>
              <p:nvPr/>
            </p:nvGrpSpPr>
            <p:grpSpPr>
              <a:xfrm>
                <a:off x="1813274" y="399386"/>
                <a:ext cx="1408727" cy="1302783"/>
                <a:chOff x="1813274" y="399386"/>
                <a:chExt cx="1408727" cy="1302783"/>
              </a:xfrm>
            </p:grpSpPr>
            <p:sp>
              <p:nvSpPr>
                <p:cNvPr id="1657" name="Google Shape;1657;p33"/>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58" name="Google Shape;1658;p33"/>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59" name="Google Shape;1659;p33"/>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660" name="Google Shape;1660;p33"/>
              <p:cNvGrpSpPr/>
              <p:nvPr/>
            </p:nvGrpSpPr>
            <p:grpSpPr>
              <a:xfrm>
                <a:off x="2040710" y="579350"/>
                <a:ext cx="884187" cy="760477"/>
                <a:chOff x="2040710" y="579350"/>
                <a:chExt cx="884187" cy="760477"/>
              </a:xfrm>
            </p:grpSpPr>
            <p:sp>
              <p:nvSpPr>
                <p:cNvPr id="1661" name="Google Shape;1661;p33"/>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2" name="Google Shape;1662;p33"/>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3" name="Google Shape;1663;p33"/>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4" name="Google Shape;1664;p33"/>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5" name="Google Shape;1665;p33"/>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6" name="Google Shape;1666;p33"/>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7" name="Google Shape;1667;p33"/>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8" name="Google Shape;1668;p33"/>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9" name="Google Shape;1669;p33"/>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70" name="Google Shape;1670;p33"/>
            <p:cNvGrpSpPr/>
            <p:nvPr/>
          </p:nvGrpSpPr>
          <p:grpSpPr>
            <a:xfrm>
              <a:off x="1800137" y="386015"/>
              <a:ext cx="1421838" cy="1316151"/>
              <a:chOff x="1800137" y="386015"/>
              <a:chExt cx="1421838" cy="1316151"/>
            </a:xfrm>
          </p:grpSpPr>
          <p:sp>
            <p:nvSpPr>
              <p:cNvPr id="1671" name="Google Shape;1671;p33"/>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2" name="Google Shape;1672;p33"/>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3" name="Google Shape;1673;p33"/>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74" name="Google Shape;1674;p33"/>
          <p:cNvGrpSpPr/>
          <p:nvPr/>
        </p:nvGrpSpPr>
        <p:grpSpPr>
          <a:xfrm>
            <a:off x="225192" y="4275001"/>
            <a:ext cx="1670327" cy="1446814"/>
            <a:chOff x="3540575" y="179636"/>
            <a:chExt cx="2203888" cy="1909229"/>
          </a:xfrm>
        </p:grpSpPr>
        <p:sp>
          <p:nvSpPr>
            <p:cNvPr id="1675" name="Google Shape;1675;p33"/>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76" name="Google Shape;1676;p33"/>
            <p:cNvGrpSpPr/>
            <p:nvPr/>
          </p:nvGrpSpPr>
          <p:grpSpPr>
            <a:xfrm>
              <a:off x="3540575" y="179636"/>
              <a:ext cx="2203888" cy="1909229"/>
              <a:chOff x="3540575" y="179636"/>
              <a:chExt cx="2203888" cy="1909229"/>
            </a:xfrm>
          </p:grpSpPr>
          <p:sp>
            <p:nvSpPr>
              <p:cNvPr id="1677" name="Google Shape;1677;p33"/>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8" name="Google Shape;1678;p33"/>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9" name="Google Shape;1679;p33"/>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80" name="Google Shape;1680;p33"/>
              <p:cNvGrpSpPr/>
              <p:nvPr/>
            </p:nvGrpSpPr>
            <p:grpSpPr>
              <a:xfrm>
                <a:off x="3540575" y="179636"/>
                <a:ext cx="2203888" cy="1592821"/>
                <a:chOff x="3540575" y="179636"/>
                <a:chExt cx="2203888" cy="1592821"/>
              </a:xfrm>
            </p:grpSpPr>
            <p:grpSp>
              <p:nvGrpSpPr>
                <p:cNvPr id="1681" name="Google Shape;1681;p33"/>
                <p:cNvGrpSpPr/>
                <p:nvPr/>
              </p:nvGrpSpPr>
              <p:grpSpPr>
                <a:xfrm>
                  <a:off x="3540575" y="179636"/>
                  <a:ext cx="2203888" cy="1592821"/>
                  <a:chOff x="3540575" y="179636"/>
                  <a:chExt cx="2203888" cy="1592821"/>
                </a:xfrm>
              </p:grpSpPr>
              <p:sp>
                <p:nvSpPr>
                  <p:cNvPr id="1682" name="Google Shape;1682;p33"/>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3" name="Google Shape;1683;p33"/>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4" name="Google Shape;1684;p33"/>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5" name="Google Shape;1685;p33"/>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6" name="Google Shape;1686;p33"/>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7" name="Google Shape;1687;p33"/>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8" name="Google Shape;1688;p33"/>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9" name="Google Shape;1689;p33"/>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0" name="Google Shape;1690;p33"/>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1" name="Google Shape;1691;p33"/>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692" name="Google Shape;1692;p33"/>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3" name="Google Shape;1693;p33"/>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4" name="Google Shape;1694;p33"/>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5" name="Google Shape;1695;p33"/>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6" name="Google Shape;1696;p33"/>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7" name="Google Shape;1697;p33"/>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698" name="Google Shape;1698;p33"/>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9" name="Google Shape;1699;p33"/>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0" name="Google Shape;1700;p33"/>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1" name="Google Shape;1701;p33"/>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2" name="Google Shape;1702;p33"/>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703" name="Google Shape;1703;p33"/>
          <p:cNvGrpSpPr/>
          <p:nvPr/>
        </p:nvGrpSpPr>
        <p:grpSpPr>
          <a:xfrm>
            <a:off x="7768903" y="5458692"/>
            <a:ext cx="909396" cy="974279"/>
            <a:chOff x="1885538" y="2088865"/>
            <a:chExt cx="1251061" cy="1340136"/>
          </a:xfrm>
        </p:grpSpPr>
        <p:sp>
          <p:nvSpPr>
            <p:cNvPr id="1704" name="Google Shape;1704;p33"/>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6735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05" name="Google Shape;1705;p33"/>
            <p:cNvGrpSpPr/>
            <p:nvPr/>
          </p:nvGrpSpPr>
          <p:grpSpPr>
            <a:xfrm>
              <a:off x="1898533" y="2102206"/>
              <a:ext cx="1237710" cy="1326765"/>
              <a:chOff x="1898533" y="2102206"/>
              <a:chExt cx="1237710" cy="1326765"/>
            </a:xfrm>
          </p:grpSpPr>
          <p:sp>
            <p:nvSpPr>
              <p:cNvPr id="1706" name="Google Shape;1706;p33"/>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7" name="Google Shape;1707;p33"/>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8" name="Google Shape;1708;p33"/>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09" name="Google Shape;1709;p33"/>
              <p:cNvGrpSpPr/>
              <p:nvPr/>
            </p:nvGrpSpPr>
            <p:grpSpPr>
              <a:xfrm>
                <a:off x="1991663" y="2209876"/>
                <a:ext cx="1003013" cy="1098512"/>
                <a:chOff x="1991663" y="2209876"/>
                <a:chExt cx="1003013" cy="1098512"/>
              </a:xfrm>
            </p:grpSpPr>
            <p:sp>
              <p:nvSpPr>
                <p:cNvPr id="1710" name="Google Shape;1710;p33"/>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1" name="Google Shape;1711;p33"/>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2" name="Google Shape;1712;p33"/>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3" name="Google Shape;1713;p33"/>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4" name="Google Shape;1714;p33"/>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5" name="Google Shape;1715;p33"/>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6" name="Google Shape;1716;p33"/>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7" name="Google Shape;1717;p33"/>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8" name="Google Shape;1718;p33"/>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9" name="Google Shape;1719;p33"/>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0" name="Google Shape;1720;p33"/>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1" name="Google Shape;1721;p33"/>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2" name="Google Shape;1722;p33"/>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3" name="Google Shape;1723;p33"/>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4" name="Google Shape;1724;p33"/>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5" name="Google Shape;1725;p33"/>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726" name="Google Shape;1726;p33"/>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727" name="Google Shape;1727;p33"/>
          <p:cNvGrpSpPr/>
          <p:nvPr/>
        </p:nvGrpSpPr>
        <p:grpSpPr>
          <a:xfrm>
            <a:off x="10772627" y="313525"/>
            <a:ext cx="1088432" cy="1002278"/>
            <a:chOff x="1917709" y="3838343"/>
            <a:chExt cx="1304292" cy="1200908"/>
          </a:xfrm>
        </p:grpSpPr>
        <p:sp>
          <p:nvSpPr>
            <p:cNvPr id="1728" name="Google Shape;1728;p33"/>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29" name="Google Shape;1729;p33"/>
            <p:cNvGrpSpPr/>
            <p:nvPr/>
          </p:nvGrpSpPr>
          <p:grpSpPr>
            <a:xfrm>
              <a:off x="1939879" y="3860913"/>
              <a:ext cx="1272699" cy="1169101"/>
              <a:chOff x="1939879" y="3860913"/>
              <a:chExt cx="1272699" cy="1169101"/>
            </a:xfrm>
          </p:grpSpPr>
          <p:sp>
            <p:nvSpPr>
              <p:cNvPr id="1730" name="Google Shape;1730;p33"/>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1" name="Google Shape;1731;p33"/>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2" name="Google Shape;1732;p33"/>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733" name="Google Shape;1733;p33"/>
            <p:cNvGrpSpPr/>
            <p:nvPr/>
          </p:nvGrpSpPr>
          <p:grpSpPr>
            <a:xfrm>
              <a:off x="1917709" y="3838343"/>
              <a:ext cx="1304292" cy="1200908"/>
              <a:chOff x="1917709" y="3838343"/>
              <a:chExt cx="1304292" cy="1200908"/>
            </a:xfrm>
          </p:grpSpPr>
          <p:sp>
            <p:nvSpPr>
              <p:cNvPr id="1734" name="Google Shape;1734;p33"/>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5" name="Google Shape;1735;p33"/>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736" name="Google Shape;1736;p33"/>
          <p:cNvGrpSpPr/>
          <p:nvPr/>
        </p:nvGrpSpPr>
        <p:grpSpPr>
          <a:xfrm rot="1352080">
            <a:off x="10592967" y="4436707"/>
            <a:ext cx="1286226" cy="1123419"/>
            <a:chOff x="3540572" y="5251367"/>
            <a:chExt cx="1462718" cy="1277572"/>
          </a:xfrm>
        </p:grpSpPr>
        <p:sp>
          <p:nvSpPr>
            <p:cNvPr id="1737" name="Google Shape;1737;p33"/>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38" name="Google Shape;1738;p33"/>
            <p:cNvGrpSpPr/>
            <p:nvPr/>
          </p:nvGrpSpPr>
          <p:grpSpPr>
            <a:xfrm>
              <a:off x="3553994" y="5264713"/>
              <a:ext cx="1448907" cy="1263939"/>
              <a:chOff x="3553994" y="5264713"/>
              <a:chExt cx="1448907" cy="1263939"/>
            </a:xfrm>
          </p:grpSpPr>
          <p:sp>
            <p:nvSpPr>
              <p:cNvPr id="1739" name="Google Shape;1739;p33"/>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0" name="Google Shape;1740;p33"/>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1" name="Google Shape;1741;p33"/>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2" name="Google Shape;1742;p33"/>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3" name="Google Shape;1743;p33"/>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44" name="Google Shape;1744;p33"/>
              <p:cNvGrpSpPr/>
              <p:nvPr/>
            </p:nvGrpSpPr>
            <p:grpSpPr>
              <a:xfrm>
                <a:off x="4051759" y="5375948"/>
                <a:ext cx="571739" cy="1057739"/>
                <a:chOff x="4051759" y="5375948"/>
                <a:chExt cx="571739" cy="1057739"/>
              </a:xfrm>
            </p:grpSpPr>
            <p:sp>
              <p:nvSpPr>
                <p:cNvPr id="1745" name="Google Shape;1745;p33"/>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6" name="Google Shape;1746;p33"/>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7" name="Google Shape;1747;p33"/>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748" name="Google Shape;1748;p33"/>
              <p:cNvGrpSpPr/>
              <p:nvPr/>
            </p:nvGrpSpPr>
            <p:grpSpPr>
              <a:xfrm>
                <a:off x="3794621" y="5459918"/>
                <a:ext cx="1079649" cy="997846"/>
                <a:chOff x="3794621" y="5459918"/>
                <a:chExt cx="1079649" cy="997846"/>
              </a:xfrm>
            </p:grpSpPr>
            <p:sp>
              <p:nvSpPr>
                <p:cNvPr id="1749" name="Google Shape;1749;p33"/>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0" name="Google Shape;1750;p33"/>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1" name="Google Shape;1751;p33"/>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2" name="Google Shape;1752;p33"/>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3" name="Google Shape;1753;p33"/>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4" name="Google Shape;1754;p33"/>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5" name="Google Shape;1755;p33"/>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6" name="Google Shape;1756;p33"/>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7" name="Google Shape;1757;p33"/>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8" name="Google Shape;1758;p33"/>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9" name="Google Shape;1759;p33"/>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0" name="Google Shape;1760;p33"/>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1" name="Google Shape;1761;p33"/>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2" name="Google Shape;1762;p33"/>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763" name="Google Shape;1763;p33"/>
            <p:cNvGrpSpPr/>
            <p:nvPr/>
          </p:nvGrpSpPr>
          <p:grpSpPr>
            <a:xfrm>
              <a:off x="3540572" y="5251367"/>
              <a:ext cx="1462718" cy="1277572"/>
              <a:chOff x="3540572" y="5251367"/>
              <a:chExt cx="1462718" cy="1277572"/>
            </a:xfrm>
          </p:grpSpPr>
          <p:sp>
            <p:nvSpPr>
              <p:cNvPr id="1764" name="Google Shape;1764;p33"/>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5" name="Google Shape;1765;p33"/>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6" name="Google Shape;1766;p33"/>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7" name="Google Shape;1767;p33"/>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1" name="Shape 1771"/>
        <p:cNvGrpSpPr/>
        <p:nvPr/>
      </p:nvGrpSpPr>
      <p:grpSpPr>
        <a:xfrm>
          <a:off x="0" y="0"/>
          <a:ext cx="0" cy="0"/>
          <a:chOff x="0" y="0"/>
          <a:chExt cx="0" cy="0"/>
        </a:xfrm>
      </p:grpSpPr>
      <p:sp>
        <p:nvSpPr>
          <p:cNvPr id="1772" name="Google Shape;1772;p34"/>
          <p:cNvSpPr/>
          <p:nvPr/>
        </p:nvSpPr>
        <p:spPr>
          <a:xfrm>
            <a:off x="8838300" y="3803663"/>
            <a:ext cx="271800" cy="27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34"/>
          <p:cNvSpPr/>
          <p:nvPr/>
        </p:nvSpPr>
        <p:spPr>
          <a:xfrm>
            <a:off x="8838300" y="3117863"/>
            <a:ext cx="271800" cy="27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34"/>
          <p:cNvSpPr/>
          <p:nvPr/>
        </p:nvSpPr>
        <p:spPr>
          <a:xfrm>
            <a:off x="8838300" y="2736863"/>
            <a:ext cx="271800" cy="27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34"/>
          <p:cNvSpPr/>
          <p:nvPr/>
        </p:nvSpPr>
        <p:spPr>
          <a:xfrm>
            <a:off x="8838300" y="2279663"/>
            <a:ext cx="271800" cy="27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34"/>
          <p:cNvSpPr/>
          <p:nvPr/>
        </p:nvSpPr>
        <p:spPr>
          <a:xfrm>
            <a:off x="3796425" y="1486350"/>
            <a:ext cx="45897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34"/>
          <p:cNvSpPr/>
          <p:nvPr/>
        </p:nvSpPr>
        <p:spPr>
          <a:xfrm>
            <a:off x="8647425" y="1486350"/>
            <a:ext cx="31647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34"/>
          <p:cNvSpPr/>
          <p:nvPr/>
        </p:nvSpPr>
        <p:spPr>
          <a:xfrm>
            <a:off x="3801150" y="4098625"/>
            <a:ext cx="45897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34"/>
          <p:cNvSpPr/>
          <p:nvPr/>
        </p:nvSpPr>
        <p:spPr>
          <a:xfrm>
            <a:off x="380025" y="1486350"/>
            <a:ext cx="31647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34"/>
          <p:cNvSpPr/>
          <p:nvPr/>
        </p:nvSpPr>
        <p:spPr>
          <a:xfrm>
            <a:off x="1217125" y="365750"/>
            <a:ext cx="9699333" cy="871001"/>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Today is Monday June 12th.</a:t>
            </a:r>
          </a:p>
        </p:txBody>
      </p:sp>
      <p:sp>
        <p:nvSpPr>
          <p:cNvPr id="1781" name="Google Shape;1781;p34"/>
          <p:cNvSpPr txBox="1"/>
          <p:nvPr/>
        </p:nvSpPr>
        <p:spPr>
          <a:xfrm>
            <a:off x="361950" y="255575"/>
            <a:ext cx="11414400" cy="977400"/>
          </a:xfrm>
          <a:prstGeom prst="rect">
            <a:avLst/>
          </a:prstGeom>
          <a:noFill/>
          <a:ln>
            <a:noFill/>
          </a:ln>
        </p:spPr>
        <p:txBody>
          <a:bodyPr anchorCtr="0" anchor="ctr" bIns="121900" lIns="121900" spcFirstLastPara="1" rIns="121900" wrap="square" tIns="121900">
            <a:noAutofit/>
          </a:bodyPr>
          <a:lstStyle/>
          <a:p>
            <a:pPr indent="0" lvl="0" marL="0" rtl="0" algn="ctr">
              <a:lnSpc>
                <a:spcPct val="95000"/>
              </a:lnSpc>
              <a:spcBef>
                <a:spcPts val="0"/>
              </a:spcBef>
              <a:spcAft>
                <a:spcPts val="0"/>
              </a:spcAft>
              <a:buNone/>
            </a:pPr>
            <a:r>
              <a:rPr lang="en" sz="6500">
                <a:solidFill>
                  <a:srgbClr val="F47C7E"/>
                </a:solidFill>
                <a:latin typeface="Spicy Rice"/>
                <a:ea typeface="Spicy Rice"/>
                <a:cs typeface="Spicy Rice"/>
                <a:sym typeface="Spicy Rice"/>
              </a:rPr>
              <a:t>T</a:t>
            </a:r>
            <a:r>
              <a:rPr lang="en" sz="6500">
                <a:solidFill>
                  <a:srgbClr val="9BB66F"/>
                </a:solidFill>
                <a:latin typeface="Spicy Rice"/>
                <a:ea typeface="Spicy Rice"/>
                <a:cs typeface="Spicy Rice"/>
                <a:sym typeface="Spicy Rice"/>
              </a:rPr>
              <a:t>o</a:t>
            </a:r>
            <a:r>
              <a:rPr lang="en" sz="6500">
                <a:solidFill>
                  <a:srgbClr val="FFCB06"/>
                </a:solidFill>
                <a:latin typeface="Spicy Rice"/>
                <a:ea typeface="Spicy Rice"/>
                <a:cs typeface="Spicy Rice"/>
                <a:sym typeface="Spicy Rice"/>
              </a:rPr>
              <a:t>d</a:t>
            </a:r>
            <a:r>
              <a:rPr lang="en" sz="6500">
                <a:solidFill>
                  <a:srgbClr val="BDDA80"/>
                </a:solidFill>
                <a:latin typeface="Spicy Rice"/>
                <a:ea typeface="Spicy Rice"/>
                <a:cs typeface="Spicy Rice"/>
                <a:sym typeface="Spicy Rice"/>
              </a:rPr>
              <a:t>a</a:t>
            </a:r>
            <a:r>
              <a:rPr lang="en" sz="6500">
                <a:solidFill>
                  <a:srgbClr val="F47C7E"/>
                </a:solidFill>
                <a:latin typeface="Spicy Rice"/>
                <a:ea typeface="Spicy Rice"/>
                <a:cs typeface="Spicy Rice"/>
                <a:sym typeface="Spicy Rice"/>
              </a:rPr>
              <a:t>y </a:t>
            </a:r>
            <a:r>
              <a:rPr lang="en" sz="6500">
                <a:solidFill>
                  <a:srgbClr val="9BB66F"/>
                </a:solidFill>
                <a:latin typeface="Spicy Rice"/>
                <a:ea typeface="Spicy Rice"/>
                <a:cs typeface="Spicy Rice"/>
                <a:sym typeface="Spicy Rice"/>
              </a:rPr>
              <a:t>i</a:t>
            </a:r>
            <a:r>
              <a:rPr lang="en" sz="6500">
                <a:solidFill>
                  <a:srgbClr val="FFCB06"/>
                </a:solidFill>
                <a:latin typeface="Spicy Rice"/>
                <a:ea typeface="Spicy Rice"/>
                <a:cs typeface="Spicy Rice"/>
                <a:sym typeface="Spicy Rice"/>
              </a:rPr>
              <a:t>s </a:t>
            </a:r>
            <a:r>
              <a:rPr lang="en" sz="6500">
                <a:solidFill>
                  <a:srgbClr val="BDDA80"/>
                </a:solidFill>
                <a:latin typeface="Spicy Rice"/>
                <a:ea typeface="Spicy Rice"/>
                <a:cs typeface="Spicy Rice"/>
                <a:sym typeface="Spicy Rice"/>
              </a:rPr>
              <a:t>M</a:t>
            </a:r>
            <a:r>
              <a:rPr lang="en" sz="6500">
                <a:solidFill>
                  <a:srgbClr val="F47C7E"/>
                </a:solidFill>
                <a:latin typeface="Spicy Rice"/>
                <a:ea typeface="Spicy Rice"/>
                <a:cs typeface="Spicy Rice"/>
                <a:sym typeface="Spicy Rice"/>
              </a:rPr>
              <a:t>o</a:t>
            </a:r>
            <a:r>
              <a:rPr lang="en" sz="6500">
                <a:solidFill>
                  <a:srgbClr val="9BB66F"/>
                </a:solidFill>
                <a:latin typeface="Spicy Rice"/>
                <a:ea typeface="Spicy Rice"/>
                <a:cs typeface="Spicy Rice"/>
                <a:sym typeface="Spicy Rice"/>
              </a:rPr>
              <a:t>n</a:t>
            </a:r>
            <a:r>
              <a:rPr lang="en" sz="6500">
                <a:solidFill>
                  <a:srgbClr val="FFCB06"/>
                </a:solidFill>
                <a:latin typeface="Spicy Rice"/>
                <a:ea typeface="Spicy Rice"/>
                <a:cs typeface="Spicy Rice"/>
                <a:sym typeface="Spicy Rice"/>
              </a:rPr>
              <a:t>d</a:t>
            </a:r>
            <a:r>
              <a:rPr lang="en" sz="6500">
                <a:solidFill>
                  <a:srgbClr val="BDDA80"/>
                </a:solidFill>
                <a:latin typeface="Spicy Rice"/>
                <a:ea typeface="Spicy Rice"/>
                <a:cs typeface="Spicy Rice"/>
                <a:sym typeface="Spicy Rice"/>
              </a:rPr>
              <a:t>a</a:t>
            </a:r>
            <a:r>
              <a:rPr lang="en" sz="6500">
                <a:solidFill>
                  <a:srgbClr val="F47C7E"/>
                </a:solidFill>
                <a:latin typeface="Spicy Rice"/>
                <a:ea typeface="Spicy Rice"/>
                <a:cs typeface="Spicy Rice"/>
                <a:sym typeface="Spicy Rice"/>
              </a:rPr>
              <a:t>y </a:t>
            </a:r>
            <a:r>
              <a:rPr lang="en" sz="6500">
                <a:solidFill>
                  <a:srgbClr val="F47C7E"/>
                </a:solidFill>
                <a:latin typeface="Spicy Rice"/>
                <a:ea typeface="Spicy Rice"/>
                <a:cs typeface="Spicy Rice"/>
                <a:sym typeface="Spicy Rice"/>
              </a:rPr>
              <a:t> </a:t>
            </a:r>
            <a:r>
              <a:rPr lang="en" sz="6500">
                <a:solidFill>
                  <a:srgbClr val="9BB66F"/>
                </a:solidFill>
                <a:latin typeface="Spicy Rice"/>
                <a:ea typeface="Spicy Rice"/>
                <a:cs typeface="Spicy Rice"/>
                <a:sym typeface="Spicy Rice"/>
              </a:rPr>
              <a:t>J</a:t>
            </a:r>
            <a:r>
              <a:rPr lang="en" sz="6500">
                <a:solidFill>
                  <a:srgbClr val="FFCB06"/>
                </a:solidFill>
                <a:latin typeface="Spicy Rice"/>
                <a:ea typeface="Spicy Rice"/>
                <a:cs typeface="Spicy Rice"/>
                <a:sym typeface="Spicy Rice"/>
              </a:rPr>
              <a:t>u</a:t>
            </a:r>
            <a:r>
              <a:rPr lang="en" sz="6500">
                <a:solidFill>
                  <a:srgbClr val="BDDA80"/>
                </a:solidFill>
                <a:latin typeface="Spicy Rice"/>
                <a:ea typeface="Spicy Rice"/>
                <a:cs typeface="Spicy Rice"/>
                <a:sym typeface="Spicy Rice"/>
              </a:rPr>
              <a:t>n</a:t>
            </a:r>
            <a:r>
              <a:rPr lang="en" sz="6500">
                <a:solidFill>
                  <a:srgbClr val="F47C7E"/>
                </a:solidFill>
                <a:latin typeface="Spicy Rice"/>
                <a:ea typeface="Spicy Rice"/>
                <a:cs typeface="Spicy Rice"/>
                <a:sym typeface="Spicy Rice"/>
              </a:rPr>
              <a:t>e </a:t>
            </a:r>
            <a:r>
              <a:rPr lang="en" sz="6500">
                <a:solidFill>
                  <a:srgbClr val="9BB66F"/>
                </a:solidFill>
                <a:latin typeface="Spicy Rice"/>
                <a:ea typeface="Spicy Rice"/>
                <a:cs typeface="Spicy Rice"/>
                <a:sym typeface="Spicy Rice"/>
              </a:rPr>
              <a:t>1</a:t>
            </a:r>
            <a:r>
              <a:rPr lang="en" sz="6500">
                <a:solidFill>
                  <a:srgbClr val="FFCB06"/>
                </a:solidFill>
                <a:latin typeface="Spicy Rice"/>
                <a:ea typeface="Spicy Rice"/>
                <a:cs typeface="Spicy Rice"/>
                <a:sym typeface="Spicy Rice"/>
              </a:rPr>
              <a:t>2</a:t>
            </a:r>
            <a:r>
              <a:rPr lang="en" sz="6500">
                <a:solidFill>
                  <a:srgbClr val="BDDA80"/>
                </a:solidFill>
                <a:latin typeface="Spicy Rice"/>
                <a:ea typeface="Spicy Rice"/>
                <a:cs typeface="Spicy Rice"/>
                <a:sym typeface="Spicy Rice"/>
              </a:rPr>
              <a:t>t</a:t>
            </a:r>
            <a:r>
              <a:rPr lang="en" sz="6500">
                <a:solidFill>
                  <a:srgbClr val="F47C7E"/>
                </a:solidFill>
                <a:latin typeface="Spicy Rice"/>
                <a:ea typeface="Spicy Rice"/>
                <a:cs typeface="Spicy Rice"/>
                <a:sym typeface="Spicy Rice"/>
              </a:rPr>
              <a:t>h</a:t>
            </a:r>
            <a:r>
              <a:rPr lang="en" sz="6500">
                <a:solidFill>
                  <a:srgbClr val="9BB66F"/>
                </a:solidFill>
                <a:latin typeface="Spicy Rice"/>
                <a:ea typeface="Spicy Rice"/>
                <a:cs typeface="Spicy Rice"/>
                <a:sym typeface="Spicy Rice"/>
              </a:rPr>
              <a:t>.</a:t>
            </a:r>
            <a:endParaRPr sz="6500">
              <a:solidFill>
                <a:srgbClr val="F47C7E"/>
              </a:solidFill>
              <a:latin typeface="Spicy Rice"/>
              <a:ea typeface="Spicy Rice"/>
              <a:cs typeface="Spicy Rice"/>
              <a:sym typeface="Spicy Rice"/>
            </a:endParaRPr>
          </a:p>
        </p:txBody>
      </p:sp>
      <p:sp>
        <p:nvSpPr>
          <p:cNvPr id="1782" name="Google Shape;1782;p34"/>
          <p:cNvSpPr txBox="1"/>
          <p:nvPr>
            <p:ph idx="2" type="title"/>
          </p:nvPr>
        </p:nvSpPr>
        <p:spPr>
          <a:xfrm>
            <a:off x="380025" y="1531850"/>
            <a:ext cx="3164700" cy="3714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Announcements</a:t>
            </a:r>
            <a:endParaRPr/>
          </a:p>
        </p:txBody>
      </p:sp>
      <p:sp>
        <p:nvSpPr>
          <p:cNvPr id="1783" name="Google Shape;1783;p34"/>
          <p:cNvSpPr txBox="1"/>
          <p:nvPr>
            <p:ph idx="3" type="title"/>
          </p:nvPr>
        </p:nvSpPr>
        <p:spPr>
          <a:xfrm>
            <a:off x="3801150" y="1531850"/>
            <a:ext cx="4589700" cy="346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Quote of the Day</a:t>
            </a:r>
            <a:endParaRPr/>
          </a:p>
        </p:txBody>
      </p:sp>
      <p:sp>
        <p:nvSpPr>
          <p:cNvPr id="1784" name="Google Shape;1784;p34"/>
          <p:cNvSpPr txBox="1"/>
          <p:nvPr>
            <p:ph idx="4" type="title"/>
          </p:nvPr>
        </p:nvSpPr>
        <p:spPr>
          <a:xfrm>
            <a:off x="3793500" y="4151125"/>
            <a:ext cx="4589700" cy="3714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Would you rather…</a:t>
            </a:r>
            <a:endParaRPr/>
          </a:p>
        </p:txBody>
      </p:sp>
      <p:sp>
        <p:nvSpPr>
          <p:cNvPr id="1785" name="Google Shape;1785;p34"/>
          <p:cNvSpPr txBox="1"/>
          <p:nvPr>
            <p:ph idx="5" type="title"/>
          </p:nvPr>
        </p:nvSpPr>
        <p:spPr>
          <a:xfrm>
            <a:off x="8647425" y="1531850"/>
            <a:ext cx="3164700" cy="346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Check List</a:t>
            </a:r>
            <a:endParaRPr/>
          </a:p>
        </p:txBody>
      </p:sp>
      <p:sp>
        <p:nvSpPr>
          <p:cNvPr id="1786" name="Google Shape;1786;p34"/>
          <p:cNvSpPr txBox="1"/>
          <p:nvPr>
            <p:ph idx="1" type="subTitle"/>
          </p:nvPr>
        </p:nvSpPr>
        <p:spPr>
          <a:xfrm>
            <a:off x="380025" y="2160250"/>
            <a:ext cx="3164700" cy="3972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 </a:t>
            </a:r>
            <a:endParaRPr/>
          </a:p>
          <a:p>
            <a:pPr indent="0" lvl="0" marL="0" rtl="0" algn="l">
              <a:spcBef>
                <a:spcPts val="0"/>
              </a:spcBef>
              <a:spcAft>
                <a:spcPts val="0"/>
              </a:spcAft>
              <a:buNone/>
            </a:pPr>
            <a:r>
              <a:rPr lang="en"/>
              <a:t>Aenean commodo ligula eget dolor.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Lorem ipsum dolor sit amet, consectetuer adipiscing elit. </a:t>
            </a:r>
            <a:endParaRPr/>
          </a:p>
          <a:p>
            <a:pPr indent="0" lvl="0" marL="0" rtl="0" algn="l">
              <a:spcBef>
                <a:spcPts val="0"/>
              </a:spcBef>
              <a:spcAft>
                <a:spcPts val="0"/>
              </a:spcAft>
              <a:buNone/>
            </a:pPr>
            <a:r>
              <a:rPr lang="en"/>
              <a:t>Aenean commodo ligula eget dolor. Aenean massa.</a:t>
            </a:r>
            <a:endParaRPr/>
          </a:p>
        </p:txBody>
      </p:sp>
      <p:sp>
        <p:nvSpPr>
          <p:cNvPr id="1787" name="Google Shape;1787;p34"/>
          <p:cNvSpPr/>
          <p:nvPr>
            <p:ph idx="6" type="pic"/>
          </p:nvPr>
        </p:nvSpPr>
        <p:spPr>
          <a:xfrm>
            <a:off x="4496050" y="4938350"/>
            <a:ext cx="1246800" cy="1246800"/>
          </a:xfrm>
          <a:prstGeom prst="ellipse">
            <a:avLst/>
          </a:prstGeom>
        </p:spPr>
      </p:sp>
      <p:sp>
        <p:nvSpPr>
          <p:cNvPr id="1788" name="Google Shape;1788;p34"/>
          <p:cNvSpPr/>
          <p:nvPr>
            <p:ph idx="7" type="pic"/>
          </p:nvPr>
        </p:nvSpPr>
        <p:spPr>
          <a:xfrm>
            <a:off x="6353825" y="4938350"/>
            <a:ext cx="1246800" cy="1246800"/>
          </a:xfrm>
          <a:prstGeom prst="ellipse">
            <a:avLst/>
          </a:prstGeom>
        </p:spPr>
      </p:sp>
      <p:sp>
        <p:nvSpPr>
          <p:cNvPr id="1789" name="Google Shape;1789;p34"/>
          <p:cNvSpPr txBox="1"/>
          <p:nvPr>
            <p:ph idx="8" type="subTitle"/>
          </p:nvPr>
        </p:nvSpPr>
        <p:spPr>
          <a:xfrm>
            <a:off x="4220850" y="2388850"/>
            <a:ext cx="3775500" cy="991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b="1" lang="en"/>
              <a:t>“</a:t>
            </a:r>
            <a:r>
              <a:rPr b="1" lang="en"/>
              <a:t>Do the best you can until you know better. Then when you know better, do better.”</a:t>
            </a:r>
            <a:endParaRPr b="1"/>
          </a:p>
        </p:txBody>
      </p:sp>
      <p:sp>
        <p:nvSpPr>
          <p:cNvPr id="1790" name="Google Shape;1790;p34"/>
          <p:cNvSpPr txBox="1"/>
          <p:nvPr>
            <p:ph idx="9" type="subTitle"/>
          </p:nvPr>
        </p:nvSpPr>
        <p:spPr>
          <a:xfrm>
            <a:off x="9191125" y="2160250"/>
            <a:ext cx="2495700" cy="3972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Something here.</a:t>
            </a:r>
            <a:endParaRPr/>
          </a:p>
          <a:p>
            <a:pPr indent="0" lvl="0" marL="0" rtl="0" algn="l">
              <a:spcBef>
                <a:spcPts val="0"/>
              </a:spcBef>
              <a:spcAft>
                <a:spcPts val="0"/>
              </a:spcAft>
              <a:buNone/>
            </a:pPr>
            <a:r>
              <a:rPr lang="en"/>
              <a:t>Something else here</a:t>
            </a:r>
            <a:endParaRPr/>
          </a:p>
          <a:p>
            <a:pPr indent="0" lvl="0" marL="0" rtl="0" algn="l">
              <a:spcBef>
                <a:spcPts val="0"/>
              </a:spcBef>
              <a:spcAft>
                <a:spcPts val="0"/>
              </a:spcAft>
              <a:buNone/>
            </a:pPr>
            <a:r>
              <a:rPr lang="en"/>
              <a:t>And a third thing here.</a:t>
            </a:r>
            <a:endParaRPr/>
          </a:p>
          <a:p>
            <a:pPr indent="0" lvl="0" marL="0" rtl="0" algn="l">
              <a:spcBef>
                <a:spcPts val="0"/>
              </a:spcBef>
              <a:spcAft>
                <a:spcPts val="0"/>
              </a:spcAft>
              <a:buNone/>
            </a:pPr>
            <a:r>
              <a:rPr lang="en"/>
              <a:t>Duplicate the check mark. </a:t>
            </a:r>
            <a:endParaRPr/>
          </a:p>
          <a:p>
            <a:pPr indent="0" lvl="0" marL="0" rtl="0" algn="l">
              <a:spcBef>
                <a:spcPts val="0"/>
              </a:spcBef>
              <a:spcAft>
                <a:spcPts val="0"/>
              </a:spcAft>
              <a:buNone/>
            </a:pPr>
            <a:r>
              <a:rPr lang="en"/>
              <a:t>And the check boxes.</a:t>
            </a:r>
            <a:endParaRPr/>
          </a:p>
          <a:p>
            <a:pPr indent="0" lvl="0" marL="0" rtl="0" algn="l">
              <a:spcBef>
                <a:spcPts val="0"/>
              </a:spcBef>
              <a:spcAft>
                <a:spcPts val="0"/>
              </a:spcAft>
              <a:buNone/>
            </a:pPr>
            <a:r>
              <a:t/>
            </a:r>
            <a:endParaRPr/>
          </a:p>
        </p:txBody>
      </p:sp>
      <p:sp>
        <p:nvSpPr>
          <p:cNvPr id="1791" name="Google Shape;1791;p34"/>
          <p:cNvSpPr txBox="1"/>
          <p:nvPr/>
        </p:nvSpPr>
        <p:spPr>
          <a:xfrm>
            <a:off x="3878775" y="3259138"/>
            <a:ext cx="3000000" cy="34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a:solidFill>
                  <a:srgbClr val="181818"/>
                </a:solidFill>
                <a:latin typeface="Merriweather"/>
                <a:ea typeface="Merriweather"/>
                <a:cs typeface="Merriweather"/>
                <a:sym typeface="Merriweather"/>
              </a:rPr>
              <a:t>― </a:t>
            </a:r>
            <a:r>
              <a:rPr b="1" lang="en" sz="1050">
                <a:solidFill>
                  <a:srgbClr val="333333"/>
                </a:solidFill>
                <a:latin typeface="Lato"/>
                <a:ea typeface="Lato"/>
                <a:cs typeface="Lato"/>
                <a:sym typeface="Lato"/>
              </a:rPr>
              <a:t>Maya Angelou</a:t>
            </a:r>
            <a:endParaRPr/>
          </a:p>
        </p:txBody>
      </p:sp>
      <p:grpSp>
        <p:nvGrpSpPr>
          <p:cNvPr id="1792" name="Google Shape;1792;p34"/>
          <p:cNvGrpSpPr/>
          <p:nvPr/>
        </p:nvGrpSpPr>
        <p:grpSpPr>
          <a:xfrm rot="7876729">
            <a:off x="564726" y="5650557"/>
            <a:ext cx="1039473" cy="962105"/>
            <a:chOff x="1800137" y="386015"/>
            <a:chExt cx="1421864" cy="1316154"/>
          </a:xfrm>
        </p:grpSpPr>
        <p:sp>
          <p:nvSpPr>
            <p:cNvPr id="1793" name="Google Shape;1793;p34"/>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1430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94" name="Google Shape;1794;p34"/>
            <p:cNvGrpSpPr/>
            <p:nvPr/>
          </p:nvGrpSpPr>
          <p:grpSpPr>
            <a:xfrm>
              <a:off x="1813274" y="399386"/>
              <a:ext cx="1408727" cy="1302783"/>
              <a:chOff x="1813274" y="399386"/>
              <a:chExt cx="1408727" cy="1302783"/>
            </a:xfrm>
          </p:grpSpPr>
          <p:grpSp>
            <p:nvGrpSpPr>
              <p:cNvPr id="1795" name="Google Shape;1795;p34"/>
              <p:cNvGrpSpPr/>
              <p:nvPr/>
            </p:nvGrpSpPr>
            <p:grpSpPr>
              <a:xfrm>
                <a:off x="1813274" y="399386"/>
                <a:ext cx="1408727" cy="1302783"/>
                <a:chOff x="1813274" y="399386"/>
                <a:chExt cx="1408727" cy="1302783"/>
              </a:xfrm>
            </p:grpSpPr>
            <p:sp>
              <p:nvSpPr>
                <p:cNvPr id="1796" name="Google Shape;1796;p34"/>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7" name="Google Shape;1797;p34"/>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8" name="Google Shape;1798;p34"/>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799" name="Google Shape;1799;p34"/>
              <p:cNvGrpSpPr/>
              <p:nvPr/>
            </p:nvGrpSpPr>
            <p:grpSpPr>
              <a:xfrm>
                <a:off x="2040710" y="579350"/>
                <a:ext cx="884187" cy="760477"/>
                <a:chOff x="2040710" y="579350"/>
                <a:chExt cx="884187" cy="760477"/>
              </a:xfrm>
            </p:grpSpPr>
            <p:sp>
              <p:nvSpPr>
                <p:cNvPr id="1800" name="Google Shape;1800;p34"/>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1" name="Google Shape;1801;p34"/>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2" name="Google Shape;1802;p34"/>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3" name="Google Shape;1803;p34"/>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4" name="Google Shape;1804;p34"/>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5" name="Google Shape;1805;p34"/>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6" name="Google Shape;1806;p34"/>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7" name="Google Shape;1807;p34"/>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8" name="Google Shape;1808;p34"/>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809" name="Google Shape;1809;p34"/>
            <p:cNvGrpSpPr/>
            <p:nvPr/>
          </p:nvGrpSpPr>
          <p:grpSpPr>
            <a:xfrm>
              <a:off x="1800137" y="386015"/>
              <a:ext cx="1421838" cy="1316151"/>
              <a:chOff x="1800137" y="386015"/>
              <a:chExt cx="1421838" cy="1316151"/>
            </a:xfrm>
          </p:grpSpPr>
          <p:sp>
            <p:nvSpPr>
              <p:cNvPr id="1810" name="Google Shape;1810;p34"/>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1" name="Google Shape;1811;p34"/>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2" name="Google Shape;1812;p34"/>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813" name="Google Shape;1813;p34"/>
          <p:cNvGrpSpPr/>
          <p:nvPr/>
        </p:nvGrpSpPr>
        <p:grpSpPr>
          <a:xfrm>
            <a:off x="7565116" y="3096541"/>
            <a:ext cx="753139" cy="806896"/>
            <a:chOff x="1885538" y="2088865"/>
            <a:chExt cx="1251061" cy="1340136"/>
          </a:xfrm>
        </p:grpSpPr>
        <p:sp>
          <p:nvSpPr>
            <p:cNvPr id="1814" name="Google Shape;1814;p34"/>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1430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15" name="Google Shape;1815;p34"/>
            <p:cNvGrpSpPr/>
            <p:nvPr/>
          </p:nvGrpSpPr>
          <p:grpSpPr>
            <a:xfrm>
              <a:off x="1898533" y="2102206"/>
              <a:ext cx="1237710" cy="1326765"/>
              <a:chOff x="1898533" y="2102206"/>
              <a:chExt cx="1237710" cy="1326765"/>
            </a:xfrm>
          </p:grpSpPr>
          <p:sp>
            <p:nvSpPr>
              <p:cNvPr id="1816" name="Google Shape;1816;p34"/>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7" name="Google Shape;1817;p34"/>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8" name="Google Shape;1818;p34"/>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19" name="Google Shape;1819;p34"/>
              <p:cNvGrpSpPr/>
              <p:nvPr/>
            </p:nvGrpSpPr>
            <p:grpSpPr>
              <a:xfrm>
                <a:off x="1991663" y="2209876"/>
                <a:ext cx="1003013" cy="1098512"/>
                <a:chOff x="1991663" y="2209876"/>
                <a:chExt cx="1003013" cy="1098512"/>
              </a:xfrm>
            </p:grpSpPr>
            <p:sp>
              <p:nvSpPr>
                <p:cNvPr id="1820" name="Google Shape;1820;p34"/>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1" name="Google Shape;1821;p34"/>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2" name="Google Shape;1822;p34"/>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3" name="Google Shape;1823;p34"/>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4" name="Google Shape;1824;p34"/>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5" name="Google Shape;1825;p34"/>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6" name="Google Shape;1826;p34"/>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7" name="Google Shape;1827;p34"/>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8" name="Google Shape;1828;p34"/>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9" name="Google Shape;1829;p34"/>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0" name="Google Shape;1830;p34"/>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1" name="Google Shape;1831;p34"/>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2" name="Google Shape;1832;p34"/>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3" name="Google Shape;1833;p34"/>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4" name="Google Shape;1834;p34"/>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5" name="Google Shape;1835;p34"/>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836" name="Google Shape;1836;p34"/>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837" name="Google Shape;1837;p34"/>
          <p:cNvGrpSpPr/>
          <p:nvPr/>
        </p:nvGrpSpPr>
        <p:grpSpPr>
          <a:xfrm>
            <a:off x="11028119" y="5716573"/>
            <a:ext cx="901527" cy="830068"/>
            <a:chOff x="1917709" y="3838343"/>
            <a:chExt cx="1304292" cy="1200908"/>
          </a:xfrm>
        </p:grpSpPr>
        <p:sp>
          <p:nvSpPr>
            <p:cNvPr id="1838" name="Google Shape;1838;p34"/>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143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39" name="Google Shape;1839;p34"/>
            <p:cNvGrpSpPr/>
            <p:nvPr/>
          </p:nvGrpSpPr>
          <p:grpSpPr>
            <a:xfrm>
              <a:off x="1939879" y="3860913"/>
              <a:ext cx="1272699" cy="1169101"/>
              <a:chOff x="1939879" y="3860913"/>
              <a:chExt cx="1272699" cy="1169101"/>
            </a:xfrm>
          </p:grpSpPr>
          <p:sp>
            <p:nvSpPr>
              <p:cNvPr id="1840" name="Google Shape;1840;p34"/>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1" name="Google Shape;1841;p34"/>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2" name="Google Shape;1842;p34"/>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843" name="Google Shape;1843;p34"/>
            <p:cNvGrpSpPr/>
            <p:nvPr/>
          </p:nvGrpSpPr>
          <p:grpSpPr>
            <a:xfrm>
              <a:off x="1917709" y="3838343"/>
              <a:ext cx="1304292" cy="1200908"/>
              <a:chOff x="1917709" y="3838343"/>
              <a:chExt cx="1304292" cy="1200908"/>
            </a:xfrm>
          </p:grpSpPr>
          <p:sp>
            <p:nvSpPr>
              <p:cNvPr id="1844" name="Google Shape;1844;p34"/>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5" name="Google Shape;1845;p34"/>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846" name="Google Shape;1846;p34"/>
          <p:cNvGrpSpPr/>
          <p:nvPr/>
        </p:nvGrpSpPr>
        <p:grpSpPr>
          <a:xfrm rot="1352000">
            <a:off x="10825187" y="744627"/>
            <a:ext cx="1065299" cy="930457"/>
            <a:chOff x="3540572" y="5251367"/>
            <a:chExt cx="1462718" cy="1277572"/>
          </a:xfrm>
        </p:grpSpPr>
        <p:sp>
          <p:nvSpPr>
            <p:cNvPr id="1847" name="Google Shape;1847;p34"/>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143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48" name="Google Shape;1848;p34"/>
            <p:cNvGrpSpPr/>
            <p:nvPr/>
          </p:nvGrpSpPr>
          <p:grpSpPr>
            <a:xfrm>
              <a:off x="3553994" y="5264713"/>
              <a:ext cx="1448907" cy="1263939"/>
              <a:chOff x="3553994" y="5264713"/>
              <a:chExt cx="1448907" cy="1263939"/>
            </a:xfrm>
          </p:grpSpPr>
          <p:sp>
            <p:nvSpPr>
              <p:cNvPr id="1849" name="Google Shape;1849;p34"/>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0" name="Google Shape;1850;p34"/>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1" name="Google Shape;1851;p34"/>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2" name="Google Shape;1852;p34"/>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3" name="Google Shape;1853;p34"/>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54" name="Google Shape;1854;p34"/>
              <p:cNvGrpSpPr/>
              <p:nvPr/>
            </p:nvGrpSpPr>
            <p:grpSpPr>
              <a:xfrm>
                <a:off x="4051759" y="5375948"/>
                <a:ext cx="571739" cy="1057739"/>
                <a:chOff x="4051759" y="5375948"/>
                <a:chExt cx="571739" cy="1057739"/>
              </a:xfrm>
            </p:grpSpPr>
            <p:sp>
              <p:nvSpPr>
                <p:cNvPr id="1855" name="Google Shape;1855;p34"/>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6" name="Google Shape;1856;p34"/>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7" name="Google Shape;1857;p34"/>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858" name="Google Shape;1858;p34"/>
              <p:cNvGrpSpPr/>
              <p:nvPr/>
            </p:nvGrpSpPr>
            <p:grpSpPr>
              <a:xfrm>
                <a:off x="3794621" y="5459918"/>
                <a:ext cx="1079649" cy="997846"/>
                <a:chOff x="3794621" y="5459918"/>
                <a:chExt cx="1079649" cy="997846"/>
              </a:xfrm>
            </p:grpSpPr>
            <p:sp>
              <p:nvSpPr>
                <p:cNvPr id="1859" name="Google Shape;1859;p34"/>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0" name="Google Shape;1860;p34"/>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1" name="Google Shape;1861;p34"/>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2" name="Google Shape;1862;p34"/>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3" name="Google Shape;1863;p34"/>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4" name="Google Shape;1864;p34"/>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5" name="Google Shape;1865;p34"/>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6" name="Google Shape;1866;p34"/>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7" name="Google Shape;1867;p34"/>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8" name="Google Shape;1868;p34"/>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9" name="Google Shape;1869;p34"/>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0" name="Google Shape;1870;p34"/>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1" name="Google Shape;1871;p34"/>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2" name="Google Shape;1872;p34"/>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873" name="Google Shape;1873;p34"/>
            <p:cNvGrpSpPr/>
            <p:nvPr/>
          </p:nvGrpSpPr>
          <p:grpSpPr>
            <a:xfrm>
              <a:off x="3540572" y="5251367"/>
              <a:ext cx="1462718" cy="1277572"/>
              <a:chOff x="3540572" y="5251367"/>
              <a:chExt cx="1462718" cy="1277572"/>
            </a:xfrm>
          </p:grpSpPr>
          <p:sp>
            <p:nvSpPr>
              <p:cNvPr id="1874" name="Google Shape;1874;p34"/>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5" name="Google Shape;1875;p34"/>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6" name="Google Shape;1876;p34"/>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7" name="Google Shape;1877;p34"/>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878" name="Google Shape;1878;p34"/>
          <p:cNvGrpSpPr/>
          <p:nvPr/>
        </p:nvGrpSpPr>
        <p:grpSpPr>
          <a:xfrm>
            <a:off x="320160" y="365743"/>
            <a:ext cx="701032" cy="969007"/>
            <a:chOff x="5466252" y="2545094"/>
            <a:chExt cx="1370006" cy="1893701"/>
          </a:xfrm>
        </p:grpSpPr>
        <p:sp>
          <p:nvSpPr>
            <p:cNvPr id="1879" name="Google Shape;1879;p34"/>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1430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80" name="Google Shape;1880;p34"/>
            <p:cNvGrpSpPr/>
            <p:nvPr/>
          </p:nvGrpSpPr>
          <p:grpSpPr>
            <a:xfrm>
              <a:off x="5466252" y="2545094"/>
              <a:ext cx="1370006" cy="1893701"/>
              <a:chOff x="5466252" y="2545094"/>
              <a:chExt cx="1370006" cy="1893701"/>
            </a:xfrm>
          </p:grpSpPr>
          <p:sp>
            <p:nvSpPr>
              <p:cNvPr id="1881" name="Google Shape;1881;p34"/>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2" name="Google Shape;1882;p34"/>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83" name="Google Shape;1883;p34"/>
              <p:cNvGrpSpPr/>
              <p:nvPr/>
            </p:nvGrpSpPr>
            <p:grpSpPr>
              <a:xfrm>
                <a:off x="5466252" y="2545094"/>
                <a:ext cx="1072857" cy="867044"/>
                <a:chOff x="5466252" y="2545094"/>
                <a:chExt cx="1072857" cy="867044"/>
              </a:xfrm>
            </p:grpSpPr>
            <p:sp>
              <p:nvSpPr>
                <p:cNvPr id="1884" name="Google Shape;1884;p34"/>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5" name="Google Shape;1885;p34"/>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6" name="Google Shape;1886;p34"/>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7" name="Google Shape;1887;p34"/>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8" name="Google Shape;1888;p34"/>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9" name="Google Shape;1889;p34"/>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0" name="Google Shape;1890;p34"/>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1" name="Google Shape;1891;p34"/>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892" name="Google Shape;1892;p34"/>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893" name="Google Shape;1893;p34"/>
          <p:cNvSpPr/>
          <p:nvPr/>
        </p:nvSpPr>
        <p:spPr>
          <a:xfrm>
            <a:off x="8834200" y="4545850"/>
            <a:ext cx="271800" cy="27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34"/>
          <p:cNvSpPr/>
          <p:nvPr/>
        </p:nvSpPr>
        <p:spPr>
          <a:xfrm>
            <a:off x="8860563" y="2627513"/>
            <a:ext cx="219075" cy="357175"/>
          </a:xfrm>
          <a:custGeom>
            <a:rect b="b" l="l" r="r" t="t"/>
            <a:pathLst>
              <a:path extrusionOk="0" h="14287" w="8763">
                <a:moveTo>
                  <a:pt x="0" y="6286"/>
                </a:moveTo>
                <a:lnTo>
                  <a:pt x="4762" y="14287"/>
                </a:lnTo>
                <a:lnTo>
                  <a:pt x="8763" y="0"/>
                </a:lnTo>
              </a:path>
            </a:pathLst>
          </a:custGeom>
          <a:noFill/>
          <a:ln cap="rnd" cmpd="sng" w="28575">
            <a:solidFill>
              <a:schemeClr val="dk2"/>
            </a:solidFill>
            <a:prstDash val="solid"/>
            <a:round/>
            <a:headEnd len="med" w="med" type="none"/>
            <a:tailEnd len="med" w="med" type="none"/>
          </a:ln>
        </p:spPr>
      </p:sp>
      <p:sp>
        <p:nvSpPr>
          <p:cNvPr id="1895" name="Google Shape;1895;p34"/>
          <p:cNvSpPr/>
          <p:nvPr/>
        </p:nvSpPr>
        <p:spPr>
          <a:xfrm>
            <a:off x="8864650" y="2175750"/>
            <a:ext cx="219075" cy="357175"/>
          </a:xfrm>
          <a:custGeom>
            <a:rect b="b" l="l" r="r" t="t"/>
            <a:pathLst>
              <a:path extrusionOk="0" h="14287" w="8763">
                <a:moveTo>
                  <a:pt x="0" y="6286"/>
                </a:moveTo>
                <a:lnTo>
                  <a:pt x="4762" y="14287"/>
                </a:lnTo>
                <a:lnTo>
                  <a:pt x="8763" y="0"/>
                </a:lnTo>
              </a:path>
            </a:pathLst>
          </a:custGeom>
          <a:noFill/>
          <a:ln cap="rnd" cmpd="sng" w="28575">
            <a:solidFill>
              <a:schemeClr val="dk2"/>
            </a:solidFill>
            <a:prstDash val="solid"/>
            <a:round/>
            <a:headEnd len="med" w="med" type="none"/>
            <a:tailEnd len="med" w="med" type="none"/>
          </a:ln>
        </p:spPr>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9" name="Shape 1899"/>
        <p:cNvGrpSpPr/>
        <p:nvPr/>
      </p:nvGrpSpPr>
      <p:grpSpPr>
        <a:xfrm>
          <a:off x="0" y="0"/>
          <a:ext cx="0" cy="0"/>
          <a:chOff x="0" y="0"/>
          <a:chExt cx="0" cy="0"/>
        </a:xfrm>
      </p:grpSpPr>
      <p:sp>
        <p:nvSpPr>
          <p:cNvPr id="1900" name="Google Shape;1900;p35"/>
          <p:cNvSpPr/>
          <p:nvPr/>
        </p:nvSpPr>
        <p:spPr>
          <a:xfrm>
            <a:off x="4795155" y="1545215"/>
            <a:ext cx="2601532" cy="653708"/>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Credits.</a:t>
            </a:r>
          </a:p>
        </p:txBody>
      </p:sp>
      <p:sp>
        <p:nvSpPr>
          <p:cNvPr id="1901" name="Google Shape;1901;p35"/>
          <p:cNvSpPr txBox="1"/>
          <p:nvPr>
            <p:ph type="title"/>
          </p:nvPr>
        </p:nvSpPr>
        <p:spPr>
          <a:xfrm>
            <a:off x="1594119" y="1387125"/>
            <a:ext cx="9003600" cy="969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C</a:t>
            </a:r>
            <a:r>
              <a:rPr lang="en">
                <a:solidFill>
                  <a:schemeClr val="accent2"/>
                </a:solidFill>
              </a:rPr>
              <a:t>r</a:t>
            </a:r>
            <a:r>
              <a:rPr lang="en">
                <a:solidFill>
                  <a:schemeClr val="accent4"/>
                </a:solidFill>
              </a:rPr>
              <a:t>e</a:t>
            </a:r>
            <a:r>
              <a:rPr lang="en">
                <a:solidFill>
                  <a:schemeClr val="accent3"/>
                </a:solidFill>
              </a:rPr>
              <a:t>d</a:t>
            </a:r>
            <a:r>
              <a:rPr lang="en">
                <a:solidFill>
                  <a:schemeClr val="accent1"/>
                </a:solidFill>
              </a:rPr>
              <a:t>i</a:t>
            </a:r>
            <a:r>
              <a:rPr lang="en">
                <a:solidFill>
                  <a:schemeClr val="accent2"/>
                </a:solidFill>
              </a:rPr>
              <a:t>t</a:t>
            </a:r>
            <a:r>
              <a:rPr lang="en">
                <a:solidFill>
                  <a:schemeClr val="accent4"/>
                </a:solidFill>
              </a:rPr>
              <a:t>s.</a:t>
            </a:r>
            <a:endParaRPr>
              <a:solidFill>
                <a:schemeClr val="accent4"/>
              </a:solidFill>
            </a:endParaRPr>
          </a:p>
        </p:txBody>
      </p:sp>
      <p:sp>
        <p:nvSpPr>
          <p:cNvPr id="1902" name="Google Shape;1902;p35"/>
          <p:cNvSpPr txBox="1"/>
          <p:nvPr>
            <p:ph idx="1" type="body"/>
          </p:nvPr>
        </p:nvSpPr>
        <p:spPr>
          <a:xfrm>
            <a:off x="1594275" y="2768775"/>
            <a:ext cx="9003600" cy="2233800"/>
          </a:xfrm>
          <a:prstGeom prst="rect">
            <a:avLst/>
          </a:prstGeom>
        </p:spPr>
        <p:txBody>
          <a:bodyPr anchorCtr="0" anchor="t" bIns="121900" lIns="121900" spcFirstLastPara="1" rIns="121900" wrap="square" tIns="121900">
            <a:noAutofit/>
          </a:bodyPr>
          <a:lstStyle/>
          <a:p>
            <a:pPr indent="0" lvl="0" marL="0" rtl="0" algn="ctr">
              <a:lnSpc>
                <a:spcPct val="200000"/>
              </a:lnSpc>
              <a:spcBef>
                <a:spcPts val="0"/>
              </a:spcBef>
              <a:spcAft>
                <a:spcPts val="0"/>
              </a:spcAft>
              <a:buNone/>
            </a:pPr>
            <a:r>
              <a:rPr lang="en" sz="2400"/>
              <a:t>Presentation Template: </a:t>
            </a:r>
            <a:r>
              <a:rPr lang="en" sz="2400" u="sng">
                <a:solidFill>
                  <a:schemeClr val="hlink"/>
                </a:solidFill>
                <a:hlinkClick r:id="rId3"/>
              </a:rPr>
              <a:t>SlidesMania</a:t>
            </a:r>
            <a:endParaRPr sz="2400"/>
          </a:p>
          <a:p>
            <a:pPr indent="0" lvl="0" marL="0" rtl="0" algn="ctr">
              <a:lnSpc>
                <a:spcPct val="200000"/>
              </a:lnSpc>
              <a:spcBef>
                <a:spcPts val="0"/>
              </a:spcBef>
              <a:spcAft>
                <a:spcPts val="0"/>
              </a:spcAft>
              <a:buNone/>
            </a:pPr>
            <a:r>
              <a:rPr lang="en" sz="2400"/>
              <a:t>Sample Images: </a:t>
            </a:r>
            <a:r>
              <a:rPr lang="en" sz="2400" u="sng">
                <a:solidFill>
                  <a:schemeClr val="hlink"/>
                </a:solidFill>
                <a:hlinkClick r:id="rId4"/>
              </a:rPr>
              <a:t>Unsplash</a:t>
            </a:r>
            <a:endParaRPr sz="2400"/>
          </a:p>
          <a:p>
            <a:pPr indent="0" lvl="0" marL="0" rtl="0" algn="ctr">
              <a:lnSpc>
                <a:spcPct val="200000"/>
              </a:lnSpc>
              <a:spcBef>
                <a:spcPts val="0"/>
              </a:spcBef>
              <a:spcAft>
                <a:spcPts val="0"/>
              </a:spcAft>
              <a:buNone/>
            </a:pPr>
            <a:r>
              <a:rPr lang="en"/>
              <a:t>Fonts used in this presentation: Happy Monkey and </a:t>
            </a:r>
            <a:r>
              <a:rPr b="0" lang="en">
                <a:latin typeface="Spicy Rice"/>
                <a:ea typeface="Spicy Rice"/>
                <a:cs typeface="Spicy Rice"/>
                <a:sym typeface="Spicy Rice"/>
              </a:rPr>
              <a:t>Spicy Rice.</a:t>
            </a:r>
            <a:endParaRPr b="0">
              <a:latin typeface="Spicy Rice"/>
              <a:ea typeface="Spicy Rice"/>
              <a:cs typeface="Spicy Rice"/>
              <a:sym typeface="Spicy Rice"/>
            </a:endParaRPr>
          </a:p>
        </p:txBody>
      </p:sp>
      <p:grpSp>
        <p:nvGrpSpPr>
          <p:cNvPr id="1903" name="Google Shape;1903;p35"/>
          <p:cNvGrpSpPr/>
          <p:nvPr/>
        </p:nvGrpSpPr>
        <p:grpSpPr>
          <a:xfrm rot="-2700000">
            <a:off x="10716609" y="320304"/>
            <a:ext cx="740248" cy="1837547"/>
            <a:chOff x="6095999" y="386014"/>
            <a:chExt cx="740255" cy="1837565"/>
          </a:xfrm>
        </p:grpSpPr>
        <p:grpSp>
          <p:nvGrpSpPr>
            <p:cNvPr id="1904" name="Google Shape;1904;p35"/>
            <p:cNvGrpSpPr/>
            <p:nvPr/>
          </p:nvGrpSpPr>
          <p:grpSpPr>
            <a:xfrm>
              <a:off x="6109421" y="399477"/>
              <a:ext cx="713459" cy="1810787"/>
              <a:chOff x="6109421" y="399477"/>
              <a:chExt cx="713459" cy="1810787"/>
            </a:xfrm>
          </p:grpSpPr>
          <p:sp>
            <p:nvSpPr>
              <p:cNvPr id="1905" name="Google Shape;1905;p35"/>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solidFill>
                <a:srgbClr val="FDFF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6" name="Google Shape;1906;p35"/>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noFill/>
              <a:ln cap="flat" cmpd="sng" w="179975">
                <a:solidFill>
                  <a:srgbClr val="FFFEFC"/>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907" name="Google Shape;1907;p35"/>
            <p:cNvSpPr/>
            <p:nvPr/>
          </p:nvSpPr>
          <p:spPr>
            <a:xfrm>
              <a:off x="6388495" y="1556451"/>
              <a:ext cx="168087" cy="660397"/>
            </a:xfrm>
            <a:custGeom>
              <a:rect b="b" l="l" r="r" t="t"/>
              <a:pathLst>
                <a:path extrusionOk="0" h="660397" w="168087">
                  <a:moveTo>
                    <a:pt x="0" y="84044"/>
                  </a:moveTo>
                  <a:cubicBezTo>
                    <a:pt x="0" y="37625"/>
                    <a:pt x="37625" y="0"/>
                    <a:pt x="84044" y="0"/>
                  </a:cubicBezTo>
                  <a:lnTo>
                    <a:pt x="84044" y="0"/>
                  </a:lnTo>
                  <a:cubicBezTo>
                    <a:pt x="130456" y="0"/>
                    <a:pt x="168088" y="37625"/>
                    <a:pt x="168088" y="84044"/>
                  </a:cubicBezTo>
                  <a:lnTo>
                    <a:pt x="168088" y="576353"/>
                  </a:lnTo>
                  <a:cubicBezTo>
                    <a:pt x="168088" y="622765"/>
                    <a:pt x="130456" y="660397"/>
                    <a:pt x="84044" y="660397"/>
                  </a:cubicBezTo>
                  <a:lnTo>
                    <a:pt x="84044" y="660397"/>
                  </a:lnTo>
                  <a:cubicBezTo>
                    <a:pt x="37625" y="660397"/>
                    <a:pt x="0" y="622765"/>
                    <a:pt x="0" y="576353"/>
                  </a:cubicBezTo>
                  <a:lnTo>
                    <a:pt x="0" y="84044"/>
                  </a:lnTo>
                  <a:close/>
                </a:path>
              </a:pathLst>
            </a:custGeom>
            <a:solidFill>
              <a:srgbClr val="DBAB9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8" name="Google Shape;1908;p35"/>
            <p:cNvSpPr/>
            <p:nvPr/>
          </p:nvSpPr>
          <p:spPr>
            <a:xfrm>
              <a:off x="6368705" y="1536480"/>
              <a:ext cx="194850" cy="687099"/>
            </a:xfrm>
            <a:custGeom>
              <a:rect b="b" l="l" r="r" t="t"/>
              <a:pathLst>
                <a:path extrusionOk="0" h="687099" w="194850">
                  <a:moveTo>
                    <a:pt x="97526" y="0"/>
                  </a:moveTo>
                  <a:cubicBezTo>
                    <a:pt x="43713" y="0"/>
                    <a:pt x="0" y="43505"/>
                    <a:pt x="0" y="97318"/>
                  </a:cubicBezTo>
                  <a:cubicBezTo>
                    <a:pt x="0" y="101162"/>
                    <a:pt x="0" y="585723"/>
                    <a:pt x="0" y="589567"/>
                  </a:cubicBezTo>
                  <a:cubicBezTo>
                    <a:pt x="0" y="643379"/>
                    <a:pt x="43713" y="687099"/>
                    <a:pt x="97526" y="687099"/>
                  </a:cubicBezTo>
                  <a:cubicBezTo>
                    <a:pt x="151338" y="687099"/>
                    <a:pt x="194844" y="643379"/>
                    <a:pt x="194850" y="589567"/>
                  </a:cubicBezTo>
                  <a:lnTo>
                    <a:pt x="194850" y="97318"/>
                  </a:lnTo>
                  <a:cubicBezTo>
                    <a:pt x="194850" y="43505"/>
                    <a:pt x="151338" y="0"/>
                    <a:pt x="97526" y="0"/>
                  </a:cubicBezTo>
                  <a:close/>
                  <a:moveTo>
                    <a:pt x="97526" y="13395"/>
                  </a:moveTo>
                  <a:cubicBezTo>
                    <a:pt x="143944" y="13395"/>
                    <a:pt x="181449" y="50906"/>
                    <a:pt x="181456" y="97318"/>
                  </a:cubicBezTo>
                  <a:lnTo>
                    <a:pt x="181456" y="589567"/>
                  </a:lnTo>
                  <a:cubicBezTo>
                    <a:pt x="181456" y="635986"/>
                    <a:pt x="143944" y="673705"/>
                    <a:pt x="97526" y="673705"/>
                  </a:cubicBezTo>
                  <a:cubicBezTo>
                    <a:pt x="51114" y="673705"/>
                    <a:pt x="13395" y="635986"/>
                    <a:pt x="13395" y="589567"/>
                  </a:cubicBezTo>
                  <a:lnTo>
                    <a:pt x="13395" y="97318"/>
                  </a:lnTo>
                  <a:cubicBezTo>
                    <a:pt x="13395" y="50906"/>
                    <a:pt x="51114" y="13395"/>
                    <a:pt x="9752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9" name="Google Shape;1909;p35"/>
            <p:cNvSpPr/>
            <p:nvPr/>
          </p:nvSpPr>
          <p:spPr>
            <a:xfrm>
              <a:off x="6457946" y="1596072"/>
              <a:ext cx="29179" cy="540978"/>
            </a:xfrm>
            <a:custGeom>
              <a:rect b="b" l="l" r="r" t="t"/>
              <a:pathLst>
                <a:path extrusionOk="0" h="540978" w="29179">
                  <a:moveTo>
                    <a:pt x="0" y="14587"/>
                  </a:moveTo>
                  <a:cubicBezTo>
                    <a:pt x="0" y="6530"/>
                    <a:pt x="6530" y="0"/>
                    <a:pt x="14593" y="0"/>
                  </a:cubicBezTo>
                  <a:lnTo>
                    <a:pt x="14593" y="0"/>
                  </a:lnTo>
                  <a:cubicBezTo>
                    <a:pt x="22650" y="0"/>
                    <a:pt x="29180" y="6530"/>
                    <a:pt x="29180" y="14587"/>
                  </a:cubicBezTo>
                  <a:lnTo>
                    <a:pt x="29180" y="526385"/>
                  </a:lnTo>
                  <a:cubicBezTo>
                    <a:pt x="29180" y="534442"/>
                    <a:pt x="22650" y="540978"/>
                    <a:pt x="14593" y="540978"/>
                  </a:cubicBezTo>
                  <a:lnTo>
                    <a:pt x="14593" y="540978"/>
                  </a:lnTo>
                  <a:cubicBezTo>
                    <a:pt x="6530" y="540978"/>
                    <a:pt x="0" y="534442"/>
                    <a:pt x="0" y="526385"/>
                  </a:cubicBezTo>
                  <a:lnTo>
                    <a:pt x="0" y="14587"/>
                  </a:lnTo>
                  <a:close/>
                </a:path>
              </a:pathLst>
            </a:custGeom>
            <a:solidFill>
              <a:srgbClr val="9E6D5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0" name="Google Shape;1910;p35"/>
            <p:cNvSpPr/>
            <p:nvPr/>
          </p:nvSpPr>
          <p:spPr>
            <a:xfrm>
              <a:off x="6115810" y="406153"/>
              <a:ext cx="713459" cy="1298333"/>
            </a:xfrm>
            <a:custGeom>
              <a:rect b="b" l="l" r="r" t="t"/>
              <a:pathLst>
                <a:path extrusionOk="0" h="1298333" w="713459">
                  <a:moveTo>
                    <a:pt x="356730" y="0"/>
                  </a:moveTo>
                  <a:cubicBezTo>
                    <a:pt x="161605" y="0"/>
                    <a:pt x="3315" y="130357"/>
                    <a:pt x="315" y="292070"/>
                  </a:cubicBezTo>
                  <a:cubicBezTo>
                    <a:pt x="281" y="293624"/>
                    <a:pt x="0" y="295117"/>
                    <a:pt x="0" y="296678"/>
                  </a:cubicBezTo>
                  <a:lnTo>
                    <a:pt x="0" y="1169432"/>
                  </a:lnTo>
                  <a:cubicBezTo>
                    <a:pt x="0" y="1240617"/>
                    <a:pt x="45387" y="1298334"/>
                    <a:pt x="101336" y="1298334"/>
                  </a:cubicBezTo>
                  <a:lnTo>
                    <a:pt x="612117" y="1298334"/>
                  </a:lnTo>
                  <a:cubicBezTo>
                    <a:pt x="668072" y="1298334"/>
                    <a:pt x="713460" y="1240617"/>
                    <a:pt x="713460" y="1169432"/>
                  </a:cubicBezTo>
                  <a:lnTo>
                    <a:pt x="713460" y="296678"/>
                  </a:lnTo>
                  <a:cubicBezTo>
                    <a:pt x="713460" y="295124"/>
                    <a:pt x="713172" y="293624"/>
                    <a:pt x="713145" y="292070"/>
                  </a:cubicBezTo>
                  <a:cubicBezTo>
                    <a:pt x="710144" y="130357"/>
                    <a:pt x="551848" y="0"/>
                    <a:pt x="35673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1" name="Google Shape;1911;p35"/>
            <p:cNvSpPr/>
            <p:nvPr/>
          </p:nvSpPr>
          <p:spPr>
            <a:xfrm>
              <a:off x="6095999" y="386014"/>
              <a:ext cx="740255" cy="1325223"/>
            </a:xfrm>
            <a:custGeom>
              <a:rect b="b" l="l" r="r" t="t"/>
              <a:pathLst>
                <a:path extrusionOk="0" h="1325223" w="740255">
                  <a:moveTo>
                    <a:pt x="370232" y="0"/>
                  </a:moveTo>
                  <a:cubicBezTo>
                    <a:pt x="168557" y="0"/>
                    <a:pt x="3570" y="135537"/>
                    <a:pt x="422" y="305350"/>
                  </a:cubicBezTo>
                  <a:cubicBezTo>
                    <a:pt x="415" y="305491"/>
                    <a:pt x="0" y="308900"/>
                    <a:pt x="0" y="310166"/>
                  </a:cubicBezTo>
                  <a:lnTo>
                    <a:pt x="0" y="1182907"/>
                  </a:lnTo>
                  <a:cubicBezTo>
                    <a:pt x="0" y="1260870"/>
                    <a:pt x="50538" y="1325224"/>
                    <a:pt x="114691" y="1325224"/>
                  </a:cubicBezTo>
                  <a:lnTo>
                    <a:pt x="625565" y="1325224"/>
                  </a:lnTo>
                  <a:cubicBezTo>
                    <a:pt x="689725" y="1325224"/>
                    <a:pt x="740256" y="1260870"/>
                    <a:pt x="740256" y="1182907"/>
                  </a:cubicBezTo>
                  <a:lnTo>
                    <a:pt x="740256" y="310166"/>
                  </a:lnTo>
                  <a:cubicBezTo>
                    <a:pt x="740256" y="308900"/>
                    <a:pt x="740209" y="308029"/>
                    <a:pt x="740048" y="306402"/>
                  </a:cubicBezTo>
                  <a:cubicBezTo>
                    <a:pt x="740048" y="306395"/>
                    <a:pt x="740048" y="305491"/>
                    <a:pt x="740048" y="305350"/>
                  </a:cubicBezTo>
                  <a:cubicBezTo>
                    <a:pt x="736900" y="135537"/>
                    <a:pt x="571913" y="0"/>
                    <a:pt x="370232" y="0"/>
                  </a:cubicBezTo>
                  <a:close/>
                  <a:moveTo>
                    <a:pt x="370232" y="13395"/>
                  </a:moveTo>
                  <a:cubicBezTo>
                    <a:pt x="565357" y="13395"/>
                    <a:pt x="723653" y="143851"/>
                    <a:pt x="726653" y="305565"/>
                  </a:cubicBezTo>
                  <a:cubicBezTo>
                    <a:pt x="726680" y="307119"/>
                    <a:pt x="726861" y="308605"/>
                    <a:pt x="726861" y="310166"/>
                  </a:cubicBezTo>
                  <a:lnTo>
                    <a:pt x="726861" y="1182907"/>
                  </a:lnTo>
                  <a:cubicBezTo>
                    <a:pt x="726861" y="1254085"/>
                    <a:pt x="681520" y="1311829"/>
                    <a:pt x="625565" y="1311829"/>
                  </a:cubicBezTo>
                  <a:lnTo>
                    <a:pt x="114691" y="1311829"/>
                  </a:lnTo>
                  <a:cubicBezTo>
                    <a:pt x="58742" y="1311829"/>
                    <a:pt x="13395" y="1254085"/>
                    <a:pt x="13395" y="1182907"/>
                  </a:cubicBezTo>
                  <a:lnTo>
                    <a:pt x="13395" y="310166"/>
                  </a:lnTo>
                  <a:cubicBezTo>
                    <a:pt x="13395" y="308605"/>
                    <a:pt x="13783" y="307119"/>
                    <a:pt x="13816" y="305565"/>
                  </a:cubicBezTo>
                  <a:cubicBezTo>
                    <a:pt x="16817" y="143851"/>
                    <a:pt x="175113" y="13395"/>
                    <a:pt x="370232"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2" name="Google Shape;1912;p35"/>
            <p:cNvSpPr/>
            <p:nvPr/>
          </p:nvSpPr>
          <p:spPr>
            <a:xfrm>
              <a:off x="6520693" y="599213"/>
              <a:ext cx="148953" cy="1010347"/>
            </a:xfrm>
            <a:custGeom>
              <a:rect b="b" l="l" r="r" t="t"/>
              <a:pathLst>
                <a:path extrusionOk="0" h="1010347" w="148953">
                  <a:moveTo>
                    <a:pt x="0" y="66914"/>
                  </a:moveTo>
                  <a:cubicBezTo>
                    <a:pt x="0" y="29959"/>
                    <a:pt x="33346" y="0"/>
                    <a:pt x="74480" y="0"/>
                  </a:cubicBezTo>
                  <a:lnTo>
                    <a:pt x="74480" y="0"/>
                  </a:lnTo>
                  <a:cubicBezTo>
                    <a:pt x="115608" y="0"/>
                    <a:pt x="148954" y="29959"/>
                    <a:pt x="148954" y="66914"/>
                  </a:cubicBezTo>
                  <a:lnTo>
                    <a:pt x="148954" y="943428"/>
                  </a:lnTo>
                  <a:cubicBezTo>
                    <a:pt x="148954" y="980384"/>
                    <a:pt x="115608" y="1010347"/>
                    <a:pt x="74480" y="1010347"/>
                  </a:cubicBezTo>
                  <a:lnTo>
                    <a:pt x="74480"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3" name="Google Shape;1913;p35"/>
            <p:cNvSpPr/>
            <p:nvPr/>
          </p:nvSpPr>
          <p:spPr>
            <a:xfrm>
              <a:off x="6545908" y="628622"/>
              <a:ext cx="73911" cy="951523"/>
            </a:xfrm>
            <a:custGeom>
              <a:rect b="b" l="l" r="r" t="t"/>
              <a:pathLst>
                <a:path extrusionOk="0" h="951523" w="73911">
                  <a:moveTo>
                    <a:pt x="0" y="33792"/>
                  </a:moveTo>
                  <a:cubicBezTo>
                    <a:pt x="0" y="15128"/>
                    <a:pt x="16549" y="0"/>
                    <a:pt x="36956" y="0"/>
                  </a:cubicBezTo>
                  <a:lnTo>
                    <a:pt x="36956" y="0"/>
                  </a:lnTo>
                  <a:cubicBezTo>
                    <a:pt x="57369" y="0"/>
                    <a:pt x="73911" y="15128"/>
                    <a:pt x="73911" y="33792"/>
                  </a:cubicBezTo>
                  <a:lnTo>
                    <a:pt x="73911" y="917736"/>
                  </a:lnTo>
                  <a:cubicBezTo>
                    <a:pt x="73911" y="936394"/>
                    <a:pt x="57369" y="951523"/>
                    <a:pt x="36956" y="951523"/>
                  </a:cubicBezTo>
                  <a:lnTo>
                    <a:pt x="36956" y="951523"/>
                  </a:lnTo>
                  <a:cubicBezTo>
                    <a:pt x="16549"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4" name="Google Shape;1914;p35"/>
            <p:cNvSpPr/>
            <p:nvPr/>
          </p:nvSpPr>
          <p:spPr>
            <a:xfrm>
              <a:off x="6244122" y="599213"/>
              <a:ext cx="148947" cy="1010347"/>
            </a:xfrm>
            <a:custGeom>
              <a:rect b="b" l="l" r="r" t="t"/>
              <a:pathLst>
                <a:path extrusionOk="0" h="1010347" w="148947">
                  <a:moveTo>
                    <a:pt x="0" y="66914"/>
                  </a:moveTo>
                  <a:cubicBezTo>
                    <a:pt x="0" y="29959"/>
                    <a:pt x="33346" y="0"/>
                    <a:pt x="74474" y="0"/>
                  </a:cubicBezTo>
                  <a:lnTo>
                    <a:pt x="74474" y="0"/>
                  </a:lnTo>
                  <a:cubicBezTo>
                    <a:pt x="115608" y="0"/>
                    <a:pt x="148947" y="29959"/>
                    <a:pt x="148947" y="66914"/>
                  </a:cubicBezTo>
                  <a:lnTo>
                    <a:pt x="148947" y="943428"/>
                  </a:lnTo>
                  <a:cubicBezTo>
                    <a:pt x="148947" y="980384"/>
                    <a:pt x="115608" y="1010347"/>
                    <a:pt x="74474" y="1010347"/>
                  </a:cubicBezTo>
                  <a:lnTo>
                    <a:pt x="74474"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5" name="Google Shape;1915;p35"/>
            <p:cNvSpPr/>
            <p:nvPr/>
          </p:nvSpPr>
          <p:spPr>
            <a:xfrm>
              <a:off x="6269338" y="628622"/>
              <a:ext cx="73911" cy="951523"/>
            </a:xfrm>
            <a:custGeom>
              <a:rect b="b" l="l" r="r" t="t"/>
              <a:pathLst>
                <a:path extrusionOk="0" h="951523" w="73911">
                  <a:moveTo>
                    <a:pt x="0" y="33792"/>
                  </a:moveTo>
                  <a:cubicBezTo>
                    <a:pt x="0" y="15128"/>
                    <a:pt x="16542" y="0"/>
                    <a:pt x="36956" y="0"/>
                  </a:cubicBezTo>
                  <a:lnTo>
                    <a:pt x="36956" y="0"/>
                  </a:lnTo>
                  <a:cubicBezTo>
                    <a:pt x="57362" y="0"/>
                    <a:pt x="73911" y="15128"/>
                    <a:pt x="73911" y="33792"/>
                  </a:cubicBezTo>
                  <a:lnTo>
                    <a:pt x="73911" y="917736"/>
                  </a:lnTo>
                  <a:cubicBezTo>
                    <a:pt x="73911" y="936394"/>
                    <a:pt x="57362" y="951523"/>
                    <a:pt x="36956" y="951523"/>
                  </a:cubicBezTo>
                  <a:lnTo>
                    <a:pt x="36956" y="951523"/>
                  </a:lnTo>
                  <a:cubicBezTo>
                    <a:pt x="16542"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916" name="Google Shape;1916;p35"/>
          <p:cNvGrpSpPr/>
          <p:nvPr/>
        </p:nvGrpSpPr>
        <p:grpSpPr>
          <a:xfrm>
            <a:off x="431413" y="4411211"/>
            <a:ext cx="1370006" cy="1893701"/>
            <a:chOff x="5466252" y="2545094"/>
            <a:chExt cx="1370006" cy="1893701"/>
          </a:xfrm>
        </p:grpSpPr>
        <p:sp>
          <p:nvSpPr>
            <p:cNvPr id="1917" name="Google Shape;1917;p35"/>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18" name="Google Shape;1918;p35"/>
            <p:cNvGrpSpPr/>
            <p:nvPr/>
          </p:nvGrpSpPr>
          <p:grpSpPr>
            <a:xfrm>
              <a:off x="5466252" y="2545094"/>
              <a:ext cx="1370006" cy="1893701"/>
              <a:chOff x="5466252" y="2545094"/>
              <a:chExt cx="1370006" cy="1893701"/>
            </a:xfrm>
          </p:grpSpPr>
          <p:sp>
            <p:nvSpPr>
              <p:cNvPr id="1919" name="Google Shape;1919;p35"/>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0" name="Google Shape;1920;p35"/>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21" name="Google Shape;1921;p35"/>
              <p:cNvGrpSpPr/>
              <p:nvPr/>
            </p:nvGrpSpPr>
            <p:grpSpPr>
              <a:xfrm>
                <a:off x="5466252" y="2545094"/>
                <a:ext cx="1072857" cy="867044"/>
                <a:chOff x="5466252" y="2545094"/>
                <a:chExt cx="1072857" cy="867044"/>
              </a:xfrm>
            </p:grpSpPr>
            <p:sp>
              <p:nvSpPr>
                <p:cNvPr id="1922" name="Google Shape;1922;p35"/>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3" name="Google Shape;1923;p35"/>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4" name="Google Shape;1924;p35"/>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5" name="Google Shape;1925;p35"/>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6" name="Google Shape;1926;p35"/>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7" name="Google Shape;1927;p35"/>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8" name="Google Shape;1928;p35"/>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9" name="Google Shape;1929;p35"/>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930" name="Google Shape;1930;p35"/>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31" name="Google Shape;1931;p35"/>
          <p:cNvGrpSpPr/>
          <p:nvPr/>
        </p:nvGrpSpPr>
        <p:grpSpPr>
          <a:xfrm rot="-3163742">
            <a:off x="10145587" y="4609642"/>
            <a:ext cx="1421905" cy="1316183"/>
            <a:chOff x="3781812" y="3429001"/>
            <a:chExt cx="1421870" cy="1316151"/>
          </a:xfrm>
        </p:grpSpPr>
        <p:sp>
          <p:nvSpPr>
            <p:cNvPr id="1932" name="Google Shape;1932;p35"/>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33" name="Google Shape;1933;p35"/>
            <p:cNvGrpSpPr/>
            <p:nvPr/>
          </p:nvGrpSpPr>
          <p:grpSpPr>
            <a:xfrm>
              <a:off x="3794953" y="3442334"/>
              <a:ext cx="1408729" cy="1302751"/>
              <a:chOff x="3794953" y="3442334"/>
              <a:chExt cx="1408729" cy="1302751"/>
            </a:xfrm>
          </p:grpSpPr>
          <p:grpSp>
            <p:nvGrpSpPr>
              <p:cNvPr id="1934" name="Google Shape;1934;p35"/>
              <p:cNvGrpSpPr/>
              <p:nvPr/>
            </p:nvGrpSpPr>
            <p:grpSpPr>
              <a:xfrm>
                <a:off x="3794953" y="3442334"/>
                <a:ext cx="1408729" cy="1302751"/>
                <a:chOff x="3794953" y="3442334"/>
                <a:chExt cx="1408729" cy="1302751"/>
              </a:xfrm>
            </p:grpSpPr>
            <p:sp>
              <p:nvSpPr>
                <p:cNvPr id="1935" name="Google Shape;1935;p35"/>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6" name="Google Shape;1936;p35"/>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7" name="Google Shape;1937;p35"/>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938" name="Google Shape;1938;p35"/>
              <p:cNvGrpSpPr/>
              <p:nvPr/>
            </p:nvGrpSpPr>
            <p:grpSpPr>
              <a:xfrm>
                <a:off x="4033898" y="3626323"/>
                <a:ext cx="884186" cy="760472"/>
                <a:chOff x="4033898" y="3626323"/>
                <a:chExt cx="884186" cy="760472"/>
              </a:xfrm>
            </p:grpSpPr>
            <p:sp>
              <p:nvSpPr>
                <p:cNvPr id="1939" name="Google Shape;1939;p35"/>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0" name="Google Shape;1940;p35"/>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1" name="Google Shape;1941;p35"/>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2" name="Google Shape;1942;p35"/>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3" name="Google Shape;1943;p35"/>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4" name="Google Shape;1944;p35"/>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5" name="Google Shape;1945;p35"/>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6" name="Google Shape;1946;p35"/>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7" name="Google Shape;1947;p35"/>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8" name="Google Shape;1948;p35"/>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49" name="Google Shape;1949;p35"/>
            <p:cNvGrpSpPr/>
            <p:nvPr/>
          </p:nvGrpSpPr>
          <p:grpSpPr>
            <a:xfrm>
              <a:off x="3781812" y="3429001"/>
              <a:ext cx="1421867" cy="1316151"/>
              <a:chOff x="3781812" y="3429001"/>
              <a:chExt cx="1421867" cy="1316151"/>
            </a:xfrm>
          </p:grpSpPr>
          <p:sp>
            <p:nvSpPr>
              <p:cNvPr id="1950" name="Google Shape;1950;p35"/>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1" name="Google Shape;1951;p35"/>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2" name="Google Shape;1952;p35"/>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53" name="Google Shape;1953;p35"/>
          <p:cNvGrpSpPr/>
          <p:nvPr/>
        </p:nvGrpSpPr>
        <p:grpSpPr>
          <a:xfrm flipH="1" rot="-1351861">
            <a:off x="195905" y="391442"/>
            <a:ext cx="1516604" cy="1324637"/>
            <a:chOff x="3540572" y="5251367"/>
            <a:chExt cx="1462718" cy="1277572"/>
          </a:xfrm>
        </p:grpSpPr>
        <p:sp>
          <p:nvSpPr>
            <p:cNvPr id="1954" name="Google Shape;1954;p35"/>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55" name="Google Shape;1955;p35"/>
            <p:cNvGrpSpPr/>
            <p:nvPr/>
          </p:nvGrpSpPr>
          <p:grpSpPr>
            <a:xfrm>
              <a:off x="3553994" y="5264713"/>
              <a:ext cx="1448907" cy="1263939"/>
              <a:chOff x="3553994" y="5264713"/>
              <a:chExt cx="1448907" cy="1263939"/>
            </a:xfrm>
          </p:grpSpPr>
          <p:sp>
            <p:nvSpPr>
              <p:cNvPr id="1956" name="Google Shape;1956;p35"/>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7" name="Google Shape;1957;p35"/>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8" name="Google Shape;1958;p35"/>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9" name="Google Shape;1959;p35"/>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0" name="Google Shape;1960;p35"/>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61" name="Google Shape;1961;p35"/>
              <p:cNvGrpSpPr/>
              <p:nvPr/>
            </p:nvGrpSpPr>
            <p:grpSpPr>
              <a:xfrm>
                <a:off x="4051759" y="5375948"/>
                <a:ext cx="571739" cy="1057739"/>
                <a:chOff x="4051759" y="5375948"/>
                <a:chExt cx="571739" cy="1057739"/>
              </a:xfrm>
            </p:grpSpPr>
            <p:sp>
              <p:nvSpPr>
                <p:cNvPr id="1962" name="Google Shape;1962;p35"/>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3" name="Google Shape;1963;p35"/>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4" name="Google Shape;1964;p35"/>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965" name="Google Shape;1965;p35"/>
              <p:cNvGrpSpPr/>
              <p:nvPr/>
            </p:nvGrpSpPr>
            <p:grpSpPr>
              <a:xfrm>
                <a:off x="3794621" y="5459918"/>
                <a:ext cx="1079649" cy="997846"/>
                <a:chOff x="3794621" y="5459918"/>
                <a:chExt cx="1079649" cy="997846"/>
              </a:xfrm>
            </p:grpSpPr>
            <p:sp>
              <p:nvSpPr>
                <p:cNvPr id="1966" name="Google Shape;1966;p35"/>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7" name="Google Shape;1967;p35"/>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8" name="Google Shape;1968;p35"/>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9" name="Google Shape;1969;p35"/>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0" name="Google Shape;1970;p35"/>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1" name="Google Shape;1971;p35"/>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2" name="Google Shape;1972;p35"/>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3" name="Google Shape;1973;p35"/>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4" name="Google Shape;1974;p35"/>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5" name="Google Shape;1975;p35"/>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6" name="Google Shape;1976;p35"/>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7" name="Google Shape;1977;p35"/>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8" name="Google Shape;1978;p35"/>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9" name="Google Shape;1979;p35"/>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80" name="Google Shape;1980;p35"/>
            <p:cNvGrpSpPr/>
            <p:nvPr/>
          </p:nvGrpSpPr>
          <p:grpSpPr>
            <a:xfrm>
              <a:off x="3540572" y="5251367"/>
              <a:ext cx="1462718" cy="1277572"/>
              <a:chOff x="3540572" y="5251367"/>
              <a:chExt cx="1462718" cy="1277572"/>
            </a:xfrm>
          </p:grpSpPr>
          <p:sp>
            <p:nvSpPr>
              <p:cNvPr id="1981" name="Google Shape;1981;p35"/>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2" name="Google Shape;1982;p35"/>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3" name="Google Shape;1983;p35"/>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4" name="Google Shape;1984;p35"/>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85" name="Google Shape;1985;p35"/>
          <p:cNvGrpSpPr/>
          <p:nvPr/>
        </p:nvGrpSpPr>
        <p:grpSpPr>
          <a:xfrm>
            <a:off x="9136234" y="5369485"/>
            <a:ext cx="1151409" cy="1162040"/>
            <a:chOff x="2023843" y="5545490"/>
            <a:chExt cx="974449" cy="983446"/>
          </a:xfrm>
        </p:grpSpPr>
        <p:sp>
          <p:nvSpPr>
            <p:cNvPr id="1986" name="Google Shape;1986;p35"/>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87" name="Google Shape;1987;p35"/>
            <p:cNvGrpSpPr/>
            <p:nvPr/>
          </p:nvGrpSpPr>
          <p:grpSpPr>
            <a:xfrm>
              <a:off x="2043721" y="5565467"/>
              <a:ext cx="947532" cy="956758"/>
              <a:chOff x="2043721" y="5565467"/>
              <a:chExt cx="947532" cy="956758"/>
            </a:xfrm>
          </p:grpSpPr>
          <p:sp>
            <p:nvSpPr>
              <p:cNvPr id="1988" name="Google Shape;1988;p35"/>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9" name="Google Shape;1989;p35"/>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90" name="Google Shape;1990;p35"/>
              <p:cNvGrpSpPr/>
              <p:nvPr/>
            </p:nvGrpSpPr>
            <p:grpSpPr>
              <a:xfrm>
                <a:off x="2161328" y="5684451"/>
                <a:ext cx="716067" cy="722818"/>
                <a:chOff x="2161328" y="5684451"/>
                <a:chExt cx="716067" cy="722818"/>
              </a:xfrm>
            </p:grpSpPr>
            <p:sp>
              <p:nvSpPr>
                <p:cNvPr id="1991" name="Google Shape;1991;p35"/>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2" name="Google Shape;1992;p35"/>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3" name="Google Shape;1993;p35"/>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4" name="Google Shape;1994;p35"/>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5" name="Google Shape;1995;p35"/>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6" name="Google Shape;1996;p35"/>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7" name="Google Shape;1997;p35"/>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8" name="Google Shape;1998;p35"/>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999" name="Google Shape;1999;p35"/>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3" name="Shape 2003"/>
        <p:cNvGrpSpPr/>
        <p:nvPr/>
      </p:nvGrpSpPr>
      <p:grpSpPr>
        <a:xfrm>
          <a:off x="0" y="0"/>
          <a:ext cx="0" cy="0"/>
          <a:chOff x="0" y="0"/>
          <a:chExt cx="0" cy="0"/>
        </a:xfrm>
      </p:grpSpPr>
      <p:sp>
        <p:nvSpPr>
          <p:cNvPr id="2004" name="Google Shape;2004;p36"/>
          <p:cNvSpPr txBox="1"/>
          <p:nvPr>
            <p:ph idx="1" type="body"/>
          </p:nvPr>
        </p:nvSpPr>
        <p:spPr>
          <a:xfrm>
            <a:off x="1594200" y="2267557"/>
            <a:ext cx="9003600" cy="3541800"/>
          </a:xfrm>
          <a:prstGeom prst="rect">
            <a:avLst/>
          </a:prstGeom>
        </p:spPr>
        <p:txBody>
          <a:bodyPr anchorCtr="0" anchor="t" bIns="121900" lIns="121900" spcFirstLastPara="1" rIns="121900" wrap="square" tIns="121900">
            <a:noAutofit/>
          </a:bodyPr>
          <a:lstStyle/>
          <a:p>
            <a:pPr indent="0" lvl="0" marL="0" rtl="0" algn="l">
              <a:lnSpc>
                <a:spcPct val="100000"/>
              </a:lnSpc>
              <a:spcBef>
                <a:spcPts val="0"/>
              </a:spcBef>
              <a:spcAft>
                <a:spcPts val="0"/>
              </a:spcAft>
              <a:buNone/>
            </a:pPr>
            <a:r>
              <a:rPr b="0" lang="en"/>
              <a:t>If you are editing the slides using Google Slides, </a:t>
            </a:r>
            <a:r>
              <a:rPr b="0" lang="en" u="sng">
                <a:solidFill>
                  <a:schemeClr val="hlink"/>
                </a:solidFill>
                <a:hlinkClick r:id="rId3"/>
              </a:rPr>
              <a:t>click here</a:t>
            </a:r>
            <a:r>
              <a:rPr b="0" lang="en"/>
              <a:t> for a screencast of the process. And if you are using PowerPoint, </a:t>
            </a:r>
            <a:r>
              <a:rPr b="0" lang="en" u="sng">
                <a:solidFill>
                  <a:schemeClr val="hlink"/>
                </a:solidFill>
                <a:hlinkClick r:id="rId4"/>
              </a:rPr>
              <a:t>here</a:t>
            </a:r>
            <a:r>
              <a:rPr b="0" lang="en"/>
              <a:t>. </a:t>
            </a:r>
            <a:endParaRPr b="0"/>
          </a:p>
          <a:p>
            <a:pPr indent="0" lvl="0" marL="0" rtl="0" algn="l">
              <a:lnSpc>
                <a:spcPct val="100000"/>
              </a:lnSpc>
              <a:spcBef>
                <a:spcPts val="0"/>
              </a:spcBef>
              <a:spcAft>
                <a:spcPts val="0"/>
              </a:spcAft>
              <a:buNone/>
            </a:pPr>
            <a:r>
              <a:t/>
            </a:r>
            <a:endParaRPr b="0"/>
          </a:p>
          <a:p>
            <a:pPr indent="0" lvl="0" marL="0" rtl="0" algn="l">
              <a:lnSpc>
                <a:spcPct val="100000"/>
              </a:lnSpc>
              <a:spcBef>
                <a:spcPts val="0"/>
              </a:spcBef>
              <a:spcAft>
                <a:spcPts val="0"/>
              </a:spcAft>
              <a:buNone/>
            </a:pPr>
            <a:r>
              <a:rPr b="0" lang="en"/>
              <a:t>In order to create the "puffy" look in Google Slides I had to add WordArt text behind the title, so you'll need to edit not only the title, but the wordart text behind it.</a:t>
            </a:r>
            <a:endParaRPr b="0"/>
          </a:p>
          <a:p>
            <a:pPr indent="0" lvl="0" marL="0" rtl="0" algn="l">
              <a:lnSpc>
                <a:spcPct val="100000"/>
              </a:lnSpc>
              <a:spcBef>
                <a:spcPts val="0"/>
              </a:spcBef>
              <a:spcAft>
                <a:spcPts val="0"/>
              </a:spcAft>
              <a:buNone/>
            </a:pPr>
            <a:r>
              <a:t/>
            </a:r>
            <a:endParaRPr b="0"/>
          </a:p>
          <a:p>
            <a:pPr indent="0" lvl="0" marL="0" rtl="0" algn="l">
              <a:lnSpc>
                <a:spcPct val="100000"/>
              </a:lnSpc>
              <a:spcBef>
                <a:spcPts val="0"/>
              </a:spcBef>
              <a:spcAft>
                <a:spcPts val="0"/>
              </a:spcAft>
              <a:buNone/>
            </a:pPr>
            <a:r>
              <a:rPr b="0" lang="en"/>
              <a:t>In PowerPoint it simply shows as double text, one behind the other, so you'll need to edit both text boxes and then resize them so they both have the same size.</a:t>
            </a:r>
            <a:endParaRPr b="0"/>
          </a:p>
        </p:txBody>
      </p:sp>
      <p:sp>
        <p:nvSpPr>
          <p:cNvPr id="2005" name="Google Shape;2005;p36"/>
          <p:cNvSpPr/>
          <p:nvPr/>
        </p:nvSpPr>
        <p:spPr>
          <a:xfrm>
            <a:off x="2811000" y="774192"/>
            <a:ext cx="6618885" cy="692850"/>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How to edit the titles</a:t>
            </a:r>
          </a:p>
        </p:txBody>
      </p:sp>
      <p:sp>
        <p:nvSpPr>
          <p:cNvPr id="2006" name="Google Shape;2006;p36"/>
          <p:cNvSpPr txBox="1"/>
          <p:nvPr>
            <p:ph type="title"/>
          </p:nvPr>
        </p:nvSpPr>
        <p:spPr>
          <a:xfrm>
            <a:off x="558100" y="730525"/>
            <a:ext cx="11095500" cy="820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H</a:t>
            </a:r>
            <a:r>
              <a:rPr lang="en">
                <a:solidFill>
                  <a:schemeClr val="accent2"/>
                </a:solidFill>
              </a:rPr>
              <a:t>o</a:t>
            </a:r>
            <a:r>
              <a:rPr lang="en">
                <a:solidFill>
                  <a:schemeClr val="accent4"/>
                </a:solidFill>
              </a:rPr>
              <a:t>w </a:t>
            </a:r>
            <a:r>
              <a:rPr lang="en">
                <a:solidFill>
                  <a:schemeClr val="accent3"/>
                </a:solidFill>
              </a:rPr>
              <a:t>t</a:t>
            </a:r>
            <a:r>
              <a:rPr lang="en">
                <a:solidFill>
                  <a:schemeClr val="accent1"/>
                </a:solidFill>
              </a:rPr>
              <a:t>o </a:t>
            </a:r>
            <a:r>
              <a:rPr lang="en">
                <a:solidFill>
                  <a:schemeClr val="accent2"/>
                </a:solidFill>
              </a:rPr>
              <a:t>e</a:t>
            </a:r>
            <a:r>
              <a:rPr lang="en">
                <a:solidFill>
                  <a:schemeClr val="accent4"/>
                </a:solidFill>
              </a:rPr>
              <a:t>d</a:t>
            </a:r>
            <a:r>
              <a:rPr lang="en">
                <a:solidFill>
                  <a:schemeClr val="accent3"/>
                </a:solidFill>
              </a:rPr>
              <a:t>i</a:t>
            </a:r>
            <a:r>
              <a:rPr lang="en">
                <a:solidFill>
                  <a:schemeClr val="accent1"/>
                </a:solidFill>
              </a:rPr>
              <a:t>t </a:t>
            </a:r>
            <a:r>
              <a:rPr lang="en">
                <a:solidFill>
                  <a:schemeClr val="accent2"/>
                </a:solidFill>
              </a:rPr>
              <a:t>t</a:t>
            </a:r>
            <a:r>
              <a:rPr lang="en">
                <a:solidFill>
                  <a:schemeClr val="accent4"/>
                </a:solidFill>
              </a:rPr>
              <a:t>h</a:t>
            </a:r>
            <a:r>
              <a:rPr lang="en">
                <a:solidFill>
                  <a:schemeClr val="accent3"/>
                </a:solidFill>
              </a:rPr>
              <a:t>e </a:t>
            </a:r>
            <a:r>
              <a:rPr lang="en">
                <a:solidFill>
                  <a:schemeClr val="accent1"/>
                </a:solidFill>
              </a:rPr>
              <a:t>t</a:t>
            </a:r>
            <a:r>
              <a:rPr lang="en">
                <a:solidFill>
                  <a:schemeClr val="accent2"/>
                </a:solidFill>
              </a:rPr>
              <a:t>i</a:t>
            </a:r>
            <a:r>
              <a:rPr lang="en">
                <a:solidFill>
                  <a:schemeClr val="accent4"/>
                </a:solidFill>
              </a:rPr>
              <a:t>t</a:t>
            </a:r>
            <a:r>
              <a:rPr lang="en">
                <a:solidFill>
                  <a:schemeClr val="accent3"/>
                </a:solidFill>
              </a:rPr>
              <a:t>l</a:t>
            </a:r>
            <a:r>
              <a:rPr lang="en">
                <a:solidFill>
                  <a:schemeClr val="accent1"/>
                </a:solidFill>
              </a:rPr>
              <a:t>e</a:t>
            </a:r>
            <a:r>
              <a:rPr lang="en">
                <a:solidFill>
                  <a:schemeClr val="accent2"/>
                </a:solidFill>
              </a:rPr>
              <a:t>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0" name="Shape 2010"/>
        <p:cNvGrpSpPr/>
        <p:nvPr/>
      </p:nvGrpSpPr>
      <p:grpSpPr>
        <a:xfrm>
          <a:off x="0" y="0"/>
          <a:ext cx="0" cy="0"/>
          <a:chOff x="0" y="0"/>
          <a:chExt cx="0" cy="0"/>
        </a:xfrm>
      </p:grpSpPr>
      <p:sp>
        <p:nvSpPr>
          <p:cNvPr id="2011" name="Google Shape;2011;p37"/>
          <p:cNvSpPr txBox="1"/>
          <p:nvPr>
            <p:ph type="title"/>
          </p:nvPr>
        </p:nvSpPr>
        <p:spPr>
          <a:xfrm>
            <a:off x="415650" y="421101"/>
            <a:ext cx="11360700" cy="991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5000"/>
              <a:t>Editable Icons</a:t>
            </a:r>
            <a:endParaRPr sz="5000"/>
          </a:p>
        </p:txBody>
      </p:sp>
      <p:grpSp>
        <p:nvGrpSpPr>
          <p:cNvPr id="2012" name="Google Shape;2012;p37"/>
          <p:cNvGrpSpPr/>
          <p:nvPr/>
        </p:nvGrpSpPr>
        <p:grpSpPr>
          <a:xfrm>
            <a:off x="3570764" y="1773752"/>
            <a:ext cx="405160" cy="253589"/>
            <a:chOff x="4797800" y="1994125"/>
            <a:chExt cx="306475" cy="186025"/>
          </a:xfrm>
        </p:grpSpPr>
        <p:sp>
          <p:nvSpPr>
            <p:cNvPr id="2013" name="Google Shape;2013;p37"/>
            <p:cNvSpPr/>
            <p:nvPr/>
          </p:nvSpPr>
          <p:spPr>
            <a:xfrm>
              <a:off x="4837950" y="1994125"/>
              <a:ext cx="226175" cy="152575"/>
            </a:xfrm>
            <a:custGeom>
              <a:rect b="b" l="l" r="r" t="t"/>
              <a:pathLst>
                <a:path extrusionOk="0" h="6103" w="9047">
                  <a:moveTo>
                    <a:pt x="8244" y="786"/>
                  </a:moveTo>
                  <a:lnTo>
                    <a:pt x="8244" y="5318"/>
                  </a:lnTo>
                  <a:lnTo>
                    <a:pt x="803" y="5318"/>
                  </a:lnTo>
                  <a:lnTo>
                    <a:pt x="803" y="786"/>
                  </a:lnTo>
                  <a:close/>
                  <a:moveTo>
                    <a:pt x="536" y="1"/>
                  </a:moveTo>
                  <a:cubicBezTo>
                    <a:pt x="232" y="1"/>
                    <a:pt x="0" y="233"/>
                    <a:pt x="0" y="518"/>
                  </a:cubicBezTo>
                  <a:lnTo>
                    <a:pt x="0" y="6103"/>
                  </a:lnTo>
                  <a:lnTo>
                    <a:pt x="9047" y="6103"/>
                  </a:lnTo>
                  <a:lnTo>
                    <a:pt x="9047" y="518"/>
                  </a:lnTo>
                  <a:cubicBezTo>
                    <a:pt x="9047" y="233"/>
                    <a:pt x="8815" y="1"/>
                    <a:pt x="851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4" name="Google Shape;2014;p37"/>
            <p:cNvSpPr/>
            <p:nvPr/>
          </p:nvSpPr>
          <p:spPr>
            <a:xfrm>
              <a:off x="4797800" y="2160075"/>
              <a:ext cx="306475" cy="20075"/>
            </a:xfrm>
            <a:custGeom>
              <a:rect b="b" l="l" r="r" t="t"/>
              <a:pathLst>
                <a:path extrusionOk="0" h="803" w="12259">
                  <a:moveTo>
                    <a:pt x="1" y="0"/>
                  </a:moveTo>
                  <a:lnTo>
                    <a:pt x="1" y="268"/>
                  </a:lnTo>
                  <a:cubicBezTo>
                    <a:pt x="1" y="571"/>
                    <a:pt x="250" y="803"/>
                    <a:pt x="536" y="803"/>
                  </a:cubicBezTo>
                  <a:lnTo>
                    <a:pt x="11723" y="803"/>
                  </a:lnTo>
                  <a:cubicBezTo>
                    <a:pt x="12026" y="803"/>
                    <a:pt x="12258" y="571"/>
                    <a:pt x="12258" y="268"/>
                  </a:cubicBezTo>
                  <a:lnTo>
                    <a:pt x="12258" y="0"/>
                  </a:lnTo>
                  <a:lnTo>
                    <a:pt x="6923" y="0"/>
                  </a:lnTo>
                  <a:lnTo>
                    <a:pt x="6923" y="125"/>
                  </a:lnTo>
                  <a:cubicBezTo>
                    <a:pt x="6923" y="214"/>
                    <a:pt x="6870" y="268"/>
                    <a:pt x="6799" y="268"/>
                  </a:cubicBezTo>
                  <a:lnTo>
                    <a:pt x="5460" y="268"/>
                  </a:lnTo>
                  <a:cubicBezTo>
                    <a:pt x="5389" y="268"/>
                    <a:pt x="5336" y="214"/>
                    <a:pt x="5336" y="125"/>
                  </a:cubicBezTo>
                  <a:lnTo>
                    <a:pt x="533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15" name="Google Shape;2015;p37"/>
          <p:cNvSpPr/>
          <p:nvPr/>
        </p:nvSpPr>
        <p:spPr>
          <a:xfrm>
            <a:off x="3013572" y="1789650"/>
            <a:ext cx="351487" cy="308322"/>
          </a:xfrm>
          <a:custGeom>
            <a:rect b="b" l="l" r="r" t="t"/>
            <a:pathLst>
              <a:path extrusionOk="0" h="9047" w="10635">
                <a:moveTo>
                  <a:pt x="9850" y="803"/>
                </a:moveTo>
                <a:lnTo>
                  <a:pt x="9850" y="6656"/>
                </a:lnTo>
                <a:lnTo>
                  <a:pt x="804" y="6656"/>
                </a:lnTo>
                <a:lnTo>
                  <a:pt x="804" y="803"/>
                </a:lnTo>
                <a:close/>
                <a:moveTo>
                  <a:pt x="536" y="0"/>
                </a:moveTo>
                <a:cubicBezTo>
                  <a:pt x="250" y="0"/>
                  <a:pt x="1" y="250"/>
                  <a:pt x="1" y="536"/>
                </a:cubicBezTo>
                <a:lnTo>
                  <a:pt x="1" y="6923"/>
                </a:lnTo>
                <a:cubicBezTo>
                  <a:pt x="1" y="7227"/>
                  <a:pt x="250" y="7459"/>
                  <a:pt x="536" y="7459"/>
                </a:cubicBezTo>
                <a:lnTo>
                  <a:pt x="4265" y="7459"/>
                </a:lnTo>
                <a:lnTo>
                  <a:pt x="4265" y="8261"/>
                </a:lnTo>
                <a:lnTo>
                  <a:pt x="2927" y="8261"/>
                </a:lnTo>
                <a:lnTo>
                  <a:pt x="2927" y="9047"/>
                </a:lnTo>
                <a:lnTo>
                  <a:pt x="7709" y="9047"/>
                </a:lnTo>
                <a:lnTo>
                  <a:pt x="7709" y="8261"/>
                </a:lnTo>
                <a:lnTo>
                  <a:pt x="6388" y="8261"/>
                </a:lnTo>
                <a:lnTo>
                  <a:pt x="6388" y="7459"/>
                </a:lnTo>
                <a:lnTo>
                  <a:pt x="10100" y="7459"/>
                </a:lnTo>
                <a:cubicBezTo>
                  <a:pt x="10403" y="7459"/>
                  <a:pt x="10635" y="7227"/>
                  <a:pt x="10635" y="6923"/>
                </a:cubicBezTo>
                <a:lnTo>
                  <a:pt x="10635" y="536"/>
                </a:lnTo>
                <a:cubicBezTo>
                  <a:pt x="10635" y="250"/>
                  <a:pt x="10403" y="0"/>
                  <a:pt x="1010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6" name="Google Shape;2016;p37"/>
          <p:cNvSpPr/>
          <p:nvPr/>
        </p:nvSpPr>
        <p:spPr>
          <a:xfrm>
            <a:off x="2598483" y="1706244"/>
            <a:ext cx="211156" cy="398327"/>
          </a:xfrm>
          <a:custGeom>
            <a:rect b="b" l="l" r="r" t="t"/>
            <a:pathLst>
              <a:path extrusionOk="0" h="11688" w="6389">
                <a:moveTo>
                  <a:pt x="3730" y="518"/>
                </a:moveTo>
                <a:cubicBezTo>
                  <a:pt x="3873" y="518"/>
                  <a:pt x="3998" y="643"/>
                  <a:pt x="3998" y="785"/>
                </a:cubicBezTo>
                <a:cubicBezTo>
                  <a:pt x="3998" y="946"/>
                  <a:pt x="3873" y="1053"/>
                  <a:pt x="3730" y="1053"/>
                </a:cubicBezTo>
                <a:lnTo>
                  <a:pt x="2659" y="1053"/>
                </a:lnTo>
                <a:cubicBezTo>
                  <a:pt x="2517" y="1053"/>
                  <a:pt x="2392" y="946"/>
                  <a:pt x="2392" y="785"/>
                </a:cubicBezTo>
                <a:cubicBezTo>
                  <a:pt x="2392" y="643"/>
                  <a:pt x="2517" y="518"/>
                  <a:pt x="2659" y="518"/>
                </a:cubicBezTo>
                <a:close/>
                <a:moveTo>
                  <a:pt x="5586" y="1588"/>
                </a:moveTo>
                <a:lnTo>
                  <a:pt x="5586" y="10099"/>
                </a:lnTo>
                <a:lnTo>
                  <a:pt x="804" y="10099"/>
                </a:lnTo>
                <a:lnTo>
                  <a:pt x="804" y="1588"/>
                </a:lnTo>
                <a:close/>
                <a:moveTo>
                  <a:pt x="268" y="0"/>
                </a:moveTo>
                <a:cubicBezTo>
                  <a:pt x="126" y="0"/>
                  <a:pt x="1" y="125"/>
                  <a:pt x="1" y="250"/>
                </a:cubicBezTo>
                <a:lnTo>
                  <a:pt x="1" y="11420"/>
                </a:lnTo>
                <a:cubicBezTo>
                  <a:pt x="1" y="11562"/>
                  <a:pt x="126" y="11687"/>
                  <a:pt x="268" y="11687"/>
                </a:cubicBezTo>
                <a:lnTo>
                  <a:pt x="6121" y="11687"/>
                </a:lnTo>
                <a:cubicBezTo>
                  <a:pt x="6264" y="11687"/>
                  <a:pt x="6388" y="11562"/>
                  <a:pt x="6388" y="11420"/>
                </a:cubicBezTo>
                <a:lnTo>
                  <a:pt x="6388" y="250"/>
                </a:lnTo>
                <a:cubicBezTo>
                  <a:pt x="6388" y="125"/>
                  <a:pt x="6264" y="0"/>
                  <a:pt x="612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7" name="Google Shape;2017;p37"/>
          <p:cNvSpPr/>
          <p:nvPr/>
        </p:nvSpPr>
        <p:spPr>
          <a:xfrm>
            <a:off x="4125519" y="1774124"/>
            <a:ext cx="352082" cy="253589"/>
          </a:xfrm>
          <a:custGeom>
            <a:rect b="b" l="l" r="r" t="t"/>
            <a:pathLst>
              <a:path extrusionOk="0" h="7441" w="10653">
                <a:moveTo>
                  <a:pt x="5317" y="268"/>
                </a:moveTo>
                <a:cubicBezTo>
                  <a:pt x="5406" y="268"/>
                  <a:pt x="5460" y="322"/>
                  <a:pt x="5460" y="393"/>
                </a:cubicBezTo>
                <a:cubicBezTo>
                  <a:pt x="5460" y="482"/>
                  <a:pt x="5406" y="518"/>
                  <a:pt x="5317" y="518"/>
                </a:cubicBezTo>
                <a:cubicBezTo>
                  <a:pt x="5246" y="518"/>
                  <a:pt x="5192" y="482"/>
                  <a:pt x="5192" y="393"/>
                </a:cubicBezTo>
                <a:cubicBezTo>
                  <a:pt x="5192" y="322"/>
                  <a:pt x="5246" y="268"/>
                  <a:pt x="5317" y="268"/>
                </a:cubicBezTo>
                <a:close/>
                <a:moveTo>
                  <a:pt x="9849" y="786"/>
                </a:moveTo>
                <a:lnTo>
                  <a:pt x="9849" y="6638"/>
                </a:lnTo>
                <a:lnTo>
                  <a:pt x="785" y="6638"/>
                </a:lnTo>
                <a:lnTo>
                  <a:pt x="785" y="786"/>
                </a:lnTo>
                <a:close/>
                <a:moveTo>
                  <a:pt x="5977" y="6906"/>
                </a:moveTo>
                <a:cubicBezTo>
                  <a:pt x="6067" y="6906"/>
                  <a:pt x="6120" y="6959"/>
                  <a:pt x="6120" y="7031"/>
                </a:cubicBezTo>
                <a:cubicBezTo>
                  <a:pt x="6120" y="7120"/>
                  <a:pt x="6067" y="7173"/>
                  <a:pt x="5977" y="7173"/>
                </a:cubicBezTo>
                <a:lnTo>
                  <a:pt x="4657" y="7173"/>
                </a:lnTo>
                <a:cubicBezTo>
                  <a:pt x="4586" y="7173"/>
                  <a:pt x="4514" y="7120"/>
                  <a:pt x="4514" y="7031"/>
                </a:cubicBezTo>
                <a:cubicBezTo>
                  <a:pt x="4514" y="6959"/>
                  <a:pt x="4586" y="6906"/>
                  <a:pt x="4657" y="6906"/>
                </a:cubicBezTo>
                <a:close/>
                <a:moveTo>
                  <a:pt x="535" y="1"/>
                </a:moveTo>
                <a:cubicBezTo>
                  <a:pt x="232" y="1"/>
                  <a:pt x="0" y="233"/>
                  <a:pt x="0" y="518"/>
                </a:cubicBezTo>
                <a:lnTo>
                  <a:pt x="0" y="6906"/>
                </a:lnTo>
                <a:cubicBezTo>
                  <a:pt x="0" y="7209"/>
                  <a:pt x="232" y="7441"/>
                  <a:pt x="535" y="7441"/>
                </a:cubicBezTo>
                <a:lnTo>
                  <a:pt x="10117" y="7441"/>
                </a:lnTo>
                <a:cubicBezTo>
                  <a:pt x="10402" y="7441"/>
                  <a:pt x="10652" y="7209"/>
                  <a:pt x="10652" y="6906"/>
                </a:cubicBezTo>
                <a:lnTo>
                  <a:pt x="10652" y="518"/>
                </a:lnTo>
                <a:cubicBezTo>
                  <a:pt x="10652" y="233"/>
                  <a:pt x="10402" y="1"/>
                  <a:pt x="1011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8" name="Google Shape;2018;p37"/>
          <p:cNvSpPr/>
          <p:nvPr/>
        </p:nvSpPr>
        <p:spPr>
          <a:xfrm>
            <a:off x="4629024" y="1731262"/>
            <a:ext cx="333805" cy="339335"/>
          </a:xfrm>
          <a:custGeom>
            <a:rect b="b" l="l" r="r" t="t"/>
            <a:pathLst>
              <a:path extrusionOk="0" h="9957" w="10100">
                <a:moveTo>
                  <a:pt x="8762" y="1464"/>
                </a:moveTo>
                <a:lnTo>
                  <a:pt x="8762" y="6245"/>
                </a:lnTo>
                <a:lnTo>
                  <a:pt x="1321" y="6245"/>
                </a:lnTo>
                <a:lnTo>
                  <a:pt x="1321" y="1464"/>
                </a:lnTo>
                <a:close/>
                <a:moveTo>
                  <a:pt x="5050" y="0"/>
                </a:moveTo>
                <a:cubicBezTo>
                  <a:pt x="4907" y="0"/>
                  <a:pt x="4783" y="125"/>
                  <a:pt x="4783" y="268"/>
                </a:cubicBezTo>
                <a:lnTo>
                  <a:pt x="4783" y="536"/>
                </a:lnTo>
                <a:lnTo>
                  <a:pt x="251" y="536"/>
                </a:lnTo>
                <a:cubicBezTo>
                  <a:pt x="126" y="536"/>
                  <a:pt x="1" y="661"/>
                  <a:pt x="1" y="803"/>
                </a:cubicBezTo>
                <a:cubicBezTo>
                  <a:pt x="1" y="946"/>
                  <a:pt x="126" y="1053"/>
                  <a:pt x="251" y="1053"/>
                </a:cubicBezTo>
                <a:lnTo>
                  <a:pt x="518" y="1053"/>
                </a:lnTo>
                <a:lnTo>
                  <a:pt x="518" y="6513"/>
                </a:lnTo>
                <a:lnTo>
                  <a:pt x="251" y="6513"/>
                </a:lnTo>
                <a:cubicBezTo>
                  <a:pt x="126" y="6513"/>
                  <a:pt x="1" y="6638"/>
                  <a:pt x="1" y="6781"/>
                </a:cubicBezTo>
                <a:cubicBezTo>
                  <a:pt x="1" y="6923"/>
                  <a:pt x="126" y="7048"/>
                  <a:pt x="251" y="7048"/>
                </a:cubicBezTo>
                <a:lnTo>
                  <a:pt x="4319" y="7048"/>
                </a:lnTo>
                <a:lnTo>
                  <a:pt x="2285" y="9100"/>
                </a:lnTo>
                <a:cubicBezTo>
                  <a:pt x="2178" y="9207"/>
                  <a:pt x="2178" y="9368"/>
                  <a:pt x="2285" y="9475"/>
                </a:cubicBezTo>
                <a:cubicBezTo>
                  <a:pt x="2338" y="9528"/>
                  <a:pt x="2405" y="9555"/>
                  <a:pt x="2472" y="9555"/>
                </a:cubicBezTo>
                <a:cubicBezTo>
                  <a:pt x="2539" y="9555"/>
                  <a:pt x="2606" y="9528"/>
                  <a:pt x="2659" y="9475"/>
                </a:cubicBezTo>
                <a:lnTo>
                  <a:pt x="4783" y="7334"/>
                </a:lnTo>
                <a:lnTo>
                  <a:pt x="4783" y="9707"/>
                </a:lnTo>
                <a:cubicBezTo>
                  <a:pt x="4783" y="9850"/>
                  <a:pt x="4907" y="9957"/>
                  <a:pt x="5050" y="9957"/>
                </a:cubicBezTo>
                <a:cubicBezTo>
                  <a:pt x="5193" y="9957"/>
                  <a:pt x="5318" y="9850"/>
                  <a:pt x="5318" y="9707"/>
                </a:cubicBezTo>
                <a:lnTo>
                  <a:pt x="5318" y="7334"/>
                </a:lnTo>
                <a:lnTo>
                  <a:pt x="7441" y="9475"/>
                </a:lnTo>
                <a:cubicBezTo>
                  <a:pt x="7495" y="9520"/>
                  <a:pt x="7562" y="9542"/>
                  <a:pt x="7628" y="9542"/>
                </a:cubicBezTo>
                <a:cubicBezTo>
                  <a:pt x="7695" y="9542"/>
                  <a:pt x="7762" y="9520"/>
                  <a:pt x="7816" y="9475"/>
                </a:cubicBezTo>
                <a:cubicBezTo>
                  <a:pt x="7923" y="9350"/>
                  <a:pt x="7923" y="9189"/>
                  <a:pt x="7816" y="9082"/>
                </a:cubicBezTo>
                <a:lnTo>
                  <a:pt x="5782" y="7048"/>
                </a:lnTo>
                <a:lnTo>
                  <a:pt x="9832" y="7048"/>
                </a:lnTo>
                <a:cubicBezTo>
                  <a:pt x="9975" y="7048"/>
                  <a:pt x="10100" y="6923"/>
                  <a:pt x="10100" y="6781"/>
                </a:cubicBezTo>
                <a:cubicBezTo>
                  <a:pt x="10100" y="6638"/>
                  <a:pt x="9975" y="6513"/>
                  <a:pt x="9832" y="6513"/>
                </a:cubicBezTo>
                <a:lnTo>
                  <a:pt x="9564" y="6513"/>
                </a:lnTo>
                <a:lnTo>
                  <a:pt x="9564" y="1053"/>
                </a:lnTo>
                <a:lnTo>
                  <a:pt x="9832" y="1053"/>
                </a:lnTo>
                <a:cubicBezTo>
                  <a:pt x="9975" y="1053"/>
                  <a:pt x="10100" y="946"/>
                  <a:pt x="10100" y="803"/>
                </a:cubicBezTo>
                <a:cubicBezTo>
                  <a:pt x="10100" y="661"/>
                  <a:pt x="9975" y="536"/>
                  <a:pt x="9832" y="536"/>
                </a:cubicBezTo>
                <a:lnTo>
                  <a:pt x="5318" y="536"/>
                </a:lnTo>
                <a:lnTo>
                  <a:pt x="5318" y="268"/>
                </a:lnTo>
                <a:cubicBezTo>
                  <a:pt x="5318" y="125"/>
                  <a:pt x="5193" y="0"/>
                  <a:pt x="505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9" name="Google Shape;2019;p37"/>
          <p:cNvSpPr/>
          <p:nvPr/>
        </p:nvSpPr>
        <p:spPr>
          <a:xfrm>
            <a:off x="5618340" y="1764938"/>
            <a:ext cx="299003" cy="280956"/>
          </a:xfrm>
          <a:custGeom>
            <a:rect b="b" l="l" r="r" t="t"/>
            <a:pathLst>
              <a:path extrusionOk="0" h="8244" w="9047">
                <a:moveTo>
                  <a:pt x="464" y="1"/>
                </a:moveTo>
                <a:cubicBezTo>
                  <a:pt x="196" y="1"/>
                  <a:pt x="0" y="215"/>
                  <a:pt x="0" y="464"/>
                </a:cubicBezTo>
                <a:lnTo>
                  <a:pt x="0" y="5960"/>
                </a:lnTo>
                <a:cubicBezTo>
                  <a:pt x="0" y="6210"/>
                  <a:pt x="196" y="6406"/>
                  <a:pt x="464" y="6406"/>
                </a:cubicBezTo>
                <a:lnTo>
                  <a:pt x="5424" y="6406"/>
                </a:lnTo>
                <a:lnTo>
                  <a:pt x="7244" y="8244"/>
                </a:lnTo>
                <a:lnTo>
                  <a:pt x="7244" y="6424"/>
                </a:lnTo>
                <a:lnTo>
                  <a:pt x="8600" y="6424"/>
                </a:lnTo>
                <a:cubicBezTo>
                  <a:pt x="8850" y="6424"/>
                  <a:pt x="9046" y="6210"/>
                  <a:pt x="9046" y="5960"/>
                </a:cubicBezTo>
                <a:lnTo>
                  <a:pt x="9046" y="464"/>
                </a:lnTo>
                <a:cubicBezTo>
                  <a:pt x="9046" y="215"/>
                  <a:pt x="8850" y="1"/>
                  <a:pt x="860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20" name="Google Shape;2020;p37"/>
          <p:cNvGrpSpPr/>
          <p:nvPr/>
        </p:nvGrpSpPr>
        <p:grpSpPr>
          <a:xfrm>
            <a:off x="6164058" y="1777777"/>
            <a:ext cx="352082" cy="254203"/>
            <a:chOff x="4250025" y="2848800"/>
            <a:chExt cx="266325" cy="186475"/>
          </a:xfrm>
        </p:grpSpPr>
        <p:sp>
          <p:nvSpPr>
            <p:cNvPr id="2021" name="Google Shape;2021;p37"/>
            <p:cNvSpPr/>
            <p:nvPr/>
          </p:nvSpPr>
          <p:spPr>
            <a:xfrm>
              <a:off x="4250025" y="2848800"/>
              <a:ext cx="166425" cy="149900"/>
            </a:xfrm>
            <a:custGeom>
              <a:rect b="b" l="l" r="r" t="t"/>
              <a:pathLst>
                <a:path extrusionOk="0" h="5996" w="6657">
                  <a:moveTo>
                    <a:pt x="536" y="0"/>
                  </a:moveTo>
                  <a:cubicBezTo>
                    <a:pt x="233" y="0"/>
                    <a:pt x="1" y="250"/>
                    <a:pt x="1" y="535"/>
                  </a:cubicBezTo>
                  <a:lnTo>
                    <a:pt x="1" y="4122"/>
                  </a:lnTo>
                  <a:cubicBezTo>
                    <a:pt x="1" y="4425"/>
                    <a:pt x="233" y="4657"/>
                    <a:pt x="536" y="4657"/>
                  </a:cubicBezTo>
                  <a:lnTo>
                    <a:pt x="1321" y="4657"/>
                  </a:lnTo>
                  <a:lnTo>
                    <a:pt x="1321" y="5995"/>
                  </a:lnTo>
                  <a:lnTo>
                    <a:pt x="2659" y="4657"/>
                  </a:lnTo>
                  <a:lnTo>
                    <a:pt x="3462" y="4657"/>
                  </a:lnTo>
                  <a:lnTo>
                    <a:pt x="3462" y="1998"/>
                  </a:lnTo>
                  <a:cubicBezTo>
                    <a:pt x="3462" y="1427"/>
                    <a:pt x="3944" y="928"/>
                    <a:pt x="4515" y="928"/>
                  </a:cubicBezTo>
                  <a:lnTo>
                    <a:pt x="6656" y="928"/>
                  </a:lnTo>
                  <a:lnTo>
                    <a:pt x="6656" y="535"/>
                  </a:lnTo>
                  <a:cubicBezTo>
                    <a:pt x="6656" y="250"/>
                    <a:pt x="6424" y="0"/>
                    <a:pt x="612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2" name="Google Shape;2022;p37"/>
            <p:cNvSpPr/>
            <p:nvPr/>
          </p:nvSpPr>
          <p:spPr>
            <a:xfrm>
              <a:off x="4349950" y="2885375"/>
              <a:ext cx="166400" cy="149900"/>
            </a:xfrm>
            <a:custGeom>
              <a:rect b="b" l="l" r="r" t="t"/>
              <a:pathLst>
                <a:path extrusionOk="0" h="5996" w="6656">
                  <a:moveTo>
                    <a:pt x="518" y="0"/>
                  </a:moveTo>
                  <a:cubicBezTo>
                    <a:pt x="232" y="0"/>
                    <a:pt x="1" y="250"/>
                    <a:pt x="1" y="535"/>
                  </a:cubicBezTo>
                  <a:lnTo>
                    <a:pt x="1" y="4122"/>
                  </a:lnTo>
                  <a:cubicBezTo>
                    <a:pt x="1" y="4425"/>
                    <a:pt x="232" y="4657"/>
                    <a:pt x="518" y="4657"/>
                  </a:cubicBezTo>
                  <a:lnTo>
                    <a:pt x="3979" y="4657"/>
                  </a:lnTo>
                  <a:lnTo>
                    <a:pt x="5318" y="5995"/>
                  </a:lnTo>
                  <a:lnTo>
                    <a:pt x="5318" y="4657"/>
                  </a:lnTo>
                  <a:lnTo>
                    <a:pt x="6121" y="4657"/>
                  </a:lnTo>
                  <a:cubicBezTo>
                    <a:pt x="6424" y="4657"/>
                    <a:pt x="6656" y="4425"/>
                    <a:pt x="6656" y="4122"/>
                  </a:cubicBezTo>
                  <a:lnTo>
                    <a:pt x="6656" y="535"/>
                  </a:lnTo>
                  <a:cubicBezTo>
                    <a:pt x="6656" y="250"/>
                    <a:pt x="6424" y="0"/>
                    <a:pt x="612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23" name="Google Shape;2023;p37"/>
          <p:cNvGrpSpPr/>
          <p:nvPr/>
        </p:nvGrpSpPr>
        <p:grpSpPr>
          <a:xfrm>
            <a:off x="6761406" y="1741891"/>
            <a:ext cx="343224" cy="326555"/>
            <a:chOff x="4707700" y="2822475"/>
            <a:chExt cx="259625" cy="239550"/>
          </a:xfrm>
        </p:grpSpPr>
        <p:sp>
          <p:nvSpPr>
            <p:cNvPr id="2024" name="Google Shape;2024;p37"/>
            <p:cNvSpPr/>
            <p:nvPr/>
          </p:nvSpPr>
          <p:spPr>
            <a:xfrm>
              <a:off x="4707700" y="2822475"/>
              <a:ext cx="259625" cy="176225"/>
            </a:xfrm>
            <a:custGeom>
              <a:rect b="b" l="l" r="r" t="t"/>
              <a:pathLst>
                <a:path extrusionOk="0" h="7049" w="10385">
                  <a:moveTo>
                    <a:pt x="5335" y="0"/>
                  </a:moveTo>
                  <a:cubicBezTo>
                    <a:pt x="4729" y="0"/>
                    <a:pt x="4193" y="429"/>
                    <a:pt x="4051" y="1000"/>
                  </a:cubicBezTo>
                  <a:cubicBezTo>
                    <a:pt x="3801" y="643"/>
                    <a:pt x="3408" y="393"/>
                    <a:pt x="2944" y="393"/>
                  </a:cubicBezTo>
                  <a:cubicBezTo>
                    <a:pt x="2195" y="393"/>
                    <a:pt x="1606" y="1000"/>
                    <a:pt x="1606" y="1731"/>
                  </a:cubicBezTo>
                  <a:cubicBezTo>
                    <a:pt x="1606" y="1838"/>
                    <a:pt x="1624" y="1927"/>
                    <a:pt x="1642" y="2034"/>
                  </a:cubicBezTo>
                  <a:cubicBezTo>
                    <a:pt x="1535" y="1999"/>
                    <a:pt x="1446" y="1981"/>
                    <a:pt x="1339" y="1981"/>
                  </a:cubicBezTo>
                  <a:cubicBezTo>
                    <a:pt x="607" y="1981"/>
                    <a:pt x="0" y="2588"/>
                    <a:pt x="0" y="3319"/>
                  </a:cubicBezTo>
                  <a:cubicBezTo>
                    <a:pt x="0" y="4051"/>
                    <a:pt x="607" y="4657"/>
                    <a:pt x="1339" y="4657"/>
                  </a:cubicBezTo>
                  <a:lnTo>
                    <a:pt x="1356" y="4657"/>
                  </a:lnTo>
                  <a:cubicBezTo>
                    <a:pt x="1428" y="5335"/>
                    <a:pt x="1999" y="5853"/>
                    <a:pt x="2677" y="5853"/>
                  </a:cubicBezTo>
                  <a:cubicBezTo>
                    <a:pt x="2980" y="5853"/>
                    <a:pt x="3266" y="5746"/>
                    <a:pt x="3480" y="5567"/>
                  </a:cubicBezTo>
                  <a:lnTo>
                    <a:pt x="3480" y="5567"/>
                  </a:lnTo>
                  <a:cubicBezTo>
                    <a:pt x="3480" y="5621"/>
                    <a:pt x="3462" y="5656"/>
                    <a:pt x="3462" y="5710"/>
                  </a:cubicBezTo>
                  <a:cubicBezTo>
                    <a:pt x="3462" y="6442"/>
                    <a:pt x="4068" y="7048"/>
                    <a:pt x="4800" y="7048"/>
                  </a:cubicBezTo>
                  <a:cubicBezTo>
                    <a:pt x="5496" y="7048"/>
                    <a:pt x="6067" y="6513"/>
                    <a:pt x="6138" y="5835"/>
                  </a:cubicBezTo>
                  <a:cubicBezTo>
                    <a:pt x="6370" y="6174"/>
                    <a:pt x="6763" y="6388"/>
                    <a:pt x="7191" y="6388"/>
                  </a:cubicBezTo>
                  <a:cubicBezTo>
                    <a:pt x="7922" y="6388"/>
                    <a:pt x="8529" y="5781"/>
                    <a:pt x="8529" y="5050"/>
                  </a:cubicBezTo>
                  <a:lnTo>
                    <a:pt x="8529" y="4925"/>
                  </a:lnTo>
                  <a:cubicBezTo>
                    <a:pt x="8690" y="4996"/>
                    <a:pt x="8868" y="5050"/>
                    <a:pt x="9064" y="5050"/>
                  </a:cubicBezTo>
                  <a:cubicBezTo>
                    <a:pt x="9796" y="5050"/>
                    <a:pt x="10385" y="4443"/>
                    <a:pt x="10385" y="3712"/>
                  </a:cubicBezTo>
                  <a:cubicBezTo>
                    <a:pt x="10385" y="2980"/>
                    <a:pt x="9796" y="2391"/>
                    <a:pt x="9064" y="2391"/>
                  </a:cubicBezTo>
                  <a:cubicBezTo>
                    <a:pt x="8957" y="2391"/>
                    <a:pt x="8868" y="2409"/>
                    <a:pt x="8761" y="2427"/>
                  </a:cubicBezTo>
                  <a:cubicBezTo>
                    <a:pt x="8779" y="2338"/>
                    <a:pt x="8797" y="2231"/>
                    <a:pt x="8797" y="2124"/>
                  </a:cubicBezTo>
                  <a:cubicBezTo>
                    <a:pt x="8797" y="1392"/>
                    <a:pt x="8190" y="785"/>
                    <a:pt x="7459" y="785"/>
                  </a:cubicBezTo>
                  <a:cubicBezTo>
                    <a:pt x="7155" y="785"/>
                    <a:pt x="6870" y="892"/>
                    <a:pt x="6638" y="1071"/>
                  </a:cubicBezTo>
                  <a:cubicBezTo>
                    <a:pt x="6531" y="464"/>
                    <a:pt x="5995" y="0"/>
                    <a:pt x="533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5" name="Google Shape;2025;p37"/>
            <p:cNvSpPr/>
            <p:nvPr/>
          </p:nvSpPr>
          <p:spPr>
            <a:xfrm>
              <a:off x="4754525" y="2991975"/>
              <a:ext cx="39725" cy="39725"/>
            </a:xfrm>
            <a:custGeom>
              <a:rect b="b" l="l" r="r" t="t"/>
              <a:pathLst>
                <a:path extrusionOk="0" h="1589" w="1589">
                  <a:moveTo>
                    <a:pt x="804" y="1"/>
                  </a:moveTo>
                  <a:cubicBezTo>
                    <a:pt x="358" y="1"/>
                    <a:pt x="1" y="357"/>
                    <a:pt x="1" y="803"/>
                  </a:cubicBezTo>
                  <a:cubicBezTo>
                    <a:pt x="1" y="1232"/>
                    <a:pt x="358" y="1589"/>
                    <a:pt x="804" y="1589"/>
                  </a:cubicBezTo>
                  <a:cubicBezTo>
                    <a:pt x="1232" y="1589"/>
                    <a:pt x="1589" y="1232"/>
                    <a:pt x="1589" y="803"/>
                  </a:cubicBezTo>
                  <a:cubicBezTo>
                    <a:pt x="1589" y="357"/>
                    <a:pt x="1232" y="1"/>
                    <a:pt x="80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6" name="Google Shape;2026;p37"/>
            <p:cNvSpPr/>
            <p:nvPr/>
          </p:nvSpPr>
          <p:spPr>
            <a:xfrm>
              <a:off x="4719750" y="3031675"/>
              <a:ext cx="29900" cy="30350"/>
            </a:xfrm>
            <a:custGeom>
              <a:rect b="b" l="l" r="r" t="t"/>
              <a:pathLst>
                <a:path extrusionOk="0" h="1214" w="1196">
                  <a:moveTo>
                    <a:pt x="589" y="1"/>
                  </a:moveTo>
                  <a:cubicBezTo>
                    <a:pt x="268" y="1"/>
                    <a:pt x="0" y="286"/>
                    <a:pt x="0" y="607"/>
                  </a:cubicBezTo>
                  <a:cubicBezTo>
                    <a:pt x="0" y="946"/>
                    <a:pt x="268" y="1214"/>
                    <a:pt x="589" y="1214"/>
                  </a:cubicBezTo>
                  <a:cubicBezTo>
                    <a:pt x="928" y="1214"/>
                    <a:pt x="1196" y="946"/>
                    <a:pt x="1196" y="607"/>
                  </a:cubicBezTo>
                  <a:cubicBezTo>
                    <a:pt x="1196" y="286"/>
                    <a:pt x="928" y="1"/>
                    <a:pt x="58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27" name="Google Shape;2027;p37"/>
          <p:cNvSpPr/>
          <p:nvPr/>
        </p:nvSpPr>
        <p:spPr>
          <a:xfrm>
            <a:off x="7235378" y="1745476"/>
            <a:ext cx="340878" cy="320045"/>
          </a:xfrm>
          <a:custGeom>
            <a:rect b="b" l="l" r="r" t="t"/>
            <a:pathLst>
              <a:path extrusionOk="0" h="9391" w="10314">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8" name="Google Shape;2028;p37"/>
          <p:cNvSpPr/>
          <p:nvPr/>
        </p:nvSpPr>
        <p:spPr>
          <a:xfrm>
            <a:off x="7758873" y="1778333"/>
            <a:ext cx="352082" cy="254203"/>
          </a:xfrm>
          <a:custGeom>
            <a:rect b="b" l="l" r="r" t="t"/>
            <a:pathLst>
              <a:path extrusionOk="0" h="7459" w="10653">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29" name="Google Shape;2029;p37"/>
          <p:cNvGrpSpPr/>
          <p:nvPr/>
        </p:nvGrpSpPr>
        <p:grpSpPr>
          <a:xfrm>
            <a:off x="8396572" y="1705391"/>
            <a:ext cx="351487" cy="398940"/>
            <a:chOff x="6425500" y="2795700"/>
            <a:chExt cx="265875" cy="292650"/>
          </a:xfrm>
        </p:grpSpPr>
        <p:sp>
          <p:nvSpPr>
            <p:cNvPr id="2030" name="Google Shape;2030;p37"/>
            <p:cNvSpPr/>
            <p:nvPr/>
          </p:nvSpPr>
          <p:spPr>
            <a:xfrm>
              <a:off x="6425500" y="2795700"/>
              <a:ext cx="265875" cy="292650"/>
            </a:xfrm>
            <a:custGeom>
              <a:rect b="b" l="l" r="r" t="t"/>
              <a:pathLst>
                <a:path extrusionOk="0" h="11706" w="10635">
                  <a:moveTo>
                    <a:pt x="7976" y="2124"/>
                  </a:moveTo>
                  <a:lnTo>
                    <a:pt x="7976" y="6567"/>
                  </a:lnTo>
                  <a:lnTo>
                    <a:pt x="6781" y="7709"/>
                  </a:lnTo>
                  <a:cubicBezTo>
                    <a:pt x="6343" y="7379"/>
                    <a:pt x="5826" y="7214"/>
                    <a:pt x="5311" y="7214"/>
                  </a:cubicBezTo>
                  <a:cubicBezTo>
                    <a:pt x="4796" y="7214"/>
                    <a:pt x="4283" y="7379"/>
                    <a:pt x="3854" y="7709"/>
                  </a:cubicBezTo>
                  <a:lnTo>
                    <a:pt x="2659" y="6567"/>
                  </a:lnTo>
                  <a:lnTo>
                    <a:pt x="2659" y="2124"/>
                  </a:lnTo>
                  <a:close/>
                  <a:moveTo>
                    <a:pt x="785" y="5514"/>
                  </a:moveTo>
                  <a:lnTo>
                    <a:pt x="3444" y="8048"/>
                  </a:lnTo>
                  <a:lnTo>
                    <a:pt x="785" y="10581"/>
                  </a:lnTo>
                  <a:lnTo>
                    <a:pt x="785" y="5514"/>
                  </a:lnTo>
                  <a:close/>
                  <a:moveTo>
                    <a:pt x="9832" y="5532"/>
                  </a:moveTo>
                  <a:lnTo>
                    <a:pt x="9832" y="10599"/>
                  </a:lnTo>
                  <a:lnTo>
                    <a:pt x="7173" y="8066"/>
                  </a:lnTo>
                  <a:lnTo>
                    <a:pt x="9832" y="5532"/>
                  </a:lnTo>
                  <a:close/>
                  <a:moveTo>
                    <a:pt x="5317" y="7749"/>
                  </a:moveTo>
                  <a:cubicBezTo>
                    <a:pt x="5781" y="7749"/>
                    <a:pt x="6245" y="7914"/>
                    <a:pt x="6602" y="8244"/>
                  </a:cubicBezTo>
                  <a:lnTo>
                    <a:pt x="6781" y="8423"/>
                  </a:lnTo>
                  <a:lnTo>
                    <a:pt x="9403" y="10903"/>
                  </a:lnTo>
                  <a:lnTo>
                    <a:pt x="1232" y="10903"/>
                  </a:lnTo>
                  <a:lnTo>
                    <a:pt x="3854" y="8423"/>
                  </a:lnTo>
                  <a:lnTo>
                    <a:pt x="4033" y="8244"/>
                  </a:lnTo>
                  <a:cubicBezTo>
                    <a:pt x="4390" y="7914"/>
                    <a:pt x="4854" y="7749"/>
                    <a:pt x="5317" y="7749"/>
                  </a:cubicBezTo>
                  <a:close/>
                  <a:moveTo>
                    <a:pt x="5317" y="1"/>
                  </a:moveTo>
                  <a:lnTo>
                    <a:pt x="3712" y="1339"/>
                  </a:lnTo>
                  <a:lnTo>
                    <a:pt x="1856" y="1339"/>
                  </a:lnTo>
                  <a:lnTo>
                    <a:pt x="1856" y="2499"/>
                  </a:lnTo>
                  <a:lnTo>
                    <a:pt x="0" y="4283"/>
                  </a:lnTo>
                  <a:lnTo>
                    <a:pt x="0" y="11706"/>
                  </a:lnTo>
                  <a:lnTo>
                    <a:pt x="10635" y="11706"/>
                  </a:lnTo>
                  <a:lnTo>
                    <a:pt x="10635" y="4283"/>
                  </a:lnTo>
                  <a:lnTo>
                    <a:pt x="8761" y="2499"/>
                  </a:lnTo>
                  <a:lnTo>
                    <a:pt x="8761" y="1339"/>
                  </a:lnTo>
                  <a:lnTo>
                    <a:pt x="6905" y="1339"/>
                  </a:lnTo>
                  <a:lnTo>
                    <a:pt x="5317"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31" name="Google Shape;2031;p37"/>
            <p:cNvSpPr/>
            <p:nvPr/>
          </p:nvSpPr>
          <p:spPr>
            <a:xfrm>
              <a:off x="6515150" y="2868425"/>
              <a:ext cx="86575" cy="87000"/>
            </a:xfrm>
            <a:custGeom>
              <a:rect b="b" l="l" r="r" t="t"/>
              <a:pathLst>
                <a:path extrusionOk="0" h="3480" w="3463">
                  <a:moveTo>
                    <a:pt x="1731" y="1338"/>
                  </a:moveTo>
                  <a:cubicBezTo>
                    <a:pt x="1963" y="1338"/>
                    <a:pt x="2160" y="1517"/>
                    <a:pt x="2160" y="1767"/>
                  </a:cubicBezTo>
                  <a:cubicBezTo>
                    <a:pt x="2160" y="1999"/>
                    <a:pt x="1963" y="2195"/>
                    <a:pt x="1731" y="2195"/>
                  </a:cubicBezTo>
                  <a:cubicBezTo>
                    <a:pt x="1500" y="2195"/>
                    <a:pt x="1303" y="1981"/>
                    <a:pt x="1303" y="1767"/>
                  </a:cubicBezTo>
                  <a:cubicBezTo>
                    <a:pt x="1303" y="1517"/>
                    <a:pt x="1500" y="1338"/>
                    <a:pt x="1731" y="1338"/>
                  </a:cubicBezTo>
                  <a:close/>
                  <a:moveTo>
                    <a:pt x="1749" y="0"/>
                  </a:moveTo>
                  <a:cubicBezTo>
                    <a:pt x="786" y="0"/>
                    <a:pt x="19" y="767"/>
                    <a:pt x="19" y="1731"/>
                  </a:cubicBezTo>
                  <a:cubicBezTo>
                    <a:pt x="1" y="2694"/>
                    <a:pt x="768" y="3462"/>
                    <a:pt x="1731" y="3479"/>
                  </a:cubicBezTo>
                  <a:cubicBezTo>
                    <a:pt x="2035" y="3479"/>
                    <a:pt x="2320" y="3408"/>
                    <a:pt x="2588" y="3265"/>
                  </a:cubicBezTo>
                  <a:cubicBezTo>
                    <a:pt x="2695" y="3212"/>
                    <a:pt x="2731" y="3069"/>
                    <a:pt x="2695" y="2962"/>
                  </a:cubicBezTo>
                  <a:cubicBezTo>
                    <a:pt x="2646" y="2888"/>
                    <a:pt x="2562" y="2848"/>
                    <a:pt x="2480" y="2848"/>
                  </a:cubicBezTo>
                  <a:cubicBezTo>
                    <a:pt x="2444" y="2848"/>
                    <a:pt x="2407" y="2856"/>
                    <a:pt x="2374" y="2873"/>
                  </a:cubicBezTo>
                  <a:cubicBezTo>
                    <a:pt x="2178" y="2980"/>
                    <a:pt x="1963" y="3033"/>
                    <a:pt x="1731" y="3033"/>
                  </a:cubicBezTo>
                  <a:cubicBezTo>
                    <a:pt x="1018" y="3033"/>
                    <a:pt x="429" y="2445"/>
                    <a:pt x="447" y="1749"/>
                  </a:cubicBezTo>
                  <a:cubicBezTo>
                    <a:pt x="447" y="1035"/>
                    <a:pt x="1036" y="446"/>
                    <a:pt x="1749" y="446"/>
                  </a:cubicBezTo>
                  <a:cubicBezTo>
                    <a:pt x="2445" y="446"/>
                    <a:pt x="3034" y="1017"/>
                    <a:pt x="3034" y="1749"/>
                  </a:cubicBezTo>
                  <a:lnTo>
                    <a:pt x="3034" y="2159"/>
                  </a:lnTo>
                  <a:cubicBezTo>
                    <a:pt x="2784" y="2159"/>
                    <a:pt x="2606" y="1981"/>
                    <a:pt x="2606" y="1749"/>
                  </a:cubicBezTo>
                  <a:cubicBezTo>
                    <a:pt x="2606" y="1321"/>
                    <a:pt x="2320" y="946"/>
                    <a:pt x="1892" y="874"/>
                  </a:cubicBezTo>
                  <a:cubicBezTo>
                    <a:pt x="1836" y="862"/>
                    <a:pt x="1778" y="855"/>
                    <a:pt x="1721" y="855"/>
                  </a:cubicBezTo>
                  <a:cubicBezTo>
                    <a:pt x="1382" y="855"/>
                    <a:pt x="1051" y="1074"/>
                    <a:pt x="929" y="1410"/>
                  </a:cubicBezTo>
                  <a:cubicBezTo>
                    <a:pt x="786" y="1784"/>
                    <a:pt x="929" y="2248"/>
                    <a:pt x="1285" y="2462"/>
                  </a:cubicBezTo>
                  <a:cubicBezTo>
                    <a:pt x="1423" y="2545"/>
                    <a:pt x="1575" y="2585"/>
                    <a:pt x="1728" y="2585"/>
                  </a:cubicBezTo>
                  <a:cubicBezTo>
                    <a:pt x="1972" y="2585"/>
                    <a:pt x="2216" y="2482"/>
                    <a:pt x="2392" y="2284"/>
                  </a:cubicBezTo>
                  <a:cubicBezTo>
                    <a:pt x="2552" y="2480"/>
                    <a:pt x="2784" y="2587"/>
                    <a:pt x="3052" y="2587"/>
                  </a:cubicBezTo>
                  <a:cubicBezTo>
                    <a:pt x="3284" y="2587"/>
                    <a:pt x="3462" y="2391"/>
                    <a:pt x="3462" y="2141"/>
                  </a:cubicBezTo>
                  <a:lnTo>
                    <a:pt x="3462" y="1731"/>
                  </a:lnTo>
                  <a:cubicBezTo>
                    <a:pt x="3462" y="767"/>
                    <a:pt x="2695" y="0"/>
                    <a:pt x="174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32" name="Google Shape;2032;p37"/>
          <p:cNvSpPr/>
          <p:nvPr/>
        </p:nvSpPr>
        <p:spPr>
          <a:xfrm>
            <a:off x="8894278" y="1737892"/>
            <a:ext cx="352677" cy="335654"/>
          </a:xfrm>
          <a:custGeom>
            <a:rect b="b" l="l" r="r" t="t"/>
            <a:pathLst>
              <a:path extrusionOk="0" h="9849" w="10671">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33" name="Google Shape;2033;p37"/>
          <p:cNvGrpSpPr/>
          <p:nvPr/>
        </p:nvGrpSpPr>
        <p:grpSpPr>
          <a:xfrm>
            <a:off x="9474618" y="1760035"/>
            <a:ext cx="350297" cy="290464"/>
            <a:chOff x="5549875" y="2418425"/>
            <a:chExt cx="264975" cy="213075"/>
          </a:xfrm>
        </p:grpSpPr>
        <p:sp>
          <p:nvSpPr>
            <p:cNvPr id="2034" name="Google Shape;2034;p37"/>
            <p:cNvSpPr/>
            <p:nvPr/>
          </p:nvSpPr>
          <p:spPr>
            <a:xfrm>
              <a:off x="5549875" y="2576925"/>
              <a:ext cx="42400" cy="54575"/>
            </a:xfrm>
            <a:custGeom>
              <a:rect b="b" l="l" r="r" t="t"/>
              <a:pathLst>
                <a:path extrusionOk="0" h="2183" w="1696">
                  <a:moveTo>
                    <a:pt x="448" y="0"/>
                  </a:moveTo>
                  <a:cubicBezTo>
                    <a:pt x="379" y="0"/>
                    <a:pt x="311" y="20"/>
                    <a:pt x="250" y="62"/>
                  </a:cubicBezTo>
                  <a:cubicBezTo>
                    <a:pt x="54" y="169"/>
                    <a:pt x="0" y="419"/>
                    <a:pt x="107" y="598"/>
                  </a:cubicBezTo>
                  <a:lnTo>
                    <a:pt x="910" y="1989"/>
                  </a:lnTo>
                  <a:cubicBezTo>
                    <a:pt x="971" y="2111"/>
                    <a:pt x="1114" y="2182"/>
                    <a:pt x="1255" y="2182"/>
                  </a:cubicBezTo>
                  <a:cubicBezTo>
                    <a:pt x="1322" y="2182"/>
                    <a:pt x="1388" y="2167"/>
                    <a:pt x="1446" y="2132"/>
                  </a:cubicBezTo>
                  <a:cubicBezTo>
                    <a:pt x="1624" y="2025"/>
                    <a:pt x="1695" y="1775"/>
                    <a:pt x="1588" y="1579"/>
                  </a:cubicBezTo>
                  <a:lnTo>
                    <a:pt x="785" y="205"/>
                  </a:lnTo>
                  <a:cubicBezTo>
                    <a:pt x="715" y="75"/>
                    <a:pt x="581" y="0"/>
                    <a:pt x="44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35" name="Google Shape;2035;p37"/>
            <p:cNvSpPr/>
            <p:nvPr/>
          </p:nvSpPr>
          <p:spPr>
            <a:xfrm>
              <a:off x="5576175" y="2418425"/>
              <a:ext cx="238675" cy="211200"/>
            </a:xfrm>
            <a:custGeom>
              <a:rect b="b" l="l" r="r" t="t"/>
              <a:pathLst>
                <a:path extrusionOk="0" h="8448" w="9547">
                  <a:moveTo>
                    <a:pt x="5693" y="6724"/>
                  </a:moveTo>
                  <a:lnTo>
                    <a:pt x="5568" y="7348"/>
                  </a:lnTo>
                  <a:lnTo>
                    <a:pt x="3730" y="7883"/>
                  </a:lnTo>
                  <a:lnTo>
                    <a:pt x="3284" y="7402"/>
                  </a:lnTo>
                  <a:lnTo>
                    <a:pt x="5693" y="6724"/>
                  </a:lnTo>
                  <a:close/>
                  <a:moveTo>
                    <a:pt x="6248" y="1"/>
                  </a:moveTo>
                  <a:cubicBezTo>
                    <a:pt x="6184" y="1"/>
                    <a:pt x="6119" y="24"/>
                    <a:pt x="6067" y="68"/>
                  </a:cubicBezTo>
                  <a:lnTo>
                    <a:pt x="1" y="5921"/>
                  </a:lnTo>
                  <a:lnTo>
                    <a:pt x="1196" y="8008"/>
                  </a:lnTo>
                  <a:lnTo>
                    <a:pt x="2713" y="7580"/>
                  </a:lnTo>
                  <a:lnTo>
                    <a:pt x="3391" y="8312"/>
                  </a:lnTo>
                  <a:cubicBezTo>
                    <a:pt x="3476" y="8396"/>
                    <a:pt x="3583" y="8448"/>
                    <a:pt x="3703" y="8448"/>
                  </a:cubicBezTo>
                  <a:cubicBezTo>
                    <a:pt x="3735" y="8448"/>
                    <a:pt x="3768" y="8444"/>
                    <a:pt x="3801" y="8437"/>
                  </a:cubicBezTo>
                  <a:lnTo>
                    <a:pt x="5800" y="7866"/>
                  </a:lnTo>
                  <a:cubicBezTo>
                    <a:pt x="5836" y="7848"/>
                    <a:pt x="5871" y="7830"/>
                    <a:pt x="5889" y="7812"/>
                  </a:cubicBezTo>
                  <a:cubicBezTo>
                    <a:pt x="5996" y="7758"/>
                    <a:pt x="6067" y="7651"/>
                    <a:pt x="6085" y="7544"/>
                  </a:cubicBezTo>
                  <a:lnTo>
                    <a:pt x="6264" y="6563"/>
                  </a:lnTo>
                  <a:lnTo>
                    <a:pt x="9315" y="5707"/>
                  </a:lnTo>
                  <a:cubicBezTo>
                    <a:pt x="9475" y="5635"/>
                    <a:pt x="9547" y="5439"/>
                    <a:pt x="9458" y="5296"/>
                  </a:cubicBezTo>
                  <a:lnTo>
                    <a:pt x="8565" y="3744"/>
                  </a:lnTo>
                  <a:lnTo>
                    <a:pt x="7370" y="1674"/>
                  </a:lnTo>
                  <a:lnTo>
                    <a:pt x="6478" y="140"/>
                  </a:lnTo>
                  <a:cubicBezTo>
                    <a:pt x="6426" y="46"/>
                    <a:pt x="6337" y="1"/>
                    <a:pt x="624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36" name="Google Shape;2036;p37"/>
          <p:cNvSpPr/>
          <p:nvPr/>
        </p:nvSpPr>
        <p:spPr>
          <a:xfrm>
            <a:off x="2620588" y="2368871"/>
            <a:ext cx="166936" cy="380674"/>
          </a:xfrm>
          <a:custGeom>
            <a:rect b="b" l="l" r="r" t="t"/>
            <a:pathLst>
              <a:path extrusionOk="0" h="11170" w="5051">
                <a:moveTo>
                  <a:pt x="1857" y="0"/>
                </a:moveTo>
                <a:cubicBezTo>
                  <a:pt x="839" y="0"/>
                  <a:pt x="1" y="839"/>
                  <a:pt x="1" y="1856"/>
                </a:cubicBezTo>
                <a:lnTo>
                  <a:pt x="1" y="8654"/>
                </a:lnTo>
                <a:cubicBezTo>
                  <a:pt x="1" y="10046"/>
                  <a:pt x="1125" y="11170"/>
                  <a:pt x="2517" y="11170"/>
                </a:cubicBezTo>
                <a:cubicBezTo>
                  <a:pt x="3908" y="11170"/>
                  <a:pt x="5050" y="10046"/>
                  <a:pt x="5050" y="8654"/>
                </a:cubicBezTo>
                <a:lnTo>
                  <a:pt x="5050" y="5853"/>
                </a:lnTo>
                <a:lnTo>
                  <a:pt x="4247" y="5853"/>
                </a:lnTo>
                <a:lnTo>
                  <a:pt x="4247" y="8654"/>
                </a:lnTo>
                <a:cubicBezTo>
                  <a:pt x="4247" y="9618"/>
                  <a:pt x="3480" y="10385"/>
                  <a:pt x="2517" y="10385"/>
                </a:cubicBezTo>
                <a:cubicBezTo>
                  <a:pt x="1571" y="10385"/>
                  <a:pt x="786" y="9618"/>
                  <a:pt x="786" y="8654"/>
                </a:cubicBezTo>
                <a:lnTo>
                  <a:pt x="786" y="1856"/>
                </a:lnTo>
                <a:cubicBezTo>
                  <a:pt x="786" y="1285"/>
                  <a:pt x="1268" y="803"/>
                  <a:pt x="1857" y="803"/>
                </a:cubicBezTo>
                <a:cubicBezTo>
                  <a:pt x="2445" y="803"/>
                  <a:pt x="2909" y="1285"/>
                  <a:pt x="2909" y="1856"/>
                </a:cubicBezTo>
                <a:lnTo>
                  <a:pt x="2909" y="8119"/>
                </a:lnTo>
                <a:cubicBezTo>
                  <a:pt x="2909" y="8351"/>
                  <a:pt x="2749" y="8511"/>
                  <a:pt x="2517" y="8511"/>
                </a:cubicBezTo>
                <a:cubicBezTo>
                  <a:pt x="2303" y="8511"/>
                  <a:pt x="2124" y="8351"/>
                  <a:pt x="2124" y="8119"/>
                </a:cubicBezTo>
                <a:lnTo>
                  <a:pt x="2124" y="4925"/>
                </a:lnTo>
                <a:lnTo>
                  <a:pt x="1321" y="4925"/>
                </a:lnTo>
                <a:lnTo>
                  <a:pt x="1321" y="8119"/>
                </a:lnTo>
                <a:cubicBezTo>
                  <a:pt x="1321" y="8779"/>
                  <a:pt x="1857" y="9314"/>
                  <a:pt x="2517" y="9314"/>
                </a:cubicBezTo>
                <a:cubicBezTo>
                  <a:pt x="3177" y="9314"/>
                  <a:pt x="3712" y="8779"/>
                  <a:pt x="3712" y="8119"/>
                </a:cubicBezTo>
                <a:lnTo>
                  <a:pt x="3712" y="1856"/>
                </a:lnTo>
                <a:cubicBezTo>
                  <a:pt x="3712" y="839"/>
                  <a:pt x="2891" y="0"/>
                  <a:pt x="1857"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37" name="Google Shape;2037;p37"/>
          <p:cNvGrpSpPr/>
          <p:nvPr/>
        </p:nvGrpSpPr>
        <p:grpSpPr>
          <a:xfrm>
            <a:off x="3570694" y="2404542"/>
            <a:ext cx="299598" cy="308322"/>
            <a:chOff x="3739275" y="2525850"/>
            <a:chExt cx="226625" cy="226175"/>
          </a:xfrm>
        </p:grpSpPr>
        <p:sp>
          <p:nvSpPr>
            <p:cNvPr id="2038" name="Google Shape;2038;p37"/>
            <p:cNvSpPr/>
            <p:nvPr/>
          </p:nvSpPr>
          <p:spPr>
            <a:xfrm>
              <a:off x="3779425" y="2525850"/>
              <a:ext cx="20100" cy="40150"/>
            </a:xfrm>
            <a:custGeom>
              <a:rect b="b" l="l" r="r" t="t"/>
              <a:pathLst>
                <a:path extrusionOk="0" h="1606" w="804">
                  <a:moveTo>
                    <a:pt x="393" y="0"/>
                  </a:moveTo>
                  <a:cubicBezTo>
                    <a:pt x="179" y="0"/>
                    <a:pt x="1" y="178"/>
                    <a:pt x="1" y="410"/>
                  </a:cubicBezTo>
                  <a:lnTo>
                    <a:pt x="1" y="1195"/>
                  </a:lnTo>
                  <a:cubicBezTo>
                    <a:pt x="1" y="1427"/>
                    <a:pt x="179" y="1606"/>
                    <a:pt x="393" y="1606"/>
                  </a:cubicBezTo>
                  <a:cubicBezTo>
                    <a:pt x="625" y="1606"/>
                    <a:pt x="804" y="1427"/>
                    <a:pt x="804" y="1195"/>
                  </a:cubicBezTo>
                  <a:lnTo>
                    <a:pt x="804" y="410"/>
                  </a:lnTo>
                  <a:cubicBezTo>
                    <a:pt x="804" y="178"/>
                    <a:pt x="625" y="0"/>
                    <a:pt x="39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39" name="Google Shape;2039;p37"/>
            <p:cNvSpPr/>
            <p:nvPr/>
          </p:nvSpPr>
          <p:spPr>
            <a:xfrm>
              <a:off x="3739275" y="2605675"/>
              <a:ext cx="226625" cy="146350"/>
            </a:xfrm>
            <a:custGeom>
              <a:rect b="b" l="l" r="r" t="t"/>
              <a:pathLst>
                <a:path extrusionOk="0" h="5854" w="9065">
                  <a:moveTo>
                    <a:pt x="2927" y="804"/>
                  </a:moveTo>
                  <a:lnTo>
                    <a:pt x="2927" y="1856"/>
                  </a:lnTo>
                  <a:lnTo>
                    <a:pt x="804" y="1856"/>
                  </a:lnTo>
                  <a:lnTo>
                    <a:pt x="804" y="804"/>
                  </a:lnTo>
                  <a:close/>
                  <a:moveTo>
                    <a:pt x="5604" y="804"/>
                  </a:moveTo>
                  <a:lnTo>
                    <a:pt x="5604" y="1856"/>
                  </a:lnTo>
                  <a:lnTo>
                    <a:pt x="3462" y="1856"/>
                  </a:lnTo>
                  <a:lnTo>
                    <a:pt x="3462" y="804"/>
                  </a:lnTo>
                  <a:close/>
                  <a:moveTo>
                    <a:pt x="8262" y="804"/>
                  </a:moveTo>
                  <a:lnTo>
                    <a:pt x="8262" y="1856"/>
                  </a:lnTo>
                  <a:lnTo>
                    <a:pt x="6121" y="1856"/>
                  </a:lnTo>
                  <a:lnTo>
                    <a:pt x="6121" y="804"/>
                  </a:lnTo>
                  <a:close/>
                  <a:moveTo>
                    <a:pt x="2927" y="2392"/>
                  </a:moveTo>
                  <a:lnTo>
                    <a:pt x="2927" y="3462"/>
                  </a:lnTo>
                  <a:lnTo>
                    <a:pt x="804" y="3462"/>
                  </a:lnTo>
                  <a:lnTo>
                    <a:pt x="804" y="2392"/>
                  </a:lnTo>
                  <a:close/>
                  <a:moveTo>
                    <a:pt x="5604" y="2392"/>
                  </a:moveTo>
                  <a:lnTo>
                    <a:pt x="5604" y="3462"/>
                  </a:lnTo>
                  <a:lnTo>
                    <a:pt x="3462" y="3462"/>
                  </a:lnTo>
                  <a:lnTo>
                    <a:pt x="3462" y="2392"/>
                  </a:lnTo>
                  <a:close/>
                  <a:moveTo>
                    <a:pt x="8262" y="2392"/>
                  </a:moveTo>
                  <a:lnTo>
                    <a:pt x="8262" y="3462"/>
                  </a:lnTo>
                  <a:lnTo>
                    <a:pt x="6121" y="3462"/>
                  </a:lnTo>
                  <a:lnTo>
                    <a:pt x="6121" y="2392"/>
                  </a:lnTo>
                  <a:close/>
                  <a:moveTo>
                    <a:pt x="2927" y="3980"/>
                  </a:moveTo>
                  <a:lnTo>
                    <a:pt x="2927" y="5050"/>
                  </a:lnTo>
                  <a:lnTo>
                    <a:pt x="804" y="5050"/>
                  </a:lnTo>
                  <a:lnTo>
                    <a:pt x="804" y="3980"/>
                  </a:lnTo>
                  <a:close/>
                  <a:moveTo>
                    <a:pt x="5604" y="3980"/>
                  </a:moveTo>
                  <a:lnTo>
                    <a:pt x="5604" y="5050"/>
                  </a:lnTo>
                  <a:lnTo>
                    <a:pt x="3462" y="5050"/>
                  </a:lnTo>
                  <a:lnTo>
                    <a:pt x="3462" y="3980"/>
                  </a:lnTo>
                  <a:close/>
                  <a:moveTo>
                    <a:pt x="8262" y="3980"/>
                  </a:moveTo>
                  <a:lnTo>
                    <a:pt x="8262" y="5050"/>
                  </a:lnTo>
                  <a:lnTo>
                    <a:pt x="6121" y="5050"/>
                  </a:lnTo>
                  <a:lnTo>
                    <a:pt x="6121" y="3980"/>
                  </a:lnTo>
                  <a:close/>
                  <a:moveTo>
                    <a:pt x="1" y="1"/>
                  </a:moveTo>
                  <a:lnTo>
                    <a:pt x="1" y="5853"/>
                  </a:lnTo>
                  <a:lnTo>
                    <a:pt x="9065" y="5853"/>
                  </a:lnTo>
                  <a:lnTo>
                    <a:pt x="9065"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0" name="Google Shape;2040;p37"/>
            <p:cNvSpPr/>
            <p:nvPr/>
          </p:nvSpPr>
          <p:spPr>
            <a:xfrm>
              <a:off x="3905675" y="2525850"/>
              <a:ext cx="20100" cy="40150"/>
            </a:xfrm>
            <a:custGeom>
              <a:rect b="b" l="l" r="r" t="t"/>
              <a:pathLst>
                <a:path extrusionOk="0" h="1606" w="804">
                  <a:moveTo>
                    <a:pt x="411" y="0"/>
                  </a:moveTo>
                  <a:cubicBezTo>
                    <a:pt x="179" y="0"/>
                    <a:pt x="0" y="178"/>
                    <a:pt x="0" y="410"/>
                  </a:cubicBezTo>
                  <a:lnTo>
                    <a:pt x="0" y="1195"/>
                  </a:lnTo>
                  <a:cubicBezTo>
                    <a:pt x="0" y="1427"/>
                    <a:pt x="179" y="1606"/>
                    <a:pt x="411" y="1606"/>
                  </a:cubicBezTo>
                  <a:cubicBezTo>
                    <a:pt x="643" y="1606"/>
                    <a:pt x="803" y="1427"/>
                    <a:pt x="803" y="1195"/>
                  </a:cubicBezTo>
                  <a:lnTo>
                    <a:pt x="803" y="410"/>
                  </a:lnTo>
                  <a:cubicBezTo>
                    <a:pt x="803" y="178"/>
                    <a:pt x="643" y="0"/>
                    <a:pt x="41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1" name="Google Shape;2041;p37"/>
            <p:cNvSpPr/>
            <p:nvPr/>
          </p:nvSpPr>
          <p:spPr>
            <a:xfrm>
              <a:off x="3739275" y="2545900"/>
              <a:ext cx="226625" cy="46425"/>
            </a:xfrm>
            <a:custGeom>
              <a:rect b="b" l="l" r="r" t="t"/>
              <a:pathLst>
                <a:path extrusionOk="0" h="1857" w="9065">
                  <a:moveTo>
                    <a:pt x="1" y="1"/>
                  </a:moveTo>
                  <a:lnTo>
                    <a:pt x="1" y="1857"/>
                  </a:lnTo>
                  <a:lnTo>
                    <a:pt x="9065" y="1857"/>
                  </a:lnTo>
                  <a:lnTo>
                    <a:pt x="9065" y="1"/>
                  </a:lnTo>
                  <a:lnTo>
                    <a:pt x="7994" y="1"/>
                  </a:lnTo>
                  <a:lnTo>
                    <a:pt x="7994" y="393"/>
                  </a:lnTo>
                  <a:cubicBezTo>
                    <a:pt x="7994" y="929"/>
                    <a:pt x="7584" y="1321"/>
                    <a:pt x="7067" y="1321"/>
                  </a:cubicBezTo>
                  <a:cubicBezTo>
                    <a:pt x="6549" y="1321"/>
                    <a:pt x="6121" y="929"/>
                    <a:pt x="6121" y="393"/>
                  </a:cubicBezTo>
                  <a:lnTo>
                    <a:pt x="6121" y="1"/>
                  </a:lnTo>
                  <a:lnTo>
                    <a:pt x="2927" y="1"/>
                  </a:lnTo>
                  <a:lnTo>
                    <a:pt x="2927" y="393"/>
                  </a:lnTo>
                  <a:cubicBezTo>
                    <a:pt x="2927" y="929"/>
                    <a:pt x="2535" y="1321"/>
                    <a:pt x="1999" y="1321"/>
                  </a:cubicBezTo>
                  <a:cubicBezTo>
                    <a:pt x="1482" y="1321"/>
                    <a:pt x="1072" y="929"/>
                    <a:pt x="1072" y="393"/>
                  </a:cubicBezTo>
                  <a:lnTo>
                    <a:pt x="1072"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42" name="Google Shape;2042;p37"/>
          <p:cNvGrpSpPr/>
          <p:nvPr/>
        </p:nvGrpSpPr>
        <p:grpSpPr>
          <a:xfrm>
            <a:off x="3043876" y="2377772"/>
            <a:ext cx="272464" cy="361861"/>
            <a:chOff x="4518575" y="2506200"/>
            <a:chExt cx="206100" cy="265450"/>
          </a:xfrm>
        </p:grpSpPr>
        <p:sp>
          <p:nvSpPr>
            <p:cNvPr id="2043" name="Google Shape;2043;p37"/>
            <p:cNvSpPr/>
            <p:nvPr/>
          </p:nvSpPr>
          <p:spPr>
            <a:xfrm>
              <a:off x="4518575" y="2506200"/>
              <a:ext cx="206100" cy="265450"/>
            </a:xfrm>
            <a:custGeom>
              <a:rect b="b" l="l" r="r" t="t"/>
              <a:pathLst>
                <a:path extrusionOk="0" h="10618" w="8244">
                  <a:moveTo>
                    <a:pt x="7440" y="786"/>
                  </a:moveTo>
                  <a:lnTo>
                    <a:pt x="7440" y="9832"/>
                  </a:lnTo>
                  <a:lnTo>
                    <a:pt x="803" y="9832"/>
                  </a:lnTo>
                  <a:lnTo>
                    <a:pt x="803" y="786"/>
                  </a:lnTo>
                  <a:close/>
                  <a:moveTo>
                    <a:pt x="0" y="1"/>
                  </a:moveTo>
                  <a:lnTo>
                    <a:pt x="0" y="10617"/>
                  </a:lnTo>
                  <a:lnTo>
                    <a:pt x="8243" y="10617"/>
                  </a:lnTo>
                  <a:lnTo>
                    <a:pt x="8243"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4" name="Google Shape;2044;p37"/>
            <p:cNvSpPr/>
            <p:nvPr/>
          </p:nvSpPr>
          <p:spPr>
            <a:xfrm>
              <a:off x="4628300" y="2555725"/>
              <a:ext cx="56225" cy="13400"/>
            </a:xfrm>
            <a:custGeom>
              <a:rect b="b" l="l" r="r" t="t"/>
              <a:pathLst>
                <a:path extrusionOk="0" h="536" w="2249">
                  <a:moveTo>
                    <a:pt x="0" y="0"/>
                  </a:moveTo>
                  <a:lnTo>
                    <a:pt x="0" y="536"/>
                  </a:lnTo>
                  <a:lnTo>
                    <a:pt x="2249" y="536"/>
                  </a:lnTo>
                  <a:lnTo>
                    <a:pt x="2249"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5" name="Google Shape;2045;p37"/>
            <p:cNvSpPr/>
            <p:nvPr/>
          </p:nvSpPr>
          <p:spPr>
            <a:xfrm>
              <a:off x="4628300" y="2608800"/>
              <a:ext cx="56225" cy="13425"/>
            </a:xfrm>
            <a:custGeom>
              <a:rect b="b" l="l" r="r" t="t"/>
              <a:pathLst>
                <a:path extrusionOk="0" h="537" w="2249">
                  <a:moveTo>
                    <a:pt x="0" y="1"/>
                  </a:moveTo>
                  <a:lnTo>
                    <a:pt x="0" y="536"/>
                  </a:lnTo>
                  <a:lnTo>
                    <a:pt x="2249" y="536"/>
                  </a:lnTo>
                  <a:lnTo>
                    <a:pt x="2249"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6" name="Google Shape;2046;p37"/>
            <p:cNvSpPr/>
            <p:nvPr/>
          </p:nvSpPr>
          <p:spPr>
            <a:xfrm>
              <a:off x="4628300" y="2715425"/>
              <a:ext cx="56225" cy="13400"/>
            </a:xfrm>
            <a:custGeom>
              <a:rect b="b" l="l" r="r" t="t"/>
              <a:pathLst>
                <a:path extrusionOk="0" h="536" w="2249">
                  <a:moveTo>
                    <a:pt x="0" y="0"/>
                  </a:moveTo>
                  <a:lnTo>
                    <a:pt x="0" y="535"/>
                  </a:lnTo>
                  <a:lnTo>
                    <a:pt x="2249" y="535"/>
                  </a:lnTo>
                  <a:lnTo>
                    <a:pt x="2249"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7" name="Google Shape;2047;p37"/>
            <p:cNvSpPr/>
            <p:nvPr/>
          </p:nvSpPr>
          <p:spPr>
            <a:xfrm>
              <a:off x="4628300" y="2662325"/>
              <a:ext cx="56225" cy="12975"/>
            </a:xfrm>
            <a:custGeom>
              <a:rect b="b" l="l" r="r" t="t"/>
              <a:pathLst>
                <a:path extrusionOk="0" h="519" w="2249">
                  <a:moveTo>
                    <a:pt x="0" y="1"/>
                  </a:moveTo>
                  <a:lnTo>
                    <a:pt x="0" y="518"/>
                  </a:lnTo>
                  <a:lnTo>
                    <a:pt x="2249" y="518"/>
                  </a:lnTo>
                  <a:lnTo>
                    <a:pt x="2249"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8" name="Google Shape;2048;p37"/>
            <p:cNvSpPr/>
            <p:nvPr/>
          </p:nvSpPr>
          <p:spPr>
            <a:xfrm>
              <a:off x="4558275" y="25392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9" name="Google Shape;2049;p37"/>
            <p:cNvSpPr/>
            <p:nvPr/>
          </p:nvSpPr>
          <p:spPr>
            <a:xfrm>
              <a:off x="4558275" y="2592300"/>
              <a:ext cx="49525" cy="40625"/>
            </a:xfrm>
            <a:custGeom>
              <a:rect b="b" l="l" r="r" t="t"/>
              <a:pathLst>
                <a:path extrusionOk="0" h="1625" w="1981">
                  <a:moveTo>
                    <a:pt x="1606" y="1"/>
                  </a:moveTo>
                  <a:lnTo>
                    <a:pt x="732" y="893"/>
                  </a:lnTo>
                  <a:lnTo>
                    <a:pt x="375" y="536"/>
                  </a:lnTo>
                  <a:lnTo>
                    <a:pt x="0" y="911"/>
                  </a:lnTo>
                  <a:lnTo>
                    <a:pt x="732" y="1624"/>
                  </a:lnTo>
                  <a:lnTo>
                    <a:pt x="1981" y="375"/>
                  </a:lnTo>
                  <a:lnTo>
                    <a:pt x="160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0" name="Google Shape;2050;p37"/>
            <p:cNvSpPr/>
            <p:nvPr/>
          </p:nvSpPr>
          <p:spPr>
            <a:xfrm>
              <a:off x="4558275" y="2645375"/>
              <a:ext cx="49525" cy="41075"/>
            </a:xfrm>
            <a:custGeom>
              <a:rect b="b" l="l" r="r" t="t"/>
              <a:pathLst>
                <a:path extrusionOk="0" h="1643" w="1981">
                  <a:moveTo>
                    <a:pt x="1606" y="1"/>
                  </a:moveTo>
                  <a:lnTo>
                    <a:pt x="732" y="893"/>
                  </a:lnTo>
                  <a:lnTo>
                    <a:pt x="375" y="536"/>
                  </a:lnTo>
                  <a:lnTo>
                    <a:pt x="0" y="911"/>
                  </a:lnTo>
                  <a:lnTo>
                    <a:pt x="732" y="1642"/>
                  </a:lnTo>
                  <a:lnTo>
                    <a:pt x="1981" y="376"/>
                  </a:lnTo>
                  <a:lnTo>
                    <a:pt x="160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1" name="Google Shape;2051;p37"/>
            <p:cNvSpPr/>
            <p:nvPr/>
          </p:nvSpPr>
          <p:spPr>
            <a:xfrm>
              <a:off x="4558275" y="26980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52" name="Google Shape;2052;p37"/>
          <p:cNvGrpSpPr/>
          <p:nvPr/>
        </p:nvGrpSpPr>
        <p:grpSpPr>
          <a:xfrm>
            <a:off x="4125077" y="2404742"/>
            <a:ext cx="299631" cy="308322"/>
            <a:chOff x="4164375" y="1677425"/>
            <a:chExt cx="226650" cy="226175"/>
          </a:xfrm>
        </p:grpSpPr>
        <p:sp>
          <p:nvSpPr>
            <p:cNvPr id="2053" name="Google Shape;2053;p37"/>
            <p:cNvSpPr/>
            <p:nvPr/>
          </p:nvSpPr>
          <p:spPr>
            <a:xfrm>
              <a:off x="4164375" y="1677425"/>
              <a:ext cx="226650" cy="226175"/>
            </a:xfrm>
            <a:custGeom>
              <a:rect b="b" l="l" r="r" t="t"/>
              <a:pathLst>
                <a:path extrusionOk="0" h="9047" w="9066">
                  <a:moveTo>
                    <a:pt x="1" y="0"/>
                  </a:moveTo>
                  <a:lnTo>
                    <a:pt x="1" y="9047"/>
                  </a:lnTo>
                  <a:lnTo>
                    <a:pt x="9065" y="9047"/>
                  </a:lnTo>
                  <a:lnTo>
                    <a:pt x="9065" y="8244"/>
                  </a:lnTo>
                  <a:lnTo>
                    <a:pt x="804" y="8244"/>
                  </a:lnTo>
                  <a:lnTo>
                    <a:pt x="804"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4" name="Google Shape;2054;p37"/>
            <p:cNvSpPr/>
            <p:nvPr/>
          </p:nvSpPr>
          <p:spPr>
            <a:xfrm>
              <a:off x="4204525" y="1747450"/>
              <a:ext cx="36600" cy="116450"/>
            </a:xfrm>
            <a:custGeom>
              <a:rect b="b" l="l" r="r" t="t"/>
              <a:pathLst>
                <a:path extrusionOk="0" h="4658" w="1464">
                  <a:moveTo>
                    <a:pt x="1" y="1"/>
                  </a:moveTo>
                  <a:lnTo>
                    <a:pt x="1" y="4658"/>
                  </a:lnTo>
                  <a:lnTo>
                    <a:pt x="1464" y="4658"/>
                  </a:lnTo>
                  <a:lnTo>
                    <a:pt x="146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5" name="Google Shape;2055;p37"/>
            <p:cNvSpPr/>
            <p:nvPr/>
          </p:nvSpPr>
          <p:spPr>
            <a:xfrm>
              <a:off x="4254500" y="1677425"/>
              <a:ext cx="36600" cy="186475"/>
            </a:xfrm>
            <a:custGeom>
              <a:rect b="b" l="l" r="r" t="t"/>
              <a:pathLst>
                <a:path extrusionOk="0" h="7459" w="1464">
                  <a:moveTo>
                    <a:pt x="0" y="0"/>
                  </a:moveTo>
                  <a:lnTo>
                    <a:pt x="0" y="7459"/>
                  </a:lnTo>
                  <a:lnTo>
                    <a:pt x="1463" y="7459"/>
                  </a:lnTo>
                  <a:lnTo>
                    <a:pt x="1463"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6" name="Google Shape;2056;p37"/>
            <p:cNvSpPr/>
            <p:nvPr/>
          </p:nvSpPr>
          <p:spPr>
            <a:xfrm>
              <a:off x="4304450" y="1747450"/>
              <a:ext cx="36600" cy="116450"/>
            </a:xfrm>
            <a:custGeom>
              <a:rect b="b" l="l" r="r" t="t"/>
              <a:pathLst>
                <a:path extrusionOk="0" h="4658" w="1464">
                  <a:moveTo>
                    <a:pt x="1" y="1"/>
                  </a:moveTo>
                  <a:lnTo>
                    <a:pt x="1" y="4658"/>
                  </a:lnTo>
                  <a:lnTo>
                    <a:pt x="1464" y="4658"/>
                  </a:lnTo>
                  <a:lnTo>
                    <a:pt x="146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7" name="Google Shape;2057;p37"/>
            <p:cNvSpPr/>
            <p:nvPr/>
          </p:nvSpPr>
          <p:spPr>
            <a:xfrm>
              <a:off x="4354400" y="1803650"/>
              <a:ext cx="36625" cy="60250"/>
            </a:xfrm>
            <a:custGeom>
              <a:rect b="b" l="l" r="r" t="t"/>
              <a:pathLst>
                <a:path extrusionOk="0" h="2410" w="1465">
                  <a:moveTo>
                    <a:pt x="1" y="1"/>
                  </a:moveTo>
                  <a:lnTo>
                    <a:pt x="1" y="2410"/>
                  </a:lnTo>
                  <a:lnTo>
                    <a:pt x="1464" y="2410"/>
                  </a:lnTo>
                  <a:lnTo>
                    <a:pt x="146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58" name="Google Shape;2058;p37"/>
          <p:cNvGrpSpPr/>
          <p:nvPr/>
        </p:nvGrpSpPr>
        <p:grpSpPr>
          <a:xfrm>
            <a:off x="5179042" y="2395931"/>
            <a:ext cx="299003" cy="308322"/>
            <a:chOff x="5226025" y="1677425"/>
            <a:chExt cx="226175" cy="226175"/>
          </a:xfrm>
        </p:grpSpPr>
        <p:sp>
          <p:nvSpPr>
            <p:cNvPr id="2059" name="Google Shape;2059;p37"/>
            <p:cNvSpPr/>
            <p:nvPr/>
          </p:nvSpPr>
          <p:spPr>
            <a:xfrm>
              <a:off x="5226025" y="1677425"/>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60" name="Google Shape;2060;p37"/>
            <p:cNvSpPr/>
            <p:nvPr/>
          </p:nvSpPr>
          <p:spPr>
            <a:xfrm>
              <a:off x="5259025" y="1733625"/>
              <a:ext cx="193175" cy="113325"/>
            </a:xfrm>
            <a:custGeom>
              <a:rect b="b" l="l" r="r" t="t"/>
              <a:pathLst>
                <a:path extrusionOk="0" h="4533" w="7727">
                  <a:moveTo>
                    <a:pt x="554" y="1"/>
                  </a:moveTo>
                  <a:lnTo>
                    <a:pt x="1" y="571"/>
                  </a:lnTo>
                  <a:lnTo>
                    <a:pt x="2410" y="2980"/>
                  </a:lnTo>
                  <a:lnTo>
                    <a:pt x="3213" y="2177"/>
                  </a:lnTo>
                  <a:lnTo>
                    <a:pt x="4533" y="3516"/>
                  </a:lnTo>
                  <a:lnTo>
                    <a:pt x="5336" y="2713"/>
                  </a:lnTo>
                  <a:lnTo>
                    <a:pt x="6389" y="3765"/>
                  </a:lnTo>
                  <a:lnTo>
                    <a:pt x="5603" y="4533"/>
                  </a:lnTo>
                  <a:lnTo>
                    <a:pt x="7727" y="4533"/>
                  </a:lnTo>
                  <a:lnTo>
                    <a:pt x="7727" y="2409"/>
                  </a:lnTo>
                  <a:lnTo>
                    <a:pt x="6942" y="3194"/>
                  </a:lnTo>
                  <a:lnTo>
                    <a:pt x="5336" y="1589"/>
                  </a:lnTo>
                  <a:lnTo>
                    <a:pt x="4533" y="2391"/>
                  </a:lnTo>
                  <a:lnTo>
                    <a:pt x="3213" y="1053"/>
                  </a:lnTo>
                  <a:lnTo>
                    <a:pt x="2410" y="1856"/>
                  </a:lnTo>
                  <a:lnTo>
                    <a:pt x="55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61" name="Google Shape;2061;p37"/>
          <p:cNvGrpSpPr/>
          <p:nvPr/>
        </p:nvGrpSpPr>
        <p:grpSpPr>
          <a:xfrm>
            <a:off x="4652426" y="2396024"/>
            <a:ext cx="299003" cy="308322"/>
            <a:chOff x="4835275" y="1198350"/>
            <a:chExt cx="226175" cy="226175"/>
          </a:xfrm>
        </p:grpSpPr>
        <p:sp>
          <p:nvSpPr>
            <p:cNvPr id="2062" name="Google Shape;2062;p37"/>
            <p:cNvSpPr/>
            <p:nvPr/>
          </p:nvSpPr>
          <p:spPr>
            <a:xfrm>
              <a:off x="4835275" y="1198350"/>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63" name="Google Shape;2063;p37"/>
            <p:cNvSpPr/>
            <p:nvPr/>
          </p:nvSpPr>
          <p:spPr>
            <a:xfrm>
              <a:off x="4868275" y="1255000"/>
              <a:ext cx="193175" cy="113325"/>
            </a:xfrm>
            <a:custGeom>
              <a:rect b="b" l="l" r="r" t="t"/>
              <a:pathLst>
                <a:path extrusionOk="0" h="4533" w="7727">
                  <a:moveTo>
                    <a:pt x="5603" y="0"/>
                  </a:moveTo>
                  <a:lnTo>
                    <a:pt x="6388" y="785"/>
                  </a:lnTo>
                  <a:lnTo>
                    <a:pt x="5336" y="1838"/>
                  </a:lnTo>
                  <a:lnTo>
                    <a:pt x="4533" y="1035"/>
                  </a:lnTo>
                  <a:lnTo>
                    <a:pt x="3195" y="2356"/>
                  </a:lnTo>
                  <a:lnTo>
                    <a:pt x="2409" y="1571"/>
                  </a:lnTo>
                  <a:lnTo>
                    <a:pt x="1" y="3979"/>
                  </a:lnTo>
                  <a:lnTo>
                    <a:pt x="554" y="4532"/>
                  </a:lnTo>
                  <a:lnTo>
                    <a:pt x="2409" y="2695"/>
                  </a:lnTo>
                  <a:lnTo>
                    <a:pt x="3195" y="3480"/>
                  </a:lnTo>
                  <a:lnTo>
                    <a:pt x="4533" y="2159"/>
                  </a:lnTo>
                  <a:lnTo>
                    <a:pt x="5336" y="2962"/>
                  </a:lnTo>
                  <a:lnTo>
                    <a:pt x="6941" y="1339"/>
                  </a:lnTo>
                  <a:lnTo>
                    <a:pt x="7727" y="2124"/>
                  </a:lnTo>
                  <a:lnTo>
                    <a:pt x="7727"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64" name="Google Shape;2064;p37"/>
          <p:cNvGrpSpPr/>
          <p:nvPr/>
        </p:nvGrpSpPr>
        <p:grpSpPr>
          <a:xfrm>
            <a:off x="6339271" y="2379923"/>
            <a:ext cx="347356" cy="358215"/>
            <a:chOff x="968775" y="1180050"/>
            <a:chExt cx="262750" cy="262775"/>
          </a:xfrm>
        </p:grpSpPr>
        <p:sp>
          <p:nvSpPr>
            <p:cNvPr id="2065" name="Google Shape;2065;p37"/>
            <p:cNvSpPr/>
            <p:nvPr/>
          </p:nvSpPr>
          <p:spPr>
            <a:xfrm>
              <a:off x="1061550" y="1180050"/>
              <a:ext cx="169975" cy="169550"/>
            </a:xfrm>
            <a:custGeom>
              <a:rect b="b" l="l" r="r" t="t"/>
              <a:pathLst>
                <a:path extrusionOk="0" h="6782" w="6799">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66" name="Google Shape;2066;p37"/>
            <p:cNvSpPr/>
            <p:nvPr/>
          </p:nvSpPr>
          <p:spPr>
            <a:xfrm>
              <a:off x="968775" y="1189875"/>
              <a:ext cx="252950" cy="252950"/>
            </a:xfrm>
            <a:custGeom>
              <a:rect b="b" l="l" r="r" t="t"/>
              <a:pathLst>
                <a:path extrusionOk="0" h="10118" w="10118">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67" name="Google Shape;2067;p37"/>
            <p:cNvSpPr/>
            <p:nvPr/>
          </p:nvSpPr>
          <p:spPr>
            <a:xfrm>
              <a:off x="1015150" y="1236700"/>
              <a:ext cx="160175" cy="159725"/>
            </a:xfrm>
            <a:custGeom>
              <a:rect b="b" l="l" r="r" t="t"/>
              <a:pathLst>
                <a:path extrusionOk="0" h="6389" w="6407">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68" name="Google Shape;2068;p37"/>
          <p:cNvGrpSpPr/>
          <p:nvPr/>
        </p:nvGrpSpPr>
        <p:grpSpPr>
          <a:xfrm>
            <a:off x="5704170" y="2446992"/>
            <a:ext cx="386288" cy="224042"/>
            <a:chOff x="1678900" y="1231350"/>
            <a:chExt cx="292200" cy="164350"/>
          </a:xfrm>
        </p:grpSpPr>
        <p:sp>
          <p:nvSpPr>
            <p:cNvPr id="2069" name="Google Shape;2069;p37"/>
            <p:cNvSpPr/>
            <p:nvPr/>
          </p:nvSpPr>
          <p:spPr>
            <a:xfrm>
              <a:off x="1678900" y="1231350"/>
              <a:ext cx="233775" cy="159725"/>
            </a:xfrm>
            <a:custGeom>
              <a:rect b="b" l="l" r="r" t="t"/>
              <a:pathLst>
                <a:path extrusionOk="0" h="6389" w="9351">
                  <a:moveTo>
                    <a:pt x="5853" y="1"/>
                  </a:moveTo>
                  <a:cubicBezTo>
                    <a:pt x="2624" y="1"/>
                    <a:pt x="1" y="2641"/>
                    <a:pt x="1" y="5871"/>
                  </a:cubicBezTo>
                  <a:lnTo>
                    <a:pt x="1" y="6388"/>
                  </a:lnTo>
                  <a:lnTo>
                    <a:pt x="786" y="6388"/>
                  </a:lnTo>
                  <a:lnTo>
                    <a:pt x="786" y="5871"/>
                  </a:lnTo>
                  <a:cubicBezTo>
                    <a:pt x="786" y="5318"/>
                    <a:pt x="893" y="4783"/>
                    <a:pt x="1053" y="4301"/>
                  </a:cubicBezTo>
                  <a:lnTo>
                    <a:pt x="1535" y="4497"/>
                  </a:lnTo>
                  <a:cubicBezTo>
                    <a:pt x="1589" y="4319"/>
                    <a:pt x="1660" y="4158"/>
                    <a:pt x="1731" y="3997"/>
                  </a:cubicBezTo>
                  <a:lnTo>
                    <a:pt x="1232" y="3801"/>
                  </a:lnTo>
                  <a:cubicBezTo>
                    <a:pt x="1428" y="3355"/>
                    <a:pt x="1714" y="2927"/>
                    <a:pt x="2035" y="2570"/>
                  </a:cubicBezTo>
                  <a:lnTo>
                    <a:pt x="2410" y="2927"/>
                  </a:lnTo>
                  <a:cubicBezTo>
                    <a:pt x="2517" y="2802"/>
                    <a:pt x="2641" y="2677"/>
                    <a:pt x="2784" y="2552"/>
                  </a:cubicBezTo>
                  <a:lnTo>
                    <a:pt x="2410" y="2178"/>
                  </a:lnTo>
                  <a:cubicBezTo>
                    <a:pt x="2766" y="1839"/>
                    <a:pt x="3177" y="1553"/>
                    <a:pt x="3623" y="1321"/>
                  </a:cubicBezTo>
                  <a:lnTo>
                    <a:pt x="3819" y="1821"/>
                  </a:lnTo>
                  <a:cubicBezTo>
                    <a:pt x="3980" y="1731"/>
                    <a:pt x="4158" y="1678"/>
                    <a:pt x="4319" y="1607"/>
                  </a:cubicBezTo>
                  <a:lnTo>
                    <a:pt x="4122" y="1107"/>
                  </a:lnTo>
                  <a:cubicBezTo>
                    <a:pt x="4568" y="946"/>
                    <a:pt x="5068" y="839"/>
                    <a:pt x="5586" y="821"/>
                  </a:cubicBezTo>
                  <a:lnTo>
                    <a:pt x="5586" y="1357"/>
                  </a:lnTo>
                  <a:cubicBezTo>
                    <a:pt x="5675" y="1357"/>
                    <a:pt x="5746" y="1339"/>
                    <a:pt x="5853" y="1339"/>
                  </a:cubicBezTo>
                  <a:cubicBezTo>
                    <a:pt x="5942" y="1339"/>
                    <a:pt x="6014" y="1339"/>
                    <a:pt x="6103" y="1357"/>
                  </a:cubicBezTo>
                  <a:lnTo>
                    <a:pt x="6103" y="821"/>
                  </a:lnTo>
                  <a:cubicBezTo>
                    <a:pt x="6638" y="839"/>
                    <a:pt x="7120" y="964"/>
                    <a:pt x="7566" y="1125"/>
                  </a:cubicBezTo>
                  <a:lnTo>
                    <a:pt x="7370" y="1607"/>
                  </a:lnTo>
                  <a:cubicBezTo>
                    <a:pt x="7548" y="1678"/>
                    <a:pt x="7709" y="1731"/>
                    <a:pt x="7869" y="1821"/>
                  </a:cubicBezTo>
                  <a:lnTo>
                    <a:pt x="8066" y="1321"/>
                  </a:lnTo>
                  <a:cubicBezTo>
                    <a:pt x="8315" y="1446"/>
                    <a:pt x="8547" y="1589"/>
                    <a:pt x="8761" y="1749"/>
                  </a:cubicBezTo>
                  <a:lnTo>
                    <a:pt x="9350" y="1178"/>
                  </a:lnTo>
                  <a:cubicBezTo>
                    <a:pt x="8369" y="447"/>
                    <a:pt x="7173" y="1"/>
                    <a:pt x="5853"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0" name="Google Shape;2070;p37"/>
            <p:cNvSpPr/>
            <p:nvPr/>
          </p:nvSpPr>
          <p:spPr>
            <a:xfrm>
              <a:off x="1927800" y="1294250"/>
              <a:ext cx="43300" cy="96825"/>
            </a:xfrm>
            <a:custGeom>
              <a:rect b="b" l="l" r="r" t="t"/>
              <a:pathLst>
                <a:path extrusionOk="0" h="3873" w="1732">
                  <a:moveTo>
                    <a:pt x="697" y="1"/>
                  </a:moveTo>
                  <a:lnTo>
                    <a:pt x="126" y="571"/>
                  </a:lnTo>
                  <a:cubicBezTo>
                    <a:pt x="269" y="786"/>
                    <a:pt x="393" y="1035"/>
                    <a:pt x="501" y="1267"/>
                  </a:cubicBezTo>
                  <a:lnTo>
                    <a:pt x="1" y="1481"/>
                  </a:lnTo>
                  <a:cubicBezTo>
                    <a:pt x="72" y="1642"/>
                    <a:pt x="144" y="1820"/>
                    <a:pt x="197" y="1981"/>
                  </a:cubicBezTo>
                  <a:lnTo>
                    <a:pt x="697" y="1785"/>
                  </a:lnTo>
                  <a:cubicBezTo>
                    <a:pt x="840" y="2267"/>
                    <a:pt x="947" y="2802"/>
                    <a:pt x="947" y="3355"/>
                  </a:cubicBezTo>
                  <a:lnTo>
                    <a:pt x="947" y="3872"/>
                  </a:lnTo>
                  <a:lnTo>
                    <a:pt x="1732" y="3872"/>
                  </a:lnTo>
                  <a:lnTo>
                    <a:pt x="1732" y="3355"/>
                  </a:lnTo>
                  <a:cubicBezTo>
                    <a:pt x="1732" y="2106"/>
                    <a:pt x="1357" y="946"/>
                    <a:pt x="69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1" name="Google Shape;2071;p37"/>
            <p:cNvSpPr/>
            <p:nvPr/>
          </p:nvSpPr>
          <p:spPr>
            <a:xfrm>
              <a:off x="1809600" y="1267925"/>
              <a:ext cx="128500" cy="127775"/>
            </a:xfrm>
            <a:custGeom>
              <a:rect b="b" l="l" r="r" t="t"/>
              <a:pathLst>
                <a:path extrusionOk="0" h="5111" w="5140">
                  <a:moveTo>
                    <a:pt x="5139" y="1"/>
                  </a:moveTo>
                  <a:lnTo>
                    <a:pt x="250" y="4158"/>
                  </a:lnTo>
                  <a:cubicBezTo>
                    <a:pt x="215" y="4176"/>
                    <a:pt x="215" y="4194"/>
                    <a:pt x="179" y="4230"/>
                  </a:cubicBezTo>
                  <a:cubicBezTo>
                    <a:pt x="1" y="4461"/>
                    <a:pt x="18" y="4783"/>
                    <a:pt x="250" y="4997"/>
                  </a:cubicBezTo>
                  <a:cubicBezTo>
                    <a:pt x="351" y="5074"/>
                    <a:pt x="468" y="5111"/>
                    <a:pt x="584" y="5111"/>
                  </a:cubicBezTo>
                  <a:cubicBezTo>
                    <a:pt x="737" y="5111"/>
                    <a:pt x="888" y="5047"/>
                    <a:pt x="1000" y="4925"/>
                  </a:cubicBezTo>
                  <a:lnTo>
                    <a:pt x="5139"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72" name="Google Shape;2072;p37"/>
          <p:cNvSpPr/>
          <p:nvPr/>
        </p:nvSpPr>
        <p:spPr>
          <a:xfrm>
            <a:off x="7023159" y="2368888"/>
            <a:ext cx="245958" cy="363054"/>
          </a:xfrm>
          <a:custGeom>
            <a:rect b="b" l="l" r="r" t="t"/>
            <a:pathLst>
              <a:path extrusionOk="0" h="10653" w="7442">
                <a:moveTo>
                  <a:pt x="6299" y="803"/>
                </a:moveTo>
                <a:cubicBezTo>
                  <a:pt x="6156" y="2106"/>
                  <a:pt x="5389" y="3926"/>
                  <a:pt x="4479" y="4622"/>
                </a:cubicBezTo>
                <a:cubicBezTo>
                  <a:pt x="4247" y="4800"/>
                  <a:pt x="4122" y="5050"/>
                  <a:pt x="4122" y="5318"/>
                </a:cubicBezTo>
                <a:cubicBezTo>
                  <a:pt x="4122" y="5603"/>
                  <a:pt x="4247" y="5853"/>
                  <a:pt x="4479" y="6031"/>
                </a:cubicBezTo>
                <a:cubicBezTo>
                  <a:pt x="4925" y="6388"/>
                  <a:pt x="5354" y="7013"/>
                  <a:pt x="5675" y="7726"/>
                </a:cubicBezTo>
                <a:lnTo>
                  <a:pt x="1785" y="7726"/>
                </a:lnTo>
                <a:cubicBezTo>
                  <a:pt x="2124" y="7013"/>
                  <a:pt x="2534" y="6388"/>
                  <a:pt x="2980" y="6031"/>
                </a:cubicBezTo>
                <a:cubicBezTo>
                  <a:pt x="3195" y="5853"/>
                  <a:pt x="3319" y="5603"/>
                  <a:pt x="3319" y="5318"/>
                </a:cubicBezTo>
                <a:cubicBezTo>
                  <a:pt x="3319" y="5050"/>
                  <a:pt x="3195" y="4800"/>
                  <a:pt x="2980" y="4622"/>
                </a:cubicBezTo>
                <a:cubicBezTo>
                  <a:pt x="2071" y="3926"/>
                  <a:pt x="1303" y="2106"/>
                  <a:pt x="1161" y="803"/>
                </a:cubicBezTo>
                <a:close/>
                <a:moveTo>
                  <a:pt x="1" y="0"/>
                </a:moveTo>
                <a:lnTo>
                  <a:pt x="1" y="803"/>
                </a:lnTo>
                <a:lnTo>
                  <a:pt x="358" y="803"/>
                </a:lnTo>
                <a:cubicBezTo>
                  <a:pt x="500" y="2284"/>
                  <a:pt x="1339" y="4425"/>
                  <a:pt x="2588" y="5318"/>
                </a:cubicBezTo>
                <a:cubicBezTo>
                  <a:pt x="1339" y="6228"/>
                  <a:pt x="483" y="8369"/>
                  <a:pt x="358" y="9850"/>
                </a:cubicBezTo>
                <a:lnTo>
                  <a:pt x="1" y="9850"/>
                </a:lnTo>
                <a:lnTo>
                  <a:pt x="1" y="10652"/>
                </a:lnTo>
                <a:lnTo>
                  <a:pt x="7441" y="10652"/>
                </a:lnTo>
                <a:lnTo>
                  <a:pt x="7441" y="9850"/>
                </a:lnTo>
                <a:lnTo>
                  <a:pt x="7084" y="9850"/>
                </a:lnTo>
                <a:cubicBezTo>
                  <a:pt x="6959" y="8369"/>
                  <a:pt x="6085" y="6228"/>
                  <a:pt x="4854" y="5318"/>
                </a:cubicBezTo>
                <a:cubicBezTo>
                  <a:pt x="6085" y="4425"/>
                  <a:pt x="6959" y="2284"/>
                  <a:pt x="7084" y="803"/>
                </a:cubicBezTo>
                <a:lnTo>
                  <a:pt x="7441" y="803"/>
                </a:lnTo>
                <a:lnTo>
                  <a:pt x="7441"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73" name="Google Shape;2073;p37"/>
          <p:cNvGrpSpPr/>
          <p:nvPr/>
        </p:nvGrpSpPr>
        <p:grpSpPr>
          <a:xfrm>
            <a:off x="7467406" y="2373531"/>
            <a:ext cx="322006" cy="353205"/>
            <a:chOff x="2405550" y="1181850"/>
            <a:chExt cx="243575" cy="259100"/>
          </a:xfrm>
        </p:grpSpPr>
        <p:sp>
          <p:nvSpPr>
            <p:cNvPr id="2074" name="Google Shape;2074;p37"/>
            <p:cNvSpPr/>
            <p:nvPr/>
          </p:nvSpPr>
          <p:spPr>
            <a:xfrm>
              <a:off x="2517500" y="1255000"/>
              <a:ext cx="13425" cy="12950"/>
            </a:xfrm>
            <a:custGeom>
              <a:rect b="b" l="l" r="r" t="t"/>
              <a:pathLst>
                <a:path extrusionOk="0" h="518" w="537">
                  <a:moveTo>
                    <a:pt x="269" y="0"/>
                  </a:moveTo>
                  <a:cubicBezTo>
                    <a:pt x="126" y="0"/>
                    <a:pt x="1" y="125"/>
                    <a:pt x="1" y="268"/>
                  </a:cubicBezTo>
                  <a:cubicBezTo>
                    <a:pt x="1" y="411"/>
                    <a:pt x="126" y="518"/>
                    <a:pt x="269" y="518"/>
                  </a:cubicBezTo>
                  <a:cubicBezTo>
                    <a:pt x="429" y="518"/>
                    <a:pt x="536" y="411"/>
                    <a:pt x="536" y="268"/>
                  </a:cubicBezTo>
                  <a:cubicBezTo>
                    <a:pt x="536" y="125"/>
                    <a:pt x="429" y="0"/>
                    <a:pt x="26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5" name="Google Shape;2075;p37"/>
            <p:cNvSpPr/>
            <p:nvPr/>
          </p:nvSpPr>
          <p:spPr>
            <a:xfrm>
              <a:off x="2517500" y="1387925"/>
              <a:ext cx="13425" cy="13400"/>
            </a:xfrm>
            <a:custGeom>
              <a:rect b="b" l="l" r="r" t="t"/>
              <a:pathLst>
                <a:path extrusionOk="0" h="536" w="537">
                  <a:moveTo>
                    <a:pt x="269" y="0"/>
                  </a:moveTo>
                  <a:cubicBezTo>
                    <a:pt x="126" y="0"/>
                    <a:pt x="1" y="125"/>
                    <a:pt x="1" y="268"/>
                  </a:cubicBezTo>
                  <a:cubicBezTo>
                    <a:pt x="1" y="411"/>
                    <a:pt x="126" y="536"/>
                    <a:pt x="269" y="536"/>
                  </a:cubicBezTo>
                  <a:cubicBezTo>
                    <a:pt x="429" y="536"/>
                    <a:pt x="536" y="411"/>
                    <a:pt x="536" y="268"/>
                  </a:cubicBezTo>
                  <a:cubicBezTo>
                    <a:pt x="536" y="125"/>
                    <a:pt x="429" y="0"/>
                    <a:pt x="26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6" name="Google Shape;2076;p37"/>
            <p:cNvSpPr/>
            <p:nvPr/>
          </p:nvSpPr>
          <p:spPr>
            <a:xfrm>
              <a:off x="2584425" y="1317900"/>
              <a:ext cx="12950" cy="13400"/>
            </a:xfrm>
            <a:custGeom>
              <a:rect b="b" l="l" r="r" t="t"/>
              <a:pathLst>
                <a:path extrusionOk="0" h="536" w="518">
                  <a:moveTo>
                    <a:pt x="268" y="0"/>
                  </a:moveTo>
                  <a:cubicBezTo>
                    <a:pt x="125" y="0"/>
                    <a:pt x="0" y="125"/>
                    <a:pt x="0" y="268"/>
                  </a:cubicBezTo>
                  <a:cubicBezTo>
                    <a:pt x="0" y="428"/>
                    <a:pt x="125" y="535"/>
                    <a:pt x="268" y="535"/>
                  </a:cubicBezTo>
                  <a:cubicBezTo>
                    <a:pt x="411" y="535"/>
                    <a:pt x="518" y="428"/>
                    <a:pt x="518" y="268"/>
                  </a:cubicBezTo>
                  <a:cubicBezTo>
                    <a:pt x="518" y="125"/>
                    <a:pt x="411"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7" name="Google Shape;2077;p37"/>
            <p:cNvSpPr/>
            <p:nvPr/>
          </p:nvSpPr>
          <p:spPr>
            <a:xfrm>
              <a:off x="2451050" y="1317900"/>
              <a:ext cx="13400" cy="13400"/>
            </a:xfrm>
            <a:custGeom>
              <a:rect b="b" l="l" r="r" t="t"/>
              <a:pathLst>
                <a:path extrusionOk="0" h="536" w="536">
                  <a:moveTo>
                    <a:pt x="268" y="0"/>
                  </a:moveTo>
                  <a:cubicBezTo>
                    <a:pt x="125" y="0"/>
                    <a:pt x="0" y="125"/>
                    <a:pt x="0" y="268"/>
                  </a:cubicBezTo>
                  <a:cubicBezTo>
                    <a:pt x="0" y="428"/>
                    <a:pt x="125" y="535"/>
                    <a:pt x="268" y="535"/>
                  </a:cubicBezTo>
                  <a:cubicBezTo>
                    <a:pt x="429" y="535"/>
                    <a:pt x="536" y="428"/>
                    <a:pt x="536" y="268"/>
                  </a:cubicBezTo>
                  <a:cubicBezTo>
                    <a:pt x="536" y="125"/>
                    <a:pt x="429"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8" name="Google Shape;2078;p37"/>
            <p:cNvSpPr/>
            <p:nvPr/>
          </p:nvSpPr>
          <p:spPr>
            <a:xfrm>
              <a:off x="2517500" y="1278200"/>
              <a:ext cx="44650" cy="84325"/>
            </a:xfrm>
            <a:custGeom>
              <a:rect b="b" l="l" r="r" t="t"/>
              <a:pathLst>
                <a:path extrusionOk="0" h="3373" w="1786">
                  <a:moveTo>
                    <a:pt x="1" y="0"/>
                  </a:moveTo>
                  <a:lnTo>
                    <a:pt x="1" y="1856"/>
                  </a:lnTo>
                  <a:cubicBezTo>
                    <a:pt x="1" y="1927"/>
                    <a:pt x="37" y="1999"/>
                    <a:pt x="90" y="2052"/>
                  </a:cubicBezTo>
                  <a:lnTo>
                    <a:pt x="1411" y="3372"/>
                  </a:lnTo>
                  <a:lnTo>
                    <a:pt x="1785" y="2998"/>
                  </a:lnTo>
                  <a:lnTo>
                    <a:pt x="536" y="1767"/>
                  </a:lnTo>
                  <a:lnTo>
                    <a:pt x="53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9" name="Google Shape;2079;p37"/>
            <p:cNvSpPr/>
            <p:nvPr/>
          </p:nvSpPr>
          <p:spPr>
            <a:xfrm>
              <a:off x="2405550" y="1181850"/>
              <a:ext cx="243575" cy="259100"/>
            </a:xfrm>
            <a:custGeom>
              <a:rect b="b" l="l" r="r" t="t"/>
              <a:pathLst>
                <a:path extrusionOk="0" h="10364" w="9743">
                  <a:moveTo>
                    <a:pt x="4747" y="2123"/>
                  </a:moveTo>
                  <a:cubicBezTo>
                    <a:pt x="6816" y="2123"/>
                    <a:pt x="8476" y="3783"/>
                    <a:pt x="8476" y="5853"/>
                  </a:cubicBezTo>
                  <a:cubicBezTo>
                    <a:pt x="8476" y="7904"/>
                    <a:pt x="6816" y="9564"/>
                    <a:pt x="4747" y="9564"/>
                  </a:cubicBezTo>
                  <a:cubicBezTo>
                    <a:pt x="2695" y="9564"/>
                    <a:pt x="1017" y="7904"/>
                    <a:pt x="1017" y="5853"/>
                  </a:cubicBezTo>
                  <a:cubicBezTo>
                    <a:pt x="1017" y="3783"/>
                    <a:pt x="2695" y="2123"/>
                    <a:pt x="4747" y="2123"/>
                  </a:cubicBezTo>
                  <a:close/>
                  <a:moveTo>
                    <a:pt x="3159" y="0"/>
                  </a:moveTo>
                  <a:lnTo>
                    <a:pt x="3159" y="785"/>
                  </a:lnTo>
                  <a:lnTo>
                    <a:pt x="4354" y="785"/>
                  </a:lnTo>
                  <a:lnTo>
                    <a:pt x="4354" y="1338"/>
                  </a:lnTo>
                  <a:cubicBezTo>
                    <a:pt x="2249" y="1517"/>
                    <a:pt x="536" y="3158"/>
                    <a:pt x="268" y="5282"/>
                  </a:cubicBezTo>
                  <a:cubicBezTo>
                    <a:pt x="0" y="7387"/>
                    <a:pt x="1249" y="9403"/>
                    <a:pt x="3248" y="10099"/>
                  </a:cubicBezTo>
                  <a:cubicBezTo>
                    <a:pt x="3752" y="10278"/>
                    <a:pt x="4268" y="10363"/>
                    <a:pt x="4777" y="10363"/>
                  </a:cubicBezTo>
                  <a:cubicBezTo>
                    <a:pt x="6303" y="10363"/>
                    <a:pt x="7762" y="9591"/>
                    <a:pt x="8618" y="8226"/>
                  </a:cubicBezTo>
                  <a:cubicBezTo>
                    <a:pt x="9743" y="6424"/>
                    <a:pt x="9421" y="4086"/>
                    <a:pt x="7923" y="2605"/>
                  </a:cubicBezTo>
                  <a:lnTo>
                    <a:pt x="8315" y="2213"/>
                  </a:lnTo>
                  <a:cubicBezTo>
                    <a:pt x="8458" y="2052"/>
                    <a:pt x="8458" y="1802"/>
                    <a:pt x="8297" y="1642"/>
                  </a:cubicBezTo>
                  <a:cubicBezTo>
                    <a:pt x="8221" y="1566"/>
                    <a:pt x="8115" y="1525"/>
                    <a:pt x="8009" y="1525"/>
                  </a:cubicBezTo>
                  <a:cubicBezTo>
                    <a:pt x="7914" y="1525"/>
                    <a:pt x="7819" y="1557"/>
                    <a:pt x="7744" y="1624"/>
                  </a:cubicBezTo>
                  <a:lnTo>
                    <a:pt x="7280" y="2088"/>
                  </a:lnTo>
                  <a:cubicBezTo>
                    <a:pt x="6656" y="1677"/>
                    <a:pt x="5924" y="1410"/>
                    <a:pt x="5157" y="1356"/>
                  </a:cubicBezTo>
                  <a:lnTo>
                    <a:pt x="5157" y="785"/>
                  </a:lnTo>
                  <a:lnTo>
                    <a:pt x="6352" y="785"/>
                  </a:lnTo>
                  <a:lnTo>
                    <a:pt x="6352"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80" name="Google Shape;2080;p37"/>
          <p:cNvSpPr/>
          <p:nvPr/>
        </p:nvSpPr>
        <p:spPr>
          <a:xfrm>
            <a:off x="8075550" y="2396514"/>
            <a:ext cx="299003" cy="308322"/>
          </a:xfrm>
          <a:custGeom>
            <a:rect b="b" l="l" r="r" t="t"/>
            <a:pathLst>
              <a:path extrusionOk="0" h="9047" w="9047">
                <a:moveTo>
                  <a:pt x="4514" y="2927"/>
                </a:moveTo>
                <a:cubicBezTo>
                  <a:pt x="5389" y="2927"/>
                  <a:pt x="6102" y="3640"/>
                  <a:pt x="6102" y="4515"/>
                </a:cubicBezTo>
                <a:cubicBezTo>
                  <a:pt x="6102" y="5407"/>
                  <a:pt x="5389" y="6120"/>
                  <a:pt x="4514" y="6120"/>
                </a:cubicBezTo>
                <a:cubicBezTo>
                  <a:pt x="3640" y="6120"/>
                  <a:pt x="2926" y="5407"/>
                  <a:pt x="2926" y="4515"/>
                </a:cubicBezTo>
                <a:cubicBezTo>
                  <a:pt x="2926" y="3640"/>
                  <a:pt x="3640" y="2927"/>
                  <a:pt x="4514" y="2927"/>
                </a:cubicBezTo>
                <a:close/>
                <a:moveTo>
                  <a:pt x="3979" y="0"/>
                </a:moveTo>
                <a:lnTo>
                  <a:pt x="3515" y="928"/>
                </a:lnTo>
                <a:cubicBezTo>
                  <a:pt x="3230" y="1017"/>
                  <a:pt x="2944" y="1124"/>
                  <a:pt x="2695" y="1285"/>
                </a:cubicBezTo>
                <a:lnTo>
                  <a:pt x="1695" y="946"/>
                </a:lnTo>
                <a:lnTo>
                  <a:pt x="946" y="1695"/>
                </a:lnTo>
                <a:lnTo>
                  <a:pt x="1267" y="2695"/>
                </a:lnTo>
                <a:cubicBezTo>
                  <a:pt x="1124" y="2962"/>
                  <a:pt x="999" y="3248"/>
                  <a:pt x="928" y="3533"/>
                </a:cubicBezTo>
                <a:lnTo>
                  <a:pt x="0" y="3997"/>
                </a:lnTo>
                <a:lnTo>
                  <a:pt x="0" y="5050"/>
                </a:lnTo>
                <a:lnTo>
                  <a:pt x="928" y="5514"/>
                </a:lnTo>
                <a:cubicBezTo>
                  <a:pt x="999" y="5817"/>
                  <a:pt x="1124" y="6085"/>
                  <a:pt x="1267" y="6352"/>
                </a:cubicBezTo>
                <a:lnTo>
                  <a:pt x="946" y="7352"/>
                </a:lnTo>
                <a:lnTo>
                  <a:pt x="1695" y="8101"/>
                </a:lnTo>
                <a:lnTo>
                  <a:pt x="2695" y="7780"/>
                </a:lnTo>
                <a:cubicBezTo>
                  <a:pt x="2962" y="7922"/>
                  <a:pt x="3248" y="8047"/>
                  <a:pt x="3533" y="8119"/>
                </a:cubicBezTo>
                <a:lnTo>
                  <a:pt x="3997" y="9047"/>
                </a:lnTo>
                <a:lnTo>
                  <a:pt x="5068" y="9047"/>
                </a:lnTo>
                <a:lnTo>
                  <a:pt x="5532" y="8119"/>
                </a:lnTo>
                <a:cubicBezTo>
                  <a:pt x="5817" y="8047"/>
                  <a:pt x="6102" y="7922"/>
                  <a:pt x="6352" y="7780"/>
                </a:cubicBezTo>
                <a:lnTo>
                  <a:pt x="7351" y="8101"/>
                </a:lnTo>
                <a:lnTo>
                  <a:pt x="8101" y="7352"/>
                </a:lnTo>
                <a:lnTo>
                  <a:pt x="7762" y="6352"/>
                </a:lnTo>
                <a:cubicBezTo>
                  <a:pt x="7922" y="6085"/>
                  <a:pt x="8029" y="5799"/>
                  <a:pt x="8119" y="5514"/>
                </a:cubicBezTo>
                <a:lnTo>
                  <a:pt x="9047" y="5050"/>
                </a:lnTo>
                <a:lnTo>
                  <a:pt x="9047" y="3979"/>
                </a:lnTo>
                <a:lnTo>
                  <a:pt x="8101" y="3515"/>
                </a:lnTo>
                <a:cubicBezTo>
                  <a:pt x="8029" y="3230"/>
                  <a:pt x="7905" y="2962"/>
                  <a:pt x="7762" y="2695"/>
                </a:cubicBezTo>
                <a:lnTo>
                  <a:pt x="8101" y="1695"/>
                </a:lnTo>
                <a:lnTo>
                  <a:pt x="7334" y="946"/>
                </a:lnTo>
                <a:lnTo>
                  <a:pt x="6334" y="1285"/>
                </a:lnTo>
                <a:cubicBezTo>
                  <a:pt x="6085" y="1124"/>
                  <a:pt x="5799" y="1017"/>
                  <a:pt x="5496" y="928"/>
                </a:cubicBezTo>
                <a:lnTo>
                  <a:pt x="505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81" name="Google Shape;2081;p37"/>
          <p:cNvGrpSpPr/>
          <p:nvPr/>
        </p:nvGrpSpPr>
        <p:grpSpPr>
          <a:xfrm>
            <a:off x="8500593" y="2371333"/>
            <a:ext cx="286610" cy="357601"/>
            <a:chOff x="3086700" y="1180050"/>
            <a:chExt cx="216800" cy="262325"/>
          </a:xfrm>
        </p:grpSpPr>
        <p:sp>
          <p:nvSpPr>
            <p:cNvPr id="2082" name="Google Shape;2082;p37"/>
            <p:cNvSpPr/>
            <p:nvPr/>
          </p:nvSpPr>
          <p:spPr>
            <a:xfrm>
              <a:off x="3161625" y="1180050"/>
              <a:ext cx="141875" cy="141425"/>
            </a:xfrm>
            <a:custGeom>
              <a:rect b="b" l="l" r="r" t="t"/>
              <a:pathLst>
                <a:path extrusionOk="0" h="5657" w="5675">
                  <a:moveTo>
                    <a:pt x="2838" y="1839"/>
                  </a:moveTo>
                  <a:cubicBezTo>
                    <a:pt x="3391" y="1839"/>
                    <a:pt x="3837" y="2285"/>
                    <a:pt x="3837" y="2838"/>
                  </a:cubicBezTo>
                  <a:cubicBezTo>
                    <a:pt x="3837" y="3373"/>
                    <a:pt x="3391" y="3837"/>
                    <a:pt x="2838" y="3837"/>
                  </a:cubicBezTo>
                  <a:cubicBezTo>
                    <a:pt x="2285" y="3837"/>
                    <a:pt x="1839" y="3373"/>
                    <a:pt x="1839" y="2838"/>
                  </a:cubicBezTo>
                  <a:cubicBezTo>
                    <a:pt x="1839" y="2285"/>
                    <a:pt x="2302" y="1839"/>
                    <a:pt x="2838" y="1839"/>
                  </a:cubicBezTo>
                  <a:close/>
                  <a:moveTo>
                    <a:pt x="2499" y="1"/>
                  </a:moveTo>
                  <a:lnTo>
                    <a:pt x="2213" y="590"/>
                  </a:lnTo>
                  <a:cubicBezTo>
                    <a:pt x="2035" y="643"/>
                    <a:pt x="1856" y="697"/>
                    <a:pt x="1696" y="804"/>
                  </a:cubicBezTo>
                  <a:lnTo>
                    <a:pt x="1071" y="590"/>
                  </a:lnTo>
                  <a:lnTo>
                    <a:pt x="590" y="1054"/>
                  </a:lnTo>
                  <a:lnTo>
                    <a:pt x="804" y="1696"/>
                  </a:lnTo>
                  <a:cubicBezTo>
                    <a:pt x="714" y="1856"/>
                    <a:pt x="643" y="2035"/>
                    <a:pt x="590" y="2213"/>
                  </a:cubicBezTo>
                  <a:lnTo>
                    <a:pt x="1" y="2499"/>
                  </a:lnTo>
                  <a:lnTo>
                    <a:pt x="1" y="3159"/>
                  </a:lnTo>
                  <a:lnTo>
                    <a:pt x="590" y="3462"/>
                  </a:lnTo>
                  <a:cubicBezTo>
                    <a:pt x="643" y="3641"/>
                    <a:pt x="714" y="3819"/>
                    <a:pt x="804" y="3980"/>
                  </a:cubicBezTo>
                  <a:lnTo>
                    <a:pt x="590" y="4604"/>
                  </a:lnTo>
                  <a:lnTo>
                    <a:pt x="1053" y="5068"/>
                  </a:lnTo>
                  <a:lnTo>
                    <a:pt x="1678" y="4854"/>
                  </a:lnTo>
                  <a:cubicBezTo>
                    <a:pt x="1839" y="4961"/>
                    <a:pt x="2017" y="5015"/>
                    <a:pt x="2195" y="5068"/>
                  </a:cubicBezTo>
                  <a:lnTo>
                    <a:pt x="2499" y="5657"/>
                  </a:lnTo>
                  <a:lnTo>
                    <a:pt x="3159" y="5657"/>
                  </a:lnTo>
                  <a:lnTo>
                    <a:pt x="3462" y="5068"/>
                  </a:lnTo>
                  <a:cubicBezTo>
                    <a:pt x="3641" y="5015"/>
                    <a:pt x="3819" y="4961"/>
                    <a:pt x="3962" y="4854"/>
                  </a:cubicBezTo>
                  <a:lnTo>
                    <a:pt x="4586" y="5068"/>
                  </a:lnTo>
                  <a:lnTo>
                    <a:pt x="5068" y="4604"/>
                  </a:lnTo>
                  <a:lnTo>
                    <a:pt x="4854" y="3980"/>
                  </a:lnTo>
                  <a:cubicBezTo>
                    <a:pt x="4961" y="3819"/>
                    <a:pt x="5032" y="3623"/>
                    <a:pt x="5086" y="3462"/>
                  </a:cubicBezTo>
                  <a:lnTo>
                    <a:pt x="5675" y="3159"/>
                  </a:lnTo>
                  <a:lnTo>
                    <a:pt x="5675" y="2499"/>
                  </a:lnTo>
                  <a:lnTo>
                    <a:pt x="5086" y="2213"/>
                  </a:lnTo>
                  <a:cubicBezTo>
                    <a:pt x="5032" y="2035"/>
                    <a:pt x="4961" y="1856"/>
                    <a:pt x="4872" y="1696"/>
                  </a:cubicBezTo>
                  <a:lnTo>
                    <a:pt x="5086" y="1054"/>
                  </a:lnTo>
                  <a:lnTo>
                    <a:pt x="4604" y="590"/>
                  </a:lnTo>
                  <a:lnTo>
                    <a:pt x="3980" y="804"/>
                  </a:lnTo>
                  <a:cubicBezTo>
                    <a:pt x="3819" y="697"/>
                    <a:pt x="3658" y="643"/>
                    <a:pt x="3462" y="590"/>
                  </a:cubicBezTo>
                  <a:lnTo>
                    <a:pt x="3177"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3" name="Google Shape;2083;p37"/>
            <p:cNvSpPr/>
            <p:nvPr/>
          </p:nvSpPr>
          <p:spPr>
            <a:xfrm>
              <a:off x="3086700" y="1301400"/>
              <a:ext cx="141425" cy="140975"/>
            </a:xfrm>
            <a:custGeom>
              <a:rect b="b" l="l" r="r" t="t"/>
              <a:pathLst>
                <a:path extrusionOk="0" h="5639" w="5657">
                  <a:moveTo>
                    <a:pt x="2837" y="1838"/>
                  </a:moveTo>
                  <a:cubicBezTo>
                    <a:pt x="3390" y="1838"/>
                    <a:pt x="3836" y="2284"/>
                    <a:pt x="3836" y="2819"/>
                  </a:cubicBezTo>
                  <a:cubicBezTo>
                    <a:pt x="3836" y="3372"/>
                    <a:pt x="3390" y="3818"/>
                    <a:pt x="2837" y="3818"/>
                  </a:cubicBezTo>
                  <a:cubicBezTo>
                    <a:pt x="2266" y="3818"/>
                    <a:pt x="1838" y="3372"/>
                    <a:pt x="1838" y="2819"/>
                  </a:cubicBezTo>
                  <a:cubicBezTo>
                    <a:pt x="1838" y="2266"/>
                    <a:pt x="2284" y="1838"/>
                    <a:pt x="2837" y="1838"/>
                  </a:cubicBezTo>
                  <a:close/>
                  <a:moveTo>
                    <a:pt x="2498" y="0"/>
                  </a:moveTo>
                  <a:lnTo>
                    <a:pt x="2195" y="571"/>
                  </a:lnTo>
                  <a:cubicBezTo>
                    <a:pt x="2016" y="624"/>
                    <a:pt x="1838" y="696"/>
                    <a:pt x="1677" y="785"/>
                  </a:cubicBezTo>
                  <a:lnTo>
                    <a:pt x="1053" y="571"/>
                  </a:lnTo>
                  <a:lnTo>
                    <a:pt x="589" y="1035"/>
                  </a:lnTo>
                  <a:lnTo>
                    <a:pt x="785" y="1659"/>
                  </a:lnTo>
                  <a:cubicBezTo>
                    <a:pt x="696" y="1838"/>
                    <a:pt x="642" y="2016"/>
                    <a:pt x="571" y="2195"/>
                  </a:cubicBezTo>
                  <a:lnTo>
                    <a:pt x="0" y="2480"/>
                  </a:lnTo>
                  <a:lnTo>
                    <a:pt x="0" y="3140"/>
                  </a:lnTo>
                  <a:lnTo>
                    <a:pt x="571" y="3426"/>
                  </a:lnTo>
                  <a:cubicBezTo>
                    <a:pt x="642" y="3622"/>
                    <a:pt x="696" y="3800"/>
                    <a:pt x="785" y="3961"/>
                  </a:cubicBezTo>
                  <a:lnTo>
                    <a:pt x="589" y="4586"/>
                  </a:lnTo>
                  <a:lnTo>
                    <a:pt x="1053" y="5049"/>
                  </a:lnTo>
                  <a:lnTo>
                    <a:pt x="1677" y="4853"/>
                  </a:lnTo>
                  <a:cubicBezTo>
                    <a:pt x="1838" y="4942"/>
                    <a:pt x="2016" y="5014"/>
                    <a:pt x="2195" y="5049"/>
                  </a:cubicBezTo>
                  <a:lnTo>
                    <a:pt x="2498" y="5638"/>
                  </a:lnTo>
                  <a:lnTo>
                    <a:pt x="3158" y="5638"/>
                  </a:lnTo>
                  <a:lnTo>
                    <a:pt x="3462" y="5049"/>
                  </a:lnTo>
                  <a:cubicBezTo>
                    <a:pt x="3640" y="5014"/>
                    <a:pt x="3818" y="4942"/>
                    <a:pt x="3979" y="4853"/>
                  </a:cubicBezTo>
                  <a:lnTo>
                    <a:pt x="4604" y="5049"/>
                  </a:lnTo>
                  <a:lnTo>
                    <a:pt x="5067" y="4586"/>
                  </a:lnTo>
                  <a:lnTo>
                    <a:pt x="4853" y="3961"/>
                  </a:lnTo>
                  <a:cubicBezTo>
                    <a:pt x="4960" y="3800"/>
                    <a:pt x="5032" y="3640"/>
                    <a:pt x="5085" y="3444"/>
                  </a:cubicBezTo>
                  <a:lnTo>
                    <a:pt x="5656" y="3158"/>
                  </a:lnTo>
                  <a:lnTo>
                    <a:pt x="5656" y="2498"/>
                  </a:lnTo>
                  <a:lnTo>
                    <a:pt x="5085" y="2195"/>
                  </a:lnTo>
                  <a:cubicBezTo>
                    <a:pt x="5032" y="2016"/>
                    <a:pt x="4960" y="1838"/>
                    <a:pt x="4853" y="1677"/>
                  </a:cubicBezTo>
                  <a:lnTo>
                    <a:pt x="5085" y="1053"/>
                  </a:lnTo>
                  <a:lnTo>
                    <a:pt x="4604" y="571"/>
                  </a:lnTo>
                  <a:lnTo>
                    <a:pt x="3979" y="785"/>
                  </a:lnTo>
                  <a:cubicBezTo>
                    <a:pt x="3818" y="696"/>
                    <a:pt x="3622" y="624"/>
                    <a:pt x="3462" y="571"/>
                  </a:cubicBezTo>
                  <a:lnTo>
                    <a:pt x="3158"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84" name="Google Shape;2084;p37"/>
          <p:cNvGrpSpPr/>
          <p:nvPr/>
        </p:nvGrpSpPr>
        <p:grpSpPr>
          <a:xfrm>
            <a:off x="9007187" y="2359473"/>
            <a:ext cx="228243" cy="381321"/>
            <a:chOff x="3741075" y="1171575"/>
            <a:chExt cx="172650" cy="279725"/>
          </a:xfrm>
        </p:grpSpPr>
        <p:sp>
          <p:nvSpPr>
            <p:cNvPr id="2085" name="Google Shape;2085;p37"/>
            <p:cNvSpPr/>
            <p:nvPr/>
          </p:nvSpPr>
          <p:spPr>
            <a:xfrm>
              <a:off x="3784350" y="1364725"/>
              <a:ext cx="86100" cy="19650"/>
            </a:xfrm>
            <a:custGeom>
              <a:rect b="b" l="l" r="r" t="t"/>
              <a:pathLst>
                <a:path extrusionOk="0" h="786" w="3444">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6" name="Google Shape;2086;p37"/>
            <p:cNvSpPr/>
            <p:nvPr/>
          </p:nvSpPr>
          <p:spPr>
            <a:xfrm>
              <a:off x="3784350" y="1397750"/>
              <a:ext cx="86100" cy="20075"/>
            </a:xfrm>
            <a:custGeom>
              <a:rect b="b" l="l" r="r" t="t"/>
              <a:pathLst>
                <a:path extrusionOk="0" h="803" w="3444">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7" name="Google Shape;2087;p37"/>
            <p:cNvSpPr/>
            <p:nvPr/>
          </p:nvSpPr>
          <p:spPr>
            <a:xfrm>
              <a:off x="3805750" y="1431200"/>
              <a:ext cx="43300" cy="20100"/>
            </a:xfrm>
            <a:custGeom>
              <a:rect b="b" l="l" r="r" t="t"/>
              <a:pathLst>
                <a:path extrusionOk="0" h="804" w="1732">
                  <a:moveTo>
                    <a:pt x="1" y="0"/>
                  </a:moveTo>
                  <a:cubicBezTo>
                    <a:pt x="36" y="446"/>
                    <a:pt x="411" y="803"/>
                    <a:pt x="857" y="803"/>
                  </a:cubicBezTo>
                  <a:cubicBezTo>
                    <a:pt x="1321" y="803"/>
                    <a:pt x="1696" y="446"/>
                    <a:pt x="173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8" name="Google Shape;2088;p37"/>
            <p:cNvSpPr/>
            <p:nvPr/>
          </p:nvSpPr>
          <p:spPr>
            <a:xfrm>
              <a:off x="3741075" y="1171575"/>
              <a:ext cx="172650" cy="179800"/>
            </a:xfrm>
            <a:custGeom>
              <a:rect b="b" l="l" r="r" t="t"/>
              <a:pathLst>
                <a:path extrusionOk="0" h="7192" w="6906">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89" name="Google Shape;2089;p37"/>
          <p:cNvSpPr/>
          <p:nvPr/>
        </p:nvSpPr>
        <p:spPr>
          <a:xfrm>
            <a:off x="9465599" y="2371870"/>
            <a:ext cx="350330" cy="358181"/>
          </a:xfrm>
          <a:custGeom>
            <a:rect b="b" l="l" r="r" t="t"/>
            <a:pathLst>
              <a:path extrusionOk="0" h="10510" w="10600">
                <a:moveTo>
                  <a:pt x="3979" y="786"/>
                </a:moveTo>
                <a:cubicBezTo>
                  <a:pt x="5746" y="786"/>
                  <a:pt x="7173" y="2213"/>
                  <a:pt x="7173" y="3980"/>
                </a:cubicBezTo>
                <a:cubicBezTo>
                  <a:pt x="7173" y="5728"/>
                  <a:pt x="5746" y="7173"/>
                  <a:pt x="3979" y="7173"/>
                </a:cubicBezTo>
                <a:cubicBezTo>
                  <a:pt x="2231" y="7173"/>
                  <a:pt x="786" y="5728"/>
                  <a:pt x="786" y="3980"/>
                </a:cubicBezTo>
                <a:cubicBezTo>
                  <a:pt x="786" y="2213"/>
                  <a:pt x="2231" y="786"/>
                  <a:pt x="3979" y="786"/>
                </a:cubicBezTo>
                <a:close/>
                <a:moveTo>
                  <a:pt x="3997" y="1"/>
                </a:moveTo>
                <a:cubicBezTo>
                  <a:pt x="1803" y="1"/>
                  <a:pt x="1" y="1785"/>
                  <a:pt x="1" y="3980"/>
                </a:cubicBezTo>
                <a:cubicBezTo>
                  <a:pt x="1" y="6192"/>
                  <a:pt x="1803" y="7976"/>
                  <a:pt x="3997" y="7976"/>
                </a:cubicBezTo>
                <a:cubicBezTo>
                  <a:pt x="4907" y="7976"/>
                  <a:pt x="5746" y="7673"/>
                  <a:pt x="6424" y="7156"/>
                </a:cubicBezTo>
                <a:lnTo>
                  <a:pt x="7013" y="7744"/>
                </a:lnTo>
                <a:cubicBezTo>
                  <a:pt x="6959" y="8030"/>
                  <a:pt x="7031" y="8333"/>
                  <a:pt x="7263" y="8565"/>
                </a:cubicBezTo>
                <a:lnTo>
                  <a:pt x="8922" y="10224"/>
                </a:lnTo>
                <a:cubicBezTo>
                  <a:pt x="9100" y="10421"/>
                  <a:pt x="9350" y="10510"/>
                  <a:pt x="9582" y="10510"/>
                </a:cubicBezTo>
                <a:cubicBezTo>
                  <a:pt x="9832" y="10510"/>
                  <a:pt x="10082" y="10421"/>
                  <a:pt x="10260" y="10224"/>
                </a:cubicBezTo>
                <a:cubicBezTo>
                  <a:pt x="10599" y="9868"/>
                  <a:pt x="10599" y="9261"/>
                  <a:pt x="10242" y="8904"/>
                </a:cubicBezTo>
                <a:lnTo>
                  <a:pt x="8583" y="7245"/>
                </a:lnTo>
                <a:cubicBezTo>
                  <a:pt x="8395" y="7071"/>
                  <a:pt x="8160" y="6980"/>
                  <a:pt x="7916" y="6980"/>
                </a:cubicBezTo>
                <a:cubicBezTo>
                  <a:pt x="7859" y="6980"/>
                  <a:pt x="7802" y="6985"/>
                  <a:pt x="7744" y="6995"/>
                </a:cubicBezTo>
                <a:lnTo>
                  <a:pt x="7173" y="6406"/>
                </a:lnTo>
                <a:cubicBezTo>
                  <a:pt x="7691" y="5746"/>
                  <a:pt x="7994" y="4890"/>
                  <a:pt x="7994" y="3980"/>
                </a:cubicBezTo>
                <a:cubicBezTo>
                  <a:pt x="7994" y="1785"/>
                  <a:pt x="6192" y="1"/>
                  <a:pt x="399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90" name="Google Shape;2090;p37"/>
          <p:cNvGrpSpPr/>
          <p:nvPr/>
        </p:nvGrpSpPr>
        <p:grpSpPr>
          <a:xfrm>
            <a:off x="2528682" y="3103577"/>
            <a:ext cx="351520" cy="253623"/>
            <a:chOff x="952700" y="1101100"/>
            <a:chExt cx="265900" cy="186050"/>
          </a:xfrm>
        </p:grpSpPr>
        <p:sp>
          <p:nvSpPr>
            <p:cNvPr id="2091" name="Google Shape;2091;p37"/>
            <p:cNvSpPr/>
            <p:nvPr/>
          </p:nvSpPr>
          <p:spPr>
            <a:xfrm>
              <a:off x="952700" y="1101100"/>
              <a:ext cx="265900" cy="186050"/>
            </a:xfrm>
            <a:custGeom>
              <a:rect b="b" l="l" r="r" t="t"/>
              <a:pathLst>
                <a:path extrusionOk="0" h="7442" w="10636">
                  <a:moveTo>
                    <a:pt x="9832" y="786"/>
                  </a:moveTo>
                  <a:lnTo>
                    <a:pt x="9832" y="2927"/>
                  </a:lnTo>
                  <a:lnTo>
                    <a:pt x="804" y="2927"/>
                  </a:lnTo>
                  <a:lnTo>
                    <a:pt x="804" y="786"/>
                  </a:lnTo>
                  <a:close/>
                  <a:moveTo>
                    <a:pt x="9832" y="4515"/>
                  </a:moveTo>
                  <a:lnTo>
                    <a:pt x="9832" y="6638"/>
                  </a:lnTo>
                  <a:lnTo>
                    <a:pt x="804" y="6638"/>
                  </a:lnTo>
                  <a:lnTo>
                    <a:pt x="804" y="4515"/>
                  </a:lnTo>
                  <a:close/>
                  <a:moveTo>
                    <a:pt x="536" y="1"/>
                  </a:moveTo>
                  <a:cubicBezTo>
                    <a:pt x="251" y="1"/>
                    <a:pt x="1" y="233"/>
                    <a:pt x="1" y="518"/>
                  </a:cubicBezTo>
                  <a:lnTo>
                    <a:pt x="1" y="6906"/>
                  </a:lnTo>
                  <a:cubicBezTo>
                    <a:pt x="1" y="7209"/>
                    <a:pt x="251" y="7441"/>
                    <a:pt x="536" y="7441"/>
                  </a:cubicBezTo>
                  <a:lnTo>
                    <a:pt x="10100" y="7441"/>
                  </a:lnTo>
                  <a:cubicBezTo>
                    <a:pt x="10403" y="7441"/>
                    <a:pt x="10635" y="7209"/>
                    <a:pt x="10635" y="6906"/>
                  </a:cubicBezTo>
                  <a:lnTo>
                    <a:pt x="10635" y="518"/>
                  </a:lnTo>
                  <a:cubicBezTo>
                    <a:pt x="10635" y="233"/>
                    <a:pt x="10403" y="1"/>
                    <a:pt x="1010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2" name="Google Shape;2092;p37"/>
            <p:cNvSpPr/>
            <p:nvPr/>
          </p:nvSpPr>
          <p:spPr>
            <a:xfrm>
              <a:off x="992850" y="1234025"/>
              <a:ext cx="53125" cy="13425"/>
            </a:xfrm>
            <a:custGeom>
              <a:rect b="b" l="l" r="r" t="t"/>
              <a:pathLst>
                <a:path extrusionOk="0" h="537" w="2125">
                  <a:moveTo>
                    <a:pt x="1" y="1"/>
                  </a:moveTo>
                  <a:lnTo>
                    <a:pt x="1" y="536"/>
                  </a:lnTo>
                  <a:lnTo>
                    <a:pt x="2124" y="536"/>
                  </a:lnTo>
                  <a:lnTo>
                    <a:pt x="212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3" name="Google Shape;2093;p37"/>
            <p:cNvSpPr/>
            <p:nvPr/>
          </p:nvSpPr>
          <p:spPr>
            <a:xfrm>
              <a:off x="1059325" y="1234025"/>
              <a:ext cx="26350" cy="13425"/>
            </a:xfrm>
            <a:custGeom>
              <a:rect b="b" l="l" r="r" t="t"/>
              <a:pathLst>
                <a:path extrusionOk="0" h="537" w="1054">
                  <a:moveTo>
                    <a:pt x="0" y="1"/>
                  </a:moveTo>
                  <a:lnTo>
                    <a:pt x="0" y="536"/>
                  </a:lnTo>
                  <a:lnTo>
                    <a:pt x="1053" y="536"/>
                  </a:lnTo>
                  <a:lnTo>
                    <a:pt x="1053"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94" name="Google Shape;2094;p37"/>
          <p:cNvSpPr/>
          <p:nvPr/>
        </p:nvSpPr>
        <p:spPr>
          <a:xfrm>
            <a:off x="3055153" y="3020420"/>
            <a:ext cx="246520" cy="362475"/>
          </a:xfrm>
          <a:custGeom>
            <a:rect b="b" l="l" r="r" t="t"/>
            <a:pathLst>
              <a:path extrusionOk="0" h="10636" w="7459">
                <a:moveTo>
                  <a:pt x="6120" y="1321"/>
                </a:moveTo>
                <a:lnTo>
                  <a:pt x="6120" y="3462"/>
                </a:lnTo>
                <a:lnTo>
                  <a:pt x="1339" y="3462"/>
                </a:lnTo>
                <a:lnTo>
                  <a:pt x="1339" y="1321"/>
                </a:lnTo>
                <a:close/>
                <a:moveTo>
                  <a:pt x="2141" y="4515"/>
                </a:moveTo>
                <a:lnTo>
                  <a:pt x="2141" y="5318"/>
                </a:lnTo>
                <a:lnTo>
                  <a:pt x="1339" y="5318"/>
                </a:lnTo>
                <a:lnTo>
                  <a:pt x="1339" y="4515"/>
                </a:lnTo>
                <a:close/>
                <a:moveTo>
                  <a:pt x="3462" y="4515"/>
                </a:moveTo>
                <a:lnTo>
                  <a:pt x="3462" y="5318"/>
                </a:lnTo>
                <a:lnTo>
                  <a:pt x="2659" y="5318"/>
                </a:lnTo>
                <a:lnTo>
                  <a:pt x="2659" y="4515"/>
                </a:lnTo>
                <a:close/>
                <a:moveTo>
                  <a:pt x="4800" y="4515"/>
                </a:moveTo>
                <a:lnTo>
                  <a:pt x="4800" y="5318"/>
                </a:lnTo>
                <a:lnTo>
                  <a:pt x="3997" y="5318"/>
                </a:lnTo>
                <a:lnTo>
                  <a:pt x="3997" y="4515"/>
                </a:lnTo>
                <a:close/>
                <a:moveTo>
                  <a:pt x="6120" y="4515"/>
                </a:moveTo>
                <a:lnTo>
                  <a:pt x="6120" y="5318"/>
                </a:lnTo>
                <a:lnTo>
                  <a:pt x="5317" y="5318"/>
                </a:lnTo>
                <a:lnTo>
                  <a:pt x="5317" y="4515"/>
                </a:lnTo>
                <a:close/>
                <a:moveTo>
                  <a:pt x="2141" y="5853"/>
                </a:moveTo>
                <a:lnTo>
                  <a:pt x="2141" y="6638"/>
                </a:lnTo>
                <a:lnTo>
                  <a:pt x="1339" y="6638"/>
                </a:lnTo>
                <a:lnTo>
                  <a:pt x="1339" y="5853"/>
                </a:lnTo>
                <a:close/>
                <a:moveTo>
                  <a:pt x="3462" y="5853"/>
                </a:moveTo>
                <a:lnTo>
                  <a:pt x="3462" y="6638"/>
                </a:lnTo>
                <a:lnTo>
                  <a:pt x="2659" y="6638"/>
                </a:lnTo>
                <a:lnTo>
                  <a:pt x="2659" y="5853"/>
                </a:lnTo>
                <a:close/>
                <a:moveTo>
                  <a:pt x="4800" y="5853"/>
                </a:moveTo>
                <a:lnTo>
                  <a:pt x="4800" y="6638"/>
                </a:lnTo>
                <a:lnTo>
                  <a:pt x="3997" y="6638"/>
                </a:lnTo>
                <a:lnTo>
                  <a:pt x="3997" y="5853"/>
                </a:lnTo>
                <a:close/>
                <a:moveTo>
                  <a:pt x="6120" y="5853"/>
                </a:moveTo>
                <a:lnTo>
                  <a:pt x="6120" y="6638"/>
                </a:lnTo>
                <a:lnTo>
                  <a:pt x="5317" y="6638"/>
                </a:lnTo>
                <a:lnTo>
                  <a:pt x="5317" y="5853"/>
                </a:lnTo>
                <a:close/>
                <a:moveTo>
                  <a:pt x="2141" y="7174"/>
                </a:moveTo>
                <a:lnTo>
                  <a:pt x="2141" y="7977"/>
                </a:lnTo>
                <a:lnTo>
                  <a:pt x="1339" y="7977"/>
                </a:lnTo>
                <a:lnTo>
                  <a:pt x="1339" y="7174"/>
                </a:lnTo>
                <a:close/>
                <a:moveTo>
                  <a:pt x="3462" y="7174"/>
                </a:moveTo>
                <a:lnTo>
                  <a:pt x="3462" y="7977"/>
                </a:lnTo>
                <a:lnTo>
                  <a:pt x="2659" y="7977"/>
                </a:lnTo>
                <a:lnTo>
                  <a:pt x="2659" y="7174"/>
                </a:lnTo>
                <a:close/>
                <a:moveTo>
                  <a:pt x="4800" y="7174"/>
                </a:moveTo>
                <a:lnTo>
                  <a:pt x="4800" y="7977"/>
                </a:lnTo>
                <a:lnTo>
                  <a:pt x="3997" y="7977"/>
                </a:lnTo>
                <a:lnTo>
                  <a:pt x="3997" y="7174"/>
                </a:lnTo>
                <a:close/>
                <a:moveTo>
                  <a:pt x="6120" y="7174"/>
                </a:moveTo>
                <a:lnTo>
                  <a:pt x="6120" y="7977"/>
                </a:lnTo>
                <a:lnTo>
                  <a:pt x="5317" y="7977"/>
                </a:lnTo>
                <a:lnTo>
                  <a:pt x="5317" y="7174"/>
                </a:lnTo>
                <a:close/>
                <a:moveTo>
                  <a:pt x="3462" y="8512"/>
                </a:moveTo>
                <a:lnTo>
                  <a:pt x="3462" y="9297"/>
                </a:lnTo>
                <a:lnTo>
                  <a:pt x="1339" y="9297"/>
                </a:lnTo>
                <a:lnTo>
                  <a:pt x="1339" y="8512"/>
                </a:lnTo>
                <a:close/>
                <a:moveTo>
                  <a:pt x="4800" y="8512"/>
                </a:moveTo>
                <a:lnTo>
                  <a:pt x="4800" y="9297"/>
                </a:lnTo>
                <a:lnTo>
                  <a:pt x="3997" y="9297"/>
                </a:lnTo>
                <a:lnTo>
                  <a:pt x="3997" y="8512"/>
                </a:lnTo>
                <a:close/>
                <a:moveTo>
                  <a:pt x="6120" y="8512"/>
                </a:moveTo>
                <a:lnTo>
                  <a:pt x="6120" y="9297"/>
                </a:lnTo>
                <a:lnTo>
                  <a:pt x="5317" y="9297"/>
                </a:lnTo>
                <a:lnTo>
                  <a:pt x="5317" y="8512"/>
                </a:lnTo>
                <a:close/>
                <a:moveTo>
                  <a:pt x="536" y="1"/>
                </a:moveTo>
                <a:cubicBezTo>
                  <a:pt x="250" y="1"/>
                  <a:pt x="0" y="233"/>
                  <a:pt x="0" y="536"/>
                </a:cubicBezTo>
                <a:lnTo>
                  <a:pt x="0" y="10100"/>
                </a:lnTo>
                <a:cubicBezTo>
                  <a:pt x="0" y="10403"/>
                  <a:pt x="250" y="10635"/>
                  <a:pt x="536" y="10635"/>
                </a:cubicBezTo>
                <a:lnTo>
                  <a:pt x="6923" y="10635"/>
                </a:lnTo>
                <a:cubicBezTo>
                  <a:pt x="7227" y="10635"/>
                  <a:pt x="7459" y="10403"/>
                  <a:pt x="7459" y="10100"/>
                </a:cubicBezTo>
                <a:lnTo>
                  <a:pt x="7459" y="536"/>
                </a:lnTo>
                <a:cubicBezTo>
                  <a:pt x="7459" y="233"/>
                  <a:pt x="7227" y="1"/>
                  <a:pt x="6923"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5" name="Google Shape;2095;p37"/>
          <p:cNvSpPr/>
          <p:nvPr/>
        </p:nvSpPr>
        <p:spPr>
          <a:xfrm>
            <a:off x="3477015" y="3047825"/>
            <a:ext cx="396303" cy="399281"/>
          </a:xfrm>
          <a:custGeom>
            <a:rect b="b" l="l" r="r" t="t"/>
            <a:pathLst>
              <a:path extrusionOk="0" h="11716" w="11991">
                <a:moveTo>
                  <a:pt x="9819" y="1"/>
                </a:moveTo>
                <a:cubicBezTo>
                  <a:pt x="9326" y="1"/>
                  <a:pt x="8840" y="179"/>
                  <a:pt x="8458" y="525"/>
                </a:cubicBezTo>
                <a:cubicBezTo>
                  <a:pt x="7887" y="1043"/>
                  <a:pt x="7655" y="1828"/>
                  <a:pt x="7851" y="2560"/>
                </a:cubicBezTo>
                <a:lnTo>
                  <a:pt x="2694" y="7716"/>
                </a:lnTo>
                <a:cubicBezTo>
                  <a:pt x="2522" y="7670"/>
                  <a:pt x="2346" y="7647"/>
                  <a:pt x="2172" y="7647"/>
                </a:cubicBezTo>
                <a:cubicBezTo>
                  <a:pt x="1608" y="7647"/>
                  <a:pt x="1060" y="7882"/>
                  <a:pt x="678" y="8305"/>
                </a:cubicBezTo>
                <a:cubicBezTo>
                  <a:pt x="179" y="8876"/>
                  <a:pt x="0" y="9679"/>
                  <a:pt x="268" y="10392"/>
                </a:cubicBezTo>
                <a:lnTo>
                  <a:pt x="1463" y="9197"/>
                </a:lnTo>
                <a:lnTo>
                  <a:pt x="2409" y="9447"/>
                </a:lnTo>
                <a:lnTo>
                  <a:pt x="2659" y="10392"/>
                </a:lnTo>
                <a:lnTo>
                  <a:pt x="1463" y="11588"/>
                </a:lnTo>
                <a:cubicBezTo>
                  <a:pt x="1692" y="11674"/>
                  <a:pt x="1931" y="11716"/>
                  <a:pt x="2168" y="11716"/>
                </a:cubicBezTo>
                <a:cubicBezTo>
                  <a:pt x="2669" y="11716"/>
                  <a:pt x="3163" y="11529"/>
                  <a:pt x="3551" y="11178"/>
                </a:cubicBezTo>
                <a:cubicBezTo>
                  <a:pt x="4104" y="10678"/>
                  <a:pt x="4354" y="9875"/>
                  <a:pt x="4140" y="9143"/>
                </a:cubicBezTo>
                <a:lnTo>
                  <a:pt x="9296" y="3987"/>
                </a:lnTo>
                <a:cubicBezTo>
                  <a:pt x="9469" y="4033"/>
                  <a:pt x="9645" y="4056"/>
                  <a:pt x="9819" y="4056"/>
                </a:cubicBezTo>
                <a:cubicBezTo>
                  <a:pt x="10383" y="4056"/>
                  <a:pt x="10931" y="3821"/>
                  <a:pt x="11312" y="3398"/>
                </a:cubicBezTo>
                <a:cubicBezTo>
                  <a:pt x="11830" y="2845"/>
                  <a:pt x="11990" y="2042"/>
                  <a:pt x="11723" y="1328"/>
                </a:cubicBezTo>
                <a:lnTo>
                  <a:pt x="11723" y="1328"/>
                </a:lnTo>
                <a:lnTo>
                  <a:pt x="10545" y="2524"/>
                </a:lnTo>
                <a:lnTo>
                  <a:pt x="9582" y="2274"/>
                </a:lnTo>
                <a:lnTo>
                  <a:pt x="9332" y="1328"/>
                </a:lnTo>
                <a:lnTo>
                  <a:pt x="10545" y="133"/>
                </a:lnTo>
                <a:cubicBezTo>
                  <a:pt x="10309" y="44"/>
                  <a:pt x="10063" y="1"/>
                  <a:pt x="981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6" name="Google Shape;2096;p37"/>
          <p:cNvSpPr/>
          <p:nvPr/>
        </p:nvSpPr>
        <p:spPr>
          <a:xfrm>
            <a:off x="4048633" y="3047893"/>
            <a:ext cx="360939" cy="301063"/>
          </a:xfrm>
          <a:custGeom>
            <a:rect b="b" l="l" r="r" t="t"/>
            <a:pathLst>
              <a:path extrusionOk="0" h="8834" w="10921">
                <a:moveTo>
                  <a:pt x="5460" y="804"/>
                </a:moveTo>
                <a:cubicBezTo>
                  <a:pt x="5478" y="804"/>
                  <a:pt x="5532" y="804"/>
                  <a:pt x="5550" y="840"/>
                </a:cubicBezTo>
                <a:lnTo>
                  <a:pt x="7298" y="2570"/>
                </a:lnTo>
                <a:lnTo>
                  <a:pt x="3623" y="2570"/>
                </a:lnTo>
                <a:lnTo>
                  <a:pt x="5371" y="840"/>
                </a:lnTo>
                <a:cubicBezTo>
                  <a:pt x="5407" y="804"/>
                  <a:pt x="5442" y="804"/>
                  <a:pt x="5460" y="804"/>
                </a:cubicBezTo>
                <a:close/>
                <a:moveTo>
                  <a:pt x="2802" y="3373"/>
                </a:moveTo>
                <a:lnTo>
                  <a:pt x="2909" y="4569"/>
                </a:lnTo>
                <a:lnTo>
                  <a:pt x="1142" y="4569"/>
                </a:lnTo>
                <a:lnTo>
                  <a:pt x="946" y="3373"/>
                </a:lnTo>
                <a:close/>
                <a:moveTo>
                  <a:pt x="5193" y="3373"/>
                </a:moveTo>
                <a:lnTo>
                  <a:pt x="5193" y="4569"/>
                </a:lnTo>
                <a:lnTo>
                  <a:pt x="3444" y="4569"/>
                </a:lnTo>
                <a:lnTo>
                  <a:pt x="3319" y="3373"/>
                </a:lnTo>
                <a:close/>
                <a:moveTo>
                  <a:pt x="7584" y="3373"/>
                </a:moveTo>
                <a:lnTo>
                  <a:pt x="7494" y="4569"/>
                </a:lnTo>
                <a:lnTo>
                  <a:pt x="5728" y="4569"/>
                </a:lnTo>
                <a:lnTo>
                  <a:pt x="5728" y="3373"/>
                </a:lnTo>
                <a:close/>
                <a:moveTo>
                  <a:pt x="9975" y="3373"/>
                </a:moveTo>
                <a:lnTo>
                  <a:pt x="9778" y="4569"/>
                </a:lnTo>
                <a:lnTo>
                  <a:pt x="8030" y="4569"/>
                </a:lnTo>
                <a:lnTo>
                  <a:pt x="8137" y="3373"/>
                </a:lnTo>
                <a:close/>
                <a:moveTo>
                  <a:pt x="2945" y="5104"/>
                </a:moveTo>
                <a:lnTo>
                  <a:pt x="3034" y="6299"/>
                </a:lnTo>
                <a:lnTo>
                  <a:pt x="1446" y="6299"/>
                </a:lnTo>
                <a:lnTo>
                  <a:pt x="1232" y="5104"/>
                </a:lnTo>
                <a:close/>
                <a:moveTo>
                  <a:pt x="5193" y="5104"/>
                </a:moveTo>
                <a:lnTo>
                  <a:pt x="5193" y="6299"/>
                </a:lnTo>
                <a:lnTo>
                  <a:pt x="3569" y="6299"/>
                </a:lnTo>
                <a:lnTo>
                  <a:pt x="3480" y="5104"/>
                </a:lnTo>
                <a:close/>
                <a:moveTo>
                  <a:pt x="7441" y="5104"/>
                </a:moveTo>
                <a:lnTo>
                  <a:pt x="7334" y="6299"/>
                </a:lnTo>
                <a:lnTo>
                  <a:pt x="5728" y="6299"/>
                </a:lnTo>
                <a:lnTo>
                  <a:pt x="5728" y="5104"/>
                </a:lnTo>
                <a:close/>
                <a:moveTo>
                  <a:pt x="9689" y="5104"/>
                </a:moveTo>
                <a:lnTo>
                  <a:pt x="9493" y="6299"/>
                </a:lnTo>
                <a:lnTo>
                  <a:pt x="7887" y="6299"/>
                </a:lnTo>
                <a:lnTo>
                  <a:pt x="7976" y="5104"/>
                </a:lnTo>
                <a:close/>
                <a:moveTo>
                  <a:pt x="3069" y="6835"/>
                </a:moveTo>
                <a:lnTo>
                  <a:pt x="3194" y="8030"/>
                </a:lnTo>
                <a:lnTo>
                  <a:pt x="1749" y="8030"/>
                </a:lnTo>
                <a:lnTo>
                  <a:pt x="1535" y="6835"/>
                </a:lnTo>
                <a:close/>
                <a:moveTo>
                  <a:pt x="5193" y="6835"/>
                </a:moveTo>
                <a:lnTo>
                  <a:pt x="5193" y="8030"/>
                </a:lnTo>
                <a:lnTo>
                  <a:pt x="3712" y="8030"/>
                </a:lnTo>
                <a:lnTo>
                  <a:pt x="3605" y="6835"/>
                </a:lnTo>
                <a:close/>
                <a:moveTo>
                  <a:pt x="7298" y="6835"/>
                </a:moveTo>
                <a:lnTo>
                  <a:pt x="7191" y="8030"/>
                </a:lnTo>
                <a:lnTo>
                  <a:pt x="5728" y="8030"/>
                </a:lnTo>
                <a:lnTo>
                  <a:pt x="5728" y="6835"/>
                </a:lnTo>
                <a:close/>
                <a:moveTo>
                  <a:pt x="9386" y="6835"/>
                </a:moveTo>
                <a:lnTo>
                  <a:pt x="9189" y="8030"/>
                </a:lnTo>
                <a:lnTo>
                  <a:pt x="7744" y="8030"/>
                </a:lnTo>
                <a:lnTo>
                  <a:pt x="7851" y="6835"/>
                </a:lnTo>
                <a:close/>
                <a:moveTo>
                  <a:pt x="5460" y="1"/>
                </a:moveTo>
                <a:cubicBezTo>
                  <a:pt x="5211" y="1"/>
                  <a:pt x="4979" y="90"/>
                  <a:pt x="4800" y="286"/>
                </a:cubicBezTo>
                <a:lnTo>
                  <a:pt x="2516" y="2570"/>
                </a:lnTo>
                <a:lnTo>
                  <a:pt x="2498" y="2588"/>
                </a:lnTo>
                <a:lnTo>
                  <a:pt x="0" y="2588"/>
                </a:lnTo>
                <a:lnTo>
                  <a:pt x="982" y="8387"/>
                </a:lnTo>
                <a:cubicBezTo>
                  <a:pt x="1035" y="8637"/>
                  <a:pt x="1249" y="8833"/>
                  <a:pt x="1499" y="8833"/>
                </a:cubicBezTo>
                <a:lnTo>
                  <a:pt x="9386" y="8833"/>
                </a:lnTo>
                <a:cubicBezTo>
                  <a:pt x="9636" y="8833"/>
                  <a:pt x="9867" y="8637"/>
                  <a:pt x="9903" y="8387"/>
                </a:cubicBezTo>
                <a:lnTo>
                  <a:pt x="10920" y="2588"/>
                </a:lnTo>
                <a:lnTo>
                  <a:pt x="8422" y="2588"/>
                </a:lnTo>
                <a:lnTo>
                  <a:pt x="6121" y="286"/>
                </a:lnTo>
                <a:cubicBezTo>
                  <a:pt x="5960" y="108"/>
                  <a:pt x="5710" y="1"/>
                  <a:pt x="546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7" name="Google Shape;2097;p37"/>
          <p:cNvSpPr/>
          <p:nvPr/>
        </p:nvSpPr>
        <p:spPr>
          <a:xfrm>
            <a:off x="4658000" y="3086034"/>
            <a:ext cx="311397" cy="336915"/>
          </a:xfrm>
          <a:custGeom>
            <a:rect b="b" l="l" r="r" t="t"/>
            <a:pathLst>
              <a:path extrusionOk="0" h="9886" w="9422">
                <a:moveTo>
                  <a:pt x="2927" y="2730"/>
                </a:moveTo>
                <a:cubicBezTo>
                  <a:pt x="3070" y="2837"/>
                  <a:pt x="3195" y="2998"/>
                  <a:pt x="3195" y="3194"/>
                </a:cubicBezTo>
                <a:cubicBezTo>
                  <a:pt x="3195" y="3497"/>
                  <a:pt x="2963" y="3729"/>
                  <a:pt x="2659" y="3729"/>
                </a:cubicBezTo>
                <a:cubicBezTo>
                  <a:pt x="2374" y="3729"/>
                  <a:pt x="2124" y="3497"/>
                  <a:pt x="2124" y="3194"/>
                </a:cubicBezTo>
                <a:cubicBezTo>
                  <a:pt x="2124" y="3016"/>
                  <a:pt x="2231" y="2837"/>
                  <a:pt x="2392" y="2748"/>
                </a:cubicBezTo>
                <a:cubicBezTo>
                  <a:pt x="2392" y="2837"/>
                  <a:pt x="2392" y="2944"/>
                  <a:pt x="2392" y="3069"/>
                </a:cubicBezTo>
                <a:cubicBezTo>
                  <a:pt x="2392" y="3212"/>
                  <a:pt x="2517" y="3319"/>
                  <a:pt x="2659" y="3319"/>
                </a:cubicBezTo>
                <a:cubicBezTo>
                  <a:pt x="2802" y="3319"/>
                  <a:pt x="2927" y="3212"/>
                  <a:pt x="2927" y="3069"/>
                </a:cubicBezTo>
                <a:cubicBezTo>
                  <a:pt x="2927" y="2944"/>
                  <a:pt x="2927" y="2837"/>
                  <a:pt x="2927" y="2730"/>
                </a:cubicBezTo>
                <a:close/>
                <a:moveTo>
                  <a:pt x="268" y="0"/>
                </a:moveTo>
                <a:cubicBezTo>
                  <a:pt x="126" y="0"/>
                  <a:pt x="1" y="125"/>
                  <a:pt x="1" y="268"/>
                </a:cubicBezTo>
                <a:cubicBezTo>
                  <a:pt x="1" y="1517"/>
                  <a:pt x="500" y="1660"/>
                  <a:pt x="1375" y="1784"/>
                </a:cubicBezTo>
                <a:cubicBezTo>
                  <a:pt x="1500" y="1820"/>
                  <a:pt x="1660" y="1838"/>
                  <a:pt x="1821" y="1874"/>
                </a:cubicBezTo>
                <a:cubicBezTo>
                  <a:pt x="1999" y="1909"/>
                  <a:pt x="2195" y="1927"/>
                  <a:pt x="2303" y="2213"/>
                </a:cubicBezTo>
                <a:cubicBezTo>
                  <a:pt x="1892" y="2373"/>
                  <a:pt x="1607" y="2766"/>
                  <a:pt x="1607" y="3212"/>
                </a:cubicBezTo>
                <a:lnTo>
                  <a:pt x="1607" y="5638"/>
                </a:lnTo>
                <a:cubicBezTo>
                  <a:pt x="1607" y="5781"/>
                  <a:pt x="1660" y="5924"/>
                  <a:pt x="1767" y="6013"/>
                </a:cubicBezTo>
                <a:lnTo>
                  <a:pt x="5496" y="9742"/>
                </a:lnTo>
                <a:cubicBezTo>
                  <a:pt x="5586" y="9831"/>
                  <a:pt x="5728" y="9885"/>
                  <a:pt x="5853" y="9885"/>
                </a:cubicBezTo>
                <a:cubicBezTo>
                  <a:pt x="5996" y="9885"/>
                  <a:pt x="6121" y="9831"/>
                  <a:pt x="6228" y="9724"/>
                </a:cubicBezTo>
                <a:lnTo>
                  <a:pt x="9208" y="6763"/>
                </a:lnTo>
                <a:cubicBezTo>
                  <a:pt x="9422" y="6566"/>
                  <a:pt x="9422" y="6209"/>
                  <a:pt x="9225" y="6013"/>
                </a:cubicBezTo>
                <a:lnTo>
                  <a:pt x="5496" y="2302"/>
                </a:lnTo>
                <a:cubicBezTo>
                  <a:pt x="5389" y="2195"/>
                  <a:pt x="5247" y="2123"/>
                  <a:pt x="5122" y="2123"/>
                </a:cubicBezTo>
                <a:lnTo>
                  <a:pt x="2820" y="2123"/>
                </a:lnTo>
                <a:cubicBezTo>
                  <a:pt x="2677" y="1660"/>
                  <a:pt x="2392" y="1428"/>
                  <a:pt x="1928" y="1338"/>
                </a:cubicBezTo>
                <a:cubicBezTo>
                  <a:pt x="1749" y="1303"/>
                  <a:pt x="1589" y="1285"/>
                  <a:pt x="1446" y="1267"/>
                </a:cubicBezTo>
                <a:cubicBezTo>
                  <a:pt x="697" y="1160"/>
                  <a:pt x="536" y="1124"/>
                  <a:pt x="536" y="268"/>
                </a:cubicBezTo>
                <a:cubicBezTo>
                  <a:pt x="536" y="125"/>
                  <a:pt x="411"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98" name="Google Shape;2098;p37"/>
          <p:cNvGrpSpPr/>
          <p:nvPr/>
        </p:nvGrpSpPr>
        <p:grpSpPr>
          <a:xfrm>
            <a:off x="5219949" y="3082177"/>
            <a:ext cx="317875" cy="344208"/>
            <a:chOff x="5583325" y="1073450"/>
            <a:chExt cx="240450" cy="252500"/>
          </a:xfrm>
        </p:grpSpPr>
        <p:sp>
          <p:nvSpPr>
            <p:cNvPr id="2099" name="Google Shape;2099;p37"/>
            <p:cNvSpPr/>
            <p:nvPr/>
          </p:nvSpPr>
          <p:spPr>
            <a:xfrm>
              <a:off x="5613200" y="1229575"/>
              <a:ext cx="96375" cy="96375"/>
            </a:xfrm>
            <a:custGeom>
              <a:rect b="b" l="l" r="r" t="t"/>
              <a:pathLst>
                <a:path extrusionOk="0" h="3855" w="3855">
                  <a:moveTo>
                    <a:pt x="1928" y="1267"/>
                  </a:moveTo>
                  <a:cubicBezTo>
                    <a:pt x="2303" y="1267"/>
                    <a:pt x="2588" y="1553"/>
                    <a:pt x="2588" y="1927"/>
                  </a:cubicBezTo>
                  <a:cubicBezTo>
                    <a:pt x="2588" y="2302"/>
                    <a:pt x="2285" y="2588"/>
                    <a:pt x="1928" y="2588"/>
                  </a:cubicBezTo>
                  <a:cubicBezTo>
                    <a:pt x="1553" y="2588"/>
                    <a:pt x="1268" y="2302"/>
                    <a:pt x="1268" y="1927"/>
                  </a:cubicBezTo>
                  <a:cubicBezTo>
                    <a:pt x="1268" y="1553"/>
                    <a:pt x="1553" y="1267"/>
                    <a:pt x="1928" y="1267"/>
                  </a:cubicBezTo>
                  <a:close/>
                  <a:moveTo>
                    <a:pt x="1928" y="0"/>
                  </a:moveTo>
                  <a:cubicBezTo>
                    <a:pt x="857" y="0"/>
                    <a:pt x="1" y="857"/>
                    <a:pt x="1" y="1927"/>
                  </a:cubicBezTo>
                  <a:cubicBezTo>
                    <a:pt x="1" y="2998"/>
                    <a:pt x="857" y="3854"/>
                    <a:pt x="1928" y="3854"/>
                  </a:cubicBezTo>
                  <a:cubicBezTo>
                    <a:pt x="2998" y="3854"/>
                    <a:pt x="3855" y="2998"/>
                    <a:pt x="3855" y="1927"/>
                  </a:cubicBezTo>
                  <a:cubicBezTo>
                    <a:pt x="3855" y="857"/>
                    <a:pt x="2998" y="0"/>
                    <a:pt x="192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0" name="Google Shape;2100;p37"/>
            <p:cNvSpPr/>
            <p:nvPr/>
          </p:nvSpPr>
          <p:spPr>
            <a:xfrm>
              <a:off x="5689050" y="1144825"/>
              <a:ext cx="134725" cy="122250"/>
            </a:xfrm>
            <a:custGeom>
              <a:rect b="b" l="l" r="r" t="t"/>
              <a:pathLst>
                <a:path extrusionOk="0" h="4890" w="5389">
                  <a:moveTo>
                    <a:pt x="4050" y="0"/>
                  </a:moveTo>
                  <a:lnTo>
                    <a:pt x="0" y="1695"/>
                  </a:lnTo>
                  <a:lnTo>
                    <a:pt x="1321" y="4889"/>
                  </a:lnTo>
                  <a:lnTo>
                    <a:pt x="5389" y="3212"/>
                  </a:lnTo>
                  <a:lnTo>
                    <a:pt x="405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1" name="Google Shape;2101;p37"/>
            <p:cNvSpPr/>
            <p:nvPr/>
          </p:nvSpPr>
          <p:spPr>
            <a:xfrm>
              <a:off x="5583325" y="1073450"/>
              <a:ext cx="106175" cy="150350"/>
            </a:xfrm>
            <a:custGeom>
              <a:rect b="b" l="l" r="r" t="t"/>
              <a:pathLst>
                <a:path extrusionOk="0" h="6014" w="4247">
                  <a:moveTo>
                    <a:pt x="1820" y="0"/>
                  </a:moveTo>
                  <a:lnTo>
                    <a:pt x="1071" y="304"/>
                  </a:lnTo>
                  <a:cubicBezTo>
                    <a:pt x="1071" y="322"/>
                    <a:pt x="1089" y="339"/>
                    <a:pt x="1089" y="357"/>
                  </a:cubicBezTo>
                  <a:lnTo>
                    <a:pt x="1392" y="1107"/>
                  </a:lnTo>
                  <a:lnTo>
                    <a:pt x="304" y="1553"/>
                  </a:lnTo>
                  <a:cubicBezTo>
                    <a:pt x="108" y="1642"/>
                    <a:pt x="0" y="1892"/>
                    <a:pt x="90" y="2088"/>
                  </a:cubicBezTo>
                  <a:cubicBezTo>
                    <a:pt x="143" y="2249"/>
                    <a:pt x="304" y="2338"/>
                    <a:pt x="464" y="2338"/>
                  </a:cubicBezTo>
                  <a:cubicBezTo>
                    <a:pt x="518" y="2338"/>
                    <a:pt x="571" y="2320"/>
                    <a:pt x="607" y="2302"/>
                  </a:cubicBezTo>
                  <a:lnTo>
                    <a:pt x="1696" y="1856"/>
                  </a:lnTo>
                  <a:lnTo>
                    <a:pt x="3284" y="5728"/>
                  </a:lnTo>
                  <a:cubicBezTo>
                    <a:pt x="3623" y="5746"/>
                    <a:pt x="3962" y="5835"/>
                    <a:pt x="4247" y="6013"/>
                  </a:cubicBezTo>
                  <a:lnTo>
                    <a:pt x="1838" y="54"/>
                  </a:lnTo>
                  <a:cubicBezTo>
                    <a:pt x="1838" y="36"/>
                    <a:pt x="1820" y="18"/>
                    <a:pt x="182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2" name="Google Shape;2102;p37"/>
            <p:cNvSpPr/>
            <p:nvPr/>
          </p:nvSpPr>
          <p:spPr>
            <a:xfrm>
              <a:off x="5716250" y="1252775"/>
              <a:ext cx="88350" cy="53100"/>
            </a:xfrm>
            <a:custGeom>
              <a:rect b="b" l="l" r="r" t="t"/>
              <a:pathLst>
                <a:path extrusionOk="0" h="2124" w="3534">
                  <a:moveTo>
                    <a:pt x="3123" y="0"/>
                  </a:moveTo>
                  <a:cubicBezTo>
                    <a:pt x="3087" y="0"/>
                    <a:pt x="3016" y="0"/>
                    <a:pt x="2962" y="18"/>
                  </a:cubicBezTo>
                  <a:lnTo>
                    <a:pt x="268" y="1124"/>
                  </a:lnTo>
                  <a:cubicBezTo>
                    <a:pt x="250" y="1481"/>
                    <a:pt x="161" y="1820"/>
                    <a:pt x="1" y="2106"/>
                  </a:cubicBezTo>
                  <a:lnTo>
                    <a:pt x="1" y="2123"/>
                  </a:lnTo>
                  <a:lnTo>
                    <a:pt x="3248" y="767"/>
                  </a:lnTo>
                  <a:cubicBezTo>
                    <a:pt x="3409" y="714"/>
                    <a:pt x="3533" y="571"/>
                    <a:pt x="3533" y="393"/>
                  </a:cubicBezTo>
                  <a:cubicBezTo>
                    <a:pt x="3533" y="179"/>
                    <a:pt x="3337" y="0"/>
                    <a:pt x="312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03" name="Google Shape;2103;p37"/>
          <p:cNvGrpSpPr/>
          <p:nvPr/>
        </p:nvGrpSpPr>
        <p:grpSpPr>
          <a:xfrm>
            <a:off x="5703822" y="3071928"/>
            <a:ext cx="386850" cy="294962"/>
            <a:chOff x="1502275" y="3638775"/>
            <a:chExt cx="292625" cy="216375"/>
          </a:xfrm>
        </p:grpSpPr>
        <p:sp>
          <p:nvSpPr>
            <p:cNvPr id="2104" name="Google Shape;2104;p37"/>
            <p:cNvSpPr/>
            <p:nvPr/>
          </p:nvSpPr>
          <p:spPr>
            <a:xfrm>
              <a:off x="1502275" y="3658850"/>
              <a:ext cx="292625" cy="196300"/>
            </a:xfrm>
            <a:custGeom>
              <a:rect b="b" l="l" r="r" t="t"/>
              <a:pathLst>
                <a:path extrusionOk="0" h="7852" w="11705">
                  <a:moveTo>
                    <a:pt x="0" y="0"/>
                  </a:moveTo>
                  <a:lnTo>
                    <a:pt x="0" y="7441"/>
                  </a:lnTo>
                  <a:lnTo>
                    <a:pt x="4657" y="7441"/>
                  </a:lnTo>
                  <a:cubicBezTo>
                    <a:pt x="4657" y="7673"/>
                    <a:pt x="4835" y="7851"/>
                    <a:pt x="5050" y="7851"/>
                  </a:cubicBezTo>
                  <a:lnTo>
                    <a:pt x="6655" y="7851"/>
                  </a:lnTo>
                  <a:cubicBezTo>
                    <a:pt x="6887" y="7851"/>
                    <a:pt x="7048" y="7673"/>
                    <a:pt x="7048" y="7441"/>
                  </a:cubicBezTo>
                  <a:lnTo>
                    <a:pt x="11705" y="7441"/>
                  </a:lnTo>
                  <a:lnTo>
                    <a:pt x="11705" y="0"/>
                  </a:lnTo>
                  <a:lnTo>
                    <a:pt x="10902" y="0"/>
                  </a:lnTo>
                  <a:lnTo>
                    <a:pt x="10902" y="6513"/>
                  </a:lnTo>
                  <a:lnTo>
                    <a:pt x="785" y="6513"/>
                  </a:lnTo>
                  <a:lnTo>
                    <a:pt x="785"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5" name="Google Shape;2105;p37"/>
            <p:cNvSpPr/>
            <p:nvPr/>
          </p:nvSpPr>
          <p:spPr>
            <a:xfrm>
              <a:off x="1535275" y="3638775"/>
              <a:ext cx="226625" cy="169525"/>
            </a:xfrm>
            <a:custGeom>
              <a:rect b="b" l="l" r="r" t="t"/>
              <a:pathLst>
                <a:path extrusionOk="0" h="6781" w="9065">
                  <a:moveTo>
                    <a:pt x="4265" y="803"/>
                  </a:moveTo>
                  <a:lnTo>
                    <a:pt x="4265" y="5978"/>
                  </a:lnTo>
                  <a:lnTo>
                    <a:pt x="803" y="5978"/>
                  </a:lnTo>
                  <a:lnTo>
                    <a:pt x="803" y="803"/>
                  </a:lnTo>
                  <a:close/>
                  <a:moveTo>
                    <a:pt x="8262" y="803"/>
                  </a:moveTo>
                  <a:lnTo>
                    <a:pt x="8262" y="5978"/>
                  </a:lnTo>
                  <a:lnTo>
                    <a:pt x="4800" y="5978"/>
                  </a:lnTo>
                  <a:lnTo>
                    <a:pt x="4800" y="803"/>
                  </a:lnTo>
                  <a:close/>
                  <a:moveTo>
                    <a:pt x="0" y="0"/>
                  </a:moveTo>
                  <a:lnTo>
                    <a:pt x="0" y="6781"/>
                  </a:lnTo>
                  <a:lnTo>
                    <a:pt x="9064" y="6781"/>
                  </a:lnTo>
                  <a:lnTo>
                    <a:pt x="9064"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6" name="Google Shape;2106;p37"/>
            <p:cNvSpPr/>
            <p:nvPr/>
          </p:nvSpPr>
          <p:spPr>
            <a:xfrm>
              <a:off x="1675350" y="3691850"/>
              <a:ext cx="46400" cy="10300"/>
            </a:xfrm>
            <a:custGeom>
              <a:rect b="b" l="l" r="r" t="t"/>
              <a:pathLst>
                <a:path extrusionOk="0" h="412" w="1856">
                  <a:moveTo>
                    <a:pt x="0" y="1"/>
                  </a:moveTo>
                  <a:lnTo>
                    <a:pt x="0" y="411"/>
                  </a:lnTo>
                  <a:lnTo>
                    <a:pt x="1856" y="411"/>
                  </a:lnTo>
                  <a:lnTo>
                    <a:pt x="185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7" name="Google Shape;2107;p37"/>
            <p:cNvSpPr/>
            <p:nvPr/>
          </p:nvSpPr>
          <p:spPr>
            <a:xfrm>
              <a:off x="1675350" y="3711925"/>
              <a:ext cx="46400" cy="9850"/>
            </a:xfrm>
            <a:custGeom>
              <a:rect b="b" l="l" r="r" t="t"/>
              <a:pathLst>
                <a:path extrusionOk="0" h="394" w="1856">
                  <a:moveTo>
                    <a:pt x="0" y="1"/>
                  </a:moveTo>
                  <a:lnTo>
                    <a:pt x="0" y="393"/>
                  </a:lnTo>
                  <a:lnTo>
                    <a:pt x="1856" y="393"/>
                  </a:lnTo>
                  <a:lnTo>
                    <a:pt x="185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8" name="Google Shape;2108;p37"/>
            <p:cNvSpPr/>
            <p:nvPr/>
          </p:nvSpPr>
          <p:spPr>
            <a:xfrm>
              <a:off x="1675350" y="3732000"/>
              <a:ext cx="32125" cy="9825"/>
            </a:xfrm>
            <a:custGeom>
              <a:rect b="b" l="l" r="r" t="t"/>
              <a:pathLst>
                <a:path extrusionOk="0" h="393" w="1285">
                  <a:moveTo>
                    <a:pt x="0" y="0"/>
                  </a:moveTo>
                  <a:lnTo>
                    <a:pt x="0" y="393"/>
                  </a:lnTo>
                  <a:lnTo>
                    <a:pt x="1285" y="393"/>
                  </a:lnTo>
                  <a:lnTo>
                    <a:pt x="1285"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09" name="Google Shape;2109;p37"/>
          <p:cNvGrpSpPr/>
          <p:nvPr/>
        </p:nvGrpSpPr>
        <p:grpSpPr>
          <a:xfrm>
            <a:off x="6258857" y="3016414"/>
            <a:ext cx="354428" cy="362441"/>
            <a:chOff x="3171000" y="4021950"/>
            <a:chExt cx="268100" cy="265875"/>
          </a:xfrm>
        </p:grpSpPr>
        <p:sp>
          <p:nvSpPr>
            <p:cNvPr id="2110" name="Google Shape;2110;p37"/>
            <p:cNvSpPr/>
            <p:nvPr/>
          </p:nvSpPr>
          <p:spPr>
            <a:xfrm>
              <a:off x="3171000" y="4058525"/>
              <a:ext cx="230200" cy="229300"/>
            </a:xfrm>
            <a:custGeom>
              <a:rect b="b" l="l" r="r" t="t"/>
              <a:pathLst>
                <a:path extrusionOk="0" h="9172" w="9208">
                  <a:moveTo>
                    <a:pt x="1782" y="6720"/>
                  </a:moveTo>
                  <a:cubicBezTo>
                    <a:pt x="1957" y="6720"/>
                    <a:pt x="2130" y="6787"/>
                    <a:pt x="2266" y="6923"/>
                  </a:cubicBezTo>
                  <a:cubicBezTo>
                    <a:pt x="2534" y="7191"/>
                    <a:pt x="2534" y="7619"/>
                    <a:pt x="2266" y="7869"/>
                  </a:cubicBezTo>
                  <a:lnTo>
                    <a:pt x="1142" y="8244"/>
                  </a:lnTo>
                  <a:lnTo>
                    <a:pt x="928" y="8047"/>
                  </a:lnTo>
                  <a:lnTo>
                    <a:pt x="1303" y="6905"/>
                  </a:lnTo>
                  <a:cubicBezTo>
                    <a:pt x="1443" y="6783"/>
                    <a:pt x="1614" y="6720"/>
                    <a:pt x="1782" y="6720"/>
                  </a:cubicBezTo>
                  <a:close/>
                  <a:moveTo>
                    <a:pt x="7494" y="0"/>
                  </a:moveTo>
                  <a:lnTo>
                    <a:pt x="839" y="6656"/>
                  </a:lnTo>
                  <a:lnTo>
                    <a:pt x="0" y="9171"/>
                  </a:lnTo>
                  <a:lnTo>
                    <a:pt x="2552" y="8333"/>
                  </a:lnTo>
                  <a:lnTo>
                    <a:pt x="9207" y="1695"/>
                  </a:lnTo>
                  <a:lnTo>
                    <a:pt x="7494"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1" name="Google Shape;2111;p37"/>
            <p:cNvSpPr/>
            <p:nvPr/>
          </p:nvSpPr>
          <p:spPr>
            <a:xfrm>
              <a:off x="3367725" y="4021950"/>
              <a:ext cx="71375" cy="69150"/>
            </a:xfrm>
            <a:custGeom>
              <a:rect b="b" l="l" r="r" t="t"/>
              <a:pathLst>
                <a:path extrusionOk="0" h="2766" w="2855">
                  <a:moveTo>
                    <a:pt x="1320" y="0"/>
                  </a:moveTo>
                  <a:cubicBezTo>
                    <a:pt x="1187" y="0"/>
                    <a:pt x="1053" y="54"/>
                    <a:pt x="946" y="161"/>
                  </a:cubicBezTo>
                  <a:lnTo>
                    <a:pt x="0" y="1089"/>
                  </a:lnTo>
                  <a:lnTo>
                    <a:pt x="1695" y="2766"/>
                  </a:lnTo>
                  <a:lnTo>
                    <a:pt x="2623" y="1838"/>
                  </a:lnTo>
                  <a:cubicBezTo>
                    <a:pt x="2855" y="1642"/>
                    <a:pt x="2855" y="1303"/>
                    <a:pt x="2641" y="1106"/>
                  </a:cubicBezTo>
                  <a:lnTo>
                    <a:pt x="1695" y="161"/>
                  </a:lnTo>
                  <a:cubicBezTo>
                    <a:pt x="1588" y="54"/>
                    <a:pt x="1454" y="0"/>
                    <a:pt x="132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12" name="Google Shape;2112;p37"/>
          <p:cNvSpPr/>
          <p:nvPr/>
        </p:nvSpPr>
        <p:spPr>
          <a:xfrm>
            <a:off x="6779633" y="3050756"/>
            <a:ext cx="394518" cy="407460"/>
          </a:xfrm>
          <a:custGeom>
            <a:rect b="b" l="l" r="r" t="t"/>
            <a:pathLst>
              <a:path extrusionOk="0" h="11956" w="11937">
                <a:moveTo>
                  <a:pt x="9225" y="1125"/>
                </a:moveTo>
                <a:lnTo>
                  <a:pt x="10831" y="2730"/>
                </a:lnTo>
                <a:lnTo>
                  <a:pt x="9814" y="3747"/>
                </a:lnTo>
                <a:lnTo>
                  <a:pt x="8975" y="2927"/>
                </a:lnTo>
                <a:lnTo>
                  <a:pt x="8583" y="3301"/>
                </a:lnTo>
                <a:lnTo>
                  <a:pt x="9421" y="4140"/>
                </a:lnTo>
                <a:lnTo>
                  <a:pt x="8368" y="5175"/>
                </a:lnTo>
                <a:lnTo>
                  <a:pt x="7548" y="4354"/>
                </a:lnTo>
                <a:lnTo>
                  <a:pt x="7173" y="4729"/>
                </a:lnTo>
                <a:lnTo>
                  <a:pt x="8012" y="5550"/>
                </a:lnTo>
                <a:lnTo>
                  <a:pt x="6977" y="6584"/>
                </a:lnTo>
                <a:lnTo>
                  <a:pt x="6138" y="5764"/>
                </a:lnTo>
                <a:lnTo>
                  <a:pt x="5763" y="6138"/>
                </a:lnTo>
                <a:lnTo>
                  <a:pt x="6602" y="6959"/>
                </a:lnTo>
                <a:lnTo>
                  <a:pt x="5549" y="7994"/>
                </a:lnTo>
                <a:lnTo>
                  <a:pt x="4728" y="7173"/>
                </a:lnTo>
                <a:lnTo>
                  <a:pt x="4354" y="7548"/>
                </a:lnTo>
                <a:lnTo>
                  <a:pt x="5175" y="8369"/>
                </a:lnTo>
                <a:lnTo>
                  <a:pt x="4140" y="9404"/>
                </a:lnTo>
                <a:lnTo>
                  <a:pt x="3319" y="8583"/>
                </a:lnTo>
                <a:lnTo>
                  <a:pt x="2944" y="8958"/>
                </a:lnTo>
                <a:lnTo>
                  <a:pt x="3765" y="9778"/>
                </a:lnTo>
                <a:lnTo>
                  <a:pt x="2748" y="10795"/>
                </a:lnTo>
                <a:lnTo>
                  <a:pt x="1160" y="9207"/>
                </a:lnTo>
                <a:lnTo>
                  <a:pt x="9225" y="1125"/>
                </a:lnTo>
                <a:close/>
                <a:moveTo>
                  <a:pt x="9225" y="1"/>
                </a:moveTo>
                <a:lnTo>
                  <a:pt x="0" y="9225"/>
                </a:lnTo>
                <a:lnTo>
                  <a:pt x="2730" y="11955"/>
                </a:lnTo>
                <a:lnTo>
                  <a:pt x="11937" y="2748"/>
                </a:lnTo>
                <a:lnTo>
                  <a:pt x="9225"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3" name="Google Shape;2113;p37"/>
          <p:cNvSpPr/>
          <p:nvPr/>
        </p:nvSpPr>
        <p:spPr>
          <a:xfrm>
            <a:off x="7334021" y="3035213"/>
            <a:ext cx="352082" cy="363191"/>
          </a:xfrm>
          <a:custGeom>
            <a:rect b="b" l="l" r="r" t="t"/>
            <a:pathLst>
              <a:path extrusionOk="0" h="10657" w="10653">
                <a:moveTo>
                  <a:pt x="6254" y="823"/>
                </a:moveTo>
                <a:cubicBezTo>
                  <a:pt x="6352" y="823"/>
                  <a:pt x="6452" y="841"/>
                  <a:pt x="6549" y="879"/>
                </a:cubicBezTo>
                <a:cubicBezTo>
                  <a:pt x="6959" y="1040"/>
                  <a:pt x="7155" y="1504"/>
                  <a:pt x="6977" y="1914"/>
                </a:cubicBezTo>
                <a:cubicBezTo>
                  <a:pt x="6867" y="2217"/>
                  <a:pt x="6554" y="2414"/>
                  <a:pt x="6237" y="2414"/>
                </a:cubicBezTo>
                <a:cubicBezTo>
                  <a:pt x="6143" y="2414"/>
                  <a:pt x="6049" y="2397"/>
                  <a:pt x="5960" y="2360"/>
                </a:cubicBezTo>
                <a:cubicBezTo>
                  <a:pt x="5532" y="2200"/>
                  <a:pt x="5353" y="1736"/>
                  <a:pt x="5514" y="1325"/>
                </a:cubicBezTo>
                <a:cubicBezTo>
                  <a:pt x="5636" y="1012"/>
                  <a:pt x="5936" y="823"/>
                  <a:pt x="6254" y="823"/>
                </a:cubicBezTo>
                <a:close/>
                <a:moveTo>
                  <a:pt x="9047" y="3609"/>
                </a:moveTo>
                <a:cubicBezTo>
                  <a:pt x="9493" y="3609"/>
                  <a:pt x="9849" y="3966"/>
                  <a:pt x="9849" y="4394"/>
                </a:cubicBezTo>
                <a:cubicBezTo>
                  <a:pt x="9849" y="4840"/>
                  <a:pt x="9493" y="5197"/>
                  <a:pt x="9047" y="5197"/>
                </a:cubicBezTo>
                <a:cubicBezTo>
                  <a:pt x="8618" y="5197"/>
                  <a:pt x="8244" y="4840"/>
                  <a:pt x="8244" y="4394"/>
                </a:cubicBezTo>
                <a:cubicBezTo>
                  <a:pt x="8244" y="3966"/>
                  <a:pt x="8618" y="3609"/>
                  <a:pt x="9047" y="3609"/>
                </a:cubicBezTo>
                <a:close/>
                <a:moveTo>
                  <a:pt x="5585" y="4662"/>
                </a:moveTo>
                <a:cubicBezTo>
                  <a:pt x="5817" y="4662"/>
                  <a:pt x="5978" y="4840"/>
                  <a:pt x="5978" y="5072"/>
                </a:cubicBezTo>
                <a:cubicBezTo>
                  <a:pt x="5978" y="5304"/>
                  <a:pt x="5817" y="5465"/>
                  <a:pt x="5585" y="5465"/>
                </a:cubicBezTo>
                <a:cubicBezTo>
                  <a:pt x="5371" y="5465"/>
                  <a:pt x="5193" y="5304"/>
                  <a:pt x="5193" y="5072"/>
                </a:cubicBezTo>
                <a:cubicBezTo>
                  <a:pt x="5193" y="4840"/>
                  <a:pt x="5371" y="4662"/>
                  <a:pt x="5585" y="4662"/>
                </a:cubicBezTo>
                <a:close/>
                <a:moveTo>
                  <a:pt x="6272" y="0"/>
                </a:moveTo>
                <a:cubicBezTo>
                  <a:pt x="5644" y="0"/>
                  <a:pt x="5041" y="377"/>
                  <a:pt x="4782" y="1004"/>
                </a:cubicBezTo>
                <a:cubicBezTo>
                  <a:pt x="4443" y="1807"/>
                  <a:pt x="4853" y="2735"/>
                  <a:pt x="5656" y="3074"/>
                </a:cubicBezTo>
                <a:cubicBezTo>
                  <a:pt x="5817" y="3145"/>
                  <a:pt x="5978" y="3163"/>
                  <a:pt x="6138" y="3181"/>
                </a:cubicBezTo>
                <a:lnTo>
                  <a:pt x="4943" y="4376"/>
                </a:lnTo>
                <a:lnTo>
                  <a:pt x="4639" y="5036"/>
                </a:lnTo>
                <a:lnTo>
                  <a:pt x="803" y="7195"/>
                </a:lnTo>
                <a:lnTo>
                  <a:pt x="0" y="8534"/>
                </a:lnTo>
                <a:lnTo>
                  <a:pt x="3854" y="6803"/>
                </a:lnTo>
                <a:lnTo>
                  <a:pt x="2124" y="10657"/>
                </a:lnTo>
                <a:lnTo>
                  <a:pt x="2124" y="10657"/>
                </a:lnTo>
                <a:lnTo>
                  <a:pt x="3462" y="9854"/>
                </a:lnTo>
                <a:lnTo>
                  <a:pt x="5603" y="6036"/>
                </a:lnTo>
                <a:lnTo>
                  <a:pt x="6245" y="5732"/>
                </a:lnTo>
                <a:lnTo>
                  <a:pt x="7459" y="4537"/>
                </a:lnTo>
                <a:cubicBezTo>
                  <a:pt x="7512" y="5376"/>
                  <a:pt x="8208" y="6000"/>
                  <a:pt x="9047" y="6000"/>
                </a:cubicBezTo>
                <a:cubicBezTo>
                  <a:pt x="9939" y="6000"/>
                  <a:pt x="10652" y="5286"/>
                  <a:pt x="10652" y="4394"/>
                </a:cubicBezTo>
                <a:cubicBezTo>
                  <a:pt x="10652" y="3520"/>
                  <a:pt x="9939" y="2806"/>
                  <a:pt x="9047" y="2806"/>
                </a:cubicBezTo>
                <a:cubicBezTo>
                  <a:pt x="8708" y="2806"/>
                  <a:pt x="8386" y="2913"/>
                  <a:pt x="8119" y="3109"/>
                </a:cubicBezTo>
                <a:lnTo>
                  <a:pt x="6834" y="3823"/>
                </a:lnTo>
                <a:lnTo>
                  <a:pt x="7548" y="2539"/>
                </a:lnTo>
                <a:cubicBezTo>
                  <a:pt x="7619" y="2431"/>
                  <a:pt x="7690" y="2307"/>
                  <a:pt x="7726" y="2200"/>
                </a:cubicBezTo>
                <a:cubicBezTo>
                  <a:pt x="8065" y="1379"/>
                  <a:pt x="7673" y="451"/>
                  <a:pt x="6852" y="112"/>
                </a:cubicBezTo>
                <a:cubicBezTo>
                  <a:pt x="6662" y="36"/>
                  <a:pt x="6466" y="0"/>
                  <a:pt x="627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114" name="Google Shape;2114;p37"/>
          <p:cNvGrpSpPr/>
          <p:nvPr/>
        </p:nvGrpSpPr>
        <p:grpSpPr>
          <a:xfrm>
            <a:off x="7848132" y="3068067"/>
            <a:ext cx="334400" cy="344821"/>
            <a:chOff x="5684575" y="4038000"/>
            <a:chExt cx="252950" cy="252950"/>
          </a:xfrm>
        </p:grpSpPr>
        <p:sp>
          <p:nvSpPr>
            <p:cNvPr id="2115" name="Google Shape;2115;p37"/>
            <p:cNvSpPr/>
            <p:nvPr/>
          </p:nvSpPr>
          <p:spPr>
            <a:xfrm>
              <a:off x="5684575" y="4038000"/>
              <a:ext cx="252950" cy="252950"/>
            </a:xfrm>
            <a:custGeom>
              <a:rect b="b" l="l" r="r" t="t"/>
              <a:pathLst>
                <a:path extrusionOk="0" h="10118" w="10118">
                  <a:moveTo>
                    <a:pt x="5068" y="803"/>
                  </a:moveTo>
                  <a:cubicBezTo>
                    <a:pt x="7405" y="803"/>
                    <a:pt x="9332" y="2730"/>
                    <a:pt x="9332" y="5068"/>
                  </a:cubicBezTo>
                  <a:cubicBezTo>
                    <a:pt x="9332" y="7405"/>
                    <a:pt x="7405" y="9314"/>
                    <a:pt x="5068" y="9314"/>
                  </a:cubicBezTo>
                  <a:cubicBezTo>
                    <a:pt x="2731" y="9314"/>
                    <a:pt x="804" y="7405"/>
                    <a:pt x="804" y="5068"/>
                  </a:cubicBezTo>
                  <a:cubicBezTo>
                    <a:pt x="804" y="2730"/>
                    <a:pt x="2731" y="803"/>
                    <a:pt x="5068" y="803"/>
                  </a:cubicBezTo>
                  <a:close/>
                  <a:moveTo>
                    <a:pt x="5068" y="1"/>
                  </a:moveTo>
                  <a:cubicBezTo>
                    <a:pt x="2267" y="1"/>
                    <a:pt x="1" y="2267"/>
                    <a:pt x="1" y="5068"/>
                  </a:cubicBezTo>
                  <a:cubicBezTo>
                    <a:pt x="1" y="7851"/>
                    <a:pt x="2267" y="10117"/>
                    <a:pt x="5068" y="10117"/>
                  </a:cubicBezTo>
                  <a:cubicBezTo>
                    <a:pt x="7851" y="10117"/>
                    <a:pt x="10118" y="7851"/>
                    <a:pt x="10118" y="5068"/>
                  </a:cubicBezTo>
                  <a:cubicBezTo>
                    <a:pt x="10118" y="2267"/>
                    <a:pt x="7851" y="1"/>
                    <a:pt x="50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6" name="Google Shape;2116;p37"/>
            <p:cNvSpPr/>
            <p:nvPr/>
          </p:nvSpPr>
          <p:spPr>
            <a:xfrm>
              <a:off x="5804575" y="4097775"/>
              <a:ext cx="58000" cy="118225"/>
            </a:xfrm>
            <a:custGeom>
              <a:rect b="b" l="l" r="r" t="t"/>
              <a:pathLst>
                <a:path extrusionOk="0" h="4729" w="2320">
                  <a:moveTo>
                    <a:pt x="0" y="0"/>
                  </a:moveTo>
                  <a:lnTo>
                    <a:pt x="0" y="2677"/>
                  </a:lnTo>
                  <a:cubicBezTo>
                    <a:pt x="0" y="2748"/>
                    <a:pt x="36" y="2820"/>
                    <a:pt x="90" y="2855"/>
                  </a:cubicBezTo>
                  <a:lnTo>
                    <a:pt x="1963" y="4729"/>
                  </a:lnTo>
                  <a:lnTo>
                    <a:pt x="2320" y="4372"/>
                  </a:lnTo>
                  <a:lnTo>
                    <a:pt x="536" y="2570"/>
                  </a:lnTo>
                  <a:lnTo>
                    <a:pt x="53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7" name="Google Shape;2117;p37"/>
            <p:cNvSpPr/>
            <p:nvPr/>
          </p:nvSpPr>
          <p:spPr>
            <a:xfrm>
              <a:off x="5804575" y="4071450"/>
              <a:ext cx="13400" cy="13400"/>
            </a:xfrm>
            <a:custGeom>
              <a:rect b="b" l="l" r="r" t="t"/>
              <a:pathLst>
                <a:path extrusionOk="0" h="536" w="536">
                  <a:moveTo>
                    <a:pt x="268" y="1"/>
                  </a:moveTo>
                  <a:cubicBezTo>
                    <a:pt x="125" y="1"/>
                    <a:pt x="0" y="126"/>
                    <a:pt x="0" y="268"/>
                  </a:cubicBezTo>
                  <a:cubicBezTo>
                    <a:pt x="0" y="411"/>
                    <a:pt x="125" y="536"/>
                    <a:pt x="268" y="536"/>
                  </a:cubicBezTo>
                  <a:cubicBezTo>
                    <a:pt x="411" y="536"/>
                    <a:pt x="536" y="411"/>
                    <a:pt x="536" y="268"/>
                  </a:cubicBezTo>
                  <a:cubicBezTo>
                    <a:pt x="536" y="126"/>
                    <a:pt x="411" y="1"/>
                    <a:pt x="2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8" name="Google Shape;2118;p37"/>
            <p:cNvSpPr/>
            <p:nvPr/>
          </p:nvSpPr>
          <p:spPr>
            <a:xfrm>
              <a:off x="5804575" y="4244525"/>
              <a:ext cx="13400" cy="12975"/>
            </a:xfrm>
            <a:custGeom>
              <a:rect b="b" l="l" r="r" t="t"/>
              <a:pathLst>
                <a:path extrusionOk="0" h="519" w="536">
                  <a:moveTo>
                    <a:pt x="268" y="1"/>
                  </a:moveTo>
                  <a:cubicBezTo>
                    <a:pt x="125" y="1"/>
                    <a:pt x="0" y="126"/>
                    <a:pt x="0" y="268"/>
                  </a:cubicBezTo>
                  <a:cubicBezTo>
                    <a:pt x="0" y="411"/>
                    <a:pt x="125" y="518"/>
                    <a:pt x="268" y="518"/>
                  </a:cubicBezTo>
                  <a:cubicBezTo>
                    <a:pt x="411" y="518"/>
                    <a:pt x="536" y="411"/>
                    <a:pt x="536" y="268"/>
                  </a:cubicBezTo>
                  <a:cubicBezTo>
                    <a:pt x="536" y="126"/>
                    <a:pt x="411" y="1"/>
                    <a:pt x="2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9" name="Google Shape;2119;p37"/>
            <p:cNvSpPr/>
            <p:nvPr/>
          </p:nvSpPr>
          <p:spPr>
            <a:xfrm>
              <a:off x="5718025"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0" name="Google Shape;2120;p37"/>
            <p:cNvSpPr/>
            <p:nvPr/>
          </p:nvSpPr>
          <p:spPr>
            <a:xfrm>
              <a:off x="5891100"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21" name="Google Shape;2121;p37"/>
          <p:cNvGrpSpPr/>
          <p:nvPr/>
        </p:nvGrpSpPr>
        <p:grpSpPr>
          <a:xfrm>
            <a:off x="8441727" y="3026501"/>
            <a:ext cx="247115" cy="399520"/>
            <a:chOff x="1982675" y="3599525"/>
            <a:chExt cx="186925" cy="293075"/>
          </a:xfrm>
        </p:grpSpPr>
        <p:sp>
          <p:nvSpPr>
            <p:cNvPr id="2122" name="Google Shape;2122;p37"/>
            <p:cNvSpPr/>
            <p:nvPr/>
          </p:nvSpPr>
          <p:spPr>
            <a:xfrm>
              <a:off x="2029075" y="3639675"/>
              <a:ext cx="40175" cy="39725"/>
            </a:xfrm>
            <a:custGeom>
              <a:rect b="b" l="l" r="r" t="t"/>
              <a:pathLst>
                <a:path extrusionOk="0" h="1589" w="1607">
                  <a:moveTo>
                    <a:pt x="803" y="0"/>
                  </a:moveTo>
                  <a:cubicBezTo>
                    <a:pt x="357" y="0"/>
                    <a:pt x="0" y="357"/>
                    <a:pt x="0" y="803"/>
                  </a:cubicBezTo>
                  <a:cubicBezTo>
                    <a:pt x="0" y="1231"/>
                    <a:pt x="357" y="1588"/>
                    <a:pt x="803" y="1588"/>
                  </a:cubicBezTo>
                  <a:cubicBezTo>
                    <a:pt x="1249" y="1588"/>
                    <a:pt x="1606" y="1231"/>
                    <a:pt x="1606" y="803"/>
                  </a:cubicBezTo>
                  <a:cubicBezTo>
                    <a:pt x="1606" y="357"/>
                    <a:pt x="1249"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3" name="Google Shape;2123;p37"/>
            <p:cNvSpPr/>
            <p:nvPr/>
          </p:nvSpPr>
          <p:spPr>
            <a:xfrm>
              <a:off x="2029075" y="3599525"/>
              <a:ext cx="20100" cy="20100"/>
            </a:xfrm>
            <a:custGeom>
              <a:rect b="b" l="l" r="r" t="t"/>
              <a:pathLst>
                <a:path extrusionOk="0" h="804" w="804">
                  <a:moveTo>
                    <a:pt x="411" y="0"/>
                  </a:moveTo>
                  <a:cubicBezTo>
                    <a:pt x="197" y="0"/>
                    <a:pt x="0" y="196"/>
                    <a:pt x="0" y="411"/>
                  </a:cubicBezTo>
                  <a:cubicBezTo>
                    <a:pt x="0" y="625"/>
                    <a:pt x="197" y="803"/>
                    <a:pt x="411" y="803"/>
                  </a:cubicBezTo>
                  <a:cubicBezTo>
                    <a:pt x="625" y="803"/>
                    <a:pt x="803" y="625"/>
                    <a:pt x="803" y="411"/>
                  </a:cubicBezTo>
                  <a:cubicBezTo>
                    <a:pt x="803" y="196"/>
                    <a:pt x="625" y="0"/>
                    <a:pt x="41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4" name="Google Shape;2124;p37"/>
            <p:cNvSpPr/>
            <p:nvPr/>
          </p:nvSpPr>
          <p:spPr>
            <a:xfrm>
              <a:off x="2085725" y="3659725"/>
              <a:ext cx="20100" cy="19675"/>
            </a:xfrm>
            <a:custGeom>
              <a:rect b="b" l="l" r="r" t="t"/>
              <a:pathLst>
                <a:path extrusionOk="0" h="787" w="804">
                  <a:moveTo>
                    <a:pt x="393" y="1"/>
                  </a:moveTo>
                  <a:cubicBezTo>
                    <a:pt x="179" y="1"/>
                    <a:pt x="0" y="179"/>
                    <a:pt x="0" y="394"/>
                  </a:cubicBezTo>
                  <a:cubicBezTo>
                    <a:pt x="0" y="625"/>
                    <a:pt x="179" y="786"/>
                    <a:pt x="393" y="786"/>
                  </a:cubicBezTo>
                  <a:cubicBezTo>
                    <a:pt x="625" y="786"/>
                    <a:pt x="803" y="625"/>
                    <a:pt x="803" y="394"/>
                  </a:cubicBezTo>
                  <a:cubicBezTo>
                    <a:pt x="803" y="179"/>
                    <a:pt x="625" y="1"/>
                    <a:pt x="393"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5" name="Google Shape;2125;p37"/>
            <p:cNvSpPr/>
            <p:nvPr/>
          </p:nvSpPr>
          <p:spPr>
            <a:xfrm>
              <a:off x="2088850" y="3612900"/>
              <a:ext cx="26775" cy="26800"/>
            </a:xfrm>
            <a:custGeom>
              <a:rect b="b" l="l" r="r" t="t"/>
              <a:pathLst>
                <a:path extrusionOk="0" h="1072" w="1071">
                  <a:moveTo>
                    <a:pt x="535" y="0"/>
                  </a:moveTo>
                  <a:cubicBezTo>
                    <a:pt x="250" y="0"/>
                    <a:pt x="0" y="250"/>
                    <a:pt x="0" y="536"/>
                  </a:cubicBezTo>
                  <a:cubicBezTo>
                    <a:pt x="0" y="839"/>
                    <a:pt x="250" y="1071"/>
                    <a:pt x="535" y="1071"/>
                  </a:cubicBezTo>
                  <a:cubicBezTo>
                    <a:pt x="839" y="1071"/>
                    <a:pt x="1071" y="839"/>
                    <a:pt x="1071" y="536"/>
                  </a:cubicBezTo>
                  <a:cubicBezTo>
                    <a:pt x="1071" y="250"/>
                    <a:pt x="839" y="0"/>
                    <a:pt x="53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6" name="Google Shape;2126;p37"/>
            <p:cNvSpPr/>
            <p:nvPr/>
          </p:nvSpPr>
          <p:spPr>
            <a:xfrm>
              <a:off x="1982675" y="3689625"/>
              <a:ext cx="186925" cy="202975"/>
            </a:xfrm>
            <a:custGeom>
              <a:rect b="b" l="l" r="r" t="t"/>
              <a:pathLst>
                <a:path extrusionOk="0" h="8119" w="7477">
                  <a:moveTo>
                    <a:pt x="6549" y="536"/>
                  </a:moveTo>
                  <a:cubicBezTo>
                    <a:pt x="6460" y="696"/>
                    <a:pt x="6388" y="928"/>
                    <a:pt x="6388" y="1196"/>
                  </a:cubicBezTo>
                  <a:lnTo>
                    <a:pt x="6388" y="1446"/>
                  </a:lnTo>
                  <a:cubicBezTo>
                    <a:pt x="5978" y="1285"/>
                    <a:pt x="5318" y="1053"/>
                    <a:pt x="4658" y="1053"/>
                  </a:cubicBezTo>
                  <a:cubicBezTo>
                    <a:pt x="3944" y="1053"/>
                    <a:pt x="3498" y="1178"/>
                    <a:pt x="3052" y="1303"/>
                  </a:cubicBezTo>
                  <a:cubicBezTo>
                    <a:pt x="2552" y="1428"/>
                    <a:pt x="2035" y="1571"/>
                    <a:pt x="1071" y="1588"/>
                  </a:cubicBezTo>
                  <a:lnTo>
                    <a:pt x="1071" y="1196"/>
                  </a:lnTo>
                  <a:cubicBezTo>
                    <a:pt x="1071" y="928"/>
                    <a:pt x="982" y="696"/>
                    <a:pt x="893" y="536"/>
                  </a:cubicBezTo>
                  <a:close/>
                  <a:moveTo>
                    <a:pt x="5585" y="2249"/>
                  </a:moveTo>
                  <a:lnTo>
                    <a:pt x="5585" y="2784"/>
                  </a:lnTo>
                  <a:lnTo>
                    <a:pt x="3997" y="2784"/>
                  </a:lnTo>
                  <a:lnTo>
                    <a:pt x="3997" y="2249"/>
                  </a:lnTo>
                  <a:close/>
                  <a:moveTo>
                    <a:pt x="5585" y="3319"/>
                  </a:moveTo>
                  <a:lnTo>
                    <a:pt x="5585" y="3854"/>
                  </a:lnTo>
                  <a:lnTo>
                    <a:pt x="3997" y="3854"/>
                  </a:lnTo>
                  <a:lnTo>
                    <a:pt x="3997" y="3319"/>
                  </a:lnTo>
                  <a:close/>
                  <a:moveTo>
                    <a:pt x="5585" y="4390"/>
                  </a:moveTo>
                  <a:lnTo>
                    <a:pt x="5585" y="4925"/>
                  </a:lnTo>
                  <a:lnTo>
                    <a:pt x="3997" y="4925"/>
                  </a:lnTo>
                  <a:lnTo>
                    <a:pt x="3997" y="4390"/>
                  </a:lnTo>
                  <a:close/>
                  <a:moveTo>
                    <a:pt x="5585" y="5442"/>
                  </a:moveTo>
                  <a:lnTo>
                    <a:pt x="5585" y="5978"/>
                  </a:lnTo>
                  <a:lnTo>
                    <a:pt x="3997" y="5978"/>
                  </a:lnTo>
                  <a:lnTo>
                    <a:pt x="3997" y="5442"/>
                  </a:lnTo>
                  <a:close/>
                  <a:moveTo>
                    <a:pt x="5585" y="6513"/>
                  </a:moveTo>
                  <a:lnTo>
                    <a:pt x="5585" y="7048"/>
                  </a:lnTo>
                  <a:lnTo>
                    <a:pt x="3997" y="7048"/>
                  </a:lnTo>
                  <a:lnTo>
                    <a:pt x="3997" y="6513"/>
                  </a:lnTo>
                  <a:close/>
                  <a:moveTo>
                    <a:pt x="268" y="0"/>
                  </a:moveTo>
                  <a:cubicBezTo>
                    <a:pt x="143" y="0"/>
                    <a:pt x="36" y="72"/>
                    <a:pt x="18" y="197"/>
                  </a:cubicBezTo>
                  <a:cubicBezTo>
                    <a:pt x="1" y="322"/>
                    <a:pt x="36" y="429"/>
                    <a:pt x="143" y="500"/>
                  </a:cubicBezTo>
                  <a:cubicBezTo>
                    <a:pt x="143" y="500"/>
                    <a:pt x="554" y="714"/>
                    <a:pt x="554" y="1196"/>
                  </a:cubicBezTo>
                  <a:lnTo>
                    <a:pt x="554" y="7316"/>
                  </a:lnTo>
                  <a:cubicBezTo>
                    <a:pt x="554" y="7762"/>
                    <a:pt x="911" y="8119"/>
                    <a:pt x="1339" y="8119"/>
                  </a:cubicBezTo>
                  <a:lnTo>
                    <a:pt x="6138" y="8119"/>
                  </a:lnTo>
                  <a:cubicBezTo>
                    <a:pt x="6567" y="8119"/>
                    <a:pt x="6924" y="7762"/>
                    <a:pt x="6924" y="7316"/>
                  </a:cubicBezTo>
                  <a:lnTo>
                    <a:pt x="6924" y="1196"/>
                  </a:lnTo>
                  <a:cubicBezTo>
                    <a:pt x="6924" y="714"/>
                    <a:pt x="7298" y="500"/>
                    <a:pt x="7316" y="500"/>
                  </a:cubicBezTo>
                  <a:cubicBezTo>
                    <a:pt x="7405" y="429"/>
                    <a:pt x="7477" y="322"/>
                    <a:pt x="7441" y="197"/>
                  </a:cubicBezTo>
                  <a:cubicBezTo>
                    <a:pt x="7405" y="72"/>
                    <a:pt x="7298" y="0"/>
                    <a:pt x="717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27" name="Google Shape;2127;p37"/>
          <p:cNvGrpSpPr/>
          <p:nvPr/>
        </p:nvGrpSpPr>
        <p:grpSpPr>
          <a:xfrm>
            <a:off x="8947735" y="3026500"/>
            <a:ext cx="178106" cy="398940"/>
            <a:chOff x="2397075" y="3602200"/>
            <a:chExt cx="134725" cy="292650"/>
          </a:xfrm>
        </p:grpSpPr>
        <p:sp>
          <p:nvSpPr>
            <p:cNvPr id="2128" name="Google Shape;2128;p37"/>
            <p:cNvSpPr/>
            <p:nvPr/>
          </p:nvSpPr>
          <p:spPr>
            <a:xfrm>
              <a:off x="2460850" y="3602200"/>
              <a:ext cx="20100" cy="20100"/>
            </a:xfrm>
            <a:custGeom>
              <a:rect b="b" l="l" r="r" t="t"/>
              <a:pathLst>
                <a:path extrusionOk="0" h="804" w="804">
                  <a:moveTo>
                    <a:pt x="411" y="0"/>
                  </a:moveTo>
                  <a:cubicBezTo>
                    <a:pt x="197" y="0"/>
                    <a:pt x="1" y="197"/>
                    <a:pt x="1" y="411"/>
                  </a:cubicBezTo>
                  <a:cubicBezTo>
                    <a:pt x="1" y="625"/>
                    <a:pt x="197" y="803"/>
                    <a:pt x="411" y="803"/>
                  </a:cubicBezTo>
                  <a:cubicBezTo>
                    <a:pt x="625" y="803"/>
                    <a:pt x="804" y="625"/>
                    <a:pt x="804" y="411"/>
                  </a:cubicBezTo>
                  <a:cubicBezTo>
                    <a:pt x="804" y="197"/>
                    <a:pt x="625" y="0"/>
                    <a:pt x="41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9" name="Google Shape;2129;p37"/>
            <p:cNvSpPr/>
            <p:nvPr/>
          </p:nvSpPr>
          <p:spPr>
            <a:xfrm>
              <a:off x="2477800" y="3632075"/>
              <a:ext cx="19675" cy="20100"/>
            </a:xfrm>
            <a:custGeom>
              <a:rect b="b" l="l" r="r" t="t"/>
              <a:pathLst>
                <a:path extrusionOk="0" h="804" w="787">
                  <a:moveTo>
                    <a:pt x="393" y="1"/>
                  </a:moveTo>
                  <a:cubicBezTo>
                    <a:pt x="179" y="1"/>
                    <a:pt x="1" y="197"/>
                    <a:pt x="1" y="411"/>
                  </a:cubicBezTo>
                  <a:cubicBezTo>
                    <a:pt x="1" y="625"/>
                    <a:pt x="179" y="804"/>
                    <a:pt x="393" y="804"/>
                  </a:cubicBezTo>
                  <a:cubicBezTo>
                    <a:pt x="625" y="804"/>
                    <a:pt x="786" y="625"/>
                    <a:pt x="786" y="411"/>
                  </a:cubicBezTo>
                  <a:cubicBezTo>
                    <a:pt x="786" y="197"/>
                    <a:pt x="625" y="1"/>
                    <a:pt x="393"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0" name="Google Shape;2130;p37"/>
            <p:cNvSpPr/>
            <p:nvPr/>
          </p:nvSpPr>
          <p:spPr>
            <a:xfrm>
              <a:off x="2441225" y="3625400"/>
              <a:ext cx="19650" cy="20075"/>
            </a:xfrm>
            <a:custGeom>
              <a:rect b="b" l="l" r="r" t="t"/>
              <a:pathLst>
                <a:path extrusionOk="0" h="803" w="786">
                  <a:moveTo>
                    <a:pt x="393" y="0"/>
                  </a:moveTo>
                  <a:cubicBezTo>
                    <a:pt x="179" y="0"/>
                    <a:pt x="1" y="196"/>
                    <a:pt x="1" y="410"/>
                  </a:cubicBezTo>
                  <a:cubicBezTo>
                    <a:pt x="1" y="625"/>
                    <a:pt x="179" y="803"/>
                    <a:pt x="393" y="803"/>
                  </a:cubicBezTo>
                  <a:cubicBezTo>
                    <a:pt x="625" y="803"/>
                    <a:pt x="786" y="625"/>
                    <a:pt x="786" y="410"/>
                  </a:cubicBezTo>
                  <a:cubicBezTo>
                    <a:pt x="786" y="196"/>
                    <a:pt x="625" y="0"/>
                    <a:pt x="39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1" name="Google Shape;2131;p37"/>
            <p:cNvSpPr/>
            <p:nvPr/>
          </p:nvSpPr>
          <p:spPr>
            <a:xfrm>
              <a:off x="2444350" y="3658850"/>
              <a:ext cx="26800" cy="26325"/>
            </a:xfrm>
            <a:custGeom>
              <a:rect b="b" l="l" r="r" t="t"/>
              <a:pathLst>
                <a:path extrusionOk="0" h="1053" w="1072">
                  <a:moveTo>
                    <a:pt x="536" y="0"/>
                  </a:moveTo>
                  <a:cubicBezTo>
                    <a:pt x="251" y="0"/>
                    <a:pt x="1" y="232"/>
                    <a:pt x="1" y="536"/>
                  </a:cubicBezTo>
                  <a:cubicBezTo>
                    <a:pt x="1" y="821"/>
                    <a:pt x="251" y="1053"/>
                    <a:pt x="536" y="1053"/>
                  </a:cubicBezTo>
                  <a:cubicBezTo>
                    <a:pt x="839" y="1053"/>
                    <a:pt x="1071" y="821"/>
                    <a:pt x="1071" y="536"/>
                  </a:cubicBezTo>
                  <a:cubicBezTo>
                    <a:pt x="1071" y="232"/>
                    <a:pt x="839" y="0"/>
                    <a:pt x="53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2" name="Google Shape;2132;p37"/>
            <p:cNvSpPr/>
            <p:nvPr/>
          </p:nvSpPr>
          <p:spPr>
            <a:xfrm>
              <a:off x="2397075" y="3691850"/>
              <a:ext cx="134725" cy="203000"/>
            </a:xfrm>
            <a:custGeom>
              <a:rect b="b" l="l" r="r" t="t"/>
              <a:pathLst>
                <a:path extrusionOk="0" h="8120" w="5389">
                  <a:moveTo>
                    <a:pt x="3408" y="536"/>
                  </a:moveTo>
                  <a:cubicBezTo>
                    <a:pt x="3301" y="714"/>
                    <a:pt x="3230" y="928"/>
                    <a:pt x="3230" y="1196"/>
                  </a:cubicBezTo>
                  <a:lnTo>
                    <a:pt x="3230" y="1731"/>
                  </a:lnTo>
                  <a:lnTo>
                    <a:pt x="2159" y="1731"/>
                  </a:lnTo>
                  <a:lnTo>
                    <a:pt x="2159" y="1196"/>
                  </a:lnTo>
                  <a:cubicBezTo>
                    <a:pt x="2159" y="928"/>
                    <a:pt x="2088" y="714"/>
                    <a:pt x="1999" y="536"/>
                  </a:cubicBezTo>
                  <a:close/>
                  <a:moveTo>
                    <a:pt x="1356" y="1"/>
                  </a:moveTo>
                  <a:cubicBezTo>
                    <a:pt x="1267" y="1"/>
                    <a:pt x="1160" y="72"/>
                    <a:pt x="1107" y="161"/>
                  </a:cubicBezTo>
                  <a:cubicBezTo>
                    <a:pt x="1053" y="286"/>
                    <a:pt x="1089" y="447"/>
                    <a:pt x="1232" y="518"/>
                  </a:cubicBezTo>
                  <a:cubicBezTo>
                    <a:pt x="1232" y="518"/>
                    <a:pt x="1624" y="732"/>
                    <a:pt x="1624" y="1196"/>
                  </a:cubicBezTo>
                  <a:lnTo>
                    <a:pt x="1624" y="3551"/>
                  </a:lnTo>
                  <a:lnTo>
                    <a:pt x="107" y="6995"/>
                  </a:lnTo>
                  <a:cubicBezTo>
                    <a:pt x="0" y="7245"/>
                    <a:pt x="18" y="7530"/>
                    <a:pt x="161" y="7762"/>
                  </a:cubicBezTo>
                  <a:cubicBezTo>
                    <a:pt x="322" y="7976"/>
                    <a:pt x="571" y="8119"/>
                    <a:pt x="821" y="8119"/>
                  </a:cubicBezTo>
                  <a:lnTo>
                    <a:pt x="4550" y="8119"/>
                  </a:lnTo>
                  <a:cubicBezTo>
                    <a:pt x="4818" y="8119"/>
                    <a:pt x="5068" y="7976"/>
                    <a:pt x="5210" y="7762"/>
                  </a:cubicBezTo>
                  <a:cubicBezTo>
                    <a:pt x="5371" y="7530"/>
                    <a:pt x="5389" y="7245"/>
                    <a:pt x="5282" y="6995"/>
                  </a:cubicBezTo>
                  <a:lnTo>
                    <a:pt x="3747" y="3551"/>
                  </a:lnTo>
                  <a:lnTo>
                    <a:pt x="3747" y="1196"/>
                  </a:lnTo>
                  <a:cubicBezTo>
                    <a:pt x="3747" y="732"/>
                    <a:pt x="4140" y="536"/>
                    <a:pt x="4158" y="518"/>
                  </a:cubicBezTo>
                  <a:cubicBezTo>
                    <a:pt x="4283" y="447"/>
                    <a:pt x="4336" y="286"/>
                    <a:pt x="4283" y="161"/>
                  </a:cubicBezTo>
                  <a:cubicBezTo>
                    <a:pt x="4211" y="72"/>
                    <a:pt x="4122" y="1"/>
                    <a:pt x="4015"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33" name="Google Shape;2133;p37"/>
          <p:cNvGrpSpPr/>
          <p:nvPr/>
        </p:nvGrpSpPr>
        <p:grpSpPr>
          <a:xfrm>
            <a:off x="2581850" y="3710924"/>
            <a:ext cx="246520" cy="383741"/>
            <a:chOff x="2717350" y="3603525"/>
            <a:chExt cx="186475" cy="281500"/>
          </a:xfrm>
        </p:grpSpPr>
        <p:sp>
          <p:nvSpPr>
            <p:cNvPr id="2134" name="Google Shape;2134;p37"/>
            <p:cNvSpPr/>
            <p:nvPr/>
          </p:nvSpPr>
          <p:spPr>
            <a:xfrm>
              <a:off x="2741875" y="3786425"/>
              <a:ext cx="60250" cy="35250"/>
            </a:xfrm>
            <a:custGeom>
              <a:rect b="b" l="l" r="r" t="t"/>
              <a:pathLst>
                <a:path extrusionOk="0" h="1410" w="2410">
                  <a:moveTo>
                    <a:pt x="197" y="0"/>
                  </a:moveTo>
                  <a:lnTo>
                    <a:pt x="1" y="500"/>
                  </a:lnTo>
                  <a:lnTo>
                    <a:pt x="2213" y="1410"/>
                  </a:lnTo>
                  <a:lnTo>
                    <a:pt x="2410" y="910"/>
                  </a:lnTo>
                  <a:lnTo>
                    <a:pt x="197"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5" name="Google Shape;2135;p37"/>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6" name="Google Shape;2136;p37"/>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7" name="Google Shape;2137;p37"/>
            <p:cNvSpPr/>
            <p:nvPr/>
          </p:nvSpPr>
          <p:spPr>
            <a:xfrm>
              <a:off x="2717350" y="3603525"/>
              <a:ext cx="186475" cy="281500"/>
            </a:xfrm>
            <a:custGeom>
              <a:rect b="b" l="l" r="r" t="t"/>
              <a:pathLst>
                <a:path extrusionOk="0" h="11260" w="7459">
                  <a:moveTo>
                    <a:pt x="4657" y="4337"/>
                  </a:moveTo>
                  <a:cubicBezTo>
                    <a:pt x="5103" y="4337"/>
                    <a:pt x="5460" y="4711"/>
                    <a:pt x="5460" y="5139"/>
                  </a:cubicBezTo>
                  <a:cubicBezTo>
                    <a:pt x="5460" y="5586"/>
                    <a:pt x="5103" y="5942"/>
                    <a:pt x="4657" y="5942"/>
                  </a:cubicBezTo>
                  <a:cubicBezTo>
                    <a:pt x="4229" y="5942"/>
                    <a:pt x="3854" y="5586"/>
                    <a:pt x="3854" y="5139"/>
                  </a:cubicBezTo>
                  <a:cubicBezTo>
                    <a:pt x="3854" y="4711"/>
                    <a:pt x="4229" y="4337"/>
                    <a:pt x="4657" y="4337"/>
                  </a:cubicBezTo>
                  <a:close/>
                  <a:moveTo>
                    <a:pt x="5086" y="1"/>
                  </a:moveTo>
                  <a:lnTo>
                    <a:pt x="4800" y="715"/>
                  </a:lnTo>
                  <a:lnTo>
                    <a:pt x="4425" y="554"/>
                  </a:lnTo>
                  <a:lnTo>
                    <a:pt x="2177" y="5978"/>
                  </a:lnTo>
                  <a:cubicBezTo>
                    <a:pt x="2070" y="6246"/>
                    <a:pt x="2106" y="6531"/>
                    <a:pt x="2284" y="6745"/>
                  </a:cubicBezTo>
                  <a:lnTo>
                    <a:pt x="2142" y="7102"/>
                  </a:lnTo>
                  <a:lnTo>
                    <a:pt x="2873" y="7405"/>
                  </a:lnTo>
                  <a:lnTo>
                    <a:pt x="3016" y="7066"/>
                  </a:lnTo>
                  <a:cubicBezTo>
                    <a:pt x="3301" y="7013"/>
                    <a:pt x="3533" y="6852"/>
                    <a:pt x="3658" y="6585"/>
                  </a:cubicBezTo>
                  <a:lnTo>
                    <a:pt x="3801" y="6210"/>
                  </a:lnTo>
                  <a:lnTo>
                    <a:pt x="5621" y="6210"/>
                  </a:lnTo>
                  <a:cubicBezTo>
                    <a:pt x="5692" y="6460"/>
                    <a:pt x="5728" y="6727"/>
                    <a:pt x="5728" y="6995"/>
                  </a:cubicBezTo>
                  <a:cubicBezTo>
                    <a:pt x="5728" y="8762"/>
                    <a:pt x="4301" y="10189"/>
                    <a:pt x="2534" y="10189"/>
                  </a:cubicBezTo>
                  <a:lnTo>
                    <a:pt x="0" y="10189"/>
                  </a:lnTo>
                  <a:lnTo>
                    <a:pt x="0" y="10992"/>
                  </a:lnTo>
                  <a:lnTo>
                    <a:pt x="0" y="11259"/>
                  </a:lnTo>
                  <a:lnTo>
                    <a:pt x="7459" y="11259"/>
                  </a:lnTo>
                  <a:lnTo>
                    <a:pt x="7459" y="10992"/>
                  </a:lnTo>
                  <a:lnTo>
                    <a:pt x="7459" y="10189"/>
                  </a:lnTo>
                  <a:lnTo>
                    <a:pt x="4925" y="10189"/>
                  </a:lnTo>
                  <a:cubicBezTo>
                    <a:pt x="5889" y="9457"/>
                    <a:pt x="6513" y="8298"/>
                    <a:pt x="6513" y="6995"/>
                  </a:cubicBezTo>
                  <a:cubicBezTo>
                    <a:pt x="6513" y="5657"/>
                    <a:pt x="5853" y="4461"/>
                    <a:pt x="4818" y="3748"/>
                  </a:cubicBezTo>
                  <a:lnTo>
                    <a:pt x="5889" y="1161"/>
                  </a:lnTo>
                  <a:lnTo>
                    <a:pt x="5532" y="1018"/>
                  </a:lnTo>
                  <a:lnTo>
                    <a:pt x="5817" y="286"/>
                  </a:lnTo>
                  <a:lnTo>
                    <a:pt x="508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38" name="Google Shape;2138;p37"/>
          <p:cNvSpPr/>
          <p:nvPr/>
        </p:nvSpPr>
        <p:spPr>
          <a:xfrm>
            <a:off x="9383691" y="3050995"/>
            <a:ext cx="387478" cy="335143"/>
          </a:xfrm>
          <a:custGeom>
            <a:rect b="b" l="l" r="r" t="t"/>
            <a:pathLst>
              <a:path extrusionOk="0" h="9834" w="11724">
                <a:moveTo>
                  <a:pt x="3515" y="520"/>
                </a:moveTo>
                <a:cubicBezTo>
                  <a:pt x="3480" y="627"/>
                  <a:pt x="3462" y="769"/>
                  <a:pt x="3462" y="930"/>
                </a:cubicBezTo>
                <a:lnTo>
                  <a:pt x="3462" y="2125"/>
                </a:lnTo>
                <a:cubicBezTo>
                  <a:pt x="3462" y="2125"/>
                  <a:pt x="3194" y="1983"/>
                  <a:pt x="2927" y="1983"/>
                </a:cubicBezTo>
                <a:cubicBezTo>
                  <a:pt x="2677" y="1983"/>
                  <a:pt x="2409" y="2125"/>
                  <a:pt x="2409" y="2125"/>
                </a:cubicBezTo>
                <a:lnTo>
                  <a:pt x="2409" y="930"/>
                </a:lnTo>
                <a:cubicBezTo>
                  <a:pt x="2409" y="769"/>
                  <a:pt x="2391" y="627"/>
                  <a:pt x="2374" y="520"/>
                </a:cubicBezTo>
                <a:close/>
                <a:moveTo>
                  <a:pt x="6442" y="520"/>
                </a:moveTo>
                <a:cubicBezTo>
                  <a:pt x="6406" y="627"/>
                  <a:pt x="6388" y="769"/>
                  <a:pt x="6388" y="930"/>
                </a:cubicBezTo>
                <a:lnTo>
                  <a:pt x="6388" y="2125"/>
                </a:lnTo>
                <a:cubicBezTo>
                  <a:pt x="6388" y="2125"/>
                  <a:pt x="6138" y="1983"/>
                  <a:pt x="5871" y="1983"/>
                </a:cubicBezTo>
                <a:cubicBezTo>
                  <a:pt x="5603" y="1983"/>
                  <a:pt x="5335" y="2125"/>
                  <a:pt x="5335" y="2125"/>
                </a:cubicBezTo>
                <a:lnTo>
                  <a:pt x="5335" y="930"/>
                </a:lnTo>
                <a:cubicBezTo>
                  <a:pt x="5335" y="769"/>
                  <a:pt x="5318" y="627"/>
                  <a:pt x="5300" y="520"/>
                </a:cubicBezTo>
                <a:close/>
                <a:moveTo>
                  <a:pt x="9368" y="520"/>
                </a:moveTo>
                <a:cubicBezTo>
                  <a:pt x="9350" y="627"/>
                  <a:pt x="9332" y="769"/>
                  <a:pt x="9332" y="930"/>
                </a:cubicBezTo>
                <a:lnTo>
                  <a:pt x="9332" y="2125"/>
                </a:lnTo>
                <a:cubicBezTo>
                  <a:pt x="9332" y="2125"/>
                  <a:pt x="9065" y="1983"/>
                  <a:pt x="8797" y="1983"/>
                </a:cubicBezTo>
                <a:cubicBezTo>
                  <a:pt x="8529" y="1983"/>
                  <a:pt x="8262" y="2125"/>
                  <a:pt x="8262" y="2125"/>
                </a:cubicBezTo>
                <a:lnTo>
                  <a:pt x="8262" y="930"/>
                </a:lnTo>
                <a:cubicBezTo>
                  <a:pt x="8262" y="769"/>
                  <a:pt x="8244" y="627"/>
                  <a:pt x="8226" y="520"/>
                </a:cubicBezTo>
                <a:close/>
                <a:moveTo>
                  <a:pt x="10653" y="3321"/>
                </a:moveTo>
                <a:lnTo>
                  <a:pt x="10653" y="9048"/>
                </a:lnTo>
                <a:lnTo>
                  <a:pt x="1071" y="9048"/>
                </a:lnTo>
                <a:lnTo>
                  <a:pt x="1071" y="3321"/>
                </a:lnTo>
                <a:lnTo>
                  <a:pt x="1874" y="3321"/>
                </a:lnTo>
                <a:lnTo>
                  <a:pt x="1874" y="7443"/>
                </a:lnTo>
                <a:cubicBezTo>
                  <a:pt x="1874" y="8031"/>
                  <a:pt x="2356" y="8513"/>
                  <a:pt x="2927" y="8513"/>
                </a:cubicBezTo>
                <a:cubicBezTo>
                  <a:pt x="3533" y="8513"/>
                  <a:pt x="3997" y="8031"/>
                  <a:pt x="3997" y="7443"/>
                </a:cubicBezTo>
                <a:lnTo>
                  <a:pt x="3997" y="3321"/>
                </a:lnTo>
                <a:lnTo>
                  <a:pt x="4800" y="3321"/>
                </a:lnTo>
                <a:lnTo>
                  <a:pt x="4800" y="7443"/>
                </a:lnTo>
                <a:cubicBezTo>
                  <a:pt x="4800" y="8031"/>
                  <a:pt x="5282" y="8513"/>
                  <a:pt x="5871" y="8513"/>
                </a:cubicBezTo>
                <a:cubicBezTo>
                  <a:pt x="6459" y="8513"/>
                  <a:pt x="6923" y="8031"/>
                  <a:pt x="6923" y="7443"/>
                </a:cubicBezTo>
                <a:lnTo>
                  <a:pt x="6923" y="3321"/>
                </a:lnTo>
                <a:lnTo>
                  <a:pt x="7726" y="3321"/>
                </a:lnTo>
                <a:lnTo>
                  <a:pt x="7726" y="7443"/>
                </a:lnTo>
                <a:cubicBezTo>
                  <a:pt x="7726" y="8031"/>
                  <a:pt x="8208" y="8513"/>
                  <a:pt x="8797" y="8513"/>
                </a:cubicBezTo>
                <a:cubicBezTo>
                  <a:pt x="9386" y="8513"/>
                  <a:pt x="9850" y="8031"/>
                  <a:pt x="9850" y="7443"/>
                </a:cubicBezTo>
                <a:lnTo>
                  <a:pt x="9850" y="3321"/>
                </a:lnTo>
                <a:close/>
                <a:moveTo>
                  <a:pt x="1861" y="0"/>
                </a:moveTo>
                <a:cubicBezTo>
                  <a:pt x="1718" y="0"/>
                  <a:pt x="1623" y="118"/>
                  <a:pt x="1606" y="252"/>
                </a:cubicBezTo>
                <a:cubicBezTo>
                  <a:pt x="1606" y="359"/>
                  <a:pt x="1695" y="484"/>
                  <a:pt x="1803" y="520"/>
                </a:cubicBezTo>
                <a:cubicBezTo>
                  <a:pt x="1820" y="537"/>
                  <a:pt x="1874" y="645"/>
                  <a:pt x="1874" y="930"/>
                </a:cubicBezTo>
                <a:lnTo>
                  <a:pt x="1874" y="2786"/>
                </a:lnTo>
                <a:lnTo>
                  <a:pt x="1071" y="2786"/>
                </a:lnTo>
                <a:lnTo>
                  <a:pt x="1071" y="1590"/>
                </a:lnTo>
                <a:lnTo>
                  <a:pt x="536" y="1590"/>
                </a:lnTo>
                <a:lnTo>
                  <a:pt x="536" y="9048"/>
                </a:lnTo>
                <a:lnTo>
                  <a:pt x="0" y="9048"/>
                </a:lnTo>
                <a:lnTo>
                  <a:pt x="0" y="9833"/>
                </a:lnTo>
                <a:lnTo>
                  <a:pt x="11723" y="9833"/>
                </a:lnTo>
                <a:lnTo>
                  <a:pt x="11723" y="9048"/>
                </a:lnTo>
                <a:lnTo>
                  <a:pt x="11188" y="9048"/>
                </a:lnTo>
                <a:lnTo>
                  <a:pt x="11188" y="1590"/>
                </a:lnTo>
                <a:lnTo>
                  <a:pt x="10653" y="1590"/>
                </a:lnTo>
                <a:lnTo>
                  <a:pt x="10653" y="2786"/>
                </a:lnTo>
                <a:lnTo>
                  <a:pt x="9850" y="2786"/>
                </a:lnTo>
                <a:lnTo>
                  <a:pt x="9850" y="930"/>
                </a:lnTo>
                <a:cubicBezTo>
                  <a:pt x="9850" y="645"/>
                  <a:pt x="9921" y="537"/>
                  <a:pt x="9921" y="520"/>
                </a:cubicBezTo>
                <a:cubicBezTo>
                  <a:pt x="10046" y="484"/>
                  <a:pt x="10117" y="377"/>
                  <a:pt x="10117" y="252"/>
                </a:cubicBezTo>
                <a:cubicBezTo>
                  <a:pt x="10117" y="118"/>
                  <a:pt x="10024" y="0"/>
                  <a:pt x="9880" y="0"/>
                </a:cubicBezTo>
                <a:cubicBezTo>
                  <a:pt x="9870" y="0"/>
                  <a:pt x="9860" y="1"/>
                  <a:pt x="9850" y="2"/>
                </a:cubicBezTo>
                <a:lnTo>
                  <a:pt x="7744" y="2"/>
                </a:lnTo>
                <a:cubicBezTo>
                  <a:pt x="7735" y="1"/>
                  <a:pt x="7726" y="0"/>
                  <a:pt x="7717" y="0"/>
                </a:cubicBezTo>
                <a:cubicBezTo>
                  <a:pt x="7586" y="0"/>
                  <a:pt x="7475" y="118"/>
                  <a:pt x="7459" y="252"/>
                </a:cubicBezTo>
                <a:cubicBezTo>
                  <a:pt x="7459" y="359"/>
                  <a:pt x="7548" y="484"/>
                  <a:pt x="7655" y="520"/>
                </a:cubicBezTo>
                <a:cubicBezTo>
                  <a:pt x="7673" y="537"/>
                  <a:pt x="7726" y="645"/>
                  <a:pt x="7726" y="930"/>
                </a:cubicBezTo>
                <a:lnTo>
                  <a:pt x="7726" y="2786"/>
                </a:lnTo>
                <a:lnTo>
                  <a:pt x="6923" y="2786"/>
                </a:lnTo>
                <a:lnTo>
                  <a:pt x="6923" y="930"/>
                </a:lnTo>
                <a:cubicBezTo>
                  <a:pt x="6923" y="645"/>
                  <a:pt x="6995" y="537"/>
                  <a:pt x="6995" y="520"/>
                </a:cubicBezTo>
                <a:cubicBezTo>
                  <a:pt x="7120" y="484"/>
                  <a:pt x="7191" y="377"/>
                  <a:pt x="7191" y="252"/>
                </a:cubicBezTo>
                <a:cubicBezTo>
                  <a:pt x="7191" y="118"/>
                  <a:pt x="7097" y="0"/>
                  <a:pt x="6954" y="0"/>
                </a:cubicBezTo>
                <a:cubicBezTo>
                  <a:pt x="6944" y="0"/>
                  <a:pt x="6934" y="1"/>
                  <a:pt x="6923" y="2"/>
                </a:cubicBezTo>
                <a:lnTo>
                  <a:pt x="4818" y="2"/>
                </a:lnTo>
                <a:cubicBezTo>
                  <a:pt x="4808" y="1"/>
                  <a:pt x="4798" y="0"/>
                  <a:pt x="4788" y="0"/>
                </a:cubicBezTo>
                <a:cubicBezTo>
                  <a:pt x="4644" y="0"/>
                  <a:pt x="4549" y="118"/>
                  <a:pt x="4532" y="252"/>
                </a:cubicBezTo>
                <a:cubicBezTo>
                  <a:pt x="4532" y="359"/>
                  <a:pt x="4622" y="484"/>
                  <a:pt x="4729" y="520"/>
                </a:cubicBezTo>
                <a:cubicBezTo>
                  <a:pt x="4747" y="537"/>
                  <a:pt x="4800" y="645"/>
                  <a:pt x="4800" y="930"/>
                </a:cubicBezTo>
                <a:lnTo>
                  <a:pt x="4800" y="2786"/>
                </a:lnTo>
                <a:lnTo>
                  <a:pt x="3997" y="2786"/>
                </a:lnTo>
                <a:lnTo>
                  <a:pt x="3997" y="930"/>
                </a:lnTo>
                <a:cubicBezTo>
                  <a:pt x="3997" y="645"/>
                  <a:pt x="4051" y="537"/>
                  <a:pt x="4069" y="520"/>
                </a:cubicBezTo>
                <a:cubicBezTo>
                  <a:pt x="4193" y="484"/>
                  <a:pt x="4265" y="377"/>
                  <a:pt x="4265" y="252"/>
                </a:cubicBezTo>
                <a:cubicBezTo>
                  <a:pt x="4265" y="118"/>
                  <a:pt x="4171" y="0"/>
                  <a:pt x="4028" y="0"/>
                </a:cubicBezTo>
                <a:cubicBezTo>
                  <a:pt x="4018" y="0"/>
                  <a:pt x="4008" y="1"/>
                  <a:pt x="3997" y="2"/>
                </a:cubicBezTo>
                <a:lnTo>
                  <a:pt x="1892" y="2"/>
                </a:lnTo>
                <a:cubicBezTo>
                  <a:pt x="1881" y="1"/>
                  <a:pt x="1871" y="0"/>
                  <a:pt x="186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139" name="Google Shape;2139;p37"/>
          <p:cNvGrpSpPr/>
          <p:nvPr/>
        </p:nvGrpSpPr>
        <p:grpSpPr>
          <a:xfrm>
            <a:off x="3024770" y="3721267"/>
            <a:ext cx="332053" cy="363054"/>
            <a:chOff x="3927075" y="3612900"/>
            <a:chExt cx="251175" cy="266325"/>
          </a:xfrm>
        </p:grpSpPr>
        <p:sp>
          <p:nvSpPr>
            <p:cNvPr id="2140" name="Google Shape;2140;p37"/>
            <p:cNvSpPr/>
            <p:nvPr/>
          </p:nvSpPr>
          <p:spPr>
            <a:xfrm>
              <a:off x="4031450" y="3726200"/>
              <a:ext cx="40175" cy="39725"/>
            </a:xfrm>
            <a:custGeom>
              <a:rect b="b" l="l" r="r" t="t"/>
              <a:pathLst>
                <a:path extrusionOk="0" h="1589" w="1607">
                  <a:moveTo>
                    <a:pt x="804" y="1"/>
                  </a:moveTo>
                  <a:cubicBezTo>
                    <a:pt x="358" y="1"/>
                    <a:pt x="1" y="357"/>
                    <a:pt x="1" y="786"/>
                  </a:cubicBezTo>
                  <a:cubicBezTo>
                    <a:pt x="1" y="1232"/>
                    <a:pt x="358" y="1589"/>
                    <a:pt x="804" y="1589"/>
                  </a:cubicBezTo>
                  <a:cubicBezTo>
                    <a:pt x="1250" y="1589"/>
                    <a:pt x="1607" y="1232"/>
                    <a:pt x="1607" y="786"/>
                  </a:cubicBezTo>
                  <a:cubicBezTo>
                    <a:pt x="1607" y="357"/>
                    <a:pt x="1250" y="1"/>
                    <a:pt x="80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41" name="Google Shape;2141;p37"/>
            <p:cNvSpPr/>
            <p:nvPr/>
          </p:nvSpPr>
          <p:spPr>
            <a:xfrm>
              <a:off x="3927075" y="3612900"/>
              <a:ext cx="251175" cy="266325"/>
            </a:xfrm>
            <a:custGeom>
              <a:rect b="b" l="l" r="r" t="t"/>
              <a:pathLst>
                <a:path extrusionOk="0" h="10653" w="10047">
                  <a:moveTo>
                    <a:pt x="4979" y="536"/>
                  </a:moveTo>
                  <a:cubicBezTo>
                    <a:pt x="5389" y="536"/>
                    <a:pt x="5889" y="1249"/>
                    <a:pt x="6228" y="2463"/>
                  </a:cubicBezTo>
                  <a:cubicBezTo>
                    <a:pt x="5853" y="2606"/>
                    <a:pt x="5425" y="2766"/>
                    <a:pt x="5014" y="2945"/>
                  </a:cubicBezTo>
                  <a:cubicBezTo>
                    <a:pt x="4586" y="2748"/>
                    <a:pt x="4158" y="2570"/>
                    <a:pt x="3748" y="2445"/>
                  </a:cubicBezTo>
                  <a:cubicBezTo>
                    <a:pt x="4069" y="1232"/>
                    <a:pt x="4586" y="536"/>
                    <a:pt x="4979" y="536"/>
                  </a:cubicBezTo>
                  <a:close/>
                  <a:moveTo>
                    <a:pt x="6353" y="2980"/>
                  </a:moveTo>
                  <a:cubicBezTo>
                    <a:pt x="6406" y="3230"/>
                    <a:pt x="6442" y="3480"/>
                    <a:pt x="6478" y="3747"/>
                  </a:cubicBezTo>
                  <a:cubicBezTo>
                    <a:pt x="6335" y="3658"/>
                    <a:pt x="6210" y="3569"/>
                    <a:pt x="6049" y="3480"/>
                  </a:cubicBezTo>
                  <a:cubicBezTo>
                    <a:pt x="5907" y="3408"/>
                    <a:pt x="5782" y="3337"/>
                    <a:pt x="5639" y="3248"/>
                  </a:cubicBezTo>
                  <a:cubicBezTo>
                    <a:pt x="5871" y="3141"/>
                    <a:pt x="6121" y="3069"/>
                    <a:pt x="6353" y="2980"/>
                  </a:cubicBezTo>
                  <a:close/>
                  <a:moveTo>
                    <a:pt x="3605" y="2962"/>
                  </a:moveTo>
                  <a:cubicBezTo>
                    <a:pt x="3855" y="3034"/>
                    <a:pt x="4122" y="3141"/>
                    <a:pt x="4390" y="3248"/>
                  </a:cubicBezTo>
                  <a:cubicBezTo>
                    <a:pt x="4265" y="3319"/>
                    <a:pt x="4122" y="3391"/>
                    <a:pt x="3980" y="3480"/>
                  </a:cubicBezTo>
                  <a:cubicBezTo>
                    <a:pt x="3819" y="3587"/>
                    <a:pt x="3658" y="3694"/>
                    <a:pt x="3480" y="3801"/>
                  </a:cubicBezTo>
                  <a:cubicBezTo>
                    <a:pt x="3516" y="3498"/>
                    <a:pt x="3551" y="3230"/>
                    <a:pt x="3605" y="2962"/>
                  </a:cubicBezTo>
                  <a:close/>
                  <a:moveTo>
                    <a:pt x="1785" y="2623"/>
                  </a:moveTo>
                  <a:cubicBezTo>
                    <a:pt x="2178" y="2623"/>
                    <a:pt x="2606" y="2695"/>
                    <a:pt x="3087" y="2820"/>
                  </a:cubicBezTo>
                  <a:cubicBezTo>
                    <a:pt x="2998" y="3230"/>
                    <a:pt x="2927" y="3712"/>
                    <a:pt x="2891" y="4194"/>
                  </a:cubicBezTo>
                  <a:cubicBezTo>
                    <a:pt x="2517" y="4461"/>
                    <a:pt x="2178" y="4711"/>
                    <a:pt x="1892" y="4996"/>
                  </a:cubicBezTo>
                  <a:cubicBezTo>
                    <a:pt x="1000" y="4086"/>
                    <a:pt x="625" y="3284"/>
                    <a:pt x="821" y="2927"/>
                  </a:cubicBezTo>
                  <a:cubicBezTo>
                    <a:pt x="946" y="2730"/>
                    <a:pt x="1285" y="2623"/>
                    <a:pt x="1785" y="2623"/>
                  </a:cubicBezTo>
                  <a:close/>
                  <a:moveTo>
                    <a:pt x="8244" y="2623"/>
                  </a:moveTo>
                  <a:cubicBezTo>
                    <a:pt x="8726" y="2623"/>
                    <a:pt x="9083" y="2748"/>
                    <a:pt x="9208" y="2927"/>
                  </a:cubicBezTo>
                  <a:cubicBezTo>
                    <a:pt x="9404" y="3284"/>
                    <a:pt x="9047" y="4086"/>
                    <a:pt x="8137" y="4996"/>
                  </a:cubicBezTo>
                  <a:cubicBezTo>
                    <a:pt x="7816" y="4693"/>
                    <a:pt x="7459" y="4408"/>
                    <a:pt x="7049" y="4122"/>
                  </a:cubicBezTo>
                  <a:cubicBezTo>
                    <a:pt x="7013" y="3676"/>
                    <a:pt x="6941" y="3230"/>
                    <a:pt x="6852" y="2837"/>
                  </a:cubicBezTo>
                  <a:cubicBezTo>
                    <a:pt x="7352" y="2695"/>
                    <a:pt x="7851" y="2623"/>
                    <a:pt x="8244" y="2623"/>
                  </a:cubicBezTo>
                  <a:close/>
                  <a:moveTo>
                    <a:pt x="2856" y="4872"/>
                  </a:moveTo>
                  <a:cubicBezTo>
                    <a:pt x="2856" y="5032"/>
                    <a:pt x="2856" y="5175"/>
                    <a:pt x="2856" y="5318"/>
                  </a:cubicBezTo>
                  <a:cubicBezTo>
                    <a:pt x="2856" y="5496"/>
                    <a:pt x="2856" y="5674"/>
                    <a:pt x="2856" y="5835"/>
                  </a:cubicBezTo>
                  <a:cubicBezTo>
                    <a:pt x="2659" y="5674"/>
                    <a:pt x="2463" y="5514"/>
                    <a:pt x="2285" y="5353"/>
                  </a:cubicBezTo>
                  <a:cubicBezTo>
                    <a:pt x="2463" y="5193"/>
                    <a:pt x="2659" y="5032"/>
                    <a:pt x="2856" y="4872"/>
                  </a:cubicBezTo>
                  <a:close/>
                  <a:moveTo>
                    <a:pt x="7102" y="4818"/>
                  </a:moveTo>
                  <a:cubicBezTo>
                    <a:pt x="7334" y="5014"/>
                    <a:pt x="7548" y="5193"/>
                    <a:pt x="7744" y="5371"/>
                  </a:cubicBezTo>
                  <a:cubicBezTo>
                    <a:pt x="7548" y="5550"/>
                    <a:pt x="7334" y="5728"/>
                    <a:pt x="7102" y="5906"/>
                  </a:cubicBezTo>
                  <a:cubicBezTo>
                    <a:pt x="7102" y="5710"/>
                    <a:pt x="7102" y="5532"/>
                    <a:pt x="7102" y="5335"/>
                  </a:cubicBezTo>
                  <a:cubicBezTo>
                    <a:pt x="7102" y="5157"/>
                    <a:pt x="7102" y="4979"/>
                    <a:pt x="7102" y="4818"/>
                  </a:cubicBezTo>
                  <a:close/>
                  <a:moveTo>
                    <a:pt x="5014" y="3551"/>
                  </a:moveTo>
                  <a:cubicBezTo>
                    <a:pt x="5264" y="3658"/>
                    <a:pt x="5514" y="3801"/>
                    <a:pt x="5782" y="3944"/>
                  </a:cubicBezTo>
                  <a:cubicBezTo>
                    <a:pt x="6049" y="4104"/>
                    <a:pt x="6317" y="4265"/>
                    <a:pt x="6549" y="4425"/>
                  </a:cubicBezTo>
                  <a:cubicBezTo>
                    <a:pt x="6585" y="4711"/>
                    <a:pt x="6585" y="5014"/>
                    <a:pt x="6585" y="5318"/>
                  </a:cubicBezTo>
                  <a:cubicBezTo>
                    <a:pt x="6585" y="5657"/>
                    <a:pt x="6567" y="5978"/>
                    <a:pt x="6531" y="6299"/>
                  </a:cubicBezTo>
                  <a:cubicBezTo>
                    <a:pt x="6317" y="6424"/>
                    <a:pt x="6103" y="6567"/>
                    <a:pt x="5853" y="6709"/>
                  </a:cubicBezTo>
                  <a:cubicBezTo>
                    <a:pt x="5585" y="6870"/>
                    <a:pt x="5300" y="7030"/>
                    <a:pt x="5014" y="7155"/>
                  </a:cubicBezTo>
                  <a:cubicBezTo>
                    <a:pt x="4747" y="7030"/>
                    <a:pt x="4461" y="6870"/>
                    <a:pt x="4176" y="6709"/>
                  </a:cubicBezTo>
                  <a:cubicBezTo>
                    <a:pt x="3908" y="6549"/>
                    <a:pt x="3658" y="6388"/>
                    <a:pt x="3409" y="6228"/>
                  </a:cubicBezTo>
                  <a:cubicBezTo>
                    <a:pt x="3391" y="5942"/>
                    <a:pt x="3391" y="5657"/>
                    <a:pt x="3391" y="5318"/>
                  </a:cubicBezTo>
                  <a:cubicBezTo>
                    <a:pt x="3391" y="5032"/>
                    <a:pt x="3391" y="4764"/>
                    <a:pt x="3409" y="4479"/>
                  </a:cubicBezTo>
                  <a:cubicBezTo>
                    <a:pt x="3676" y="4301"/>
                    <a:pt x="3944" y="4122"/>
                    <a:pt x="4265" y="3944"/>
                  </a:cubicBezTo>
                  <a:cubicBezTo>
                    <a:pt x="4515" y="3801"/>
                    <a:pt x="4765" y="3658"/>
                    <a:pt x="5014" y="3551"/>
                  </a:cubicBezTo>
                  <a:close/>
                  <a:moveTo>
                    <a:pt x="6478" y="6959"/>
                  </a:moveTo>
                  <a:cubicBezTo>
                    <a:pt x="6424" y="7227"/>
                    <a:pt x="6388" y="7477"/>
                    <a:pt x="6353" y="7691"/>
                  </a:cubicBezTo>
                  <a:cubicBezTo>
                    <a:pt x="6121" y="7619"/>
                    <a:pt x="5871" y="7530"/>
                    <a:pt x="5639" y="7423"/>
                  </a:cubicBezTo>
                  <a:cubicBezTo>
                    <a:pt x="5800" y="7352"/>
                    <a:pt x="5960" y="7262"/>
                    <a:pt x="6121" y="7155"/>
                  </a:cubicBezTo>
                  <a:cubicBezTo>
                    <a:pt x="6246" y="7102"/>
                    <a:pt x="6371" y="7030"/>
                    <a:pt x="6478" y="6959"/>
                  </a:cubicBezTo>
                  <a:close/>
                  <a:moveTo>
                    <a:pt x="3480" y="6906"/>
                  </a:moveTo>
                  <a:lnTo>
                    <a:pt x="3480" y="6906"/>
                  </a:lnTo>
                  <a:cubicBezTo>
                    <a:pt x="3641" y="7013"/>
                    <a:pt x="3766" y="7084"/>
                    <a:pt x="3926" y="7173"/>
                  </a:cubicBezTo>
                  <a:cubicBezTo>
                    <a:pt x="4069" y="7262"/>
                    <a:pt x="4229" y="7352"/>
                    <a:pt x="4390" y="7423"/>
                  </a:cubicBezTo>
                  <a:cubicBezTo>
                    <a:pt x="4122" y="7530"/>
                    <a:pt x="3873" y="7637"/>
                    <a:pt x="3623" y="7709"/>
                  </a:cubicBezTo>
                  <a:cubicBezTo>
                    <a:pt x="3569" y="7459"/>
                    <a:pt x="3534" y="7191"/>
                    <a:pt x="3480" y="6906"/>
                  </a:cubicBezTo>
                  <a:close/>
                  <a:moveTo>
                    <a:pt x="1910" y="5728"/>
                  </a:moveTo>
                  <a:cubicBezTo>
                    <a:pt x="2213" y="5996"/>
                    <a:pt x="2552" y="6263"/>
                    <a:pt x="2909" y="6531"/>
                  </a:cubicBezTo>
                  <a:cubicBezTo>
                    <a:pt x="2945" y="6995"/>
                    <a:pt x="3016" y="7441"/>
                    <a:pt x="3105" y="7851"/>
                  </a:cubicBezTo>
                  <a:cubicBezTo>
                    <a:pt x="2659" y="7976"/>
                    <a:pt x="2231" y="8030"/>
                    <a:pt x="1856" y="8030"/>
                  </a:cubicBezTo>
                  <a:cubicBezTo>
                    <a:pt x="1375" y="8030"/>
                    <a:pt x="1018" y="7905"/>
                    <a:pt x="911" y="7726"/>
                  </a:cubicBezTo>
                  <a:cubicBezTo>
                    <a:pt x="697" y="7387"/>
                    <a:pt x="1053" y="6602"/>
                    <a:pt x="1910" y="5728"/>
                  </a:cubicBezTo>
                  <a:close/>
                  <a:moveTo>
                    <a:pt x="8137" y="5728"/>
                  </a:moveTo>
                  <a:cubicBezTo>
                    <a:pt x="8976" y="6602"/>
                    <a:pt x="9332" y="7387"/>
                    <a:pt x="9136" y="7726"/>
                  </a:cubicBezTo>
                  <a:cubicBezTo>
                    <a:pt x="9011" y="7923"/>
                    <a:pt x="8672" y="8030"/>
                    <a:pt x="8173" y="8030"/>
                  </a:cubicBezTo>
                  <a:cubicBezTo>
                    <a:pt x="7780" y="8030"/>
                    <a:pt x="7334" y="7958"/>
                    <a:pt x="6870" y="7851"/>
                  </a:cubicBezTo>
                  <a:cubicBezTo>
                    <a:pt x="6941" y="7441"/>
                    <a:pt x="7013" y="7030"/>
                    <a:pt x="7049" y="6584"/>
                  </a:cubicBezTo>
                  <a:cubicBezTo>
                    <a:pt x="7459" y="6299"/>
                    <a:pt x="7816" y="6031"/>
                    <a:pt x="8137" y="5728"/>
                  </a:cubicBezTo>
                  <a:close/>
                  <a:moveTo>
                    <a:pt x="5014" y="7744"/>
                  </a:moveTo>
                  <a:cubicBezTo>
                    <a:pt x="5425" y="7923"/>
                    <a:pt x="5835" y="8083"/>
                    <a:pt x="6210" y="8208"/>
                  </a:cubicBezTo>
                  <a:cubicBezTo>
                    <a:pt x="5871" y="9421"/>
                    <a:pt x="5389" y="10117"/>
                    <a:pt x="4979" y="10117"/>
                  </a:cubicBezTo>
                  <a:cubicBezTo>
                    <a:pt x="4586" y="10117"/>
                    <a:pt x="4069" y="9421"/>
                    <a:pt x="3748" y="8226"/>
                  </a:cubicBezTo>
                  <a:cubicBezTo>
                    <a:pt x="4158" y="8101"/>
                    <a:pt x="4586" y="7940"/>
                    <a:pt x="5014" y="7744"/>
                  </a:cubicBezTo>
                  <a:close/>
                  <a:moveTo>
                    <a:pt x="4979" y="0"/>
                  </a:moveTo>
                  <a:cubicBezTo>
                    <a:pt x="4265" y="0"/>
                    <a:pt x="3605" y="910"/>
                    <a:pt x="3230" y="2302"/>
                  </a:cubicBezTo>
                  <a:cubicBezTo>
                    <a:pt x="2695" y="2159"/>
                    <a:pt x="2213" y="2088"/>
                    <a:pt x="1803" y="2088"/>
                  </a:cubicBezTo>
                  <a:cubicBezTo>
                    <a:pt x="1107" y="2088"/>
                    <a:pt x="590" y="2267"/>
                    <a:pt x="375" y="2659"/>
                  </a:cubicBezTo>
                  <a:cubicBezTo>
                    <a:pt x="1" y="3301"/>
                    <a:pt x="482" y="4318"/>
                    <a:pt x="1517" y="5353"/>
                  </a:cubicBezTo>
                  <a:cubicBezTo>
                    <a:pt x="536" y="6370"/>
                    <a:pt x="72" y="7352"/>
                    <a:pt x="447" y="7976"/>
                  </a:cubicBezTo>
                  <a:cubicBezTo>
                    <a:pt x="661" y="8369"/>
                    <a:pt x="1178" y="8547"/>
                    <a:pt x="1856" y="8547"/>
                  </a:cubicBezTo>
                  <a:cubicBezTo>
                    <a:pt x="2267" y="8547"/>
                    <a:pt x="2731" y="8494"/>
                    <a:pt x="3230" y="8369"/>
                  </a:cubicBezTo>
                  <a:cubicBezTo>
                    <a:pt x="3623" y="9743"/>
                    <a:pt x="4265" y="10653"/>
                    <a:pt x="4979" y="10653"/>
                  </a:cubicBezTo>
                  <a:cubicBezTo>
                    <a:pt x="5693" y="10653"/>
                    <a:pt x="6353" y="9743"/>
                    <a:pt x="6727" y="8369"/>
                  </a:cubicBezTo>
                  <a:cubicBezTo>
                    <a:pt x="7245" y="8494"/>
                    <a:pt x="7727" y="8583"/>
                    <a:pt x="8155" y="8583"/>
                  </a:cubicBezTo>
                  <a:cubicBezTo>
                    <a:pt x="8851" y="8583"/>
                    <a:pt x="9350" y="8387"/>
                    <a:pt x="9582" y="8012"/>
                  </a:cubicBezTo>
                  <a:cubicBezTo>
                    <a:pt x="9939" y="7387"/>
                    <a:pt x="9493" y="6388"/>
                    <a:pt x="8512" y="5389"/>
                  </a:cubicBezTo>
                  <a:cubicBezTo>
                    <a:pt x="9564" y="4336"/>
                    <a:pt x="10046" y="3301"/>
                    <a:pt x="9671" y="2659"/>
                  </a:cubicBezTo>
                  <a:cubicBezTo>
                    <a:pt x="9439" y="2284"/>
                    <a:pt x="8940" y="2106"/>
                    <a:pt x="8244" y="2106"/>
                  </a:cubicBezTo>
                  <a:cubicBezTo>
                    <a:pt x="7798" y="2106"/>
                    <a:pt x="7298" y="2177"/>
                    <a:pt x="6745" y="2320"/>
                  </a:cubicBezTo>
                  <a:cubicBezTo>
                    <a:pt x="6353" y="928"/>
                    <a:pt x="5710" y="0"/>
                    <a:pt x="497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42" name="Google Shape;2142;p37"/>
          <p:cNvGrpSpPr/>
          <p:nvPr/>
        </p:nvGrpSpPr>
        <p:grpSpPr>
          <a:xfrm>
            <a:off x="3552875" y="3780864"/>
            <a:ext cx="336152" cy="347241"/>
            <a:chOff x="4324975" y="3617800"/>
            <a:chExt cx="254275" cy="254725"/>
          </a:xfrm>
        </p:grpSpPr>
        <p:sp>
          <p:nvSpPr>
            <p:cNvPr id="2143" name="Google Shape;2143;p37"/>
            <p:cNvSpPr/>
            <p:nvPr/>
          </p:nvSpPr>
          <p:spPr>
            <a:xfrm>
              <a:off x="4347275" y="3641900"/>
              <a:ext cx="186025" cy="230625"/>
            </a:xfrm>
            <a:custGeom>
              <a:rect b="b" l="l" r="r" t="t"/>
              <a:pathLst>
                <a:path extrusionOk="0" h="9225" w="7441">
                  <a:moveTo>
                    <a:pt x="3819" y="3747"/>
                  </a:moveTo>
                  <a:lnTo>
                    <a:pt x="3819" y="5228"/>
                  </a:lnTo>
                  <a:lnTo>
                    <a:pt x="3212" y="5228"/>
                  </a:lnTo>
                  <a:lnTo>
                    <a:pt x="3819" y="3747"/>
                  </a:lnTo>
                  <a:close/>
                  <a:moveTo>
                    <a:pt x="4354" y="3747"/>
                  </a:moveTo>
                  <a:lnTo>
                    <a:pt x="4979" y="5228"/>
                  </a:lnTo>
                  <a:lnTo>
                    <a:pt x="4354" y="5228"/>
                  </a:lnTo>
                  <a:lnTo>
                    <a:pt x="4354" y="3747"/>
                  </a:lnTo>
                  <a:close/>
                  <a:moveTo>
                    <a:pt x="6923" y="0"/>
                  </a:moveTo>
                  <a:lnTo>
                    <a:pt x="0" y="2873"/>
                  </a:lnTo>
                  <a:lnTo>
                    <a:pt x="500" y="4104"/>
                  </a:lnTo>
                  <a:lnTo>
                    <a:pt x="3623" y="2802"/>
                  </a:lnTo>
                  <a:lnTo>
                    <a:pt x="1339" y="8315"/>
                  </a:lnTo>
                  <a:cubicBezTo>
                    <a:pt x="1303" y="8458"/>
                    <a:pt x="1357" y="8618"/>
                    <a:pt x="1499" y="8672"/>
                  </a:cubicBezTo>
                  <a:cubicBezTo>
                    <a:pt x="1535" y="8690"/>
                    <a:pt x="1571" y="8690"/>
                    <a:pt x="1588" y="8690"/>
                  </a:cubicBezTo>
                  <a:cubicBezTo>
                    <a:pt x="1696" y="8690"/>
                    <a:pt x="1803" y="8618"/>
                    <a:pt x="1838" y="8529"/>
                  </a:cubicBezTo>
                  <a:lnTo>
                    <a:pt x="2980" y="5763"/>
                  </a:lnTo>
                  <a:lnTo>
                    <a:pt x="3819" y="5763"/>
                  </a:lnTo>
                  <a:lnTo>
                    <a:pt x="3819" y="8957"/>
                  </a:lnTo>
                  <a:cubicBezTo>
                    <a:pt x="3819" y="9100"/>
                    <a:pt x="3944" y="9225"/>
                    <a:pt x="4086" y="9225"/>
                  </a:cubicBezTo>
                  <a:cubicBezTo>
                    <a:pt x="4229" y="9225"/>
                    <a:pt x="4354" y="9100"/>
                    <a:pt x="4354" y="8957"/>
                  </a:cubicBezTo>
                  <a:lnTo>
                    <a:pt x="4354" y="5763"/>
                  </a:lnTo>
                  <a:lnTo>
                    <a:pt x="5193" y="5763"/>
                  </a:lnTo>
                  <a:lnTo>
                    <a:pt x="6335" y="8529"/>
                  </a:lnTo>
                  <a:cubicBezTo>
                    <a:pt x="6370" y="8636"/>
                    <a:pt x="6477" y="8690"/>
                    <a:pt x="6567" y="8690"/>
                  </a:cubicBezTo>
                  <a:cubicBezTo>
                    <a:pt x="6620" y="8690"/>
                    <a:pt x="6638" y="8690"/>
                    <a:pt x="6674" y="8672"/>
                  </a:cubicBezTo>
                  <a:cubicBezTo>
                    <a:pt x="6816" y="8618"/>
                    <a:pt x="6888" y="8458"/>
                    <a:pt x="6816" y="8315"/>
                  </a:cubicBezTo>
                  <a:lnTo>
                    <a:pt x="4425" y="2498"/>
                  </a:lnTo>
                  <a:lnTo>
                    <a:pt x="7441" y="1231"/>
                  </a:lnTo>
                  <a:lnTo>
                    <a:pt x="6923"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44" name="Google Shape;2144;p37"/>
            <p:cNvSpPr/>
            <p:nvPr/>
          </p:nvSpPr>
          <p:spPr>
            <a:xfrm>
              <a:off x="4324975" y="3727975"/>
              <a:ext cx="18750" cy="17875"/>
            </a:xfrm>
            <a:custGeom>
              <a:rect b="b" l="l" r="r" t="t"/>
              <a:pathLst>
                <a:path extrusionOk="0" h="715" w="750">
                  <a:moveTo>
                    <a:pt x="536" y="1"/>
                  </a:moveTo>
                  <a:lnTo>
                    <a:pt x="0" y="233"/>
                  </a:lnTo>
                  <a:lnTo>
                    <a:pt x="197" y="715"/>
                  </a:lnTo>
                  <a:lnTo>
                    <a:pt x="750" y="500"/>
                  </a:lnTo>
                  <a:lnTo>
                    <a:pt x="53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45" name="Google Shape;2145;p37"/>
            <p:cNvSpPr/>
            <p:nvPr/>
          </p:nvSpPr>
          <p:spPr>
            <a:xfrm>
              <a:off x="4529725" y="3617800"/>
              <a:ext cx="49525" cy="55800"/>
            </a:xfrm>
            <a:custGeom>
              <a:rect b="b" l="l" r="r" t="t"/>
              <a:pathLst>
                <a:path extrusionOk="0" h="2232" w="1981">
                  <a:moveTo>
                    <a:pt x="1267" y="1"/>
                  </a:moveTo>
                  <a:lnTo>
                    <a:pt x="0" y="500"/>
                  </a:lnTo>
                  <a:lnTo>
                    <a:pt x="714" y="2231"/>
                  </a:lnTo>
                  <a:lnTo>
                    <a:pt x="1981" y="1731"/>
                  </a:lnTo>
                  <a:lnTo>
                    <a:pt x="1267"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46" name="Google Shape;2146;p37"/>
          <p:cNvGrpSpPr/>
          <p:nvPr/>
        </p:nvGrpSpPr>
        <p:grpSpPr>
          <a:xfrm>
            <a:off x="4086534" y="3846536"/>
            <a:ext cx="399872" cy="217737"/>
            <a:chOff x="4728650" y="3665975"/>
            <a:chExt cx="302475" cy="159725"/>
          </a:xfrm>
        </p:grpSpPr>
        <p:sp>
          <p:nvSpPr>
            <p:cNvPr id="2147" name="Google Shape;2147;p37"/>
            <p:cNvSpPr/>
            <p:nvPr/>
          </p:nvSpPr>
          <p:spPr>
            <a:xfrm>
              <a:off x="4728650" y="3665975"/>
              <a:ext cx="302475" cy="147225"/>
            </a:xfrm>
            <a:custGeom>
              <a:rect b="b" l="l" r="r" t="t"/>
              <a:pathLst>
                <a:path extrusionOk="0" h="5889" w="12099">
                  <a:moveTo>
                    <a:pt x="10403" y="1482"/>
                  </a:moveTo>
                  <a:lnTo>
                    <a:pt x="10403" y="1482"/>
                  </a:lnTo>
                  <a:cubicBezTo>
                    <a:pt x="10082" y="1696"/>
                    <a:pt x="9529" y="1963"/>
                    <a:pt x="9047" y="2231"/>
                  </a:cubicBezTo>
                  <a:cubicBezTo>
                    <a:pt x="8994" y="2088"/>
                    <a:pt x="8958" y="1963"/>
                    <a:pt x="8887" y="1821"/>
                  </a:cubicBezTo>
                  <a:cubicBezTo>
                    <a:pt x="9404" y="1678"/>
                    <a:pt x="10011" y="1535"/>
                    <a:pt x="10403" y="1482"/>
                  </a:cubicBezTo>
                  <a:close/>
                  <a:moveTo>
                    <a:pt x="2981" y="4247"/>
                  </a:moveTo>
                  <a:cubicBezTo>
                    <a:pt x="3034" y="4390"/>
                    <a:pt x="3088" y="4533"/>
                    <a:pt x="3177" y="4658"/>
                  </a:cubicBezTo>
                  <a:cubicBezTo>
                    <a:pt x="2606" y="4836"/>
                    <a:pt x="2124" y="4925"/>
                    <a:pt x="1732" y="5015"/>
                  </a:cubicBezTo>
                  <a:cubicBezTo>
                    <a:pt x="2053" y="4783"/>
                    <a:pt x="2481" y="4533"/>
                    <a:pt x="2981" y="4247"/>
                  </a:cubicBezTo>
                  <a:close/>
                  <a:moveTo>
                    <a:pt x="5996" y="1"/>
                  </a:moveTo>
                  <a:cubicBezTo>
                    <a:pt x="4230" y="1"/>
                    <a:pt x="2820" y="1446"/>
                    <a:pt x="2820" y="3195"/>
                  </a:cubicBezTo>
                  <a:cubicBezTo>
                    <a:pt x="2820" y="3284"/>
                    <a:pt x="2820" y="3355"/>
                    <a:pt x="2820" y="3427"/>
                  </a:cubicBezTo>
                  <a:cubicBezTo>
                    <a:pt x="1089" y="4354"/>
                    <a:pt x="1" y="5229"/>
                    <a:pt x="179" y="5657"/>
                  </a:cubicBezTo>
                  <a:cubicBezTo>
                    <a:pt x="251" y="5817"/>
                    <a:pt x="501" y="5889"/>
                    <a:pt x="893" y="5889"/>
                  </a:cubicBezTo>
                  <a:cubicBezTo>
                    <a:pt x="1981" y="5889"/>
                    <a:pt x="4105" y="5318"/>
                    <a:pt x="6442" y="4372"/>
                  </a:cubicBezTo>
                  <a:cubicBezTo>
                    <a:pt x="9636" y="3052"/>
                    <a:pt x="12098" y="1428"/>
                    <a:pt x="11848" y="804"/>
                  </a:cubicBezTo>
                  <a:cubicBezTo>
                    <a:pt x="11777" y="643"/>
                    <a:pt x="11456" y="625"/>
                    <a:pt x="11063" y="625"/>
                  </a:cubicBezTo>
                  <a:cubicBezTo>
                    <a:pt x="10457" y="625"/>
                    <a:pt x="9529" y="804"/>
                    <a:pt x="8423" y="1125"/>
                  </a:cubicBezTo>
                  <a:cubicBezTo>
                    <a:pt x="7834" y="447"/>
                    <a:pt x="6977" y="1"/>
                    <a:pt x="5996"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48" name="Google Shape;2148;p37"/>
            <p:cNvSpPr/>
            <p:nvPr/>
          </p:nvSpPr>
          <p:spPr>
            <a:xfrm>
              <a:off x="4831700" y="3757875"/>
              <a:ext cx="125825" cy="67825"/>
            </a:xfrm>
            <a:custGeom>
              <a:rect b="b" l="l" r="r" t="t"/>
              <a:pathLst>
                <a:path extrusionOk="0" h="2713" w="5033">
                  <a:moveTo>
                    <a:pt x="5032" y="0"/>
                  </a:moveTo>
                  <a:cubicBezTo>
                    <a:pt x="4265" y="411"/>
                    <a:pt x="3426" y="803"/>
                    <a:pt x="2516" y="1178"/>
                  </a:cubicBezTo>
                  <a:cubicBezTo>
                    <a:pt x="1642" y="1535"/>
                    <a:pt x="786" y="1856"/>
                    <a:pt x="1" y="2088"/>
                  </a:cubicBezTo>
                  <a:cubicBezTo>
                    <a:pt x="536" y="2480"/>
                    <a:pt x="1178" y="2712"/>
                    <a:pt x="1874" y="2712"/>
                  </a:cubicBezTo>
                  <a:cubicBezTo>
                    <a:pt x="3480" y="2712"/>
                    <a:pt x="4800" y="1553"/>
                    <a:pt x="503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49" name="Google Shape;2149;p37"/>
          <p:cNvGrpSpPr/>
          <p:nvPr/>
        </p:nvGrpSpPr>
        <p:grpSpPr>
          <a:xfrm>
            <a:off x="4613200" y="3803696"/>
            <a:ext cx="382719" cy="282796"/>
            <a:chOff x="5164925" y="3642775"/>
            <a:chExt cx="289500" cy="207450"/>
          </a:xfrm>
        </p:grpSpPr>
        <p:sp>
          <p:nvSpPr>
            <p:cNvPr id="2150" name="Google Shape;2150;p37"/>
            <p:cNvSpPr/>
            <p:nvPr/>
          </p:nvSpPr>
          <p:spPr>
            <a:xfrm>
              <a:off x="5271975" y="3690075"/>
              <a:ext cx="79875" cy="79875"/>
            </a:xfrm>
            <a:custGeom>
              <a:rect b="b" l="l" r="r" t="t"/>
              <a:pathLst>
                <a:path extrusionOk="0" h="3195" w="3195">
                  <a:moveTo>
                    <a:pt x="1606" y="0"/>
                  </a:moveTo>
                  <a:cubicBezTo>
                    <a:pt x="714" y="0"/>
                    <a:pt x="0" y="714"/>
                    <a:pt x="0" y="1588"/>
                  </a:cubicBezTo>
                  <a:cubicBezTo>
                    <a:pt x="0" y="2480"/>
                    <a:pt x="714" y="3194"/>
                    <a:pt x="1606" y="3194"/>
                  </a:cubicBezTo>
                  <a:cubicBezTo>
                    <a:pt x="2480" y="3194"/>
                    <a:pt x="3194" y="2480"/>
                    <a:pt x="3194" y="1588"/>
                  </a:cubicBezTo>
                  <a:cubicBezTo>
                    <a:pt x="3194" y="714"/>
                    <a:pt x="2480" y="0"/>
                    <a:pt x="160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1" name="Google Shape;2151;p37"/>
            <p:cNvSpPr/>
            <p:nvPr/>
          </p:nvSpPr>
          <p:spPr>
            <a:xfrm>
              <a:off x="5368325" y="3670900"/>
              <a:ext cx="26775" cy="26325"/>
            </a:xfrm>
            <a:custGeom>
              <a:rect b="b" l="l" r="r" t="t"/>
              <a:pathLst>
                <a:path extrusionOk="0" h="1053" w="1071">
                  <a:moveTo>
                    <a:pt x="536" y="0"/>
                  </a:moveTo>
                  <a:cubicBezTo>
                    <a:pt x="250" y="0"/>
                    <a:pt x="0" y="232"/>
                    <a:pt x="0" y="535"/>
                  </a:cubicBezTo>
                  <a:cubicBezTo>
                    <a:pt x="0" y="821"/>
                    <a:pt x="250" y="1053"/>
                    <a:pt x="536" y="1053"/>
                  </a:cubicBezTo>
                  <a:cubicBezTo>
                    <a:pt x="839" y="1053"/>
                    <a:pt x="1071" y="821"/>
                    <a:pt x="1071" y="535"/>
                  </a:cubicBezTo>
                  <a:cubicBezTo>
                    <a:pt x="1071" y="232"/>
                    <a:pt x="839" y="0"/>
                    <a:pt x="53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2" name="Google Shape;2152;p37"/>
            <p:cNvSpPr/>
            <p:nvPr/>
          </p:nvSpPr>
          <p:spPr>
            <a:xfrm>
              <a:off x="5222000" y="3823900"/>
              <a:ext cx="26800" cy="26325"/>
            </a:xfrm>
            <a:custGeom>
              <a:rect b="b" l="l" r="r" t="t"/>
              <a:pathLst>
                <a:path extrusionOk="0" h="1053" w="1072">
                  <a:moveTo>
                    <a:pt x="536" y="0"/>
                  </a:moveTo>
                  <a:cubicBezTo>
                    <a:pt x="251" y="0"/>
                    <a:pt x="1" y="232"/>
                    <a:pt x="1" y="535"/>
                  </a:cubicBezTo>
                  <a:cubicBezTo>
                    <a:pt x="1" y="821"/>
                    <a:pt x="251" y="1053"/>
                    <a:pt x="536" y="1053"/>
                  </a:cubicBezTo>
                  <a:cubicBezTo>
                    <a:pt x="840" y="1053"/>
                    <a:pt x="1071" y="821"/>
                    <a:pt x="1071" y="535"/>
                  </a:cubicBezTo>
                  <a:cubicBezTo>
                    <a:pt x="1071" y="232"/>
                    <a:pt x="840" y="0"/>
                    <a:pt x="53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3" name="Google Shape;2153;p37"/>
            <p:cNvSpPr/>
            <p:nvPr/>
          </p:nvSpPr>
          <p:spPr>
            <a:xfrm>
              <a:off x="5164925" y="3642775"/>
              <a:ext cx="289500" cy="202100"/>
            </a:xfrm>
            <a:custGeom>
              <a:rect b="b" l="l" r="r" t="t"/>
              <a:pathLst>
                <a:path extrusionOk="0" h="8084" w="11580">
                  <a:moveTo>
                    <a:pt x="8440" y="1"/>
                  </a:moveTo>
                  <a:cubicBezTo>
                    <a:pt x="7191" y="1"/>
                    <a:pt x="5763" y="393"/>
                    <a:pt x="4425" y="1143"/>
                  </a:cubicBezTo>
                  <a:cubicBezTo>
                    <a:pt x="1552" y="2695"/>
                    <a:pt x="0" y="5211"/>
                    <a:pt x="892" y="6853"/>
                  </a:cubicBezTo>
                  <a:cubicBezTo>
                    <a:pt x="1088" y="7209"/>
                    <a:pt x="1410" y="7513"/>
                    <a:pt x="1784" y="7709"/>
                  </a:cubicBezTo>
                  <a:cubicBezTo>
                    <a:pt x="1802" y="7513"/>
                    <a:pt x="1838" y="7334"/>
                    <a:pt x="1945" y="7209"/>
                  </a:cubicBezTo>
                  <a:cubicBezTo>
                    <a:pt x="1695" y="7049"/>
                    <a:pt x="1499" y="6853"/>
                    <a:pt x="1356" y="6603"/>
                  </a:cubicBezTo>
                  <a:cubicBezTo>
                    <a:pt x="625" y="5265"/>
                    <a:pt x="2159" y="2981"/>
                    <a:pt x="4693" y="1589"/>
                  </a:cubicBezTo>
                  <a:cubicBezTo>
                    <a:pt x="5959" y="911"/>
                    <a:pt x="7316" y="518"/>
                    <a:pt x="8457" y="518"/>
                  </a:cubicBezTo>
                  <a:cubicBezTo>
                    <a:pt x="9564" y="518"/>
                    <a:pt x="10367" y="857"/>
                    <a:pt x="10706" y="1482"/>
                  </a:cubicBezTo>
                  <a:cubicBezTo>
                    <a:pt x="11062" y="2124"/>
                    <a:pt x="10902" y="2981"/>
                    <a:pt x="10331" y="3891"/>
                  </a:cubicBezTo>
                  <a:cubicBezTo>
                    <a:pt x="9706" y="4872"/>
                    <a:pt x="8654" y="5782"/>
                    <a:pt x="7387" y="6496"/>
                  </a:cubicBezTo>
                  <a:cubicBezTo>
                    <a:pt x="6209" y="7138"/>
                    <a:pt x="4996" y="7513"/>
                    <a:pt x="3908" y="7566"/>
                  </a:cubicBezTo>
                  <a:cubicBezTo>
                    <a:pt x="3925" y="7620"/>
                    <a:pt x="3925" y="7691"/>
                    <a:pt x="3925" y="7780"/>
                  </a:cubicBezTo>
                  <a:cubicBezTo>
                    <a:pt x="3925" y="7870"/>
                    <a:pt x="3908" y="7977"/>
                    <a:pt x="3872" y="8084"/>
                  </a:cubicBezTo>
                  <a:cubicBezTo>
                    <a:pt x="5067" y="8048"/>
                    <a:pt x="6388" y="7655"/>
                    <a:pt x="7655" y="6960"/>
                  </a:cubicBezTo>
                  <a:cubicBezTo>
                    <a:pt x="8993" y="6228"/>
                    <a:pt x="10117" y="5247"/>
                    <a:pt x="10795" y="4194"/>
                  </a:cubicBezTo>
                  <a:cubicBezTo>
                    <a:pt x="11437" y="3106"/>
                    <a:pt x="11580" y="2053"/>
                    <a:pt x="11152" y="1250"/>
                  </a:cubicBezTo>
                  <a:cubicBezTo>
                    <a:pt x="10706" y="447"/>
                    <a:pt x="9742" y="1"/>
                    <a:pt x="844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4" name="Google Shape;2154;p37"/>
            <p:cNvSpPr/>
            <p:nvPr/>
          </p:nvSpPr>
          <p:spPr>
            <a:xfrm>
              <a:off x="5226475" y="3704350"/>
              <a:ext cx="182450" cy="104850"/>
            </a:xfrm>
            <a:custGeom>
              <a:rect b="b" l="l" r="r" t="t"/>
              <a:pathLst>
                <a:path extrusionOk="0" h="4194" w="7298">
                  <a:moveTo>
                    <a:pt x="6905" y="0"/>
                  </a:moveTo>
                  <a:cubicBezTo>
                    <a:pt x="6781" y="125"/>
                    <a:pt x="6602" y="196"/>
                    <a:pt x="6424" y="232"/>
                  </a:cubicBezTo>
                  <a:cubicBezTo>
                    <a:pt x="6638" y="1017"/>
                    <a:pt x="5746" y="2248"/>
                    <a:pt x="4336" y="3016"/>
                  </a:cubicBezTo>
                  <a:cubicBezTo>
                    <a:pt x="3569" y="3444"/>
                    <a:pt x="2748" y="3676"/>
                    <a:pt x="2070" y="3676"/>
                  </a:cubicBezTo>
                  <a:cubicBezTo>
                    <a:pt x="1410" y="3676"/>
                    <a:pt x="964" y="3480"/>
                    <a:pt x="768" y="3123"/>
                  </a:cubicBezTo>
                  <a:cubicBezTo>
                    <a:pt x="571" y="2784"/>
                    <a:pt x="643" y="2320"/>
                    <a:pt x="928" y="1838"/>
                  </a:cubicBezTo>
                  <a:cubicBezTo>
                    <a:pt x="892" y="1535"/>
                    <a:pt x="892" y="1214"/>
                    <a:pt x="964" y="910"/>
                  </a:cubicBezTo>
                  <a:lnTo>
                    <a:pt x="964" y="910"/>
                  </a:lnTo>
                  <a:cubicBezTo>
                    <a:pt x="821" y="1053"/>
                    <a:pt x="661" y="1249"/>
                    <a:pt x="553" y="1428"/>
                  </a:cubicBezTo>
                  <a:cubicBezTo>
                    <a:pt x="90" y="2159"/>
                    <a:pt x="0" y="2837"/>
                    <a:pt x="304" y="3372"/>
                  </a:cubicBezTo>
                  <a:cubicBezTo>
                    <a:pt x="589" y="3890"/>
                    <a:pt x="1214" y="4193"/>
                    <a:pt x="2070" y="4193"/>
                  </a:cubicBezTo>
                  <a:cubicBezTo>
                    <a:pt x="2855" y="4193"/>
                    <a:pt x="3747" y="3943"/>
                    <a:pt x="4586" y="3480"/>
                  </a:cubicBezTo>
                  <a:cubicBezTo>
                    <a:pt x="6317" y="2534"/>
                    <a:pt x="7298" y="1053"/>
                    <a:pt x="690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55" name="Google Shape;2155;p37"/>
          <p:cNvSpPr/>
          <p:nvPr/>
        </p:nvSpPr>
        <p:spPr>
          <a:xfrm>
            <a:off x="5213990" y="3717422"/>
            <a:ext cx="360939" cy="372154"/>
          </a:xfrm>
          <a:custGeom>
            <a:rect b="b" l="l" r="r" t="t"/>
            <a:pathLst>
              <a:path extrusionOk="0" h="10920" w="10921">
                <a:moveTo>
                  <a:pt x="3051" y="536"/>
                </a:moveTo>
                <a:lnTo>
                  <a:pt x="3444" y="910"/>
                </a:lnTo>
                <a:lnTo>
                  <a:pt x="2409" y="1945"/>
                </a:lnTo>
                <a:lnTo>
                  <a:pt x="2034" y="1570"/>
                </a:lnTo>
                <a:lnTo>
                  <a:pt x="3051" y="536"/>
                </a:lnTo>
                <a:close/>
                <a:moveTo>
                  <a:pt x="3819" y="1285"/>
                </a:moveTo>
                <a:lnTo>
                  <a:pt x="4193" y="1660"/>
                </a:lnTo>
                <a:lnTo>
                  <a:pt x="3158" y="2694"/>
                </a:lnTo>
                <a:lnTo>
                  <a:pt x="2784" y="2320"/>
                </a:lnTo>
                <a:lnTo>
                  <a:pt x="3819" y="1285"/>
                </a:lnTo>
                <a:close/>
                <a:moveTo>
                  <a:pt x="1660" y="1945"/>
                </a:moveTo>
                <a:lnTo>
                  <a:pt x="2017" y="2320"/>
                </a:lnTo>
                <a:lnTo>
                  <a:pt x="892" y="3444"/>
                </a:lnTo>
                <a:lnTo>
                  <a:pt x="518" y="3069"/>
                </a:lnTo>
                <a:lnTo>
                  <a:pt x="1660" y="1945"/>
                </a:lnTo>
                <a:close/>
                <a:moveTo>
                  <a:pt x="4586" y="2034"/>
                </a:moveTo>
                <a:lnTo>
                  <a:pt x="4943" y="2409"/>
                </a:lnTo>
                <a:lnTo>
                  <a:pt x="3908" y="3444"/>
                </a:lnTo>
                <a:lnTo>
                  <a:pt x="3533" y="3069"/>
                </a:lnTo>
                <a:lnTo>
                  <a:pt x="4586" y="2034"/>
                </a:lnTo>
                <a:close/>
                <a:moveTo>
                  <a:pt x="2409" y="2694"/>
                </a:moveTo>
                <a:lnTo>
                  <a:pt x="2784" y="3069"/>
                </a:lnTo>
                <a:lnTo>
                  <a:pt x="1660" y="4211"/>
                </a:lnTo>
                <a:lnTo>
                  <a:pt x="1285" y="3836"/>
                </a:lnTo>
                <a:lnTo>
                  <a:pt x="2409" y="2694"/>
                </a:lnTo>
                <a:close/>
                <a:moveTo>
                  <a:pt x="3176" y="3444"/>
                </a:moveTo>
                <a:lnTo>
                  <a:pt x="3533" y="3819"/>
                </a:lnTo>
                <a:lnTo>
                  <a:pt x="2409" y="4961"/>
                </a:lnTo>
                <a:lnTo>
                  <a:pt x="2034" y="4586"/>
                </a:lnTo>
                <a:lnTo>
                  <a:pt x="3176" y="3444"/>
                </a:lnTo>
                <a:close/>
                <a:moveTo>
                  <a:pt x="8529" y="5978"/>
                </a:moveTo>
                <a:lnTo>
                  <a:pt x="8904" y="6352"/>
                </a:lnTo>
                <a:lnTo>
                  <a:pt x="7869" y="7405"/>
                </a:lnTo>
                <a:lnTo>
                  <a:pt x="7494" y="7030"/>
                </a:lnTo>
                <a:lnTo>
                  <a:pt x="8529" y="5978"/>
                </a:lnTo>
                <a:close/>
                <a:moveTo>
                  <a:pt x="9261" y="6727"/>
                </a:moveTo>
                <a:lnTo>
                  <a:pt x="9635" y="7102"/>
                </a:lnTo>
                <a:lnTo>
                  <a:pt x="8600" y="8154"/>
                </a:lnTo>
                <a:lnTo>
                  <a:pt x="8244" y="7780"/>
                </a:lnTo>
                <a:lnTo>
                  <a:pt x="9261" y="6727"/>
                </a:lnTo>
                <a:close/>
                <a:moveTo>
                  <a:pt x="7102" y="7405"/>
                </a:moveTo>
                <a:lnTo>
                  <a:pt x="7476" y="7780"/>
                </a:lnTo>
                <a:lnTo>
                  <a:pt x="6334" y="8904"/>
                </a:lnTo>
                <a:lnTo>
                  <a:pt x="5978" y="8529"/>
                </a:lnTo>
                <a:lnTo>
                  <a:pt x="7102" y="7405"/>
                </a:lnTo>
                <a:close/>
                <a:moveTo>
                  <a:pt x="10028" y="7494"/>
                </a:moveTo>
                <a:lnTo>
                  <a:pt x="10403" y="7869"/>
                </a:lnTo>
                <a:lnTo>
                  <a:pt x="9368" y="8904"/>
                </a:lnTo>
                <a:lnTo>
                  <a:pt x="8993" y="8529"/>
                </a:lnTo>
                <a:lnTo>
                  <a:pt x="10028" y="7494"/>
                </a:lnTo>
                <a:close/>
                <a:moveTo>
                  <a:pt x="1356" y="8029"/>
                </a:moveTo>
                <a:lnTo>
                  <a:pt x="1945" y="8618"/>
                </a:lnTo>
                <a:lnTo>
                  <a:pt x="1356" y="9207"/>
                </a:lnTo>
                <a:lnTo>
                  <a:pt x="1356" y="8029"/>
                </a:lnTo>
                <a:close/>
                <a:moveTo>
                  <a:pt x="2320" y="8993"/>
                </a:moveTo>
                <a:lnTo>
                  <a:pt x="2891" y="9564"/>
                </a:lnTo>
                <a:lnTo>
                  <a:pt x="1749" y="9564"/>
                </a:lnTo>
                <a:lnTo>
                  <a:pt x="2320" y="8993"/>
                </a:lnTo>
                <a:close/>
                <a:moveTo>
                  <a:pt x="7869" y="8154"/>
                </a:moveTo>
                <a:lnTo>
                  <a:pt x="8244" y="8529"/>
                </a:lnTo>
                <a:lnTo>
                  <a:pt x="7102" y="9653"/>
                </a:lnTo>
                <a:lnTo>
                  <a:pt x="6727" y="9278"/>
                </a:lnTo>
                <a:lnTo>
                  <a:pt x="7869" y="8154"/>
                </a:lnTo>
                <a:close/>
                <a:moveTo>
                  <a:pt x="8618" y="8904"/>
                </a:moveTo>
                <a:lnTo>
                  <a:pt x="8993" y="9278"/>
                </a:lnTo>
                <a:lnTo>
                  <a:pt x="7869" y="10403"/>
                </a:lnTo>
                <a:lnTo>
                  <a:pt x="7494" y="10028"/>
                </a:lnTo>
                <a:lnTo>
                  <a:pt x="8618" y="8904"/>
                </a:lnTo>
                <a:close/>
                <a:moveTo>
                  <a:pt x="3051" y="0"/>
                </a:moveTo>
                <a:cubicBezTo>
                  <a:pt x="2927" y="0"/>
                  <a:pt x="2784" y="54"/>
                  <a:pt x="2695" y="161"/>
                </a:cubicBezTo>
                <a:lnTo>
                  <a:pt x="161" y="2694"/>
                </a:lnTo>
                <a:cubicBezTo>
                  <a:pt x="54" y="2784"/>
                  <a:pt x="0" y="2926"/>
                  <a:pt x="0" y="3069"/>
                </a:cubicBezTo>
                <a:cubicBezTo>
                  <a:pt x="0" y="3230"/>
                  <a:pt x="54" y="3355"/>
                  <a:pt x="161" y="3444"/>
                </a:cubicBezTo>
                <a:lnTo>
                  <a:pt x="2034" y="5317"/>
                </a:lnTo>
                <a:cubicBezTo>
                  <a:pt x="2141" y="5424"/>
                  <a:pt x="2284" y="5478"/>
                  <a:pt x="2409" y="5478"/>
                </a:cubicBezTo>
                <a:cubicBezTo>
                  <a:pt x="2552" y="5478"/>
                  <a:pt x="2695" y="5424"/>
                  <a:pt x="2784" y="5317"/>
                </a:cubicBezTo>
                <a:lnTo>
                  <a:pt x="3908" y="4193"/>
                </a:lnTo>
                <a:lnTo>
                  <a:pt x="4283" y="4568"/>
                </a:lnTo>
                <a:lnTo>
                  <a:pt x="2962" y="5888"/>
                </a:lnTo>
                <a:cubicBezTo>
                  <a:pt x="2855" y="5978"/>
                  <a:pt x="2802" y="6120"/>
                  <a:pt x="2802" y="6245"/>
                </a:cubicBezTo>
                <a:cubicBezTo>
                  <a:pt x="2802" y="6406"/>
                  <a:pt x="2855" y="6531"/>
                  <a:pt x="2962" y="6620"/>
                </a:cubicBezTo>
                <a:lnTo>
                  <a:pt x="3355" y="6995"/>
                </a:lnTo>
                <a:lnTo>
                  <a:pt x="2944" y="7405"/>
                </a:lnTo>
                <a:cubicBezTo>
                  <a:pt x="2429" y="6984"/>
                  <a:pt x="1846" y="6756"/>
                  <a:pt x="1337" y="6756"/>
                </a:cubicBezTo>
                <a:cubicBezTo>
                  <a:pt x="982" y="6756"/>
                  <a:pt x="663" y="6867"/>
                  <a:pt x="429" y="7102"/>
                </a:cubicBezTo>
                <a:lnTo>
                  <a:pt x="821" y="7494"/>
                </a:lnTo>
                <a:lnTo>
                  <a:pt x="821" y="9493"/>
                </a:lnTo>
                <a:cubicBezTo>
                  <a:pt x="553" y="9528"/>
                  <a:pt x="357" y="9760"/>
                  <a:pt x="357" y="10046"/>
                </a:cubicBezTo>
                <a:cubicBezTo>
                  <a:pt x="375" y="10331"/>
                  <a:pt x="607" y="10545"/>
                  <a:pt x="875" y="10545"/>
                </a:cubicBezTo>
                <a:cubicBezTo>
                  <a:pt x="1160" y="10545"/>
                  <a:pt x="1392" y="10349"/>
                  <a:pt x="1428" y="10081"/>
                </a:cubicBezTo>
                <a:lnTo>
                  <a:pt x="3408" y="10081"/>
                </a:lnTo>
                <a:lnTo>
                  <a:pt x="3819" y="10492"/>
                </a:lnTo>
                <a:cubicBezTo>
                  <a:pt x="4372" y="9921"/>
                  <a:pt x="4229" y="8850"/>
                  <a:pt x="3533" y="7958"/>
                </a:cubicBezTo>
                <a:lnTo>
                  <a:pt x="3926" y="7548"/>
                </a:lnTo>
                <a:lnTo>
                  <a:pt x="4283" y="7958"/>
                </a:lnTo>
                <a:cubicBezTo>
                  <a:pt x="4390" y="8065"/>
                  <a:pt x="4515" y="8119"/>
                  <a:pt x="4657" y="8119"/>
                </a:cubicBezTo>
                <a:cubicBezTo>
                  <a:pt x="4800" y="8119"/>
                  <a:pt x="4943" y="8065"/>
                  <a:pt x="5032" y="7958"/>
                </a:cubicBezTo>
                <a:lnTo>
                  <a:pt x="6334" y="6638"/>
                </a:lnTo>
                <a:lnTo>
                  <a:pt x="6709" y="7012"/>
                </a:lnTo>
                <a:lnTo>
                  <a:pt x="5585" y="8154"/>
                </a:lnTo>
                <a:cubicBezTo>
                  <a:pt x="5478" y="8244"/>
                  <a:pt x="5424" y="8386"/>
                  <a:pt x="5424" y="8511"/>
                </a:cubicBezTo>
                <a:cubicBezTo>
                  <a:pt x="5424" y="8654"/>
                  <a:pt x="5478" y="8797"/>
                  <a:pt x="5585" y="8886"/>
                </a:cubicBezTo>
                <a:lnTo>
                  <a:pt x="7476" y="10759"/>
                </a:lnTo>
                <a:cubicBezTo>
                  <a:pt x="7583" y="10866"/>
                  <a:pt x="7708" y="10920"/>
                  <a:pt x="7851" y="10920"/>
                </a:cubicBezTo>
                <a:cubicBezTo>
                  <a:pt x="7994" y="10920"/>
                  <a:pt x="8119" y="10866"/>
                  <a:pt x="8226" y="10759"/>
                </a:cubicBezTo>
                <a:lnTo>
                  <a:pt x="10777" y="8244"/>
                </a:lnTo>
                <a:cubicBezTo>
                  <a:pt x="10884" y="8154"/>
                  <a:pt x="10920" y="8012"/>
                  <a:pt x="10920" y="7887"/>
                </a:cubicBezTo>
                <a:cubicBezTo>
                  <a:pt x="10920" y="7726"/>
                  <a:pt x="10884" y="7601"/>
                  <a:pt x="10777" y="7494"/>
                </a:cubicBezTo>
                <a:lnTo>
                  <a:pt x="8904" y="5621"/>
                </a:lnTo>
                <a:cubicBezTo>
                  <a:pt x="8797" y="5514"/>
                  <a:pt x="8654" y="5460"/>
                  <a:pt x="8529" y="5460"/>
                </a:cubicBezTo>
                <a:cubicBezTo>
                  <a:pt x="8386" y="5460"/>
                  <a:pt x="8244" y="5514"/>
                  <a:pt x="8154" y="5621"/>
                </a:cubicBezTo>
                <a:lnTo>
                  <a:pt x="7102" y="6656"/>
                </a:lnTo>
                <a:lnTo>
                  <a:pt x="6727" y="6281"/>
                </a:lnTo>
                <a:lnTo>
                  <a:pt x="8047" y="4961"/>
                </a:lnTo>
                <a:cubicBezTo>
                  <a:pt x="8154" y="4853"/>
                  <a:pt x="8208" y="4729"/>
                  <a:pt x="8208" y="4586"/>
                </a:cubicBezTo>
                <a:cubicBezTo>
                  <a:pt x="8208" y="4443"/>
                  <a:pt x="8154" y="4318"/>
                  <a:pt x="8047" y="4229"/>
                </a:cubicBezTo>
                <a:lnTo>
                  <a:pt x="7833" y="3997"/>
                </a:lnTo>
                <a:lnTo>
                  <a:pt x="8333" y="3729"/>
                </a:lnTo>
                <a:lnTo>
                  <a:pt x="7209" y="2605"/>
                </a:lnTo>
                <a:lnTo>
                  <a:pt x="6941" y="3105"/>
                </a:lnTo>
                <a:lnTo>
                  <a:pt x="6727" y="2891"/>
                </a:lnTo>
                <a:cubicBezTo>
                  <a:pt x="6620" y="2784"/>
                  <a:pt x="6495" y="2730"/>
                  <a:pt x="6352" y="2730"/>
                </a:cubicBezTo>
                <a:cubicBezTo>
                  <a:pt x="6210" y="2730"/>
                  <a:pt x="6067" y="2784"/>
                  <a:pt x="5978" y="2891"/>
                </a:cubicBezTo>
                <a:lnTo>
                  <a:pt x="4675" y="4211"/>
                </a:lnTo>
                <a:lnTo>
                  <a:pt x="4283" y="3836"/>
                </a:lnTo>
                <a:lnTo>
                  <a:pt x="5317" y="2784"/>
                </a:lnTo>
                <a:cubicBezTo>
                  <a:pt x="5424" y="2694"/>
                  <a:pt x="5478" y="2552"/>
                  <a:pt x="5478" y="2427"/>
                </a:cubicBezTo>
                <a:cubicBezTo>
                  <a:pt x="5478" y="2266"/>
                  <a:pt x="5424" y="2141"/>
                  <a:pt x="5317" y="2052"/>
                </a:cubicBezTo>
                <a:lnTo>
                  <a:pt x="3444" y="161"/>
                </a:lnTo>
                <a:cubicBezTo>
                  <a:pt x="3337" y="54"/>
                  <a:pt x="3212" y="0"/>
                  <a:pt x="305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6" name="Google Shape;2156;p37"/>
          <p:cNvSpPr/>
          <p:nvPr/>
        </p:nvSpPr>
        <p:spPr>
          <a:xfrm>
            <a:off x="5717809" y="3749343"/>
            <a:ext cx="334367" cy="308322"/>
          </a:xfrm>
          <a:custGeom>
            <a:rect b="b" l="l" r="r" t="t"/>
            <a:pathLst>
              <a:path extrusionOk="0" h="9047" w="10117">
                <a:moveTo>
                  <a:pt x="5085" y="1856"/>
                </a:moveTo>
                <a:cubicBezTo>
                  <a:pt x="5371" y="1856"/>
                  <a:pt x="5621" y="2017"/>
                  <a:pt x="5781" y="2285"/>
                </a:cubicBezTo>
                <a:lnTo>
                  <a:pt x="6441" y="3462"/>
                </a:lnTo>
                <a:lnTo>
                  <a:pt x="6905" y="3212"/>
                </a:lnTo>
                <a:lnTo>
                  <a:pt x="6620" y="4301"/>
                </a:lnTo>
                <a:lnTo>
                  <a:pt x="5513" y="3998"/>
                </a:lnTo>
                <a:lnTo>
                  <a:pt x="5977" y="3730"/>
                </a:lnTo>
                <a:lnTo>
                  <a:pt x="5299" y="2534"/>
                </a:lnTo>
                <a:cubicBezTo>
                  <a:pt x="5246" y="2427"/>
                  <a:pt x="5174" y="2392"/>
                  <a:pt x="5085" y="2392"/>
                </a:cubicBezTo>
                <a:cubicBezTo>
                  <a:pt x="4996" y="2392"/>
                  <a:pt x="4907" y="2427"/>
                  <a:pt x="4853" y="2517"/>
                </a:cubicBezTo>
                <a:lnTo>
                  <a:pt x="4443" y="3230"/>
                </a:lnTo>
                <a:lnTo>
                  <a:pt x="3979" y="2963"/>
                </a:lnTo>
                <a:lnTo>
                  <a:pt x="4389" y="2267"/>
                </a:lnTo>
                <a:cubicBezTo>
                  <a:pt x="4532" y="2017"/>
                  <a:pt x="4800" y="1856"/>
                  <a:pt x="5085" y="1856"/>
                </a:cubicBezTo>
                <a:close/>
                <a:moveTo>
                  <a:pt x="3801" y="3730"/>
                </a:moveTo>
                <a:lnTo>
                  <a:pt x="4086" y="4818"/>
                </a:lnTo>
                <a:lnTo>
                  <a:pt x="3622" y="4533"/>
                </a:lnTo>
                <a:lnTo>
                  <a:pt x="2962" y="5710"/>
                </a:lnTo>
                <a:cubicBezTo>
                  <a:pt x="2891" y="5817"/>
                  <a:pt x="2873" y="5907"/>
                  <a:pt x="2926" y="5978"/>
                </a:cubicBezTo>
                <a:cubicBezTo>
                  <a:pt x="2980" y="6067"/>
                  <a:pt x="3069" y="6121"/>
                  <a:pt x="3176" y="6121"/>
                </a:cubicBezTo>
                <a:lnTo>
                  <a:pt x="3979" y="6121"/>
                </a:lnTo>
                <a:lnTo>
                  <a:pt x="3979" y="6656"/>
                </a:lnTo>
                <a:lnTo>
                  <a:pt x="3176" y="6656"/>
                </a:lnTo>
                <a:cubicBezTo>
                  <a:pt x="2891" y="6656"/>
                  <a:pt x="2605" y="6495"/>
                  <a:pt x="2462" y="6246"/>
                </a:cubicBezTo>
                <a:cubicBezTo>
                  <a:pt x="2320" y="5978"/>
                  <a:pt x="2320" y="5710"/>
                  <a:pt x="2480" y="5443"/>
                </a:cubicBezTo>
                <a:lnTo>
                  <a:pt x="3158" y="4265"/>
                </a:lnTo>
                <a:lnTo>
                  <a:pt x="2712" y="4015"/>
                </a:lnTo>
                <a:lnTo>
                  <a:pt x="3801" y="3730"/>
                </a:lnTo>
                <a:close/>
                <a:moveTo>
                  <a:pt x="7226" y="4783"/>
                </a:moveTo>
                <a:lnTo>
                  <a:pt x="7619" y="5478"/>
                </a:lnTo>
                <a:cubicBezTo>
                  <a:pt x="7655" y="5550"/>
                  <a:pt x="7690" y="5603"/>
                  <a:pt x="7708" y="5675"/>
                </a:cubicBezTo>
                <a:lnTo>
                  <a:pt x="7762" y="5693"/>
                </a:lnTo>
                <a:lnTo>
                  <a:pt x="7708" y="5710"/>
                </a:lnTo>
                <a:cubicBezTo>
                  <a:pt x="7762" y="5907"/>
                  <a:pt x="7744" y="6121"/>
                  <a:pt x="7637" y="6299"/>
                </a:cubicBezTo>
                <a:cubicBezTo>
                  <a:pt x="7494" y="6531"/>
                  <a:pt x="7244" y="6674"/>
                  <a:pt x="6959" y="6674"/>
                </a:cubicBezTo>
                <a:lnTo>
                  <a:pt x="5567" y="6674"/>
                </a:lnTo>
                <a:lnTo>
                  <a:pt x="5567" y="7174"/>
                </a:lnTo>
                <a:lnTo>
                  <a:pt x="4782" y="6388"/>
                </a:lnTo>
                <a:lnTo>
                  <a:pt x="5567" y="5586"/>
                </a:lnTo>
                <a:lnTo>
                  <a:pt x="5567" y="6139"/>
                </a:lnTo>
                <a:lnTo>
                  <a:pt x="6923" y="6139"/>
                </a:lnTo>
                <a:cubicBezTo>
                  <a:pt x="7048" y="6139"/>
                  <a:pt x="7137" y="6085"/>
                  <a:pt x="7173" y="6032"/>
                </a:cubicBezTo>
                <a:cubicBezTo>
                  <a:pt x="7226" y="5942"/>
                  <a:pt x="7209" y="5835"/>
                  <a:pt x="7155" y="5746"/>
                </a:cubicBezTo>
                <a:lnTo>
                  <a:pt x="6762" y="5050"/>
                </a:lnTo>
                <a:lnTo>
                  <a:pt x="7226" y="4783"/>
                </a:lnTo>
                <a:close/>
                <a:moveTo>
                  <a:pt x="518" y="1"/>
                </a:moveTo>
                <a:cubicBezTo>
                  <a:pt x="232" y="1"/>
                  <a:pt x="0" y="233"/>
                  <a:pt x="0" y="536"/>
                </a:cubicBezTo>
                <a:cubicBezTo>
                  <a:pt x="0" y="822"/>
                  <a:pt x="232" y="1053"/>
                  <a:pt x="518" y="1053"/>
                </a:cubicBezTo>
                <a:lnTo>
                  <a:pt x="732" y="1053"/>
                </a:lnTo>
                <a:lnTo>
                  <a:pt x="1981" y="8619"/>
                </a:lnTo>
                <a:cubicBezTo>
                  <a:pt x="2052" y="8886"/>
                  <a:pt x="2248" y="9047"/>
                  <a:pt x="2516" y="9047"/>
                </a:cubicBezTo>
                <a:lnTo>
                  <a:pt x="7565" y="9047"/>
                </a:lnTo>
                <a:cubicBezTo>
                  <a:pt x="7815" y="9047"/>
                  <a:pt x="8047" y="8869"/>
                  <a:pt x="8083" y="8619"/>
                </a:cubicBezTo>
                <a:lnTo>
                  <a:pt x="9367" y="1053"/>
                </a:lnTo>
                <a:lnTo>
                  <a:pt x="9582" y="1053"/>
                </a:lnTo>
                <a:cubicBezTo>
                  <a:pt x="9867" y="1053"/>
                  <a:pt x="10117" y="822"/>
                  <a:pt x="10117" y="536"/>
                </a:cubicBezTo>
                <a:cubicBezTo>
                  <a:pt x="10117" y="233"/>
                  <a:pt x="9867" y="1"/>
                  <a:pt x="9582"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7" name="Google Shape;2157;p37"/>
          <p:cNvSpPr/>
          <p:nvPr/>
        </p:nvSpPr>
        <p:spPr>
          <a:xfrm>
            <a:off x="6195030" y="3738589"/>
            <a:ext cx="318470" cy="329826"/>
          </a:xfrm>
          <a:custGeom>
            <a:rect b="b" l="l" r="r" t="t"/>
            <a:pathLst>
              <a:path extrusionOk="0" h="9678" w="9636">
                <a:moveTo>
                  <a:pt x="9636" y="0"/>
                </a:moveTo>
                <a:lnTo>
                  <a:pt x="2588" y="1642"/>
                </a:lnTo>
                <a:lnTo>
                  <a:pt x="2588" y="7351"/>
                </a:lnTo>
                <a:cubicBezTo>
                  <a:pt x="2460" y="7320"/>
                  <a:pt x="2326" y="7304"/>
                  <a:pt x="2188" y="7304"/>
                </a:cubicBezTo>
                <a:cubicBezTo>
                  <a:pt x="1938" y="7304"/>
                  <a:pt x="1674" y="7355"/>
                  <a:pt x="1410" y="7458"/>
                </a:cubicBezTo>
                <a:cubicBezTo>
                  <a:pt x="536" y="7762"/>
                  <a:pt x="1" y="8493"/>
                  <a:pt x="215" y="9064"/>
                </a:cubicBezTo>
                <a:cubicBezTo>
                  <a:pt x="361" y="9454"/>
                  <a:pt x="816" y="9678"/>
                  <a:pt x="1362" y="9678"/>
                </a:cubicBezTo>
                <a:cubicBezTo>
                  <a:pt x="1615" y="9678"/>
                  <a:pt x="1888" y="9630"/>
                  <a:pt x="2160" y="9528"/>
                </a:cubicBezTo>
                <a:cubicBezTo>
                  <a:pt x="2945" y="9261"/>
                  <a:pt x="3444" y="8636"/>
                  <a:pt x="3391" y="8101"/>
                </a:cubicBezTo>
                <a:lnTo>
                  <a:pt x="3391" y="2552"/>
                </a:lnTo>
                <a:lnTo>
                  <a:pt x="8851" y="1285"/>
                </a:lnTo>
                <a:lnTo>
                  <a:pt x="8851" y="6138"/>
                </a:lnTo>
                <a:cubicBezTo>
                  <a:pt x="8723" y="6106"/>
                  <a:pt x="8587" y="6090"/>
                  <a:pt x="8444" y="6090"/>
                </a:cubicBezTo>
                <a:cubicBezTo>
                  <a:pt x="8188" y="6090"/>
                  <a:pt x="7913" y="6142"/>
                  <a:pt x="7637" y="6245"/>
                </a:cubicBezTo>
                <a:cubicBezTo>
                  <a:pt x="6781" y="6566"/>
                  <a:pt x="6246" y="7280"/>
                  <a:pt x="6460" y="7851"/>
                </a:cubicBezTo>
                <a:cubicBezTo>
                  <a:pt x="6608" y="8246"/>
                  <a:pt x="7064" y="8470"/>
                  <a:pt x="7621" y="8470"/>
                </a:cubicBezTo>
                <a:cubicBezTo>
                  <a:pt x="7868" y="8470"/>
                  <a:pt x="8135" y="8426"/>
                  <a:pt x="8405" y="8333"/>
                </a:cubicBezTo>
                <a:cubicBezTo>
                  <a:pt x="9118" y="8065"/>
                  <a:pt x="9600" y="7530"/>
                  <a:pt x="9636" y="7030"/>
                </a:cubicBezTo>
                <a:lnTo>
                  <a:pt x="963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8" name="Google Shape;2158;p37"/>
          <p:cNvSpPr/>
          <p:nvPr/>
        </p:nvSpPr>
        <p:spPr>
          <a:xfrm>
            <a:off x="6776032" y="3664863"/>
            <a:ext cx="351487" cy="362475"/>
          </a:xfrm>
          <a:custGeom>
            <a:rect b="b" l="l" r="r" t="t"/>
            <a:pathLst>
              <a:path extrusionOk="0" h="10636" w="10635">
                <a:moveTo>
                  <a:pt x="4622" y="1"/>
                </a:moveTo>
                <a:lnTo>
                  <a:pt x="3088" y="1518"/>
                </a:lnTo>
                <a:cubicBezTo>
                  <a:pt x="2736" y="1869"/>
                  <a:pt x="3337" y="2464"/>
                  <a:pt x="3833" y="2464"/>
                </a:cubicBezTo>
                <a:cubicBezTo>
                  <a:pt x="3840" y="2464"/>
                  <a:pt x="3848" y="2463"/>
                  <a:pt x="3855" y="2463"/>
                </a:cubicBezTo>
                <a:cubicBezTo>
                  <a:pt x="3868" y="2463"/>
                  <a:pt x="3881" y="2462"/>
                  <a:pt x="3895" y="2462"/>
                </a:cubicBezTo>
                <a:cubicBezTo>
                  <a:pt x="4739" y="2462"/>
                  <a:pt x="5041" y="3580"/>
                  <a:pt x="4426" y="4230"/>
                </a:cubicBezTo>
                <a:lnTo>
                  <a:pt x="4336" y="4319"/>
                </a:lnTo>
                <a:cubicBezTo>
                  <a:pt x="4098" y="4545"/>
                  <a:pt x="3794" y="4649"/>
                  <a:pt x="3504" y="4649"/>
                </a:cubicBezTo>
                <a:cubicBezTo>
                  <a:pt x="2994" y="4649"/>
                  <a:pt x="2529" y="4324"/>
                  <a:pt x="2552" y="3766"/>
                </a:cubicBezTo>
                <a:cubicBezTo>
                  <a:pt x="2566" y="3371"/>
                  <a:pt x="2190" y="2909"/>
                  <a:pt x="1856" y="2909"/>
                </a:cubicBezTo>
                <a:cubicBezTo>
                  <a:pt x="1767" y="2909"/>
                  <a:pt x="1681" y="2942"/>
                  <a:pt x="1607" y="3016"/>
                </a:cubicBezTo>
                <a:lnTo>
                  <a:pt x="1" y="4622"/>
                </a:lnTo>
                <a:lnTo>
                  <a:pt x="2249" y="6888"/>
                </a:lnTo>
                <a:cubicBezTo>
                  <a:pt x="2624" y="7245"/>
                  <a:pt x="1999" y="7834"/>
                  <a:pt x="1500" y="7834"/>
                </a:cubicBezTo>
                <a:cubicBezTo>
                  <a:pt x="1493" y="7834"/>
                  <a:pt x="1486" y="7834"/>
                  <a:pt x="1479" y="7834"/>
                </a:cubicBezTo>
                <a:cubicBezTo>
                  <a:pt x="621" y="7834"/>
                  <a:pt x="327" y="8963"/>
                  <a:pt x="964" y="9618"/>
                </a:cubicBezTo>
                <a:lnTo>
                  <a:pt x="1053" y="9707"/>
                </a:lnTo>
                <a:cubicBezTo>
                  <a:pt x="1282" y="9930"/>
                  <a:pt x="1573" y="10032"/>
                  <a:pt x="1851" y="10032"/>
                </a:cubicBezTo>
                <a:cubicBezTo>
                  <a:pt x="2352" y="10032"/>
                  <a:pt x="2814" y="9699"/>
                  <a:pt x="2802" y="9136"/>
                </a:cubicBezTo>
                <a:cubicBezTo>
                  <a:pt x="2788" y="8740"/>
                  <a:pt x="3168" y="8264"/>
                  <a:pt x="3503" y="8264"/>
                </a:cubicBezTo>
                <a:cubicBezTo>
                  <a:pt x="3590" y="8264"/>
                  <a:pt x="3674" y="8296"/>
                  <a:pt x="3748" y="8369"/>
                </a:cubicBezTo>
                <a:lnTo>
                  <a:pt x="6014" y="10635"/>
                </a:lnTo>
                <a:lnTo>
                  <a:pt x="7637" y="9011"/>
                </a:lnTo>
                <a:cubicBezTo>
                  <a:pt x="7994" y="8655"/>
                  <a:pt x="7388" y="8066"/>
                  <a:pt x="6870" y="8066"/>
                </a:cubicBezTo>
                <a:cubicBezTo>
                  <a:pt x="6857" y="8066"/>
                  <a:pt x="6843" y="8067"/>
                  <a:pt x="6830" y="8067"/>
                </a:cubicBezTo>
                <a:cubicBezTo>
                  <a:pt x="5986" y="8067"/>
                  <a:pt x="5684" y="6967"/>
                  <a:pt x="6299" y="6317"/>
                </a:cubicBezTo>
                <a:lnTo>
                  <a:pt x="6388" y="6228"/>
                </a:lnTo>
                <a:cubicBezTo>
                  <a:pt x="6624" y="5999"/>
                  <a:pt x="6932" y="5892"/>
                  <a:pt x="7225" y="5892"/>
                </a:cubicBezTo>
                <a:cubicBezTo>
                  <a:pt x="7732" y="5892"/>
                  <a:pt x="8195" y="6210"/>
                  <a:pt x="8173" y="6763"/>
                </a:cubicBezTo>
                <a:cubicBezTo>
                  <a:pt x="8159" y="7173"/>
                  <a:pt x="8535" y="7638"/>
                  <a:pt x="8870" y="7638"/>
                </a:cubicBezTo>
                <a:cubicBezTo>
                  <a:pt x="8958" y="7638"/>
                  <a:pt x="9044" y="7605"/>
                  <a:pt x="9118" y="7531"/>
                </a:cubicBezTo>
                <a:lnTo>
                  <a:pt x="10635" y="6014"/>
                </a:lnTo>
                <a:lnTo>
                  <a:pt x="8369" y="3748"/>
                </a:lnTo>
                <a:cubicBezTo>
                  <a:pt x="8017" y="3396"/>
                  <a:pt x="8601" y="2802"/>
                  <a:pt x="9114" y="2802"/>
                </a:cubicBezTo>
                <a:cubicBezTo>
                  <a:pt x="9121" y="2802"/>
                  <a:pt x="9129" y="2802"/>
                  <a:pt x="9136" y="2802"/>
                </a:cubicBezTo>
                <a:cubicBezTo>
                  <a:pt x="9149" y="2803"/>
                  <a:pt x="9162" y="2803"/>
                  <a:pt x="9175" y="2803"/>
                </a:cubicBezTo>
                <a:cubicBezTo>
                  <a:pt x="10019" y="2803"/>
                  <a:pt x="10287" y="1668"/>
                  <a:pt x="9671" y="1036"/>
                </a:cubicBezTo>
                <a:lnTo>
                  <a:pt x="9582" y="929"/>
                </a:lnTo>
                <a:cubicBezTo>
                  <a:pt x="9353" y="706"/>
                  <a:pt x="9061" y="604"/>
                  <a:pt x="8781" y="604"/>
                </a:cubicBezTo>
                <a:cubicBezTo>
                  <a:pt x="8275" y="604"/>
                  <a:pt x="7811" y="937"/>
                  <a:pt x="7834" y="1500"/>
                </a:cubicBezTo>
                <a:cubicBezTo>
                  <a:pt x="7834" y="1909"/>
                  <a:pt x="7465" y="2374"/>
                  <a:pt x="7135" y="2374"/>
                </a:cubicBezTo>
                <a:cubicBezTo>
                  <a:pt x="7047" y="2374"/>
                  <a:pt x="6963" y="2342"/>
                  <a:pt x="6888" y="2267"/>
                </a:cubicBezTo>
                <a:lnTo>
                  <a:pt x="4622"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9" name="Google Shape;2159;p37"/>
          <p:cNvSpPr/>
          <p:nvPr/>
        </p:nvSpPr>
        <p:spPr>
          <a:xfrm>
            <a:off x="7285385" y="3664574"/>
            <a:ext cx="351487" cy="363054"/>
          </a:xfrm>
          <a:custGeom>
            <a:rect b="b" l="l" r="r" t="t"/>
            <a:pathLst>
              <a:path extrusionOk="0" h="10653" w="10635">
                <a:moveTo>
                  <a:pt x="5318" y="0"/>
                </a:moveTo>
                <a:lnTo>
                  <a:pt x="3980" y="3997"/>
                </a:lnTo>
                <a:lnTo>
                  <a:pt x="1" y="3997"/>
                </a:lnTo>
                <a:lnTo>
                  <a:pt x="3052" y="6655"/>
                </a:lnTo>
                <a:lnTo>
                  <a:pt x="1856" y="10652"/>
                </a:lnTo>
                <a:lnTo>
                  <a:pt x="5318" y="8261"/>
                </a:lnTo>
                <a:lnTo>
                  <a:pt x="8779" y="10652"/>
                </a:lnTo>
                <a:lnTo>
                  <a:pt x="7584" y="6655"/>
                </a:lnTo>
                <a:lnTo>
                  <a:pt x="10635" y="3997"/>
                </a:lnTo>
                <a:lnTo>
                  <a:pt x="6656" y="3997"/>
                </a:lnTo>
                <a:lnTo>
                  <a:pt x="5318"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0" name="Google Shape;2160;p37"/>
          <p:cNvSpPr/>
          <p:nvPr/>
        </p:nvSpPr>
        <p:spPr>
          <a:xfrm>
            <a:off x="7794738" y="3657024"/>
            <a:ext cx="340283" cy="420206"/>
          </a:xfrm>
          <a:custGeom>
            <a:rect b="b" l="l" r="r" t="t"/>
            <a:pathLst>
              <a:path extrusionOk="0" h="12330" w="10296">
                <a:moveTo>
                  <a:pt x="8993" y="3622"/>
                </a:moveTo>
                <a:cubicBezTo>
                  <a:pt x="7798" y="2320"/>
                  <a:pt x="6513" y="3212"/>
                  <a:pt x="5532" y="3444"/>
                </a:cubicBezTo>
                <a:cubicBezTo>
                  <a:pt x="5514" y="3123"/>
                  <a:pt x="5425" y="2819"/>
                  <a:pt x="5335" y="2552"/>
                </a:cubicBezTo>
                <a:cubicBezTo>
                  <a:pt x="5746" y="2516"/>
                  <a:pt x="6352" y="2373"/>
                  <a:pt x="6781" y="1927"/>
                </a:cubicBezTo>
                <a:cubicBezTo>
                  <a:pt x="7476" y="1249"/>
                  <a:pt x="7405" y="72"/>
                  <a:pt x="7405" y="72"/>
                </a:cubicBezTo>
                <a:cubicBezTo>
                  <a:pt x="7405" y="72"/>
                  <a:pt x="6228" y="0"/>
                  <a:pt x="5549" y="696"/>
                </a:cubicBezTo>
                <a:cubicBezTo>
                  <a:pt x="5228" y="1017"/>
                  <a:pt x="5068" y="1446"/>
                  <a:pt x="4996" y="1820"/>
                </a:cubicBezTo>
                <a:cubicBezTo>
                  <a:pt x="4408" y="821"/>
                  <a:pt x="3551" y="321"/>
                  <a:pt x="3498" y="268"/>
                </a:cubicBezTo>
                <a:lnTo>
                  <a:pt x="3087" y="946"/>
                </a:lnTo>
                <a:cubicBezTo>
                  <a:pt x="3105" y="964"/>
                  <a:pt x="4532" y="1856"/>
                  <a:pt x="4747" y="3426"/>
                </a:cubicBezTo>
                <a:cubicBezTo>
                  <a:pt x="3765" y="3176"/>
                  <a:pt x="2463" y="2320"/>
                  <a:pt x="1285" y="3622"/>
                </a:cubicBezTo>
                <a:cubicBezTo>
                  <a:pt x="0" y="5032"/>
                  <a:pt x="1107" y="12330"/>
                  <a:pt x="5157" y="10313"/>
                </a:cubicBezTo>
                <a:cubicBezTo>
                  <a:pt x="9207" y="12330"/>
                  <a:pt x="10296" y="5050"/>
                  <a:pt x="8993" y="3622"/>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1" name="Google Shape;2161;p37"/>
          <p:cNvSpPr/>
          <p:nvPr/>
        </p:nvSpPr>
        <p:spPr>
          <a:xfrm>
            <a:off x="8408731" y="3713485"/>
            <a:ext cx="298441" cy="344344"/>
          </a:xfrm>
          <a:custGeom>
            <a:rect b="b" l="l" r="r" t="t"/>
            <a:pathLst>
              <a:path extrusionOk="0" h="10104" w="9030">
                <a:moveTo>
                  <a:pt x="3676" y="0"/>
                </a:moveTo>
                <a:cubicBezTo>
                  <a:pt x="5264" y="1392"/>
                  <a:pt x="5871" y="3693"/>
                  <a:pt x="5032" y="5763"/>
                </a:cubicBezTo>
                <a:cubicBezTo>
                  <a:pt x="4223" y="7720"/>
                  <a:pt x="2328" y="8879"/>
                  <a:pt x="345" y="8879"/>
                </a:cubicBezTo>
                <a:cubicBezTo>
                  <a:pt x="230" y="8879"/>
                  <a:pt x="116" y="8876"/>
                  <a:pt x="1" y="8868"/>
                </a:cubicBezTo>
                <a:lnTo>
                  <a:pt x="1" y="8868"/>
                </a:lnTo>
                <a:cubicBezTo>
                  <a:pt x="393" y="9207"/>
                  <a:pt x="857" y="9510"/>
                  <a:pt x="1357" y="9724"/>
                </a:cubicBezTo>
                <a:cubicBezTo>
                  <a:pt x="1988" y="9981"/>
                  <a:pt x="2642" y="10103"/>
                  <a:pt x="3284" y="10103"/>
                </a:cubicBezTo>
                <a:cubicBezTo>
                  <a:pt x="5276" y="10103"/>
                  <a:pt x="7163" y="8932"/>
                  <a:pt x="7959" y="6977"/>
                </a:cubicBezTo>
                <a:cubicBezTo>
                  <a:pt x="9029" y="4407"/>
                  <a:pt x="7816" y="1463"/>
                  <a:pt x="5229" y="375"/>
                </a:cubicBezTo>
                <a:cubicBezTo>
                  <a:pt x="4711" y="178"/>
                  <a:pt x="4194" y="54"/>
                  <a:pt x="367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162" name="Google Shape;2162;p37"/>
          <p:cNvGrpSpPr/>
          <p:nvPr/>
        </p:nvGrpSpPr>
        <p:grpSpPr>
          <a:xfrm>
            <a:off x="8933824" y="3717916"/>
            <a:ext cx="327294" cy="334632"/>
            <a:chOff x="5717150" y="2098500"/>
            <a:chExt cx="247575" cy="245475"/>
          </a:xfrm>
        </p:grpSpPr>
        <p:sp>
          <p:nvSpPr>
            <p:cNvPr id="2163" name="Google Shape;2163;p37"/>
            <p:cNvSpPr/>
            <p:nvPr/>
          </p:nvSpPr>
          <p:spPr>
            <a:xfrm>
              <a:off x="5717150" y="2098500"/>
              <a:ext cx="135175" cy="132800"/>
            </a:xfrm>
            <a:custGeom>
              <a:rect b="b" l="l" r="r" t="t"/>
              <a:pathLst>
                <a:path extrusionOk="0" h="5312" w="5407">
                  <a:moveTo>
                    <a:pt x="2694" y="1"/>
                  </a:moveTo>
                  <a:cubicBezTo>
                    <a:pt x="2534" y="1"/>
                    <a:pt x="2409" y="108"/>
                    <a:pt x="2355" y="251"/>
                  </a:cubicBezTo>
                  <a:lnTo>
                    <a:pt x="1963" y="1428"/>
                  </a:lnTo>
                  <a:cubicBezTo>
                    <a:pt x="1909" y="1589"/>
                    <a:pt x="1785" y="1696"/>
                    <a:pt x="1624" y="1696"/>
                  </a:cubicBezTo>
                  <a:lnTo>
                    <a:pt x="393" y="1696"/>
                  </a:lnTo>
                  <a:cubicBezTo>
                    <a:pt x="250" y="1696"/>
                    <a:pt x="89" y="1785"/>
                    <a:pt x="54" y="1928"/>
                  </a:cubicBezTo>
                  <a:cubicBezTo>
                    <a:pt x="0" y="2071"/>
                    <a:pt x="36" y="2231"/>
                    <a:pt x="161" y="2338"/>
                  </a:cubicBezTo>
                  <a:lnTo>
                    <a:pt x="589" y="2713"/>
                  </a:lnTo>
                  <a:lnTo>
                    <a:pt x="1124" y="3195"/>
                  </a:lnTo>
                  <a:cubicBezTo>
                    <a:pt x="1178" y="3248"/>
                    <a:pt x="1214" y="3302"/>
                    <a:pt x="1231" y="3373"/>
                  </a:cubicBezTo>
                  <a:cubicBezTo>
                    <a:pt x="1249" y="3444"/>
                    <a:pt x="1249" y="3516"/>
                    <a:pt x="1231" y="3587"/>
                  </a:cubicBezTo>
                  <a:lnTo>
                    <a:pt x="857" y="4836"/>
                  </a:lnTo>
                  <a:cubicBezTo>
                    <a:pt x="803" y="4979"/>
                    <a:pt x="857" y="5139"/>
                    <a:pt x="999" y="5229"/>
                  </a:cubicBezTo>
                  <a:cubicBezTo>
                    <a:pt x="1055" y="5285"/>
                    <a:pt x="1131" y="5311"/>
                    <a:pt x="1211" y="5311"/>
                  </a:cubicBezTo>
                  <a:cubicBezTo>
                    <a:pt x="1283" y="5311"/>
                    <a:pt x="1360" y="5289"/>
                    <a:pt x="1428" y="5247"/>
                  </a:cubicBezTo>
                  <a:lnTo>
                    <a:pt x="2480" y="4497"/>
                  </a:lnTo>
                  <a:cubicBezTo>
                    <a:pt x="2543" y="4453"/>
                    <a:pt x="2619" y="4430"/>
                    <a:pt x="2692" y="4430"/>
                  </a:cubicBezTo>
                  <a:cubicBezTo>
                    <a:pt x="2766" y="4430"/>
                    <a:pt x="2837" y="4453"/>
                    <a:pt x="2891" y="4497"/>
                  </a:cubicBezTo>
                  <a:lnTo>
                    <a:pt x="3961" y="5247"/>
                  </a:lnTo>
                  <a:cubicBezTo>
                    <a:pt x="4021" y="5289"/>
                    <a:pt x="4093" y="5311"/>
                    <a:pt x="4165" y="5311"/>
                  </a:cubicBezTo>
                  <a:cubicBezTo>
                    <a:pt x="4244" y="5311"/>
                    <a:pt x="4324" y="5285"/>
                    <a:pt x="4390" y="5229"/>
                  </a:cubicBezTo>
                  <a:cubicBezTo>
                    <a:pt x="4514" y="5139"/>
                    <a:pt x="4550" y="4979"/>
                    <a:pt x="4532" y="4836"/>
                  </a:cubicBezTo>
                  <a:lnTo>
                    <a:pt x="4158" y="3587"/>
                  </a:lnTo>
                  <a:cubicBezTo>
                    <a:pt x="4122" y="3444"/>
                    <a:pt x="4158" y="3302"/>
                    <a:pt x="4265" y="3195"/>
                  </a:cubicBezTo>
                  <a:lnTo>
                    <a:pt x="5246" y="2338"/>
                  </a:lnTo>
                  <a:cubicBezTo>
                    <a:pt x="5353" y="2231"/>
                    <a:pt x="5407" y="2071"/>
                    <a:pt x="5353" y="1928"/>
                  </a:cubicBezTo>
                  <a:cubicBezTo>
                    <a:pt x="5282" y="1785"/>
                    <a:pt x="5157" y="1696"/>
                    <a:pt x="4996" y="1696"/>
                  </a:cubicBezTo>
                  <a:lnTo>
                    <a:pt x="3783" y="1696"/>
                  </a:lnTo>
                  <a:cubicBezTo>
                    <a:pt x="3622" y="1696"/>
                    <a:pt x="3480" y="1589"/>
                    <a:pt x="3426" y="1428"/>
                  </a:cubicBezTo>
                  <a:lnTo>
                    <a:pt x="3051" y="251"/>
                  </a:lnTo>
                  <a:cubicBezTo>
                    <a:pt x="2998" y="108"/>
                    <a:pt x="2855" y="1"/>
                    <a:pt x="269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4" name="Google Shape;2164;p37"/>
            <p:cNvSpPr/>
            <p:nvPr/>
          </p:nvSpPr>
          <p:spPr>
            <a:xfrm>
              <a:off x="5857650" y="2158275"/>
              <a:ext cx="107075" cy="106075"/>
            </a:xfrm>
            <a:custGeom>
              <a:rect b="b" l="l" r="r" t="t"/>
              <a:pathLst>
                <a:path extrusionOk="0" h="4243" w="4283">
                  <a:moveTo>
                    <a:pt x="2124" y="1"/>
                  </a:moveTo>
                  <a:cubicBezTo>
                    <a:pt x="2017" y="1"/>
                    <a:pt x="1892" y="72"/>
                    <a:pt x="1856" y="197"/>
                  </a:cubicBezTo>
                  <a:lnTo>
                    <a:pt x="1553" y="1160"/>
                  </a:lnTo>
                  <a:cubicBezTo>
                    <a:pt x="1499" y="1268"/>
                    <a:pt x="1392" y="1357"/>
                    <a:pt x="1268" y="1357"/>
                  </a:cubicBezTo>
                  <a:lnTo>
                    <a:pt x="304" y="1357"/>
                  </a:lnTo>
                  <a:cubicBezTo>
                    <a:pt x="179" y="1357"/>
                    <a:pt x="72" y="1428"/>
                    <a:pt x="36" y="1553"/>
                  </a:cubicBezTo>
                  <a:cubicBezTo>
                    <a:pt x="1" y="1678"/>
                    <a:pt x="19" y="1785"/>
                    <a:pt x="108" y="1874"/>
                  </a:cubicBezTo>
                  <a:lnTo>
                    <a:pt x="465" y="2177"/>
                  </a:lnTo>
                  <a:lnTo>
                    <a:pt x="893" y="2570"/>
                  </a:lnTo>
                  <a:cubicBezTo>
                    <a:pt x="928" y="2606"/>
                    <a:pt x="964" y="2659"/>
                    <a:pt x="1000" y="2713"/>
                  </a:cubicBezTo>
                  <a:cubicBezTo>
                    <a:pt x="1000" y="2766"/>
                    <a:pt x="1000" y="2820"/>
                    <a:pt x="1000" y="2891"/>
                  </a:cubicBezTo>
                  <a:lnTo>
                    <a:pt x="661" y="3873"/>
                  </a:lnTo>
                  <a:cubicBezTo>
                    <a:pt x="643" y="3980"/>
                    <a:pt x="661" y="4122"/>
                    <a:pt x="768" y="4176"/>
                  </a:cubicBezTo>
                  <a:cubicBezTo>
                    <a:pt x="830" y="4220"/>
                    <a:pt x="893" y="4243"/>
                    <a:pt x="951" y="4243"/>
                  </a:cubicBezTo>
                  <a:cubicBezTo>
                    <a:pt x="1009" y="4243"/>
                    <a:pt x="1062" y="4220"/>
                    <a:pt x="1107" y="4176"/>
                  </a:cubicBezTo>
                  <a:lnTo>
                    <a:pt x="1963" y="3587"/>
                  </a:lnTo>
                  <a:cubicBezTo>
                    <a:pt x="2008" y="3551"/>
                    <a:pt x="2066" y="3534"/>
                    <a:pt x="2126" y="3534"/>
                  </a:cubicBezTo>
                  <a:cubicBezTo>
                    <a:pt x="2186" y="3534"/>
                    <a:pt x="2249" y="3551"/>
                    <a:pt x="2302" y="3587"/>
                  </a:cubicBezTo>
                  <a:lnTo>
                    <a:pt x="3141" y="4176"/>
                  </a:lnTo>
                  <a:cubicBezTo>
                    <a:pt x="3195" y="4220"/>
                    <a:pt x="3257" y="4243"/>
                    <a:pt x="3319" y="4243"/>
                  </a:cubicBezTo>
                  <a:cubicBezTo>
                    <a:pt x="3382" y="4243"/>
                    <a:pt x="3444" y="4220"/>
                    <a:pt x="3498" y="4176"/>
                  </a:cubicBezTo>
                  <a:cubicBezTo>
                    <a:pt x="3605" y="4104"/>
                    <a:pt x="3641" y="3980"/>
                    <a:pt x="3605" y="3855"/>
                  </a:cubicBezTo>
                  <a:lnTo>
                    <a:pt x="3302" y="2856"/>
                  </a:lnTo>
                  <a:cubicBezTo>
                    <a:pt x="3284" y="2748"/>
                    <a:pt x="3302" y="2624"/>
                    <a:pt x="3391" y="2552"/>
                  </a:cubicBezTo>
                  <a:lnTo>
                    <a:pt x="4158" y="1874"/>
                  </a:lnTo>
                  <a:cubicBezTo>
                    <a:pt x="4247" y="1785"/>
                    <a:pt x="4283" y="1660"/>
                    <a:pt x="4229" y="1553"/>
                  </a:cubicBezTo>
                  <a:cubicBezTo>
                    <a:pt x="4194" y="1428"/>
                    <a:pt x="4104" y="1375"/>
                    <a:pt x="3980" y="1357"/>
                  </a:cubicBezTo>
                  <a:lnTo>
                    <a:pt x="2998" y="1357"/>
                  </a:lnTo>
                  <a:cubicBezTo>
                    <a:pt x="2873" y="1357"/>
                    <a:pt x="2766" y="1268"/>
                    <a:pt x="2731" y="1160"/>
                  </a:cubicBezTo>
                  <a:lnTo>
                    <a:pt x="2409" y="197"/>
                  </a:lnTo>
                  <a:cubicBezTo>
                    <a:pt x="2374" y="72"/>
                    <a:pt x="2267" y="1"/>
                    <a:pt x="212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5" name="Google Shape;2165;p37"/>
            <p:cNvSpPr/>
            <p:nvPr/>
          </p:nvSpPr>
          <p:spPr>
            <a:xfrm>
              <a:off x="5790750" y="2264450"/>
              <a:ext cx="80750" cy="79525"/>
            </a:xfrm>
            <a:custGeom>
              <a:rect b="b" l="l" r="r" t="t"/>
              <a:pathLst>
                <a:path extrusionOk="0" h="3181" w="3230">
                  <a:moveTo>
                    <a:pt x="1606" y="0"/>
                  </a:moveTo>
                  <a:cubicBezTo>
                    <a:pt x="1517" y="0"/>
                    <a:pt x="1446" y="72"/>
                    <a:pt x="1410" y="143"/>
                  </a:cubicBezTo>
                  <a:lnTo>
                    <a:pt x="1160" y="857"/>
                  </a:lnTo>
                  <a:cubicBezTo>
                    <a:pt x="1142" y="964"/>
                    <a:pt x="1053" y="1017"/>
                    <a:pt x="964" y="1017"/>
                  </a:cubicBezTo>
                  <a:lnTo>
                    <a:pt x="232" y="1017"/>
                  </a:lnTo>
                  <a:cubicBezTo>
                    <a:pt x="143" y="1017"/>
                    <a:pt x="54" y="1071"/>
                    <a:pt x="36" y="1160"/>
                  </a:cubicBezTo>
                  <a:cubicBezTo>
                    <a:pt x="0" y="1231"/>
                    <a:pt x="36" y="1338"/>
                    <a:pt x="107" y="1392"/>
                  </a:cubicBezTo>
                  <a:lnTo>
                    <a:pt x="357" y="1624"/>
                  </a:lnTo>
                  <a:lnTo>
                    <a:pt x="678" y="1927"/>
                  </a:lnTo>
                  <a:cubicBezTo>
                    <a:pt x="696" y="1945"/>
                    <a:pt x="732" y="1981"/>
                    <a:pt x="732" y="2034"/>
                  </a:cubicBezTo>
                  <a:cubicBezTo>
                    <a:pt x="750" y="2070"/>
                    <a:pt x="750" y="2106"/>
                    <a:pt x="732" y="2141"/>
                  </a:cubicBezTo>
                  <a:lnTo>
                    <a:pt x="518" y="2909"/>
                  </a:lnTo>
                  <a:cubicBezTo>
                    <a:pt x="482" y="2998"/>
                    <a:pt x="518" y="3087"/>
                    <a:pt x="589" y="3141"/>
                  </a:cubicBezTo>
                  <a:cubicBezTo>
                    <a:pt x="634" y="3167"/>
                    <a:pt x="678" y="3181"/>
                    <a:pt x="723" y="3181"/>
                  </a:cubicBezTo>
                  <a:cubicBezTo>
                    <a:pt x="768" y="3181"/>
                    <a:pt x="812" y="3167"/>
                    <a:pt x="857" y="3141"/>
                  </a:cubicBezTo>
                  <a:lnTo>
                    <a:pt x="1481" y="2694"/>
                  </a:lnTo>
                  <a:cubicBezTo>
                    <a:pt x="1526" y="2668"/>
                    <a:pt x="1570" y="2654"/>
                    <a:pt x="1613" y="2654"/>
                  </a:cubicBezTo>
                  <a:cubicBezTo>
                    <a:pt x="1655" y="2654"/>
                    <a:pt x="1695" y="2668"/>
                    <a:pt x="1731" y="2694"/>
                  </a:cubicBezTo>
                  <a:lnTo>
                    <a:pt x="2373" y="3141"/>
                  </a:lnTo>
                  <a:cubicBezTo>
                    <a:pt x="2418" y="3167"/>
                    <a:pt x="2463" y="3181"/>
                    <a:pt x="2505" y="3181"/>
                  </a:cubicBezTo>
                  <a:cubicBezTo>
                    <a:pt x="2547" y="3181"/>
                    <a:pt x="2587" y="3167"/>
                    <a:pt x="2623" y="3141"/>
                  </a:cubicBezTo>
                  <a:cubicBezTo>
                    <a:pt x="2712" y="3087"/>
                    <a:pt x="2730" y="2980"/>
                    <a:pt x="2712" y="2909"/>
                  </a:cubicBezTo>
                  <a:lnTo>
                    <a:pt x="2480" y="2141"/>
                  </a:lnTo>
                  <a:cubicBezTo>
                    <a:pt x="2463" y="2070"/>
                    <a:pt x="2480" y="1963"/>
                    <a:pt x="2552" y="1927"/>
                  </a:cubicBezTo>
                  <a:lnTo>
                    <a:pt x="3141" y="1410"/>
                  </a:lnTo>
                  <a:cubicBezTo>
                    <a:pt x="3194" y="1338"/>
                    <a:pt x="3230" y="1249"/>
                    <a:pt x="3194" y="1178"/>
                  </a:cubicBezTo>
                  <a:cubicBezTo>
                    <a:pt x="3176" y="1106"/>
                    <a:pt x="3069" y="1035"/>
                    <a:pt x="2998" y="1035"/>
                  </a:cubicBezTo>
                  <a:lnTo>
                    <a:pt x="2266" y="1035"/>
                  </a:lnTo>
                  <a:cubicBezTo>
                    <a:pt x="2177" y="1035"/>
                    <a:pt x="2088" y="964"/>
                    <a:pt x="2070" y="875"/>
                  </a:cubicBezTo>
                  <a:lnTo>
                    <a:pt x="1838" y="161"/>
                  </a:lnTo>
                  <a:cubicBezTo>
                    <a:pt x="1785" y="72"/>
                    <a:pt x="1713" y="0"/>
                    <a:pt x="160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66" name="Google Shape;2166;p37"/>
          <p:cNvSpPr/>
          <p:nvPr/>
        </p:nvSpPr>
        <p:spPr>
          <a:xfrm>
            <a:off x="9483441" y="3650888"/>
            <a:ext cx="283106" cy="390420"/>
          </a:xfrm>
          <a:custGeom>
            <a:rect b="b" l="l" r="r" t="t"/>
            <a:pathLst>
              <a:path extrusionOk="0" h="11456" w="8566">
                <a:moveTo>
                  <a:pt x="3819" y="1"/>
                </a:moveTo>
                <a:cubicBezTo>
                  <a:pt x="4800" y="1838"/>
                  <a:pt x="3301" y="3533"/>
                  <a:pt x="2463" y="4229"/>
                </a:cubicBezTo>
                <a:cubicBezTo>
                  <a:pt x="1606" y="4943"/>
                  <a:pt x="1035" y="5675"/>
                  <a:pt x="857" y="6103"/>
                </a:cubicBezTo>
                <a:cubicBezTo>
                  <a:pt x="1" y="8208"/>
                  <a:pt x="1285" y="10224"/>
                  <a:pt x="2160" y="10688"/>
                </a:cubicBezTo>
                <a:cubicBezTo>
                  <a:pt x="1767" y="9778"/>
                  <a:pt x="1392" y="8048"/>
                  <a:pt x="2962" y="6424"/>
                </a:cubicBezTo>
                <a:lnTo>
                  <a:pt x="2962" y="6424"/>
                </a:lnTo>
                <a:cubicBezTo>
                  <a:pt x="2962" y="6424"/>
                  <a:pt x="2516" y="8155"/>
                  <a:pt x="3498" y="9368"/>
                </a:cubicBezTo>
                <a:cubicBezTo>
                  <a:pt x="4479" y="10563"/>
                  <a:pt x="4461" y="11456"/>
                  <a:pt x="4461" y="11456"/>
                </a:cubicBezTo>
                <a:cubicBezTo>
                  <a:pt x="5996" y="11456"/>
                  <a:pt x="7441" y="10528"/>
                  <a:pt x="8065" y="9029"/>
                </a:cubicBezTo>
                <a:cubicBezTo>
                  <a:pt x="8529" y="8137"/>
                  <a:pt x="8565" y="6727"/>
                  <a:pt x="7941" y="5906"/>
                </a:cubicBezTo>
                <a:lnTo>
                  <a:pt x="7941" y="5906"/>
                </a:lnTo>
                <a:cubicBezTo>
                  <a:pt x="8135" y="6713"/>
                  <a:pt x="7478" y="7520"/>
                  <a:pt x="6673" y="7520"/>
                </a:cubicBezTo>
                <a:cubicBezTo>
                  <a:pt x="6516" y="7520"/>
                  <a:pt x="6354" y="7490"/>
                  <a:pt x="6192" y="7423"/>
                </a:cubicBezTo>
                <a:cubicBezTo>
                  <a:pt x="5371" y="7138"/>
                  <a:pt x="5050" y="6192"/>
                  <a:pt x="5621" y="5353"/>
                </a:cubicBezTo>
                <a:cubicBezTo>
                  <a:pt x="6924" y="3640"/>
                  <a:pt x="5960" y="928"/>
                  <a:pt x="381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7" name="Google Shape;2167;p37"/>
          <p:cNvSpPr/>
          <p:nvPr/>
        </p:nvSpPr>
        <p:spPr>
          <a:xfrm>
            <a:off x="2519500" y="4449599"/>
            <a:ext cx="369169" cy="253623"/>
          </a:xfrm>
          <a:custGeom>
            <a:rect b="b" l="l" r="r" t="t"/>
            <a:pathLst>
              <a:path extrusionOk="0" h="7442" w="11170">
                <a:moveTo>
                  <a:pt x="6240" y="0"/>
                </a:moveTo>
                <a:cubicBezTo>
                  <a:pt x="6189" y="0"/>
                  <a:pt x="6136" y="6"/>
                  <a:pt x="6085" y="19"/>
                </a:cubicBezTo>
                <a:lnTo>
                  <a:pt x="2498" y="822"/>
                </a:lnTo>
                <a:cubicBezTo>
                  <a:pt x="2373" y="858"/>
                  <a:pt x="2231" y="929"/>
                  <a:pt x="2124" y="1072"/>
                </a:cubicBezTo>
                <a:lnTo>
                  <a:pt x="999" y="2535"/>
                </a:lnTo>
                <a:lnTo>
                  <a:pt x="0" y="2535"/>
                </a:lnTo>
                <a:lnTo>
                  <a:pt x="0" y="6371"/>
                </a:lnTo>
                <a:lnTo>
                  <a:pt x="660" y="6371"/>
                </a:lnTo>
                <a:cubicBezTo>
                  <a:pt x="1606" y="6371"/>
                  <a:pt x="1677" y="7442"/>
                  <a:pt x="3462" y="7442"/>
                </a:cubicBezTo>
                <a:lnTo>
                  <a:pt x="5853" y="7442"/>
                </a:lnTo>
                <a:cubicBezTo>
                  <a:pt x="6281" y="7442"/>
                  <a:pt x="6638" y="7085"/>
                  <a:pt x="6638" y="6639"/>
                </a:cubicBezTo>
                <a:cubicBezTo>
                  <a:pt x="6638" y="6443"/>
                  <a:pt x="6566" y="6247"/>
                  <a:pt x="6441" y="6122"/>
                </a:cubicBezTo>
                <a:lnTo>
                  <a:pt x="6513" y="6122"/>
                </a:lnTo>
                <a:cubicBezTo>
                  <a:pt x="6959" y="6122"/>
                  <a:pt x="7316" y="5765"/>
                  <a:pt x="7316" y="5319"/>
                </a:cubicBezTo>
                <a:cubicBezTo>
                  <a:pt x="7316" y="5105"/>
                  <a:pt x="7227" y="4908"/>
                  <a:pt x="7084" y="4766"/>
                </a:cubicBezTo>
                <a:cubicBezTo>
                  <a:pt x="7441" y="4694"/>
                  <a:pt x="7708" y="4355"/>
                  <a:pt x="7708" y="3981"/>
                </a:cubicBezTo>
                <a:cubicBezTo>
                  <a:pt x="7708" y="3552"/>
                  <a:pt x="7351" y="3195"/>
                  <a:pt x="6905" y="3195"/>
                </a:cubicBezTo>
                <a:lnTo>
                  <a:pt x="10492" y="3195"/>
                </a:lnTo>
                <a:cubicBezTo>
                  <a:pt x="10866" y="3195"/>
                  <a:pt x="11170" y="2892"/>
                  <a:pt x="11170" y="2535"/>
                </a:cubicBezTo>
                <a:cubicBezTo>
                  <a:pt x="11170" y="2161"/>
                  <a:pt x="10866" y="1857"/>
                  <a:pt x="10492" y="1857"/>
                </a:cubicBezTo>
                <a:lnTo>
                  <a:pt x="3926" y="1857"/>
                </a:lnTo>
                <a:lnTo>
                  <a:pt x="6388" y="1322"/>
                </a:lnTo>
                <a:cubicBezTo>
                  <a:pt x="6745" y="1233"/>
                  <a:pt x="6977" y="876"/>
                  <a:pt x="6888" y="519"/>
                </a:cubicBezTo>
                <a:cubicBezTo>
                  <a:pt x="6827" y="214"/>
                  <a:pt x="6544" y="0"/>
                  <a:pt x="624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8" name="Google Shape;2168;p37"/>
          <p:cNvSpPr/>
          <p:nvPr/>
        </p:nvSpPr>
        <p:spPr>
          <a:xfrm>
            <a:off x="3039790" y="4430444"/>
            <a:ext cx="299036" cy="291929"/>
          </a:xfrm>
          <a:custGeom>
            <a:rect b="b" l="l" r="r" t="t"/>
            <a:pathLst>
              <a:path extrusionOk="0" h="8566" w="9048">
                <a:moveTo>
                  <a:pt x="2265" y="0"/>
                </a:moveTo>
                <a:cubicBezTo>
                  <a:pt x="1059" y="0"/>
                  <a:pt x="1" y="1180"/>
                  <a:pt x="1" y="2321"/>
                </a:cubicBezTo>
                <a:cubicBezTo>
                  <a:pt x="1" y="5104"/>
                  <a:pt x="4533" y="8566"/>
                  <a:pt x="4533" y="8566"/>
                </a:cubicBezTo>
                <a:cubicBezTo>
                  <a:pt x="4533" y="8566"/>
                  <a:pt x="9047" y="5104"/>
                  <a:pt x="9047" y="2321"/>
                </a:cubicBezTo>
                <a:cubicBezTo>
                  <a:pt x="9047" y="1180"/>
                  <a:pt x="7996" y="0"/>
                  <a:pt x="6794" y="0"/>
                </a:cubicBezTo>
                <a:cubicBezTo>
                  <a:pt x="6023" y="0"/>
                  <a:pt x="5189" y="487"/>
                  <a:pt x="4533" y="1786"/>
                </a:cubicBezTo>
                <a:cubicBezTo>
                  <a:pt x="3877" y="487"/>
                  <a:pt x="3040" y="0"/>
                  <a:pt x="226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169" name="Google Shape;2169;p37"/>
          <p:cNvGrpSpPr/>
          <p:nvPr/>
        </p:nvGrpSpPr>
        <p:grpSpPr>
          <a:xfrm>
            <a:off x="3511298" y="4358842"/>
            <a:ext cx="352082" cy="317455"/>
            <a:chOff x="6435300" y="2742175"/>
            <a:chExt cx="266325" cy="232875"/>
          </a:xfrm>
        </p:grpSpPr>
        <p:sp>
          <p:nvSpPr>
            <p:cNvPr id="2170" name="Google Shape;2170;p37"/>
            <p:cNvSpPr/>
            <p:nvPr/>
          </p:nvSpPr>
          <p:spPr>
            <a:xfrm>
              <a:off x="6518275" y="2742175"/>
              <a:ext cx="183350" cy="232875"/>
            </a:xfrm>
            <a:custGeom>
              <a:rect b="b" l="l" r="r" t="t"/>
              <a:pathLst>
                <a:path extrusionOk="0" h="9315" w="7334">
                  <a:moveTo>
                    <a:pt x="3194" y="1"/>
                  </a:moveTo>
                  <a:cubicBezTo>
                    <a:pt x="2766" y="1"/>
                    <a:pt x="2392" y="375"/>
                    <a:pt x="2392" y="804"/>
                  </a:cubicBezTo>
                  <a:cubicBezTo>
                    <a:pt x="2392" y="2838"/>
                    <a:pt x="54" y="3962"/>
                    <a:pt x="1" y="3997"/>
                  </a:cubicBezTo>
                  <a:lnTo>
                    <a:pt x="1" y="8244"/>
                  </a:lnTo>
                  <a:cubicBezTo>
                    <a:pt x="946" y="8244"/>
                    <a:pt x="1018" y="9315"/>
                    <a:pt x="2802" y="9315"/>
                  </a:cubicBezTo>
                  <a:lnTo>
                    <a:pt x="5193" y="9315"/>
                  </a:lnTo>
                  <a:cubicBezTo>
                    <a:pt x="5639" y="9315"/>
                    <a:pt x="5996" y="8958"/>
                    <a:pt x="5996" y="8512"/>
                  </a:cubicBezTo>
                  <a:cubicBezTo>
                    <a:pt x="5996" y="8315"/>
                    <a:pt x="5924" y="8119"/>
                    <a:pt x="5782" y="7976"/>
                  </a:cubicBezTo>
                  <a:lnTo>
                    <a:pt x="5853" y="7976"/>
                  </a:lnTo>
                  <a:cubicBezTo>
                    <a:pt x="6299" y="7976"/>
                    <a:pt x="6656" y="7619"/>
                    <a:pt x="6656" y="7191"/>
                  </a:cubicBezTo>
                  <a:cubicBezTo>
                    <a:pt x="6656" y="6977"/>
                    <a:pt x="6585" y="6781"/>
                    <a:pt x="6442" y="6638"/>
                  </a:cubicBezTo>
                  <a:cubicBezTo>
                    <a:pt x="6799" y="6549"/>
                    <a:pt x="7066" y="6228"/>
                    <a:pt x="7066" y="5853"/>
                  </a:cubicBezTo>
                  <a:cubicBezTo>
                    <a:pt x="7066" y="5639"/>
                    <a:pt x="6959" y="5425"/>
                    <a:pt x="6817" y="5282"/>
                  </a:cubicBezTo>
                  <a:cubicBezTo>
                    <a:pt x="7120" y="5157"/>
                    <a:pt x="7334" y="4872"/>
                    <a:pt x="7334" y="4533"/>
                  </a:cubicBezTo>
                  <a:cubicBezTo>
                    <a:pt x="7334" y="4087"/>
                    <a:pt x="6959" y="3730"/>
                    <a:pt x="6531" y="3730"/>
                  </a:cubicBezTo>
                  <a:lnTo>
                    <a:pt x="3997" y="3730"/>
                  </a:lnTo>
                  <a:cubicBezTo>
                    <a:pt x="3783" y="3730"/>
                    <a:pt x="3623" y="3569"/>
                    <a:pt x="3605" y="3337"/>
                  </a:cubicBezTo>
                  <a:cubicBezTo>
                    <a:pt x="3623" y="3105"/>
                    <a:pt x="3997" y="2624"/>
                    <a:pt x="3997" y="804"/>
                  </a:cubicBezTo>
                  <a:cubicBezTo>
                    <a:pt x="3997" y="375"/>
                    <a:pt x="3641" y="1"/>
                    <a:pt x="319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1" name="Google Shape;2171;p37"/>
            <p:cNvSpPr/>
            <p:nvPr/>
          </p:nvSpPr>
          <p:spPr>
            <a:xfrm>
              <a:off x="6435300" y="2825150"/>
              <a:ext cx="62925" cy="140075"/>
            </a:xfrm>
            <a:custGeom>
              <a:rect b="b" l="l" r="r" t="t"/>
              <a:pathLst>
                <a:path extrusionOk="0" h="5603" w="2517">
                  <a:moveTo>
                    <a:pt x="1" y="0"/>
                  </a:moveTo>
                  <a:lnTo>
                    <a:pt x="1" y="5603"/>
                  </a:lnTo>
                  <a:lnTo>
                    <a:pt x="1999" y="5603"/>
                  </a:lnTo>
                  <a:cubicBezTo>
                    <a:pt x="2285" y="5603"/>
                    <a:pt x="2517" y="5371"/>
                    <a:pt x="2517" y="5068"/>
                  </a:cubicBezTo>
                  <a:lnTo>
                    <a:pt x="2517" y="536"/>
                  </a:lnTo>
                  <a:cubicBezTo>
                    <a:pt x="2517" y="250"/>
                    <a:pt x="2285" y="0"/>
                    <a:pt x="199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72" name="Google Shape;2172;p37"/>
          <p:cNvGrpSpPr/>
          <p:nvPr/>
        </p:nvGrpSpPr>
        <p:grpSpPr>
          <a:xfrm>
            <a:off x="4558258" y="4437967"/>
            <a:ext cx="333805" cy="344208"/>
            <a:chOff x="674800" y="2146225"/>
            <a:chExt cx="252500" cy="252500"/>
          </a:xfrm>
        </p:grpSpPr>
        <p:sp>
          <p:nvSpPr>
            <p:cNvPr id="2173" name="Google Shape;2173;p37"/>
            <p:cNvSpPr/>
            <p:nvPr/>
          </p:nvSpPr>
          <p:spPr>
            <a:xfrm>
              <a:off x="727900"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4" name="Google Shape;2174;p37"/>
            <p:cNvSpPr/>
            <p:nvPr/>
          </p:nvSpPr>
          <p:spPr>
            <a:xfrm>
              <a:off x="834500" y="2232775"/>
              <a:ext cx="39725" cy="39725"/>
            </a:xfrm>
            <a:custGeom>
              <a:rect b="b" l="l" r="r" t="t"/>
              <a:pathLst>
                <a:path extrusionOk="0" h="1589" w="1589">
                  <a:moveTo>
                    <a:pt x="786" y="0"/>
                  </a:moveTo>
                  <a:cubicBezTo>
                    <a:pt x="357" y="0"/>
                    <a:pt x="1" y="357"/>
                    <a:pt x="1" y="803"/>
                  </a:cubicBezTo>
                  <a:cubicBezTo>
                    <a:pt x="1" y="1232"/>
                    <a:pt x="357" y="1588"/>
                    <a:pt x="786" y="1588"/>
                  </a:cubicBezTo>
                  <a:cubicBezTo>
                    <a:pt x="1232" y="1588"/>
                    <a:pt x="1589" y="1232"/>
                    <a:pt x="1589" y="803"/>
                  </a:cubicBezTo>
                  <a:cubicBezTo>
                    <a:pt x="1589" y="357"/>
                    <a:pt x="1232" y="0"/>
                    <a:pt x="78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5" name="Google Shape;2175;p37"/>
            <p:cNvSpPr/>
            <p:nvPr/>
          </p:nvSpPr>
          <p:spPr>
            <a:xfrm>
              <a:off x="734150" y="2315750"/>
              <a:ext cx="134275" cy="43275"/>
            </a:xfrm>
            <a:custGeom>
              <a:rect b="b" l="l" r="r" t="t"/>
              <a:pathLst>
                <a:path extrusionOk="0" h="1731" w="5371">
                  <a:moveTo>
                    <a:pt x="268" y="0"/>
                  </a:moveTo>
                  <a:cubicBezTo>
                    <a:pt x="125" y="0"/>
                    <a:pt x="0" y="125"/>
                    <a:pt x="0" y="268"/>
                  </a:cubicBezTo>
                  <a:cubicBezTo>
                    <a:pt x="0" y="321"/>
                    <a:pt x="18" y="375"/>
                    <a:pt x="54" y="428"/>
                  </a:cubicBezTo>
                  <a:cubicBezTo>
                    <a:pt x="660" y="1231"/>
                    <a:pt x="1606" y="1731"/>
                    <a:pt x="2676" y="1731"/>
                  </a:cubicBezTo>
                  <a:cubicBezTo>
                    <a:pt x="3765" y="1731"/>
                    <a:pt x="4710" y="1231"/>
                    <a:pt x="5317" y="428"/>
                  </a:cubicBezTo>
                  <a:cubicBezTo>
                    <a:pt x="5335" y="393"/>
                    <a:pt x="5371" y="339"/>
                    <a:pt x="5371" y="268"/>
                  </a:cubicBezTo>
                  <a:cubicBezTo>
                    <a:pt x="5371" y="125"/>
                    <a:pt x="5246" y="0"/>
                    <a:pt x="5103" y="0"/>
                  </a:cubicBezTo>
                  <a:cubicBezTo>
                    <a:pt x="4996" y="0"/>
                    <a:pt x="4925" y="36"/>
                    <a:pt x="4889" y="107"/>
                  </a:cubicBezTo>
                  <a:cubicBezTo>
                    <a:pt x="4389" y="767"/>
                    <a:pt x="3586" y="1196"/>
                    <a:pt x="2676" y="1196"/>
                  </a:cubicBezTo>
                  <a:cubicBezTo>
                    <a:pt x="1784" y="1196"/>
                    <a:pt x="999" y="767"/>
                    <a:pt x="482" y="107"/>
                  </a:cubicBezTo>
                  <a:cubicBezTo>
                    <a:pt x="410" y="36"/>
                    <a:pt x="339"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6" name="Google Shape;2176;p37"/>
            <p:cNvSpPr/>
            <p:nvPr/>
          </p:nvSpPr>
          <p:spPr>
            <a:xfrm>
              <a:off x="674800" y="2146225"/>
              <a:ext cx="252500" cy="252500"/>
            </a:xfrm>
            <a:custGeom>
              <a:rect b="b" l="l" r="r" t="t"/>
              <a:pathLst>
                <a:path extrusionOk="0" h="10100" w="10100">
                  <a:moveTo>
                    <a:pt x="5050" y="536"/>
                  </a:moveTo>
                  <a:cubicBezTo>
                    <a:pt x="7548" y="536"/>
                    <a:pt x="9565" y="2570"/>
                    <a:pt x="9565" y="5050"/>
                  </a:cubicBezTo>
                  <a:cubicBezTo>
                    <a:pt x="9565" y="7548"/>
                    <a:pt x="7548" y="9565"/>
                    <a:pt x="5050" y="9565"/>
                  </a:cubicBezTo>
                  <a:cubicBezTo>
                    <a:pt x="2570" y="9565"/>
                    <a:pt x="536" y="7548"/>
                    <a:pt x="536" y="5050"/>
                  </a:cubicBezTo>
                  <a:cubicBezTo>
                    <a:pt x="536" y="2570"/>
                    <a:pt x="2570" y="536"/>
                    <a:pt x="5050" y="536"/>
                  </a:cubicBezTo>
                  <a:close/>
                  <a:moveTo>
                    <a:pt x="5050" y="1"/>
                  </a:moveTo>
                  <a:cubicBezTo>
                    <a:pt x="2267" y="1"/>
                    <a:pt x="1" y="2267"/>
                    <a:pt x="1" y="5050"/>
                  </a:cubicBezTo>
                  <a:cubicBezTo>
                    <a:pt x="1" y="7852"/>
                    <a:pt x="2267" y="10100"/>
                    <a:pt x="5050" y="10100"/>
                  </a:cubicBezTo>
                  <a:cubicBezTo>
                    <a:pt x="7834" y="10100"/>
                    <a:pt x="10100" y="7852"/>
                    <a:pt x="10100" y="5050"/>
                  </a:cubicBezTo>
                  <a:cubicBezTo>
                    <a:pt x="10100" y="2267"/>
                    <a:pt x="7834" y="1"/>
                    <a:pt x="505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77" name="Google Shape;2177;p37"/>
          <p:cNvGrpSpPr/>
          <p:nvPr/>
        </p:nvGrpSpPr>
        <p:grpSpPr>
          <a:xfrm>
            <a:off x="5085306" y="4449453"/>
            <a:ext cx="333805" cy="344208"/>
            <a:chOff x="2164225" y="2146225"/>
            <a:chExt cx="252500" cy="252500"/>
          </a:xfrm>
        </p:grpSpPr>
        <p:sp>
          <p:nvSpPr>
            <p:cNvPr id="2178" name="Google Shape;2178;p37"/>
            <p:cNvSpPr/>
            <p:nvPr/>
          </p:nvSpPr>
          <p:spPr>
            <a:xfrm>
              <a:off x="2223100" y="2305925"/>
              <a:ext cx="134750" cy="43300"/>
            </a:xfrm>
            <a:custGeom>
              <a:rect b="b" l="l" r="r" t="t"/>
              <a:pathLst>
                <a:path extrusionOk="0" h="1732" w="5390">
                  <a:moveTo>
                    <a:pt x="2695" y="1"/>
                  </a:moveTo>
                  <a:cubicBezTo>
                    <a:pt x="1624" y="1"/>
                    <a:pt x="679" y="518"/>
                    <a:pt x="72" y="1303"/>
                  </a:cubicBezTo>
                  <a:cubicBezTo>
                    <a:pt x="36" y="1339"/>
                    <a:pt x="1" y="1392"/>
                    <a:pt x="1" y="1464"/>
                  </a:cubicBezTo>
                  <a:cubicBezTo>
                    <a:pt x="1" y="1606"/>
                    <a:pt x="126" y="1731"/>
                    <a:pt x="268" y="1731"/>
                  </a:cubicBezTo>
                  <a:cubicBezTo>
                    <a:pt x="358" y="1731"/>
                    <a:pt x="447" y="1696"/>
                    <a:pt x="483" y="1624"/>
                  </a:cubicBezTo>
                  <a:cubicBezTo>
                    <a:pt x="1000" y="964"/>
                    <a:pt x="1785" y="536"/>
                    <a:pt x="2695" y="536"/>
                  </a:cubicBezTo>
                  <a:cubicBezTo>
                    <a:pt x="3587" y="536"/>
                    <a:pt x="4390" y="964"/>
                    <a:pt x="4908" y="1624"/>
                  </a:cubicBezTo>
                  <a:cubicBezTo>
                    <a:pt x="4943" y="1696"/>
                    <a:pt x="5032" y="1731"/>
                    <a:pt x="5122" y="1731"/>
                  </a:cubicBezTo>
                  <a:cubicBezTo>
                    <a:pt x="5264" y="1731"/>
                    <a:pt x="5389" y="1606"/>
                    <a:pt x="5389" y="1464"/>
                  </a:cubicBezTo>
                  <a:cubicBezTo>
                    <a:pt x="5389" y="1410"/>
                    <a:pt x="5371" y="1357"/>
                    <a:pt x="5318" y="1303"/>
                  </a:cubicBezTo>
                  <a:cubicBezTo>
                    <a:pt x="4711" y="518"/>
                    <a:pt x="3766" y="1"/>
                    <a:pt x="2695"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9" name="Google Shape;2179;p37"/>
            <p:cNvSpPr/>
            <p:nvPr/>
          </p:nvSpPr>
          <p:spPr>
            <a:xfrm>
              <a:off x="2323475"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0" name="Google Shape;2180;p37"/>
            <p:cNvSpPr/>
            <p:nvPr/>
          </p:nvSpPr>
          <p:spPr>
            <a:xfrm>
              <a:off x="2217300" y="2232775"/>
              <a:ext cx="39725" cy="39725"/>
            </a:xfrm>
            <a:custGeom>
              <a:rect b="b" l="l" r="r" t="t"/>
              <a:pathLst>
                <a:path extrusionOk="0" h="1589" w="1589">
                  <a:moveTo>
                    <a:pt x="804" y="0"/>
                  </a:moveTo>
                  <a:cubicBezTo>
                    <a:pt x="358" y="0"/>
                    <a:pt x="1" y="357"/>
                    <a:pt x="1" y="803"/>
                  </a:cubicBezTo>
                  <a:cubicBezTo>
                    <a:pt x="1" y="1232"/>
                    <a:pt x="358" y="1588"/>
                    <a:pt x="804" y="1588"/>
                  </a:cubicBezTo>
                  <a:cubicBezTo>
                    <a:pt x="1232" y="1588"/>
                    <a:pt x="1589" y="1232"/>
                    <a:pt x="1589" y="803"/>
                  </a:cubicBezTo>
                  <a:cubicBezTo>
                    <a:pt x="1589" y="357"/>
                    <a:pt x="1232" y="0"/>
                    <a:pt x="80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1" name="Google Shape;2181;p37"/>
            <p:cNvSpPr/>
            <p:nvPr/>
          </p:nvSpPr>
          <p:spPr>
            <a:xfrm>
              <a:off x="2164225" y="2146225"/>
              <a:ext cx="252500" cy="252500"/>
            </a:xfrm>
            <a:custGeom>
              <a:rect b="b" l="l" r="r" t="t"/>
              <a:pathLst>
                <a:path extrusionOk="0" h="10100" w="10100">
                  <a:moveTo>
                    <a:pt x="5050" y="536"/>
                  </a:moveTo>
                  <a:cubicBezTo>
                    <a:pt x="7530" y="536"/>
                    <a:pt x="9564" y="2570"/>
                    <a:pt x="9564" y="5050"/>
                  </a:cubicBezTo>
                  <a:cubicBezTo>
                    <a:pt x="9564" y="7548"/>
                    <a:pt x="7530" y="9565"/>
                    <a:pt x="5050" y="9565"/>
                  </a:cubicBezTo>
                  <a:cubicBezTo>
                    <a:pt x="2552" y="9565"/>
                    <a:pt x="518" y="7548"/>
                    <a:pt x="518" y="5050"/>
                  </a:cubicBezTo>
                  <a:cubicBezTo>
                    <a:pt x="518" y="2570"/>
                    <a:pt x="2552" y="536"/>
                    <a:pt x="5050" y="536"/>
                  </a:cubicBezTo>
                  <a:close/>
                  <a:moveTo>
                    <a:pt x="5050" y="1"/>
                  </a:moveTo>
                  <a:cubicBezTo>
                    <a:pt x="2249" y="1"/>
                    <a:pt x="1" y="2267"/>
                    <a:pt x="1" y="5050"/>
                  </a:cubicBezTo>
                  <a:cubicBezTo>
                    <a:pt x="1" y="7852"/>
                    <a:pt x="2249" y="10100"/>
                    <a:pt x="5050" y="10100"/>
                  </a:cubicBezTo>
                  <a:cubicBezTo>
                    <a:pt x="7833" y="10100"/>
                    <a:pt x="10099" y="7852"/>
                    <a:pt x="10099" y="5050"/>
                  </a:cubicBezTo>
                  <a:cubicBezTo>
                    <a:pt x="10099" y="2267"/>
                    <a:pt x="7833" y="1"/>
                    <a:pt x="505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82" name="Google Shape;2182;p37"/>
          <p:cNvGrpSpPr/>
          <p:nvPr/>
        </p:nvGrpSpPr>
        <p:grpSpPr>
          <a:xfrm>
            <a:off x="4031217" y="4449226"/>
            <a:ext cx="334400" cy="344821"/>
            <a:chOff x="689975" y="1737200"/>
            <a:chExt cx="252950" cy="252950"/>
          </a:xfrm>
        </p:grpSpPr>
        <p:sp>
          <p:nvSpPr>
            <p:cNvPr id="2183" name="Google Shape;2183;p37"/>
            <p:cNvSpPr/>
            <p:nvPr/>
          </p:nvSpPr>
          <p:spPr>
            <a:xfrm>
              <a:off x="779200" y="1907050"/>
              <a:ext cx="79850" cy="26875"/>
            </a:xfrm>
            <a:custGeom>
              <a:rect b="b" l="l" r="r" t="t"/>
              <a:pathLst>
                <a:path extrusionOk="0" h="1075" w="3194">
                  <a:moveTo>
                    <a:pt x="2060" y="0"/>
                  </a:moveTo>
                  <a:cubicBezTo>
                    <a:pt x="898" y="0"/>
                    <a:pt x="168" y="564"/>
                    <a:pt x="125" y="593"/>
                  </a:cubicBezTo>
                  <a:cubicBezTo>
                    <a:pt x="0" y="700"/>
                    <a:pt x="0" y="861"/>
                    <a:pt x="72" y="968"/>
                  </a:cubicBezTo>
                  <a:cubicBezTo>
                    <a:pt x="125" y="1039"/>
                    <a:pt x="196" y="1075"/>
                    <a:pt x="286" y="1075"/>
                  </a:cubicBezTo>
                  <a:cubicBezTo>
                    <a:pt x="339" y="1075"/>
                    <a:pt x="393" y="1057"/>
                    <a:pt x="446" y="1021"/>
                  </a:cubicBezTo>
                  <a:cubicBezTo>
                    <a:pt x="461" y="1007"/>
                    <a:pt x="1070" y="538"/>
                    <a:pt x="2057" y="538"/>
                  </a:cubicBezTo>
                  <a:cubicBezTo>
                    <a:pt x="2291" y="538"/>
                    <a:pt x="2546" y="564"/>
                    <a:pt x="2819" y="629"/>
                  </a:cubicBezTo>
                  <a:cubicBezTo>
                    <a:pt x="2843" y="634"/>
                    <a:pt x="2867" y="637"/>
                    <a:pt x="2890" y="637"/>
                  </a:cubicBezTo>
                  <a:cubicBezTo>
                    <a:pt x="3020" y="637"/>
                    <a:pt x="3125" y="554"/>
                    <a:pt x="3140" y="433"/>
                  </a:cubicBezTo>
                  <a:cubicBezTo>
                    <a:pt x="3194" y="272"/>
                    <a:pt x="3105" y="129"/>
                    <a:pt x="2962" y="111"/>
                  </a:cubicBezTo>
                  <a:cubicBezTo>
                    <a:pt x="2639" y="32"/>
                    <a:pt x="2337" y="0"/>
                    <a:pt x="206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4" name="Google Shape;2184;p37"/>
            <p:cNvSpPr/>
            <p:nvPr/>
          </p:nvSpPr>
          <p:spPr>
            <a:xfrm>
              <a:off x="743050" y="1833100"/>
              <a:ext cx="40175" cy="39725"/>
            </a:xfrm>
            <a:custGeom>
              <a:rect b="b" l="l" r="r" t="t"/>
              <a:pathLst>
                <a:path extrusionOk="0" h="1589" w="1607">
                  <a:moveTo>
                    <a:pt x="804" y="0"/>
                  </a:moveTo>
                  <a:cubicBezTo>
                    <a:pt x="358" y="0"/>
                    <a:pt x="1" y="357"/>
                    <a:pt x="1" y="785"/>
                  </a:cubicBezTo>
                  <a:cubicBezTo>
                    <a:pt x="1" y="1232"/>
                    <a:pt x="358" y="1588"/>
                    <a:pt x="804" y="1588"/>
                  </a:cubicBezTo>
                  <a:cubicBezTo>
                    <a:pt x="1250" y="1588"/>
                    <a:pt x="1607" y="1232"/>
                    <a:pt x="1607" y="785"/>
                  </a:cubicBezTo>
                  <a:cubicBezTo>
                    <a:pt x="1607" y="357"/>
                    <a:pt x="1250" y="0"/>
                    <a:pt x="80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5" name="Google Shape;2185;p37"/>
            <p:cNvSpPr/>
            <p:nvPr/>
          </p:nvSpPr>
          <p:spPr>
            <a:xfrm>
              <a:off x="739925" y="1799600"/>
              <a:ext cx="46875" cy="16575"/>
            </a:xfrm>
            <a:custGeom>
              <a:rect b="b" l="l" r="r" t="t"/>
              <a:pathLst>
                <a:path extrusionOk="0" h="663" w="1875">
                  <a:moveTo>
                    <a:pt x="1602" y="0"/>
                  </a:moveTo>
                  <a:cubicBezTo>
                    <a:pt x="1592" y="0"/>
                    <a:pt x="1582" y="1"/>
                    <a:pt x="1571" y="2"/>
                  </a:cubicBezTo>
                  <a:lnTo>
                    <a:pt x="233" y="145"/>
                  </a:lnTo>
                  <a:cubicBezTo>
                    <a:pt x="108" y="145"/>
                    <a:pt x="1" y="270"/>
                    <a:pt x="1" y="430"/>
                  </a:cubicBezTo>
                  <a:cubicBezTo>
                    <a:pt x="19" y="555"/>
                    <a:pt x="126" y="662"/>
                    <a:pt x="269" y="662"/>
                  </a:cubicBezTo>
                  <a:lnTo>
                    <a:pt x="304" y="662"/>
                  </a:lnTo>
                  <a:lnTo>
                    <a:pt x="1625" y="537"/>
                  </a:lnTo>
                  <a:cubicBezTo>
                    <a:pt x="1767" y="520"/>
                    <a:pt x="1874" y="377"/>
                    <a:pt x="1857" y="234"/>
                  </a:cubicBezTo>
                  <a:cubicBezTo>
                    <a:pt x="1857" y="102"/>
                    <a:pt x="1734" y="0"/>
                    <a:pt x="160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6" name="Google Shape;2186;p37"/>
            <p:cNvSpPr/>
            <p:nvPr/>
          </p:nvSpPr>
          <p:spPr>
            <a:xfrm>
              <a:off x="849675" y="1833100"/>
              <a:ext cx="40175" cy="39725"/>
            </a:xfrm>
            <a:custGeom>
              <a:rect b="b" l="l" r="r" t="t"/>
              <a:pathLst>
                <a:path extrusionOk="0" h="1589" w="1607">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7" name="Google Shape;2187;p37"/>
            <p:cNvSpPr/>
            <p:nvPr/>
          </p:nvSpPr>
          <p:spPr>
            <a:xfrm>
              <a:off x="846100" y="1799600"/>
              <a:ext cx="47300" cy="16575"/>
            </a:xfrm>
            <a:custGeom>
              <a:rect b="b" l="l" r="r" t="t"/>
              <a:pathLst>
                <a:path extrusionOk="0" h="663" w="1892">
                  <a:moveTo>
                    <a:pt x="273" y="0"/>
                  </a:moveTo>
                  <a:cubicBezTo>
                    <a:pt x="143" y="0"/>
                    <a:pt x="35" y="102"/>
                    <a:pt x="18" y="234"/>
                  </a:cubicBezTo>
                  <a:cubicBezTo>
                    <a:pt x="1" y="377"/>
                    <a:pt x="108" y="520"/>
                    <a:pt x="250" y="537"/>
                  </a:cubicBezTo>
                  <a:lnTo>
                    <a:pt x="1589" y="662"/>
                  </a:lnTo>
                  <a:lnTo>
                    <a:pt x="1606" y="662"/>
                  </a:lnTo>
                  <a:cubicBezTo>
                    <a:pt x="1749" y="662"/>
                    <a:pt x="1874" y="555"/>
                    <a:pt x="1874" y="430"/>
                  </a:cubicBezTo>
                  <a:cubicBezTo>
                    <a:pt x="1892" y="270"/>
                    <a:pt x="1785" y="145"/>
                    <a:pt x="1642" y="145"/>
                  </a:cubicBezTo>
                  <a:lnTo>
                    <a:pt x="304" y="2"/>
                  </a:lnTo>
                  <a:cubicBezTo>
                    <a:pt x="293" y="1"/>
                    <a:pt x="283" y="0"/>
                    <a:pt x="27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8" name="Google Shape;2188;p37"/>
            <p:cNvSpPr/>
            <p:nvPr/>
          </p:nvSpPr>
          <p:spPr>
            <a:xfrm>
              <a:off x="689975" y="1737200"/>
              <a:ext cx="252950" cy="252950"/>
            </a:xfrm>
            <a:custGeom>
              <a:rect b="b" l="l" r="r" t="t"/>
              <a:pathLst>
                <a:path extrusionOk="0" h="10118" w="10118">
                  <a:moveTo>
                    <a:pt x="5068" y="536"/>
                  </a:moveTo>
                  <a:cubicBezTo>
                    <a:pt x="7548" y="536"/>
                    <a:pt x="9582" y="2570"/>
                    <a:pt x="9582" y="5068"/>
                  </a:cubicBezTo>
                  <a:cubicBezTo>
                    <a:pt x="9582" y="7548"/>
                    <a:pt x="7548" y="9582"/>
                    <a:pt x="5068" y="9582"/>
                  </a:cubicBezTo>
                  <a:cubicBezTo>
                    <a:pt x="2570" y="9582"/>
                    <a:pt x="536" y="7548"/>
                    <a:pt x="536" y="5068"/>
                  </a:cubicBezTo>
                  <a:cubicBezTo>
                    <a:pt x="536" y="2570"/>
                    <a:pt x="2570" y="536"/>
                    <a:pt x="5068" y="536"/>
                  </a:cubicBezTo>
                  <a:close/>
                  <a:moveTo>
                    <a:pt x="5068" y="0"/>
                  </a:moveTo>
                  <a:cubicBezTo>
                    <a:pt x="2267" y="0"/>
                    <a:pt x="1" y="2266"/>
                    <a:pt x="1" y="5068"/>
                  </a:cubicBezTo>
                  <a:cubicBezTo>
                    <a:pt x="1" y="7851"/>
                    <a:pt x="2267" y="10117"/>
                    <a:pt x="5068" y="10117"/>
                  </a:cubicBezTo>
                  <a:cubicBezTo>
                    <a:pt x="7851" y="10117"/>
                    <a:pt x="10117" y="7851"/>
                    <a:pt x="10117" y="5068"/>
                  </a:cubicBezTo>
                  <a:cubicBezTo>
                    <a:pt x="10117" y="2266"/>
                    <a:pt x="7851" y="0"/>
                    <a:pt x="50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89" name="Google Shape;2189;p37"/>
          <p:cNvGrpSpPr/>
          <p:nvPr/>
        </p:nvGrpSpPr>
        <p:grpSpPr>
          <a:xfrm>
            <a:off x="5612075" y="4439102"/>
            <a:ext cx="334400" cy="344208"/>
            <a:chOff x="2961350" y="1740750"/>
            <a:chExt cx="252950" cy="252500"/>
          </a:xfrm>
        </p:grpSpPr>
        <p:sp>
          <p:nvSpPr>
            <p:cNvPr id="2190" name="Google Shape;2190;p37"/>
            <p:cNvSpPr/>
            <p:nvPr/>
          </p:nvSpPr>
          <p:spPr>
            <a:xfrm>
              <a:off x="3014425" y="1833100"/>
              <a:ext cx="40175" cy="39725"/>
            </a:xfrm>
            <a:custGeom>
              <a:rect b="b" l="l" r="r" t="t"/>
              <a:pathLst>
                <a:path extrusionOk="0" h="1589" w="1607">
                  <a:moveTo>
                    <a:pt x="804" y="0"/>
                  </a:moveTo>
                  <a:cubicBezTo>
                    <a:pt x="357" y="0"/>
                    <a:pt x="1" y="357"/>
                    <a:pt x="1" y="785"/>
                  </a:cubicBezTo>
                  <a:cubicBezTo>
                    <a:pt x="1" y="1232"/>
                    <a:pt x="357" y="1588"/>
                    <a:pt x="804" y="1588"/>
                  </a:cubicBezTo>
                  <a:cubicBezTo>
                    <a:pt x="1250" y="1588"/>
                    <a:pt x="1606" y="1232"/>
                    <a:pt x="1606" y="785"/>
                  </a:cubicBezTo>
                  <a:cubicBezTo>
                    <a:pt x="1606" y="357"/>
                    <a:pt x="1250" y="0"/>
                    <a:pt x="80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1" name="Google Shape;2191;p37"/>
            <p:cNvSpPr/>
            <p:nvPr/>
          </p:nvSpPr>
          <p:spPr>
            <a:xfrm>
              <a:off x="3010850" y="1792950"/>
              <a:ext cx="58025" cy="28125"/>
            </a:xfrm>
            <a:custGeom>
              <a:rect b="b" l="l" r="r" t="t"/>
              <a:pathLst>
                <a:path extrusionOk="0" h="1125" w="2321">
                  <a:moveTo>
                    <a:pt x="2019" y="0"/>
                  </a:moveTo>
                  <a:cubicBezTo>
                    <a:pt x="1944" y="0"/>
                    <a:pt x="1869" y="32"/>
                    <a:pt x="1821" y="90"/>
                  </a:cubicBezTo>
                  <a:cubicBezTo>
                    <a:pt x="1458" y="496"/>
                    <a:pt x="1024" y="582"/>
                    <a:pt x="727" y="582"/>
                  </a:cubicBezTo>
                  <a:cubicBezTo>
                    <a:pt x="528" y="582"/>
                    <a:pt x="390" y="543"/>
                    <a:pt x="376" y="536"/>
                  </a:cubicBezTo>
                  <a:cubicBezTo>
                    <a:pt x="352" y="531"/>
                    <a:pt x="328" y="528"/>
                    <a:pt x="305" y="528"/>
                  </a:cubicBezTo>
                  <a:cubicBezTo>
                    <a:pt x="175" y="528"/>
                    <a:pt x="67" y="611"/>
                    <a:pt x="37" y="732"/>
                  </a:cubicBezTo>
                  <a:cubicBezTo>
                    <a:pt x="1" y="875"/>
                    <a:pt x="72" y="1018"/>
                    <a:pt x="215" y="1071"/>
                  </a:cubicBezTo>
                  <a:cubicBezTo>
                    <a:pt x="217" y="1069"/>
                    <a:pt x="221" y="1068"/>
                    <a:pt x="227" y="1068"/>
                  </a:cubicBezTo>
                  <a:cubicBezTo>
                    <a:pt x="278" y="1068"/>
                    <a:pt x="463" y="1125"/>
                    <a:pt x="732" y="1125"/>
                  </a:cubicBezTo>
                  <a:cubicBezTo>
                    <a:pt x="1143" y="1125"/>
                    <a:pt x="1732" y="1000"/>
                    <a:pt x="2213" y="429"/>
                  </a:cubicBezTo>
                  <a:cubicBezTo>
                    <a:pt x="2320" y="340"/>
                    <a:pt x="2303" y="161"/>
                    <a:pt x="2196" y="72"/>
                  </a:cubicBezTo>
                  <a:cubicBezTo>
                    <a:pt x="2146" y="23"/>
                    <a:pt x="2082" y="0"/>
                    <a:pt x="201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2" name="Google Shape;2192;p37"/>
            <p:cNvSpPr/>
            <p:nvPr/>
          </p:nvSpPr>
          <p:spPr>
            <a:xfrm>
              <a:off x="3034500" y="1908025"/>
              <a:ext cx="106625" cy="32150"/>
            </a:xfrm>
            <a:custGeom>
              <a:rect b="b" l="l" r="r" t="t"/>
              <a:pathLst>
                <a:path extrusionOk="0" h="1286" w="4265">
                  <a:moveTo>
                    <a:pt x="2142" y="1"/>
                  </a:moveTo>
                  <a:cubicBezTo>
                    <a:pt x="1196" y="1"/>
                    <a:pt x="411" y="536"/>
                    <a:pt x="1" y="1286"/>
                  </a:cubicBezTo>
                  <a:cubicBezTo>
                    <a:pt x="643" y="964"/>
                    <a:pt x="1374" y="804"/>
                    <a:pt x="2142" y="804"/>
                  </a:cubicBezTo>
                  <a:cubicBezTo>
                    <a:pt x="2909" y="804"/>
                    <a:pt x="3623" y="982"/>
                    <a:pt x="4265" y="1286"/>
                  </a:cubicBezTo>
                  <a:cubicBezTo>
                    <a:pt x="3872" y="518"/>
                    <a:pt x="3069" y="1"/>
                    <a:pt x="2142"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3" name="Google Shape;2193;p37"/>
            <p:cNvSpPr/>
            <p:nvPr/>
          </p:nvSpPr>
          <p:spPr>
            <a:xfrm>
              <a:off x="3107200" y="1792675"/>
              <a:ext cx="58025" cy="27950"/>
            </a:xfrm>
            <a:custGeom>
              <a:rect b="b" l="l" r="r" t="t"/>
              <a:pathLst>
                <a:path extrusionOk="0" h="1118" w="2321">
                  <a:moveTo>
                    <a:pt x="302" y="0"/>
                  </a:moveTo>
                  <a:cubicBezTo>
                    <a:pt x="240" y="0"/>
                    <a:pt x="177" y="23"/>
                    <a:pt x="126" y="65"/>
                  </a:cubicBezTo>
                  <a:cubicBezTo>
                    <a:pt x="19" y="154"/>
                    <a:pt x="1" y="333"/>
                    <a:pt x="90" y="440"/>
                  </a:cubicBezTo>
                  <a:cubicBezTo>
                    <a:pt x="572" y="993"/>
                    <a:pt x="1179" y="1118"/>
                    <a:pt x="1589" y="1118"/>
                  </a:cubicBezTo>
                  <a:cubicBezTo>
                    <a:pt x="1874" y="1118"/>
                    <a:pt x="2071" y="1064"/>
                    <a:pt x="2106" y="1046"/>
                  </a:cubicBezTo>
                  <a:cubicBezTo>
                    <a:pt x="2231" y="1029"/>
                    <a:pt x="2320" y="886"/>
                    <a:pt x="2285" y="725"/>
                  </a:cubicBezTo>
                  <a:cubicBezTo>
                    <a:pt x="2240" y="607"/>
                    <a:pt x="2135" y="538"/>
                    <a:pt x="2019" y="538"/>
                  </a:cubicBezTo>
                  <a:cubicBezTo>
                    <a:pt x="1995" y="538"/>
                    <a:pt x="1970" y="541"/>
                    <a:pt x="1946" y="547"/>
                  </a:cubicBezTo>
                  <a:cubicBezTo>
                    <a:pt x="1931" y="547"/>
                    <a:pt x="1792" y="584"/>
                    <a:pt x="1590" y="584"/>
                  </a:cubicBezTo>
                  <a:cubicBezTo>
                    <a:pt x="1288" y="584"/>
                    <a:pt x="847" y="500"/>
                    <a:pt x="483" y="83"/>
                  </a:cubicBezTo>
                  <a:cubicBezTo>
                    <a:pt x="436" y="27"/>
                    <a:pt x="370" y="0"/>
                    <a:pt x="30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4" name="Google Shape;2194;p37"/>
            <p:cNvSpPr/>
            <p:nvPr/>
          </p:nvSpPr>
          <p:spPr>
            <a:xfrm>
              <a:off x="3121050" y="1833100"/>
              <a:ext cx="40150" cy="39725"/>
            </a:xfrm>
            <a:custGeom>
              <a:rect b="b" l="l" r="r" t="t"/>
              <a:pathLst>
                <a:path extrusionOk="0" h="1589" w="1606">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5" name="Google Shape;2195;p37"/>
            <p:cNvSpPr/>
            <p:nvPr/>
          </p:nvSpPr>
          <p:spPr>
            <a:xfrm>
              <a:off x="2961350" y="1740750"/>
              <a:ext cx="252950" cy="252500"/>
            </a:xfrm>
            <a:custGeom>
              <a:rect b="b" l="l" r="r" t="t"/>
              <a:pathLst>
                <a:path extrusionOk="0" h="10100" w="10118">
                  <a:moveTo>
                    <a:pt x="5068" y="536"/>
                  </a:moveTo>
                  <a:cubicBezTo>
                    <a:pt x="7548" y="536"/>
                    <a:pt x="9582" y="2570"/>
                    <a:pt x="9582" y="5050"/>
                  </a:cubicBezTo>
                  <a:cubicBezTo>
                    <a:pt x="9582" y="7548"/>
                    <a:pt x="7548" y="9582"/>
                    <a:pt x="5068" y="9582"/>
                  </a:cubicBezTo>
                  <a:cubicBezTo>
                    <a:pt x="2570" y="9582"/>
                    <a:pt x="536" y="7548"/>
                    <a:pt x="536" y="5050"/>
                  </a:cubicBezTo>
                  <a:cubicBezTo>
                    <a:pt x="536" y="2570"/>
                    <a:pt x="2570" y="536"/>
                    <a:pt x="5068" y="536"/>
                  </a:cubicBezTo>
                  <a:close/>
                  <a:moveTo>
                    <a:pt x="5068" y="1"/>
                  </a:moveTo>
                  <a:cubicBezTo>
                    <a:pt x="2266" y="1"/>
                    <a:pt x="0" y="2249"/>
                    <a:pt x="0" y="5050"/>
                  </a:cubicBezTo>
                  <a:cubicBezTo>
                    <a:pt x="0" y="7852"/>
                    <a:pt x="2266" y="10100"/>
                    <a:pt x="5068" y="10100"/>
                  </a:cubicBezTo>
                  <a:cubicBezTo>
                    <a:pt x="7851" y="10100"/>
                    <a:pt x="10117" y="7852"/>
                    <a:pt x="10117" y="5050"/>
                  </a:cubicBezTo>
                  <a:cubicBezTo>
                    <a:pt x="10117" y="2249"/>
                    <a:pt x="7851" y="1"/>
                    <a:pt x="50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96" name="Google Shape;2196;p37"/>
          <p:cNvSpPr/>
          <p:nvPr/>
        </p:nvSpPr>
        <p:spPr>
          <a:xfrm>
            <a:off x="6169754" y="4468227"/>
            <a:ext cx="333026" cy="343577"/>
          </a:xfrm>
          <a:custGeom>
            <a:rect b="b" l="l" r="r" t="t"/>
            <a:pathLst>
              <a:path extrusionOk="0" h="4202" w="5728">
                <a:moveTo>
                  <a:pt x="1858" y="1"/>
                </a:moveTo>
                <a:cubicBezTo>
                  <a:pt x="1840" y="1"/>
                  <a:pt x="1821" y="3"/>
                  <a:pt x="1803" y="9"/>
                </a:cubicBezTo>
                <a:cubicBezTo>
                  <a:pt x="1713" y="9"/>
                  <a:pt x="1660" y="80"/>
                  <a:pt x="1606" y="169"/>
                </a:cubicBezTo>
                <a:lnTo>
                  <a:pt x="1035" y="1828"/>
                </a:lnTo>
                <a:lnTo>
                  <a:pt x="0" y="1828"/>
                </a:lnTo>
                <a:lnTo>
                  <a:pt x="0" y="2364"/>
                </a:lnTo>
                <a:lnTo>
                  <a:pt x="1214" y="2364"/>
                </a:lnTo>
                <a:cubicBezTo>
                  <a:pt x="1321" y="2364"/>
                  <a:pt x="1410" y="2275"/>
                  <a:pt x="1446" y="2167"/>
                </a:cubicBezTo>
                <a:lnTo>
                  <a:pt x="1767" y="1168"/>
                </a:lnTo>
                <a:lnTo>
                  <a:pt x="2302" y="4023"/>
                </a:lnTo>
                <a:cubicBezTo>
                  <a:pt x="2320" y="4130"/>
                  <a:pt x="2409" y="4202"/>
                  <a:pt x="2516" y="4202"/>
                </a:cubicBezTo>
                <a:lnTo>
                  <a:pt x="2552" y="4202"/>
                </a:lnTo>
                <a:cubicBezTo>
                  <a:pt x="2641" y="4202"/>
                  <a:pt x="2730" y="4148"/>
                  <a:pt x="2766" y="4059"/>
                </a:cubicBezTo>
                <a:lnTo>
                  <a:pt x="3622" y="1828"/>
                </a:lnTo>
                <a:lnTo>
                  <a:pt x="3962" y="3024"/>
                </a:lnTo>
                <a:cubicBezTo>
                  <a:pt x="3991" y="3127"/>
                  <a:pt x="4081" y="3194"/>
                  <a:pt x="4182" y="3194"/>
                </a:cubicBezTo>
                <a:cubicBezTo>
                  <a:pt x="4203" y="3194"/>
                  <a:pt x="4225" y="3191"/>
                  <a:pt x="4247" y="3184"/>
                </a:cubicBezTo>
                <a:cubicBezTo>
                  <a:pt x="4301" y="3167"/>
                  <a:pt x="4336" y="3149"/>
                  <a:pt x="4372" y="3113"/>
                </a:cubicBezTo>
                <a:lnTo>
                  <a:pt x="5086" y="2364"/>
                </a:lnTo>
                <a:lnTo>
                  <a:pt x="5728" y="2364"/>
                </a:lnTo>
                <a:lnTo>
                  <a:pt x="5728" y="1828"/>
                </a:lnTo>
                <a:lnTo>
                  <a:pt x="4961" y="1828"/>
                </a:lnTo>
                <a:cubicBezTo>
                  <a:pt x="4889" y="1846"/>
                  <a:pt x="4836" y="1900"/>
                  <a:pt x="4782" y="1936"/>
                </a:cubicBezTo>
                <a:lnTo>
                  <a:pt x="4283" y="2489"/>
                </a:lnTo>
                <a:lnTo>
                  <a:pt x="3854" y="1008"/>
                </a:lnTo>
                <a:cubicBezTo>
                  <a:pt x="3824" y="917"/>
                  <a:pt x="3730" y="839"/>
                  <a:pt x="3626" y="839"/>
                </a:cubicBezTo>
                <a:cubicBezTo>
                  <a:pt x="3607" y="839"/>
                  <a:pt x="3588" y="842"/>
                  <a:pt x="3569" y="847"/>
                </a:cubicBezTo>
                <a:cubicBezTo>
                  <a:pt x="3498" y="883"/>
                  <a:pt x="3426" y="918"/>
                  <a:pt x="3408" y="1008"/>
                </a:cubicBezTo>
                <a:lnTo>
                  <a:pt x="2605" y="3113"/>
                </a:lnTo>
                <a:lnTo>
                  <a:pt x="2070" y="187"/>
                </a:lnTo>
                <a:cubicBezTo>
                  <a:pt x="2040" y="81"/>
                  <a:pt x="1958" y="1"/>
                  <a:pt x="185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grpSp>
        <p:nvGrpSpPr>
          <p:cNvPr id="2197" name="Google Shape;2197;p37"/>
          <p:cNvGrpSpPr/>
          <p:nvPr/>
        </p:nvGrpSpPr>
        <p:grpSpPr>
          <a:xfrm>
            <a:off x="6696108" y="4387468"/>
            <a:ext cx="271902" cy="376448"/>
            <a:chOff x="4026550" y="3640100"/>
            <a:chExt cx="205675" cy="276150"/>
          </a:xfrm>
        </p:grpSpPr>
        <p:sp>
          <p:nvSpPr>
            <p:cNvPr id="2198" name="Google Shape;2198;p37"/>
            <p:cNvSpPr/>
            <p:nvPr/>
          </p:nvSpPr>
          <p:spPr>
            <a:xfrm>
              <a:off x="4119325" y="3640100"/>
              <a:ext cx="20100" cy="29925"/>
            </a:xfrm>
            <a:custGeom>
              <a:rect b="b" l="l" r="r" t="t"/>
              <a:pathLst>
                <a:path extrusionOk="0" h="1197" w="804">
                  <a:moveTo>
                    <a:pt x="411" y="1"/>
                  </a:moveTo>
                  <a:cubicBezTo>
                    <a:pt x="179" y="1"/>
                    <a:pt x="465" y="269"/>
                    <a:pt x="144" y="536"/>
                  </a:cubicBezTo>
                  <a:cubicBezTo>
                    <a:pt x="126" y="554"/>
                    <a:pt x="126" y="554"/>
                    <a:pt x="108" y="572"/>
                  </a:cubicBezTo>
                  <a:cubicBezTo>
                    <a:pt x="54" y="625"/>
                    <a:pt x="1" y="697"/>
                    <a:pt x="1" y="804"/>
                  </a:cubicBezTo>
                  <a:cubicBezTo>
                    <a:pt x="1" y="1036"/>
                    <a:pt x="179" y="1196"/>
                    <a:pt x="411" y="1196"/>
                  </a:cubicBezTo>
                  <a:cubicBezTo>
                    <a:pt x="643" y="1196"/>
                    <a:pt x="804" y="1036"/>
                    <a:pt x="804" y="804"/>
                  </a:cubicBezTo>
                  <a:cubicBezTo>
                    <a:pt x="804" y="572"/>
                    <a:pt x="643" y="1"/>
                    <a:pt x="41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9" name="Google Shape;2199;p37"/>
            <p:cNvSpPr/>
            <p:nvPr/>
          </p:nvSpPr>
          <p:spPr>
            <a:xfrm>
              <a:off x="4086325" y="3656625"/>
              <a:ext cx="19650" cy="29900"/>
            </a:xfrm>
            <a:custGeom>
              <a:rect b="b" l="l" r="r" t="t"/>
              <a:pathLst>
                <a:path extrusionOk="0" h="1196" w="786">
                  <a:moveTo>
                    <a:pt x="393" y="0"/>
                  </a:moveTo>
                  <a:cubicBezTo>
                    <a:pt x="161" y="0"/>
                    <a:pt x="447" y="268"/>
                    <a:pt x="125" y="535"/>
                  </a:cubicBezTo>
                  <a:cubicBezTo>
                    <a:pt x="125" y="553"/>
                    <a:pt x="125" y="553"/>
                    <a:pt x="108" y="571"/>
                  </a:cubicBezTo>
                  <a:cubicBezTo>
                    <a:pt x="54" y="642"/>
                    <a:pt x="1" y="696"/>
                    <a:pt x="1" y="803"/>
                  </a:cubicBezTo>
                  <a:cubicBezTo>
                    <a:pt x="1" y="1035"/>
                    <a:pt x="161" y="1196"/>
                    <a:pt x="393" y="1196"/>
                  </a:cubicBezTo>
                  <a:cubicBezTo>
                    <a:pt x="625" y="1196"/>
                    <a:pt x="786" y="1035"/>
                    <a:pt x="786" y="803"/>
                  </a:cubicBezTo>
                  <a:cubicBezTo>
                    <a:pt x="786" y="571"/>
                    <a:pt x="625" y="0"/>
                    <a:pt x="39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0" name="Google Shape;2200;p37"/>
            <p:cNvSpPr/>
            <p:nvPr/>
          </p:nvSpPr>
          <p:spPr>
            <a:xfrm>
              <a:off x="4152800" y="3656625"/>
              <a:ext cx="19650" cy="29900"/>
            </a:xfrm>
            <a:custGeom>
              <a:rect b="b" l="l" r="r" t="t"/>
              <a:pathLst>
                <a:path extrusionOk="0" h="1196" w="786">
                  <a:moveTo>
                    <a:pt x="393" y="0"/>
                  </a:moveTo>
                  <a:cubicBezTo>
                    <a:pt x="161" y="0"/>
                    <a:pt x="446" y="268"/>
                    <a:pt x="125" y="535"/>
                  </a:cubicBezTo>
                  <a:cubicBezTo>
                    <a:pt x="125" y="553"/>
                    <a:pt x="125" y="553"/>
                    <a:pt x="107" y="571"/>
                  </a:cubicBezTo>
                  <a:cubicBezTo>
                    <a:pt x="54" y="642"/>
                    <a:pt x="0" y="696"/>
                    <a:pt x="0" y="803"/>
                  </a:cubicBezTo>
                  <a:cubicBezTo>
                    <a:pt x="0" y="1035"/>
                    <a:pt x="161" y="1196"/>
                    <a:pt x="393" y="1196"/>
                  </a:cubicBezTo>
                  <a:cubicBezTo>
                    <a:pt x="625" y="1196"/>
                    <a:pt x="785" y="1035"/>
                    <a:pt x="785" y="803"/>
                  </a:cubicBezTo>
                  <a:cubicBezTo>
                    <a:pt x="785" y="571"/>
                    <a:pt x="625" y="0"/>
                    <a:pt x="39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1" name="Google Shape;2201;p37"/>
            <p:cNvSpPr/>
            <p:nvPr/>
          </p:nvSpPr>
          <p:spPr>
            <a:xfrm>
              <a:off x="4035925" y="3683375"/>
              <a:ext cx="186475" cy="129600"/>
            </a:xfrm>
            <a:custGeom>
              <a:rect b="b" l="l" r="r" t="t"/>
              <a:pathLst>
                <a:path extrusionOk="0" h="5184" w="7459">
                  <a:moveTo>
                    <a:pt x="3729" y="1"/>
                  </a:moveTo>
                  <a:cubicBezTo>
                    <a:pt x="3497" y="1"/>
                    <a:pt x="3337" y="54"/>
                    <a:pt x="3337" y="126"/>
                  </a:cubicBezTo>
                  <a:lnTo>
                    <a:pt x="3337" y="2124"/>
                  </a:lnTo>
                  <a:cubicBezTo>
                    <a:pt x="3141" y="2124"/>
                    <a:pt x="2980" y="2142"/>
                    <a:pt x="2802" y="2160"/>
                  </a:cubicBezTo>
                  <a:lnTo>
                    <a:pt x="2802" y="804"/>
                  </a:lnTo>
                  <a:cubicBezTo>
                    <a:pt x="2802" y="714"/>
                    <a:pt x="2623" y="661"/>
                    <a:pt x="2409" y="661"/>
                  </a:cubicBezTo>
                  <a:cubicBezTo>
                    <a:pt x="2177" y="661"/>
                    <a:pt x="1999" y="714"/>
                    <a:pt x="1999" y="804"/>
                  </a:cubicBezTo>
                  <a:lnTo>
                    <a:pt x="1999" y="2231"/>
                  </a:lnTo>
                  <a:cubicBezTo>
                    <a:pt x="821" y="2392"/>
                    <a:pt x="0" y="2695"/>
                    <a:pt x="0" y="3052"/>
                  </a:cubicBezTo>
                  <a:lnTo>
                    <a:pt x="0" y="4782"/>
                  </a:lnTo>
                  <a:cubicBezTo>
                    <a:pt x="321" y="4782"/>
                    <a:pt x="607" y="4890"/>
                    <a:pt x="839" y="5104"/>
                  </a:cubicBezTo>
                  <a:cubicBezTo>
                    <a:pt x="892" y="5157"/>
                    <a:pt x="995" y="5184"/>
                    <a:pt x="1095" y="5184"/>
                  </a:cubicBezTo>
                  <a:cubicBezTo>
                    <a:pt x="1196" y="5184"/>
                    <a:pt x="1294" y="5157"/>
                    <a:pt x="1339" y="5104"/>
                  </a:cubicBezTo>
                  <a:cubicBezTo>
                    <a:pt x="1553" y="4898"/>
                    <a:pt x="1860" y="4796"/>
                    <a:pt x="2166" y="4796"/>
                  </a:cubicBezTo>
                  <a:cubicBezTo>
                    <a:pt x="2472" y="4796"/>
                    <a:pt x="2775" y="4898"/>
                    <a:pt x="2980" y="5104"/>
                  </a:cubicBezTo>
                  <a:cubicBezTo>
                    <a:pt x="3034" y="5157"/>
                    <a:pt x="3136" y="5184"/>
                    <a:pt x="3239" y="5184"/>
                  </a:cubicBezTo>
                  <a:cubicBezTo>
                    <a:pt x="3341" y="5184"/>
                    <a:pt x="3444" y="5157"/>
                    <a:pt x="3497" y="5104"/>
                  </a:cubicBezTo>
                  <a:cubicBezTo>
                    <a:pt x="3703" y="4898"/>
                    <a:pt x="4006" y="4796"/>
                    <a:pt x="4309" y="4796"/>
                  </a:cubicBezTo>
                  <a:cubicBezTo>
                    <a:pt x="4613" y="4796"/>
                    <a:pt x="4916" y="4898"/>
                    <a:pt x="5121" y="5104"/>
                  </a:cubicBezTo>
                  <a:cubicBezTo>
                    <a:pt x="5175" y="5157"/>
                    <a:pt x="5277" y="5184"/>
                    <a:pt x="5380" y="5184"/>
                  </a:cubicBezTo>
                  <a:cubicBezTo>
                    <a:pt x="5482" y="5184"/>
                    <a:pt x="5585" y="5157"/>
                    <a:pt x="5639" y="5104"/>
                  </a:cubicBezTo>
                  <a:cubicBezTo>
                    <a:pt x="5844" y="4898"/>
                    <a:pt x="6147" y="4796"/>
                    <a:pt x="6450" y="4796"/>
                  </a:cubicBezTo>
                  <a:cubicBezTo>
                    <a:pt x="6754" y="4796"/>
                    <a:pt x="7057" y="4898"/>
                    <a:pt x="7262" y="5104"/>
                  </a:cubicBezTo>
                  <a:cubicBezTo>
                    <a:pt x="7298" y="5139"/>
                    <a:pt x="7369" y="5157"/>
                    <a:pt x="7459" y="5175"/>
                  </a:cubicBezTo>
                  <a:lnTo>
                    <a:pt x="7459" y="3052"/>
                  </a:lnTo>
                  <a:cubicBezTo>
                    <a:pt x="7459" y="2695"/>
                    <a:pt x="6638" y="2392"/>
                    <a:pt x="5460" y="2231"/>
                  </a:cubicBezTo>
                  <a:lnTo>
                    <a:pt x="5460" y="804"/>
                  </a:lnTo>
                  <a:cubicBezTo>
                    <a:pt x="5460" y="714"/>
                    <a:pt x="5282" y="661"/>
                    <a:pt x="5068" y="661"/>
                  </a:cubicBezTo>
                  <a:cubicBezTo>
                    <a:pt x="4836" y="661"/>
                    <a:pt x="4657" y="714"/>
                    <a:pt x="4657" y="804"/>
                  </a:cubicBezTo>
                  <a:lnTo>
                    <a:pt x="4657" y="2160"/>
                  </a:lnTo>
                  <a:cubicBezTo>
                    <a:pt x="4479" y="2142"/>
                    <a:pt x="4318" y="2142"/>
                    <a:pt x="4122" y="2124"/>
                  </a:cubicBezTo>
                  <a:lnTo>
                    <a:pt x="4122" y="126"/>
                  </a:lnTo>
                  <a:cubicBezTo>
                    <a:pt x="4122" y="54"/>
                    <a:pt x="3961" y="1"/>
                    <a:pt x="372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2" name="Google Shape;2202;p37"/>
            <p:cNvSpPr/>
            <p:nvPr/>
          </p:nvSpPr>
          <p:spPr>
            <a:xfrm>
              <a:off x="4037250" y="3823000"/>
              <a:ext cx="186050" cy="59800"/>
            </a:xfrm>
            <a:custGeom>
              <a:rect b="b" l="l" r="r" t="t"/>
              <a:pathLst>
                <a:path extrusionOk="0" h="2392" w="7442">
                  <a:moveTo>
                    <a:pt x="1" y="0"/>
                  </a:moveTo>
                  <a:lnTo>
                    <a:pt x="1" y="2391"/>
                  </a:lnTo>
                  <a:lnTo>
                    <a:pt x="7441" y="2391"/>
                  </a:lnTo>
                  <a:lnTo>
                    <a:pt x="7441" y="393"/>
                  </a:lnTo>
                  <a:lnTo>
                    <a:pt x="7406" y="393"/>
                  </a:lnTo>
                  <a:cubicBezTo>
                    <a:pt x="7138" y="375"/>
                    <a:pt x="6852" y="268"/>
                    <a:pt x="6674" y="90"/>
                  </a:cubicBezTo>
                  <a:cubicBezTo>
                    <a:pt x="6620" y="36"/>
                    <a:pt x="6518" y="9"/>
                    <a:pt x="6415" y="9"/>
                  </a:cubicBezTo>
                  <a:cubicBezTo>
                    <a:pt x="6313" y="9"/>
                    <a:pt x="6210" y="36"/>
                    <a:pt x="6157" y="90"/>
                  </a:cubicBezTo>
                  <a:cubicBezTo>
                    <a:pt x="5951" y="295"/>
                    <a:pt x="5648" y="397"/>
                    <a:pt x="5345" y="397"/>
                  </a:cubicBezTo>
                  <a:cubicBezTo>
                    <a:pt x="5041" y="397"/>
                    <a:pt x="4738" y="295"/>
                    <a:pt x="4533" y="90"/>
                  </a:cubicBezTo>
                  <a:cubicBezTo>
                    <a:pt x="4479" y="36"/>
                    <a:pt x="4377" y="9"/>
                    <a:pt x="4274" y="9"/>
                  </a:cubicBezTo>
                  <a:cubicBezTo>
                    <a:pt x="4172" y="9"/>
                    <a:pt x="4069" y="36"/>
                    <a:pt x="4015" y="90"/>
                  </a:cubicBezTo>
                  <a:cubicBezTo>
                    <a:pt x="3810" y="295"/>
                    <a:pt x="3507" y="397"/>
                    <a:pt x="3204" y="397"/>
                  </a:cubicBezTo>
                  <a:cubicBezTo>
                    <a:pt x="2900" y="397"/>
                    <a:pt x="2597" y="295"/>
                    <a:pt x="2392" y="90"/>
                  </a:cubicBezTo>
                  <a:cubicBezTo>
                    <a:pt x="2338" y="36"/>
                    <a:pt x="2240" y="9"/>
                    <a:pt x="2140" y="9"/>
                  </a:cubicBezTo>
                  <a:cubicBezTo>
                    <a:pt x="2039" y="9"/>
                    <a:pt x="1937" y="36"/>
                    <a:pt x="1874" y="90"/>
                  </a:cubicBezTo>
                  <a:cubicBezTo>
                    <a:pt x="1669" y="295"/>
                    <a:pt x="1366" y="397"/>
                    <a:pt x="1062" y="397"/>
                  </a:cubicBezTo>
                  <a:cubicBezTo>
                    <a:pt x="759" y="397"/>
                    <a:pt x="456" y="295"/>
                    <a:pt x="251" y="90"/>
                  </a:cubicBezTo>
                  <a:cubicBezTo>
                    <a:pt x="197" y="36"/>
                    <a:pt x="90" y="0"/>
                    <a:pt x="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3" name="Google Shape;2203;p37"/>
            <p:cNvSpPr/>
            <p:nvPr/>
          </p:nvSpPr>
          <p:spPr>
            <a:xfrm>
              <a:off x="4026550" y="3896150"/>
              <a:ext cx="205675" cy="20100"/>
            </a:xfrm>
            <a:custGeom>
              <a:rect b="b" l="l" r="r" t="t"/>
              <a:pathLst>
                <a:path extrusionOk="0" h="804" w="8227">
                  <a:moveTo>
                    <a:pt x="393" y="1"/>
                  </a:moveTo>
                  <a:cubicBezTo>
                    <a:pt x="161" y="1"/>
                    <a:pt x="1" y="179"/>
                    <a:pt x="1" y="411"/>
                  </a:cubicBezTo>
                  <a:cubicBezTo>
                    <a:pt x="1" y="643"/>
                    <a:pt x="161" y="803"/>
                    <a:pt x="393" y="803"/>
                  </a:cubicBezTo>
                  <a:lnTo>
                    <a:pt x="7834" y="803"/>
                  </a:lnTo>
                  <a:cubicBezTo>
                    <a:pt x="8065" y="803"/>
                    <a:pt x="8226" y="643"/>
                    <a:pt x="8226" y="411"/>
                  </a:cubicBezTo>
                  <a:cubicBezTo>
                    <a:pt x="8226" y="179"/>
                    <a:pt x="8065" y="1"/>
                    <a:pt x="783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04" name="Google Shape;2204;p37"/>
          <p:cNvSpPr/>
          <p:nvPr/>
        </p:nvSpPr>
        <p:spPr>
          <a:xfrm>
            <a:off x="7189931" y="4453383"/>
            <a:ext cx="319032" cy="363054"/>
          </a:xfrm>
          <a:custGeom>
            <a:rect b="b" l="l" r="r" t="t"/>
            <a:pathLst>
              <a:path extrusionOk="0" h="10653" w="9653">
                <a:moveTo>
                  <a:pt x="4818" y="1"/>
                </a:moveTo>
                <a:cubicBezTo>
                  <a:pt x="4603" y="1"/>
                  <a:pt x="4425" y="179"/>
                  <a:pt x="4425" y="411"/>
                </a:cubicBezTo>
                <a:lnTo>
                  <a:pt x="4425" y="1607"/>
                </a:lnTo>
                <a:lnTo>
                  <a:pt x="1356" y="1607"/>
                </a:lnTo>
                <a:cubicBezTo>
                  <a:pt x="670" y="2310"/>
                  <a:pt x="36" y="2927"/>
                  <a:pt x="1" y="2927"/>
                </a:cubicBezTo>
                <a:cubicBezTo>
                  <a:pt x="1" y="2927"/>
                  <a:pt x="0" y="2927"/>
                  <a:pt x="0" y="2927"/>
                </a:cubicBezTo>
                <a:lnTo>
                  <a:pt x="0" y="2927"/>
                </a:lnTo>
                <a:lnTo>
                  <a:pt x="1338" y="4265"/>
                </a:lnTo>
                <a:lnTo>
                  <a:pt x="4425" y="4265"/>
                </a:lnTo>
                <a:lnTo>
                  <a:pt x="4425" y="10653"/>
                </a:lnTo>
                <a:lnTo>
                  <a:pt x="5228" y="10653"/>
                </a:lnTo>
                <a:lnTo>
                  <a:pt x="5228" y="7459"/>
                </a:lnTo>
                <a:lnTo>
                  <a:pt x="8279" y="7459"/>
                </a:lnTo>
                <a:cubicBezTo>
                  <a:pt x="8993" y="6745"/>
                  <a:pt x="9635" y="6121"/>
                  <a:pt x="9653" y="6121"/>
                </a:cubicBezTo>
                <a:lnTo>
                  <a:pt x="8315" y="4800"/>
                </a:lnTo>
                <a:lnTo>
                  <a:pt x="5228" y="4800"/>
                </a:lnTo>
                <a:lnTo>
                  <a:pt x="5228" y="411"/>
                </a:lnTo>
                <a:cubicBezTo>
                  <a:pt x="5228" y="179"/>
                  <a:pt x="5050" y="1"/>
                  <a:pt x="481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05" name="Google Shape;2205;p37"/>
          <p:cNvGrpSpPr/>
          <p:nvPr/>
        </p:nvGrpSpPr>
        <p:grpSpPr>
          <a:xfrm>
            <a:off x="7732713" y="4486703"/>
            <a:ext cx="351487" cy="294826"/>
            <a:chOff x="853250" y="4006875"/>
            <a:chExt cx="265875" cy="216275"/>
          </a:xfrm>
        </p:grpSpPr>
        <p:sp>
          <p:nvSpPr>
            <p:cNvPr id="2206" name="Google Shape;2206;p37"/>
            <p:cNvSpPr/>
            <p:nvPr/>
          </p:nvSpPr>
          <p:spPr>
            <a:xfrm>
              <a:off x="1016500" y="4006875"/>
              <a:ext cx="70950" cy="106525"/>
            </a:xfrm>
            <a:custGeom>
              <a:rect b="b" l="l" r="r" t="t"/>
              <a:pathLst>
                <a:path extrusionOk="0" h="4261" w="2838">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7" name="Google Shape;2207;p37"/>
            <p:cNvSpPr/>
            <p:nvPr/>
          </p:nvSpPr>
          <p:spPr>
            <a:xfrm>
              <a:off x="853250" y="4036650"/>
              <a:ext cx="265875" cy="186500"/>
            </a:xfrm>
            <a:custGeom>
              <a:rect b="b" l="l" r="r" t="t"/>
              <a:pathLst>
                <a:path extrusionOk="0" h="7460" w="10635">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08" name="Google Shape;2208;p37"/>
          <p:cNvGrpSpPr/>
          <p:nvPr/>
        </p:nvGrpSpPr>
        <p:grpSpPr>
          <a:xfrm>
            <a:off x="8910280" y="4452282"/>
            <a:ext cx="245925" cy="363668"/>
            <a:chOff x="1978675" y="3981800"/>
            <a:chExt cx="186025" cy="266775"/>
          </a:xfrm>
        </p:grpSpPr>
        <p:sp>
          <p:nvSpPr>
            <p:cNvPr id="2209" name="Google Shape;2209;p37"/>
            <p:cNvSpPr/>
            <p:nvPr/>
          </p:nvSpPr>
          <p:spPr>
            <a:xfrm>
              <a:off x="1978675" y="3982250"/>
              <a:ext cx="20075" cy="266325"/>
            </a:xfrm>
            <a:custGeom>
              <a:rect b="b" l="l" r="r" t="t"/>
              <a:pathLst>
                <a:path extrusionOk="0" h="10653" w="803">
                  <a:moveTo>
                    <a:pt x="393" y="0"/>
                  </a:moveTo>
                  <a:cubicBezTo>
                    <a:pt x="178" y="0"/>
                    <a:pt x="0" y="179"/>
                    <a:pt x="0" y="411"/>
                  </a:cubicBezTo>
                  <a:lnTo>
                    <a:pt x="0" y="10652"/>
                  </a:lnTo>
                  <a:lnTo>
                    <a:pt x="803" y="10652"/>
                  </a:lnTo>
                  <a:lnTo>
                    <a:pt x="803" y="411"/>
                  </a:lnTo>
                  <a:cubicBezTo>
                    <a:pt x="803" y="179"/>
                    <a:pt x="625" y="0"/>
                    <a:pt x="39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0" name="Google Shape;2210;p37"/>
            <p:cNvSpPr/>
            <p:nvPr/>
          </p:nvSpPr>
          <p:spPr>
            <a:xfrm>
              <a:off x="2012125" y="3981800"/>
              <a:ext cx="152575" cy="119575"/>
            </a:xfrm>
            <a:custGeom>
              <a:rect b="b" l="l" r="r" t="t"/>
              <a:pathLst>
                <a:path extrusionOk="0" h="4783" w="6103">
                  <a:moveTo>
                    <a:pt x="1695" y="0"/>
                  </a:moveTo>
                  <a:cubicBezTo>
                    <a:pt x="518" y="0"/>
                    <a:pt x="0" y="375"/>
                    <a:pt x="0" y="375"/>
                  </a:cubicBezTo>
                  <a:lnTo>
                    <a:pt x="0" y="4782"/>
                  </a:lnTo>
                  <a:cubicBezTo>
                    <a:pt x="0" y="4782"/>
                    <a:pt x="500" y="4390"/>
                    <a:pt x="1695" y="4390"/>
                  </a:cubicBezTo>
                  <a:cubicBezTo>
                    <a:pt x="2637" y="4390"/>
                    <a:pt x="3579" y="4749"/>
                    <a:pt x="4593" y="4749"/>
                  </a:cubicBezTo>
                  <a:cubicBezTo>
                    <a:pt x="5077" y="4749"/>
                    <a:pt x="5578" y="4667"/>
                    <a:pt x="6102" y="4425"/>
                  </a:cubicBezTo>
                  <a:lnTo>
                    <a:pt x="6102" y="18"/>
                  </a:lnTo>
                  <a:cubicBezTo>
                    <a:pt x="5431" y="222"/>
                    <a:pt x="4876" y="291"/>
                    <a:pt x="4385" y="291"/>
                  </a:cubicBezTo>
                  <a:cubicBezTo>
                    <a:pt x="3374" y="291"/>
                    <a:pt x="2632" y="0"/>
                    <a:pt x="169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11" name="Google Shape;2211;p37"/>
          <p:cNvSpPr/>
          <p:nvPr/>
        </p:nvSpPr>
        <p:spPr>
          <a:xfrm>
            <a:off x="8307296" y="4473715"/>
            <a:ext cx="317875" cy="322363"/>
          </a:xfrm>
          <a:custGeom>
            <a:rect b="b" l="l" r="r" t="t"/>
            <a:pathLst>
              <a:path extrusionOk="0" h="9459" w="9618">
                <a:moveTo>
                  <a:pt x="4086" y="1"/>
                </a:moveTo>
                <a:cubicBezTo>
                  <a:pt x="3985" y="1"/>
                  <a:pt x="3883" y="35"/>
                  <a:pt x="3801" y="112"/>
                </a:cubicBezTo>
                <a:lnTo>
                  <a:pt x="250" y="3663"/>
                </a:lnTo>
                <a:cubicBezTo>
                  <a:pt x="0" y="3913"/>
                  <a:pt x="196" y="4377"/>
                  <a:pt x="571" y="4430"/>
                </a:cubicBezTo>
                <a:cubicBezTo>
                  <a:pt x="658" y="4439"/>
                  <a:pt x="745" y="4444"/>
                  <a:pt x="832" y="4444"/>
                </a:cubicBezTo>
                <a:cubicBezTo>
                  <a:pt x="1261" y="4444"/>
                  <a:pt x="1684" y="4335"/>
                  <a:pt x="2070" y="4127"/>
                </a:cubicBezTo>
                <a:lnTo>
                  <a:pt x="4336" y="6964"/>
                </a:lnTo>
                <a:cubicBezTo>
                  <a:pt x="3979" y="7624"/>
                  <a:pt x="3819" y="8267"/>
                  <a:pt x="3854" y="8802"/>
                </a:cubicBezTo>
                <a:cubicBezTo>
                  <a:pt x="3872" y="8998"/>
                  <a:pt x="3997" y="9177"/>
                  <a:pt x="4193" y="9248"/>
                </a:cubicBezTo>
                <a:cubicBezTo>
                  <a:pt x="4259" y="9278"/>
                  <a:pt x="4326" y="9292"/>
                  <a:pt x="4392" y="9292"/>
                </a:cubicBezTo>
                <a:cubicBezTo>
                  <a:pt x="4524" y="9292"/>
                  <a:pt x="4651" y="9236"/>
                  <a:pt x="4746" y="9141"/>
                </a:cubicBezTo>
                <a:lnTo>
                  <a:pt x="6655" y="7232"/>
                </a:lnTo>
                <a:lnTo>
                  <a:pt x="9368" y="9426"/>
                </a:lnTo>
                <a:cubicBezTo>
                  <a:pt x="9383" y="9449"/>
                  <a:pt x="9410" y="9459"/>
                  <a:pt x="9441" y="9459"/>
                </a:cubicBezTo>
                <a:cubicBezTo>
                  <a:pt x="9484" y="9459"/>
                  <a:pt x="9533" y="9440"/>
                  <a:pt x="9564" y="9409"/>
                </a:cubicBezTo>
                <a:cubicBezTo>
                  <a:pt x="9617" y="9355"/>
                  <a:pt x="9617" y="9284"/>
                  <a:pt x="9564" y="9212"/>
                </a:cubicBezTo>
                <a:lnTo>
                  <a:pt x="7369" y="6518"/>
                </a:lnTo>
                <a:lnTo>
                  <a:pt x="9278" y="4627"/>
                </a:lnTo>
                <a:cubicBezTo>
                  <a:pt x="9421" y="4484"/>
                  <a:pt x="9457" y="4270"/>
                  <a:pt x="9385" y="4056"/>
                </a:cubicBezTo>
                <a:cubicBezTo>
                  <a:pt x="9332" y="3859"/>
                  <a:pt x="9136" y="3735"/>
                  <a:pt x="8939" y="3717"/>
                </a:cubicBezTo>
                <a:cubicBezTo>
                  <a:pt x="8877" y="3710"/>
                  <a:pt x="8813" y="3707"/>
                  <a:pt x="8747" y="3707"/>
                </a:cubicBezTo>
                <a:cubicBezTo>
                  <a:pt x="8254" y="3707"/>
                  <a:pt x="7685" y="3883"/>
                  <a:pt x="7102" y="4198"/>
                </a:cubicBezTo>
                <a:lnTo>
                  <a:pt x="4265" y="1932"/>
                </a:lnTo>
                <a:cubicBezTo>
                  <a:pt x="4514" y="1469"/>
                  <a:pt x="4621" y="951"/>
                  <a:pt x="4568" y="434"/>
                </a:cubicBezTo>
                <a:cubicBezTo>
                  <a:pt x="4543" y="175"/>
                  <a:pt x="4314" y="1"/>
                  <a:pt x="4086"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12" name="Google Shape;2212;p37"/>
          <p:cNvGrpSpPr/>
          <p:nvPr/>
        </p:nvGrpSpPr>
        <p:grpSpPr>
          <a:xfrm>
            <a:off x="9440020" y="4461726"/>
            <a:ext cx="333805" cy="344821"/>
            <a:chOff x="480325" y="3970200"/>
            <a:chExt cx="252500" cy="252950"/>
          </a:xfrm>
        </p:grpSpPr>
        <p:sp>
          <p:nvSpPr>
            <p:cNvPr id="2213" name="Google Shape;2213;p37"/>
            <p:cNvSpPr/>
            <p:nvPr/>
          </p:nvSpPr>
          <p:spPr>
            <a:xfrm>
              <a:off x="480325" y="3970200"/>
              <a:ext cx="252500" cy="252950"/>
            </a:xfrm>
            <a:custGeom>
              <a:rect b="b" l="l" r="r" t="t"/>
              <a:pathLst>
                <a:path extrusionOk="0" h="10118" w="10100">
                  <a:moveTo>
                    <a:pt x="5050" y="4265"/>
                  </a:moveTo>
                  <a:cubicBezTo>
                    <a:pt x="5496" y="4265"/>
                    <a:pt x="5853" y="4622"/>
                    <a:pt x="5853" y="5068"/>
                  </a:cubicBezTo>
                  <a:cubicBezTo>
                    <a:pt x="5853" y="5496"/>
                    <a:pt x="5496" y="5853"/>
                    <a:pt x="5050" y="5853"/>
                  </a:cubicBezTo>
                  <a:cubicBezTo>
                    <a:pt x="4622" y="5853"/>
                    <a:pt x="4247" y="5496"/>
                    <a:pt x="4247" y="5068"/>
                  </a:cubicBezTo>
                  <a:cubicBezTo>
                    <a:pt x="4247" y="4622"/>
                    <a:pt x="4622" y="4265"/>
                    <a:pt x="5050" y="4265"/>
                  </a:cubicBezTo>
                  <a:close/>
                  <a:moveTo>
                    <a:pt x="5050" y="0"/>
                  </a:moveTo>
                  <a:lnTo>
                    <a:pt x="4889" y="536"/>
                  </a:lnTo>
                  <a:lnTo>
                    <a:pt x="4622" y="1374"/>
                  </a:lnTo>
                  <a:lnTo>
                    <a:pt x="3997" y="3391"/>
                  </a:lnTo>
                  <a:lnTo>
                    <a:pt x="2748" y="2730"/>
                  </a:lnTo>
                  <a:lnTo>
                    <a:pt x="3391" y="3979"/>
                  </a:lnTo>
                  <a:lnTo>
                    <a:pt x="1374" y="4622"/>
                  </a:lnTo>
                  <a:lnTo>
                    <a:pt x="536" y="4871"/>
                  </a:lnTo>
                  <a:lnTo>
                    <a:pt x="1" y="5050"/>
                  </a:lnTo>
                  <a:lnTo>
                    <a:pt x="536" y="5228"/>
                  </a:lnTo>
                  <a:lnTo>
                    <a:pt x="1339" y="5496"/>
                  </a:lnTo>
                  <a:lnTo>
                    <a:pt x="3373" y="6120"/>
                  </a:lnTo>
                  <a:lnTo>
                    <a:pt x="2730" y="7387"/>
                  </a:lnTo>
                  <a:lnTo>
                    <a:pt x="3979" y="6727"/>
                  </a:lnTo>
                  <a:lnTo>
                    <a:pt x="4622" y="8761"/>
                  </a:lnTo>
                  <a:lnTo>
                    <a:pt x="4872" y="9582"/>
                  </a:lnTo>
                  <a:lnTo>
                    <a:pt x="5032" y="10117"/>
                  </a:lnTo>
                  <a:lnTo>
                    <a:pt x="5211" y="9582"/>
                  </a:lnTo>
                  <a:lnTo>
                    <a:pt x="5478" y="8761"/>
                  </a:lnTo>
                  <a:lnTo>
                    <a:pt x="6121" y="6709"/>
                  </a:lnTo>
                  <a:lnTo>
                    <a:pt x="7370" y="7369"/>
                  </a:lnTo>
                  <a:lnTo>
                    <a:pt x="7370" y="7369"/>
                  </a:lnTo>
                  <a:lnTo>
                    <a:pt x="6709" y="6120"/>
                  </a:lnTo>
                  <a:lnTo>
                    <a:pt x="8743" y="5478"/>
                  </a:lnTo>
                  <a:lnTo>
                    <a:pt x="9564" y="5210"/>
                  </a:lnTo>
                  <a:lnTo>
                    <a:pt x="10099" y="5032"/>
                  </a:lnTo>
                  <a:lnTo>
                    <a:pt x="9564" y="4889"/>
                  </a:lnTo>
                  <a:lnTo>
                    <a:pt x="8743" y="4640"/>
                  </a:lnTo>
                  <a:lnTo>
                    <a:pt x="6727" y="3997"/>
                  </a:lnTo>
                  <a:lnTo>
                    <a:pt x="7370" y="2730"/>
                  </a:lnTo>
                  <a:lnTo>
                    <a:pt x="7370" y="2730"/>
                  </a:lnTo>
                  <a:lnTo>
                    <a:pt x="6121" y="3391"/>
                  </a:lnTo>
                  <a:lnTo>
                    <a:pt x="5478" y="1356"/>
                  </a:lnTo>
                  <a:lnTo>
                    <a:pt x="5211" y="536"/>
                  </a:lnTo>
                  <a:lnTo>
                    <a:pt x="505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4" name="Google Shape;2214;p37"/>
            <p:cNvSpPr/>
            <p:nvPr/>
          </p:nvSpPr>
          <p:spPr>
            <a:xfrm>
              <a:off x="625300" y="4115175"/>
              <a:ext cx="92800" cy="92800"/>
            </a:xfrm>
            <a:custGeom>
              <a:rect b="b" l="l" r="r" t="t"/>
              <a:pathLst>
                <a:path extrusionOk="0" h="3712" w="3712">
                  <a:moveTo>
                    <a:pt x="3712" y="0"/>
                  </a:moveTo>
                  <a:lnTo>
                    <a:pt x="3105" y="197"/>
                  </a:lnTo>
                  <a:lnTo>
                    <a:pt x="2837" y="268"/>
                  </a:lnTo>
                  <a:cubicBezTo>
                    <a:pt x="2695" y="750"/>
                    <a:pt x="2481" y="1178"/>
                    <a:pt x="2159" y="1570"/>
                  </a:cubicBezTo>
                  <a:cubicBezTo>
                    <a:pt x="1999" y="1785"/>
                    <a:pt x="1785" y="1981"/>
                    <a:pt x="1571" y="2177"/>
                  </a:cubicBezTo>
                  <a:cubicBezTo>
                    <a:pt x="1178" y="2480"/>
                    <a:pt x="750" y="2712"/>
                    <a:pt x="268" y="2837"/>
                  </a:cubicBezTo>
                  <a:lnTo>
                    <a:pt x="179" y="3123"/>
                  </a:lnTo>
                  <a:lnTo>
                    <a:pt x="0" y="3712"/>
                  </a:lnTo>
                  <a:cubicBezTo>
                    <a:pt x="875" y="3587"/>
                    <a:pt x="1678" y="3176"/>
                    <a:pt x="2338" y="2570"/>
                  </a:cubicBezTo>
                  <a:cubicBezTo>
                    <a:pt x="2409" y="2480"/>
                    <a:pt x="2498" y="2409"/>
                    <a:pt x="2570" y="2320"/>
                  </a:cubicBezTo>
                  <a:cubicBezTo>
                    <a:pt x="3176" y="1677"/>
                    <a:pt x="3569" y="857"/>
                    <a:pt x="371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5" name="Google Shape;2215;p37"/>
            <p:cNvSpPr/>
            <p:nvPr/>
          </p:nvSpPr>
          <p:spPr>
            <a:xfrm>
              <a:off x="625300" y="3985375"/>
              <a:ext cx="92800" cy="92800"/>
            </a:xfrm>
            <a:custGeom>
              <a:rect b="b" l="l" r="r" t="t"/>
              <a:pathLst>
                <a:path extrusionOk="0" h="3712" w="3712">
                  <a:moveTo>
                    <a:pt x="0" y="0"/>
                  </a:moveTo>
                  <a:lnTo>
                    <a:pt x="179" y="589"/>
                  </a:lnTo>
                  <a:lnTo>
                    <a:pt x="286" y="874"/>
                  </a:lnTo>
                  <a:cubicBezTo>
                    <a:pt x="750" y="1017"/>
                    <a:pt x="1178" y="1231"/>
                    <a:pt x="1553" y="1535"/>
                  </a:cubicBezTo>
                  <a:cubicBezTo>
                    <a:pt x="1785" y="1713"/>
                    <a:pt x="1981" y="1927"/>
                    <a:pt x="2159" y="2159"/>
                  </a:cubicBezTo>
                  <a:cubicBezTo>
                    <a:pt x="2481" y="2534"/>
                    <a:pt x="2695" y="2962"/>
                    <a:pt x="2837" y="3444"/>
                  </a:cubicBezTo>
                  <a:lnTo>
                    <a:pt x="3105" y="3515"/>
                  </a:lnTo>
                  <a:lnTo>
                    <a:pt x="3712" y="3711"/>
                  </a:lnTo>
                  <a:cubicBezTo>
                    <a:pt x="3569" y="2855"/>
                    <a:pt x="3159" y="2034"/>
                    <a:pt x="2570" y="1392"/>
                  </a:cubicBezTo>
                  <a:cubicBezTo>
                    <a:pt x="2481" y="1303"/>
                    <a:pt x="2409" y="1231"/>
                    <a:pt x="2320" y="1142"/>
                  </a:cubicBezTo>
                  <a:cubicBezTo>
                    <a:pt x="1678" y="553"/>
                    <a:pt x="875" y="143"/>
                    <a:pt x="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6" name="Google Shape;2216;p37"/>
            <p:cNvSpPr/>
            <p:nvPr/>
          </p:nvSpPr>
          <p:spPr>
            <a:xfrm>
              <a:off x="495050" y="3985375"/>
              <a:ext cx="93250" cy="92350"/>
            </a:xfrm>
            <a:custGeom>
              <a:rect b="b" l="l" r="r" t="t"/>
              <a:pathLst>
                <a:path extrusionOk="0" h="3694" w="3730">
                  <a:moveTo>
                    <a:pt x="3729" y="0"/>
                  </a:moveTo>
                  <a:cubicBezTo>
                    <a:pt x="2855" y="143"/>
                    <a:pt x="2034" y="535"/>
                    <a:pt x="1392" y="1124"/>
                  </a:cubicBezTo>
                  <a:cubicBezTo>
                    <a:pt x="1303" y="1213"/>
                    <a:pt x="1232" y="1285"/>
                    <a:pt x="1160" y="1374"/>
                  </a:cubicBezTo>
                  <a:cubicBezTo>
                    <a:pt x="553" y="2034"/>
                    <a:pt x="143" y="2837"/>
                    <a:pt x="0" y="3694"/>
                  </a:cubicBezTo>
                  <a:lnTo>
                    <a:pt x="589" y="3515"/>
                  </a:lnTo>
                  <a:lnTo>
                    <a:pt x="892" y="3426"/>
                  </a:lnTo>
                  <a:cubicBezTo>
                    <a:pt x="1017" y="2962"/>
                    <a:pt x="1249" y="2516"/>
                    <a:pt x="1553" y="2123"/>
                  </a:cubicBezTo>
                  <a:cubicBezTo>
                    <a:pt x="1731" y="1909"/>
                    <a:pt x="1927" y="1695"/>
                    <a:pt x="2159" y="1517"/>
                  </a:cubicBezTo>
                  <a:cubicBezTo>
                    <a:pt x="2552" y="1213"/>
                    <a:pt x="2980" y="999"/>
                    <a:pt x="3444" y="857"/>
                  </a:cubicBezTo>
                  <a:lnTo>
                    <a:pt x="3533" y="589"/>
                  </a:lnTo>
                  <a:lnTo>
                    <a:pt x="3729"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7" name="Google Shape;2217;p37"/>
            <p:cNvSpPr/>
            <p:nvPr/>
          </p:nvSpPr>
          <p:spPr>
            <a:xfrm>
              <a:off x="495050" y="4115625"/>
              <a:ext cx="93250" cy="92350"/>
            </a:xfrm>
            <a:custGeom>
              <a:rect b="b" l="l" r="r" t="t"/>
              <a:pathLst>
                <a:path extrusionOk="0" h="3694" w="3730">
                  <a:moveTo>
                    <a:pt x="0" y="0"/>
                  </a:moveTo>
                  <a:cubicBezTo>
                    <a:pt x="161" y="874"/>
                    <a:pt x="553" y="1677"/>
                    <a:pt x="1160" y="2320"/>
                  </a:cubicBezTo>
                  <a:cubicBezTo>
                    <a:pt x="1232" y="2409"/>
                    <a:pt x="1303" y="2480"/>
                    <a:pt x="1392" y="2569"/>
                  </a:cubicBezTo>
                  <a:cubicBezTo>
                    <a:pt x="2034" y="3158"/>
                    <a:pt x="2855" y="3569"/>
                    <a:pt x="3729" y="3694"/>
                  </a:cubicBezTo>
                  <a:lnTo>
                    <a:pt x="3515" y="3105"/>
                  </a:lnTo>
                  <a:lnTo>
                    <a:pt x="3444" y="2819"/>
                  </a:lnTo>
                  <a:cubicBezTo>
                    <a:pt x="2980" y="2694"/>
                    <a:pt x="2534" y="2462"/>
                    <a:pt x="2159" y="2159"/>
                  </a:cubicBezTo>
                  <a:cubicBezTo>
                    <a:pt x="1927" y="1981"/>
                    <a:pt x="1731" y="1767"/>
                    <a:pt x="1553" y="1570"/>
                  </a:cubicBezTo>
                  <a:cubicBezTo>
                    <a:pt x="1249" y="1178"/>
                    <a:pt x="1017" y="750"/>
                    <a:pt x="892" y="268"/>
                  </a:cubicBezTo>
                  <a:lnTo>
                    <a:pt x="607" y="179"/>
                  </a:lnTo>
                  <a:lnTo>
                    <a:pt x="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18" name="Google Shape;2218;p37"/>
          <p:cNvSpPr/>
          <p:nvPr/>
        </p:nvSpPr>
        <p:spPr>
          <a:xfrm>
            <a:off x="2607371" y="5072569"/>
            <a:ext cx="193442" cy="308322"/>
          </a:xfrm>
          <a:custGeom>
            <a:rect b="b" l="l" r="r" t="t"/>
            <a:pathLst>
              <a:path extrusionOk="0" h="9047" w="5853">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19" name="Google Shape;2219;p37"/>
          <p:cNvGrpSpPr/>
          <p:nvPr/>
        </p:nvGrpSpPr>
        <p:grpSpPr>
          <a:xfrm>
            <a:off x="3015743" y="5051331"/>
            <a:ext cx="334400" cy="344208"/>
            <a:chOff x="5745250" y="4378350"/>
            <a:chExt cx="252950" cy="252500"/>
          </a:xfrm>
        </p:grpSpPr>
        <p:sp>
          <p:nvSpPr>
            <p:cNvPr id="2220" name="Google Shape;2220;p37"/>
            <p:cNvSpPr/>
            <p:nvPr/>
          </p:nvSpPr>
          <p:spPr>
            <a:xfrm>
              <a:off x="5745250" y="4378350"/>
              <a:ext cx="252950" cy="252500"/>
            </a:xfrm>
            <a:custGeom>
              <a:rect b="b" l="l" r="r" t="t"/>
              <a:pathLst>
                <a:path extrusionOk="0" h="10100" w="10118">
                  <a:moveTo>
                    <a:pt x="5068" y="536"/>
                  </a:moveTo>
                  <a:cubicBezTo>
                    <a:pt x="5728" y="536"/>
                    <a:pt x="6334" y="678"/>
                    <a:pt x="6888" y="928"/>
                  </a:cubicBezTo>
                  <a:lnTo>
                    <a:pt x="6459" y="1267"/>
                  </a:lnTo>
                  <a:cubicBezTo>
                    <a:pt x="6406" y="1303"/>
                    <a:pt x="6370" y="1339"/>
                    <a:pt x="6299" y="1339"/>
                  </a:cubicBezTo>
                  <a:lnTo>
                    <a:pt x="6031" y="1339"/>
                  </a:lnTo>
                  <a:cubicBezTo>
                    <a:pt x="6013" y="1339"/>
                    <a:pt x="5978" y="1339"/>
                    <a:pt x="5942" y="1321"/>
                  </a:cubicBezTo>
                  <a:cubicBezTo>
                    <a:pt x="5942" y="1321"/>
                    <a:pt x="5300" y="928"/>
                    <a:pt x="4925" y="928"/>
                  </a:cubicBezTo>
                  <a:cubicBezTo>
                    <a:pt x="4568" y="928"/>
                    <a:pt x="3979" y="1160"/>
                    <a:pt x="3729" y="1339"/>
                  </a:cubicBezTo>
                  <a:cubicBezTo>
                    <a:pt x="3337" y="1588"/>
                    <a:pt x="3747" y="1713"/>
                    <a:pt x="3837" y="1731"/>
                  </a:cubicBezTo>
                  <a:lnTo>
                    <a:pt x="4247" y="1731"/>
                  </a:lnTo>
                  <a:cubicBezTo>
                    <a:pt x="4336" y="1731"/>
                    <a:pt x="4407" y="1695"/>
                    <a:pt x="4461" y="1624"/>
                  </a:cubicBezTo>
                  <a:lnTo>
                    <a:pt x="4622" y="1392"/>
                  </a:lnTo>
                  <a:cubicBezTo>
                    <a:pt x="4639" y="1356"/>
                    <a:pt x="4675" y="1339"/>
                    <a:pt x="4729" y="1339"/>
                  </a:cubicBezTo>
                  <a:lnTo>
                    <a:pt x="4925" y="1339"/>
                  </a:lnTo>
                  <a:lnTo>
                    <a:pt x="4657" y="1803"/>
                  </a:lnTo>
                  <a:cubicBezTo>
                    <a:pt x="4586" y="1927"/>
                    <a:pt x="4461" y="1999"/>
                    <a:pt x="4300" y="1999"/>
                  </a:cubicBezTo>
                  <a:lnTo>
                    <a:pt x="3944" y="1999"/>
                  </a:lnTo>
                  <a:cubicBezTo>
                    <a:pt x="3908" y="1999"/>
                    <a:pt x="3837" y="2017"/>
                    <a:pt x="3801" y="2034"/>
                  </a:cubicBezTo>
                  <a:lnTo>
                    <a:pt x="3462" y="2266"/>
                  </a:lnTo>
                  <a:lnTo>
                    <a:pt x="3194" y="2266"/>
                  </a:lnTo>
                  <a:cubicBezTo>
                    <a:pt x="3123" y="2266"/>
                    <a:pt x="3069" y="2320"/>
                    <a:pt x="3069" y="2391"/>
                  </a:cubicBezTo>
                  <a:lnTo>
                    <a:pt x="3069" y="2534"/>
                  </a:lnTo>
                  <a:cubicBezTo>
                    <a:pt x="3069" y="2605"/>
                    <a:pt x="3016" y="2659"/>
                    <a:pt x="2927" y="2659"/>
                  </a:cubicBezTo>
                  <a:lnTo>
                    <a:pt x="2819" y="2659"/>
                  </a:lnTo>
                  <a:cubicBezTo>
                    <a:pt x="2730" y="2659"/>
                    <a:pt x="2641" y="2713"/>
                    <a:pt x="2588" y="2784"/>
                  </a:cubicBezTo>
                  <a:lnTo>
                    <a:pt x="2427" y="3034"/>
                  </a:lnTo>
                  <a:cubicBezTo>
                    <a:pt x="2427" y="3069"/>
                    <a:pt x="2409" y="3087"/>
                    <a:pt x="2409" y="3123"/>
                  </a:cubicBezTo>
                  <a:lnTo>
                    <a:pt x="2409" y="3194"/>
                  </a:lnTo>
                  <a:cubicBezTo>
                    <a:pt x="2409" y="3283"/>
                    <a:pt x="2463" y="3319"/>
                    <a:pt x="2534" y="3319"/>
                  </a:cubicBezTo>
                  <a:lnTo>
                    <a:pt x="3016" y="3319"/>
                  </a:lnTo>
                  <a:cubicBezTo>
                    <a:pt x="3051" y="3319"/>
                    <a:pt x="3087" y="3319"/>
                    <a:pt x="3105" y="3301"/>
                  </a:cubicBezTo>
                  <a:lnTo>
                    <a:pt x="3533" y="2873"/>
                  </a:lnTo>
                  <a:cubicBezTo>
                    <a:pt x="3569" y="2837"/>
                    <a:pt x="3640" y="2802"/>
                    <a:pt x="3712" y="2802"/>
                  </a:cubicBezTo>
                  <a:lnTo>
                    <a:pt x="3765" y="2802"/>
                  </a:lnTo>
                  <a:cubicBezTo>
                    <a:pt x="3837" y="2802"/>
                    <a:pt x="3890" y="2837"/>
                    <a:pt x="3908" y="2909"/>
                  </a:cubicBezTo>
                  <a:lnTo>
                    <a:pt x="3979" y="3230"/>
                  </a:lnTo>
                  <a:cubicBezTo>
                    <a:pt x="3997" y="3301"/>
                    <a:pt x="4033" y="3337"/>
                    <a:pt x="4104" y="3337"/>
                  </a:cubicBezTo>
                  <a:lnTo>
                    <a:pt x="4140" y="3337"/>
                  </a:lnTo>
                  <a:cubicBezTo>
                    <a:pt x="4211" y="3337"/>
                    <a:pt x="4265" y="3301"/>
                    <a:pt x="4265" y="3212"/>
                  </a:cubicBezTo>
                  <a:lnTo>
                    <a:pt x="4265" y="2855"/>
                  </a:lnTo>
                  <a:cubicBezTo>
                    <a:pt x="4265" y="2837"/>
                    <a:pt x="4283" y="2802"/>
                    <a:pt x="4300" y="2766"/>
                  </a:cubicBezTo>
                  <a:lnTo>
                    <a:pt x="4407" y="2659"/>
                  </a:lnTo>
                  <a:lnTo>
                    <a:pt x="4515" y="2962"/>
                  </a:lnTo>
                  <a:cubicBezTo>
                    <a:pt x="4515" y="3034"/>
                    <a:pt x="4568" y="3069"/>
                    <a:pt x="4639" y="3069"/>
                  </a:cubicBezTo>
                  <a:lnTo>
                    <a:pt x="4746" y="3069"/>
                  </a:lnTo>
                  <a:cubicBezTo>
                    <a:pt x="4782" y="3069"/>
                    <a:pt x="4818" y="3052"/>
                    <a:pt x="4836" y="3034"/>
                  </a:cubicBezTo>
                  <a:lnTo>
                    <a:pt x="4889" y="2962"/>
                  </a:lnTo>
                  <a:cubicBezTo>
                    <a:pt x="4925" y="2944"/>
                    <a:pt x="4943" y="2927"/>
                    <a:pt x="4996" y="2927"/>
                  </a:cubicBezTo>
                  <a:lnTo>
                    <a:pt x="5068" y="2927"/>
                  </a:lnTo>
                  <a:cubicBezTo>
                    <a:pt x="5139" y="2927"/>
                    <a:pt x="5193" y="2980"/>
                    <a:pt x="5193" y="3069"/>
                  </a:cubicBezTo>
                  <a:lnTo>
                    <a:pt x="5193" y="3194"/>
                  </a:lnTo>
                  <a:cubicBezTo>
                    <a:pt x="5193" y="3283"/>
                    <a:pt x="5264" y="3319"/>
                    <a:pt x="5335" y="3319"/>
                  </a:cubicBezTo>
                  <a:lnTo>
                    <a:pt x="5817" y="3319"/>
                  </a:lnTo>
                  <a:cubicBezTo>
                    <a:pt x="5906" y="3319"/>
                    <a:pt x="5978" y="3426"/>
                    <a:pt x="5924" y="3498"/>
                  </a:cubicBezTo>
                  <a:lnTo>
                    <a:pt x="5888" y="3622"/>
                  </a:lnTo>
                  <a:cubicBezTo>
                    <a:pt x="5874" y="3682"/>
                    <a:pt x="5834" y="3716"/>
                    <a:pt x="5781" y="3716"/>
                  </a:cubicBezTo>
                  <a:cubicBezTo>
                    <a:pt x="5770" y="3716"/>
                    <a:pt x="5758" y="3715"/>
                    <a:pt x="5746" y="3712"/>
                  </a:cubicBezTo>
                  <a:lnTo>
                    <a:pt x="5103" y="3605"/>
                  </a:lnTo>
                  <a:lnTo>
                    <a:pt x="5014" y="3605"/>
                  </a:lnTo>
                  <a:lnTo>
                    <a:pt x="4461" y="3712"/>
                  </a:lnTo>
                  <a:cubicBezTo>
                    <a:pt x="4445" y="3717"/>
                    <a:pt x="4431" y="3719"/>
                    <a:pt x="4418" y="3719"/>
                  </a:cubicBezTo>
                  <a:cubicBezTo>
                    <a:pt x="4385" y="3719"/>
                    <a:pt x="4356" y="3706"/>
                    <a:pt x="4318" y="3694"/>
                  </a:cubicBezTo>
                  <a:cubicBezTo>
                    <a:pt x="4158" y="3640"/>
                    <a:pt x="3658" y="3462"/>
                    <a:pt x="3462" y="3462"/>
                  </a:cubicBezTo>
                  <a:cubicBezTo>
                    <a:pt x="1892" y="3462"/>
                    <a:pt x="1874" y="4532"/>
                    <a:pt x="1874" y="4925"/>
                  </a:cubicBezTo>
                  <a:cubicBezTo>
                    <a:pt x="1874" y="5460"/>
                    <a:pt x="2177" y="5853"/>
                    <a:pt x="2677" y="5853"/>
                  </a:cubicBezTo>
                  <a:cubicBezTo>
                    <a:pt x="2695" y="5853"/>
                    <a:pt x="2714" y="5853"/>
                    <a:pt x="2733" y="5853"/>
                  </a:cubicBezTo>
                  <a:cubicBezTo>
                    <a:pt x="3311" y="5853"/>
                    <a:pt x="3997" y="5870"/>
                    <a:pt x="3997" y="6923"/>
                  </a:cubicBezTo>
                  <a:lnTo>
                    <a:pt x="3997" y="7744"/>
                  </a:lnTo>
                  <a:cubicBezTo>
                    <a:pt x="3997" y="7905"/>
                    <a:pt x="4051" y="8047"/>
                    <a:pt x="4158" y="8172"/>
                  </a:cubicBezTo>
                  <a:lnTo>
                    <a:pt x="4550" y="8636"/>
                  </a:lnTo>
                  <a:cubicBezTo>
                    <a:pt x="4639" y="8725"/>
                    <a:pt x="4729" y="8779"/>
                    <a:pt x="4854" y="8779"/>
                  </a:cubicBezTo>
                  <a:lnTo>
                    <a:pt x="5175" y="8779"/>
                  </a:lnTo>
                  <a:cubicBezTo>
                    <a:pt x="5282" y="8779"/>
                    <a:pt x="5389" y="8743"/>
                    <a:pt x="5460" y="8654"/>
                  </a:cubicBezTo>
                  <a:lnTo>
                    <a:pt x="5764" y="8351"/>
                  </a:lnTo>
                  <a:cubicBezTo>
                    <a:pt x="5835" y="8279"/>
                    <a:pt x="5888" y="8208"/>
                    <a:pt x="5924" y="8119"/>
                  </a:cubicBezTo>
                  <a:lnTo>
                    <a:pt x="6192" y="7584"/>
                  </a:lnTo>
                  <a:cubicBezTo>
                    <a:pt x="6227" y="7494"/>
                    <a:pt x="6245" y="7387"/>
                    <a:pt x="6245" y="7280"/>
                  </a:cubicBezTo>
                  <a:lnTo>
                    <a:pt x="6245" y="6691"/>
                  </a:lnTo>
                  <a:cubicBezTo>
                    <a:pt x="6245" y="6567"/>
                    <a:pt x="6299" y="6459"/>
                    <a:pt x="6370" y="6406"/>
                  </a:cubicBezTo>
                  <a:lnTo>
                    <a:pt x="7084" y="5692"/>
                  </a:lnTo>
                  <a:cubicBezTo>
                    <a:pt x="7120" y="5639"/>
                    <a:pt x="7120" y="5532"/>
                    <a:pt x="7066" y="5496"/>
                  </a:cubicBezTo>
                  <a:cubicBezTo>
                    <a:pt x="7066" y="5496"/>
                    <a:pt x="6263" y="5050"/>
                    <a:pt x="5835" y="4193"/>
                  </a:cubicBezTo>
                  <a:cubicBezTo>
                    <a:pt x="5781" y="4104"/>
                    <a:pt x="5835" y="3997"/>
                    <a:pt x="5942" y="3997"/>
                  </a:cubicBezTo>
                  <a:lnTo>
                    <a:pt x="5995" y="3997"/>
                  </a:lnTo>
                  <a:lnTo>
                    <a:pt x="6763" y="4979"/>
                  </a:lnTo>
                  <a:cubicBezTo>
                    <a:pt x="6812" y="5048"/>
                    <a:pt x="6890" y="5085"/>
                    <a:pt x="6967" y="5085"/>
                  </a:cubicBezTo>
                  <a:cubicBezTo>
                    <a:pt x="7029" y="5085"/>
                    <a:pt x="7090" y="5062"/>
                    <a:pt x="7137" y="5014"/>
                  </a:cubicBezTo>
                  <a:lnTo>
                    <a:pt x="7583" y="4640"/>
                  </a:lnTo>
                  <a:cubicBezTo>
                    <a:pt x="7655" y="4586"/>
                    <a:pt x="7655" y="4479"/>
                    <a:pt x="7566" y="4425"/>
                  </a:cubicBezTo>
                  <a:lnTo>
                    <a:pt x="7173" y="4193"/>
                  </a:lnTo>
                  <a:cubicBezTo>
                    <a:pt x="7120" y="4158"/>
                    <a:pt x="7102" y="4086"/>
                    <a:pt x="7120" y="4033"/>
                  </a:cubicBezTo>
                  <a:lnTo>
                    <a:pt x="7120" y="3997"/>
                  </a:lnTo>
                  <a:cubicBezTo>
                    <a:pt x="7155" y="3950"/>
                    <a:pt x="7199" y="3926"/>
                    <a:pt x="7245" y="3926"/>
                  </a:cubicBezTo>
                  <a:cubicBezTo>
                    <a:pt x="7268" y="3926"/>
                    <a:pt x="7292" y="3932"/>
                    <a:pt x="7316" y="3944"/>
                  </a:cubicBezTo>
                  <a:lnTo>
                    <a:pt x="7798" y="4229"/>
                  </a:lnTo>
                  <a:cubicBezTo>
                    <a:pt x="7833" y="4265"/>
                    <a:pt x="7887" y="4283"/>
                    <a:pt x="7922" y="4283"/>
                  </a:cubicBezTo>
                  <a:lnTo>
                    <a:pt x="8083" y="4283"/>
                  </a:lnTo>
                  <a:cubicBezTo>
                    <a:pt x="8190" y="4283"/>
                    <a:pt x="8279" y="4336"/>
                    <a:pt x="8315" y="4425"/>
                  </a:cubicBezTo>
                  <a:lnTo>
                    <a:pt x="8708" y="5318"/>
                  </a:lnTo>
                  <a:cubicBezTo>
                    <a:pt x="8743" y="5407"/>
                    <a:pt x="8832" y="5478"/>
                    <a:pt x="8940" y="5478"/>
                  </a:cubicBezTo>
                  <a:cubicBezTo>
                    <a:pt x="9064" y="5478"/>
                    <a:pt x="9171" y="5371"/>
                    <a:pt x="9171" y="5246"/>
                  </a:cubicBezTo>
                  <a:lnTo>
                    <a:pt x="9171" y="4871"/>
                  </a:lnTo>
                  <a:cubicBezTo>
                    <a:pt x="9171" y="4836"/>
                    <a:pt x="9189" y="4782"/>
                    <a:pt x="9225" y="4764"/>
                  </a:cubicBezTo>
                  <a:lnTo>
                    <a:pt x="9528" y="4532"/>
                  </a:lnTo>
                  <a:cubicBezTo>
                    <a:pt x="9564" y="4693"/>
                    <a:pt x="9564" y="4889"/>
                    <a:pt x="9564" y="5068"/>
                  </a:cubicBezTo>
                  <a:cubicBezTo>
                    <a:pt x="9582" y="7548"/>
                    <a:pt x="7566" y="9564"/>
                    <a:pt x="5068" y="9564"/>
                  </a:cubicBezTo>
                  <a:cubicBezTo>
                    <a:pt x="2570" y="9564"/>
                    <a:pt x="536" y="7548"/>
                    <a:pt x="536" y="5050"/>
                  </a:cubicBezTo>
                  <a:cubicBezTo>
                    <a:pt x="536" y="2570"/>
                    <a:pt x="2570" y="536"/>
                    <a:pt x="5068" y="536"/>
                  </a:cubicBezTo>
                  <a:close/>
                  <a:moveTo>
                    <a:pt x="5068" y="0"/>
                  </a:moveTo>
                  <a:cubicBezTo>
                    <a:pt x="2266" y="0"/>
                    <a:pt x="0" y="2266"/>
                    <a:pt x="0" y="5050"/>
                  </a:cubicBezTo>
                  <a:cubicBezTo>
                    <a:pt x="0" y="7851"/>
                    <a:pt x="2266" y="10099"/>
                    <a:pt x="5068" y="10099"/>
                  </a:cubicBezTo>
                  <a:cubicBezTo>
                    <a:pt x="7851" y="10099"/>
                    <a:pt x="10117" y="7851"/>
                    <a:pt x="10117" y="5050"/>
                  </a:cubicBezTo>
                  <a:cubicBezTo>
                    <a:pt x="10117" y="2266"/>
                    <a:pt x="7851" y="0"/>
                    <a:pt x="50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21" name="Google Shape;2221;p37"/>
            <p:cNvSpPr/>
            <p:nvPr/>
          </p:nvSpPr>
          <p:spPr>
            <a:xfrm>
              <a:off x="5806350" y="4419725"/>
              <a:ext cx="15650" cy="18425"/>
            </a:xfrm>
            <a:custGeom>
              <a:rect b="b" l="l" r="r" t="t"/>
              <a:pathLst>
                <a:path extrusionOk="0" h="737" w="626">
                  <a:moveTo>
                    <a:pt x="360" y="0"/>
                  </a:moveTo>
                  <a:cubicBezTo>
                    <a:pt x="326" y="0"/>
                    <a:pt x="295" y="14"/>
                    <a:pt x="268" y="40"/>
                  </a:cubicBezTo>
                  <a:lnTo>
                    <a:pt x="54" y="255"/>
                  </a:lnTo>
                  <a:cubicBezTo>
                    <a:pt x="1" y="308"/>
                    <a:pt x="1" y="379"/>
                    <a:pt x="54" y="451"/>
                  </a:cubicBezTo>
                  <a:lnTo>
                    <a:pt x="233" y="611"/>
                  </a:lnTo>
                  <a:lnTo>
                    <a:pt x="233" y="736"/>
                  </a:lnTo>
                  <a:lnTo>
                    <a:pt x="358" y="736"/>
                  </a:lnTo>
                  <a:cubicBezTo>
                    <a:pt x="447" y="736"/>
                    <a:pt x="483" y="701"/>
                    <a:pt x="483" y="611"/>
                  </a:cubicBezTo>
                  <a:lnTo>
                    <a:pt x="483" y="469"/>
                  </a:lnTo>
                  <a:lnTo>
                    <a:pt x="625" y="469"/>
                  </a:lnTo>
                  <a:lnTo>
                    <a:pt x="625" y="272"/>
                  </a:lnTo>
                  <a:cubicBezTo>
                    <a:pt x="625" y="219"/>
                    <a:pt x="607" y="201"/>
                    <a:pt x="590" y="183"/>
                  </a:cubicBezTo>
                  <a:lnTo>
                    <a:pt x="465" y="40"/>
                  </a:lnTo>
                  <a:cubicBezTo>
                    <a:pt x="429" y="14"/>
                    <a:pt x="393" y="0"/>
                    <a:pt x="36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22" name="Google Shape;2222;p37"/>
          <p:cNvGrpSpPr/>
          <p:nvPr/>
        </p:nvGrpSpPr>
        <p:grpSpPr>
          <a:xfrm>
            <a:off x="3525242" y="5055591"/>
            <a:ext cx="334400" cy="344821"/>
            <a:chOff x="6130650" y="4381475"/>
            <a:chExt cx="252950" cy="252950"/>
          </a:xfrm>
        </p:grpSpPr>
        <p:sp>
          <p:nvSpPr>
            <p:cNvPr id="2223" name="Google Shape;2223;p37"/>
            <p:cNvSpPr/>
            <p:nvPr/>
          </p:nvSpPr>
          <p:spPr>
            <a:xfrm>
              <a:off x="6130650" y="4381475"/>
              <a:ext cx="252950" cy="252950"/>
            </a:xfrm>
            <a:custGeom>
              <a:rect b="b" l="l" r="r" t="t"/>
              <a:pathLst>
                <a:path extrusionOk="0" h="10118" w="10118">
                  <a:moveTo>
                    <a:pt x="5710" y="678"/>
                  </a:moveTo>
                  <a:lnTo>
                    <a:pt x="5835" y="910"/>
                  </a:lnTo>
                  <a:cubicBezTo>
                    <a:pt x="5871" y="928"/>
                    <a:pt x="5906" y="946"/>
                    <a:pt x="5924" y="946"/>
                  </a:cubicBezTo>
                  <a:lnTo>
                    <a:pt x="6263" y="946"/>
                  </a:lnTo>
                  <a:cubicBezTo>
                    <a:pt x="6352" y="946"/>
                    <a:pt x="6406" y="892"/>
                    <a:pt x="6406" y="803"/>
                  </a:cubicBezTo>
                  <a:lnTo>
                    <a:pt x="6406" y="732"/>
                  </a:lnTo>
                  <a:cubicBezTo>
                    <a:pt x="8262" y="1321"/>
                    <a:pt x="9600" y="3034"/>
                    <a:pt x="9600" y="5068"/>
                  </a:cubicBezTo>
                  <a:cubicBezTo>
                    <a:pt x="9600" y="6959"/>
                    <a:pt x="8422" y="8583"/>
                    <a:pt x="6781" y="9261"/>
                  </a:cubicBezTo>
                  <a:cubicBezTo>
                    <a:pt x="7066" y="9011"/>
                    <a:pt x="7566" y="8583"/>
                    <a:pt x="7726" y="8386"/>
                  </a:cubicBezTo>
                  <a:cubicBezTo>
                    <a:pt x="7958" y="8137"/>
                    <a:pt x="7994" y="7726"/>
                    <a:pt x="7994" y="7726"/>
                  </a:cubicBezTo>
                  <a:cubicBezTo>
                    <a:pt x="7994" y="7726"/>
                    <a:pt x="8922" y="7476"/>
                    <a:pt x="8922" y="6798"/>
                  </a:cubicBezTo>
                  <a:cubicBezTo>
                    <a:pt x="8922" y="6334"/>
                    <a:pt x="7994" y="6120"/>
                    <a:pt x="7994" y="6120"/>
                  </a:cubicBezTo>
                  <a:cubicBezTo>
                    <a:pt x="7833" y="5621"/>
                    <a:pt x="7048" y="5335"/>
                    <a:pt x="6406" y="5335"/>
                  </a:cubicBezTo>
                  <a:cubicBezTo>
                    <a:pt x="6263" y="5335"/>
                    <a:pt x="5728" y="5603"/>
                    <a:pt x="5728" y="5603"/>
                  </a:cubicBezTo>
                  <a:lnTo>
                    <a:pt x="5460" y="5460"/>
                  </a:lnTo>
                  <a:lnTo>
                    <a:pt x="5460" y="5068"/>
                  </a:lnTo>
                  <a:cubicBezTo>
                    <a:pt x="5460" y="4996"/>
                    <a:pt x="5425" y="4925"/>
                    <a:pt x="5335" y="4925"/>
                  </a:cubicBezTo>
                  <a:lnTo>
                    <a:pt x="5068" y="4925"/>
                  </a:lnTo>
                  <a:lnTo>
                    <a:pt x="5068" y="4532"/>
                  </a:lnTo>
                  <a:cubicBezTo>
                    <a:pt x="5068" y="4461"/>
                    <a:pt x="5014" y="4407"/>
                    <a:pt x="4943" y="4407"/>
                  </a:cubicBezTo>
                  <a:lnTo>
                    <a:pt x="4800" y="4407"/>
                  </a:lnTo>
                  <a:lnTo>
                    <a:pt x="4657" y="4497"/>
                  </a:lnTo>
                  <a:cubicBezTo>
                    <a:pt x="4616" y="4526"/>
                    <a:pt x="4566" y="4540"/>
                    <a:pt x="4516" y="4540"/>
                  </a:cubicBezTo>
                  <a:cubicBezTo>
                    <a:pt x="4415" y="4540"/>
                    <a:pt x="4312" y="4485"/>
                    <a:pt x="4265" y="4390"/>
                  </a:cubicBezTo>
                  <a:cubicBezTo>
                    <a:pt x="4265" y="4390"/>
                    <a:pt x="4140" y="4193"/>
                    <a:pt x="4140" y="4122"/>
                  </a:cubicBezTo>
                  <a:cubicBezTo>
                    <a:pt x="4140" y="3614"/>
                    <a:pt x="4661" y="3586"/>
                    <a:pt x="4777" y="3586"/>
                  </a:cubicBezTo>
                  <a:cubicBezTo>
                    <a:pt x="4792" y="3586"/>
                    <a:pt x="4800" y="3587"/>
                    <a:pt x="4800" y="3587"/>
                  </a:cubicBezTo>
                  <a:lnTo>
                    <a:pt x="5103" y="3587"/>
                  </a:lnTo>
                  <a:cubicBezTo>
                    <a:pt x="5175" y="3587"/>
                    <a:pt x="5210" y="3640"/>
                    <a:pt x="5228" y="3694"/>
                  </a:cubicBezTo>
                  <a:lnTo>
                    <a:pt x="5300" y="4033"/>
                  </a:lnTo>
                  <a:cubicBezTo>
                    <a:pt x="5317" y="4086"/>
                    <a:pt x="5371" y="4140"/>
                    <a:pt x="5442" y="4140"/>
                  </a:cubicBezTo>
                  <a:lnTo>
                    <a:pt x="5496" y="4140"/>
                  </a:lnTo>
                  <a:cubicBezTo>
                    <a:pt x="5567" y="4140"/>
                    <a:pt x="5621" y="4104"/>
                    <a:pt x="5639" y="4033"/>
                  </a:cubicBezTo>
                  <a:lnTo>
                    <a:pt x="5728" y="3533"/>
                  </a:lnTo>
                  <a:cubicBezTo>
                    <a:pt x="5728" y="3497"/>
                    <a:pt x="5746" y="3462"/>
                    <a:pt x="5781" y="3426"/>
                  </a:cubicBezTo>
                  <a:lnTo>
                    <a:pt x="6156" y="2944"/>
                  </a:lnTo>
                  <a:cubicBezTo>
                    <a:pt x="6227" y="2855"/>
                    <a:pt x="6335" y="2802"/>
                    <a:pt x="6459" y="2802"/>
                  </a:cubicBezTo>
                  <a:lnTo>
                    <a:pt x="6798" y="2802"/>
                  </a:lnTo>
                  <a:cubicBezTo>
                    <a:pt x="6888" y="2802"/>
                    <a:pt x="6923" y="2748"/>
                    <a:pt x="6923" y="2677"/>
                  </a:cubicBezTo>
                  <a:lnTo>
                    <a:pt x="6923" y="2534"/>
                  </a:lnTo>
                  <a:lnTo>
                    <a:pt x="6905" y="2498"/>
                  </a:lnTo>
                  <a:cubicBezTo>
                    <a:pt x="6816" y="2427"/>
                    <a:pt x="6870" y="2266"/>
                    <a:pt x="6995" y="2266"/>
                  </a:cubicBezTo>
                  <a:lnTo>
                    <a:pt x="7066" y="2266"/>
                  </a:lnTo>
                  <a:cubicBezTo>
                    <a:pt x="7155" y="2266"/>
                    <a:pt x="7191" y="2320"/>
                    <a:pt x="7191" y="2409"/>
                  </a:cubicBezTo>
                  <a:cubicBezTo>
                    <a:pt x="7191" y="2480"/>
                    <a:pt x="7262" y="2534"/>
                    <a:pt x="7334" y="2534"/>
                  </a:cubicBezTo>
                  <a:lnTo>
                    <a:pt x="7459" y="2534"/>
                  </a:lnTo>
                  <a:lnTo>
                    <a:pt x="7548" y="2195"/>
                  </a:lnTo>
                  <a:cubicBezTo>
                    <a:pt x="7566" y="2070"/>
                    <a:pt x="7530" y="1963"/>
                    <a:pt x="7423" y="1909"/>
                  </a:cubicBezTo>
                  <a:lnTo>
                    <a:pt x="6299" y="1214"/>
                  </a:lnTo>
                  <a:lnTo>
                    <a:pt x="5996" y="1214"/>
                  </a:lnTo>
                  <a:cubicBezTo>
                    <a:pt x="5853" y="1214"/>
                    <a:pt x="5728" y="1339"/>
                    <a:pt x="5728" y="1463"/>
                  </a:cubicBezTo>
                  <a:lnTo>
                    <a:pt x="5728" y="1606"/>
                  </a:lnTo>
                  <a:cubicBezTo>
                    <a:pt x="5728" y="1695"/>
                    <a:pt x="5674" y="1731"/>
                    <a:pt x="5603" y="1731"/>
                  </a:cubicBezTo>
                  <a:lnTo>
                    <a:pt x="5460" y="1731"/>
                  </a:lnTo>
                  <a:lnTo>
                    <a:pt x="5335" y="1606"/>
                  </a:lnTo>
                  <a:lnTo>
                    <a:pt x="4943" y="1606"/>
                  </a:lnTo>
                  <a:cubicBezTo>
                    <a:pt x="4854" y="1606"/>
                    <a:pt x="4800" y="1553"/>
                    <a:pt x="4800" y="1463"/>
                  </a:cubicBezTo>
                  <a:lnTo>
                    <a:pt x="4800" y="1142"/>
                  </a:lnTo>
                  <a:cubicBezTo>
                    <a:pt x="4800" y="1107"/>
                    <a:pt x="4818" y="1071"/>
                    <a:pt x="4854" y="1035"/>
                  </a:cubicBezTo>
                  <a:lnTo>
                    <a:pt x="5710" y="678"/>
                  </a:lnTo>
                  <a:close/>
                  <a:moveTo>
                    <a:pt x="1731" y="1999"/>
                  </a:moveTo>
                  <a:cubicBezTo>
                    <a:pt x="1856" y="2070"/>
                    <a:pt x="1981" y="2177"/>
                    <a:pt x="1999" y="2266"/>
                  </a:cubicBezTo>
                  <a:lnTo>
                    <a:pt x="1999" y="3105"/>
                  </a:lnTo>
                  <a:cubicBezTo>
                    <a:pt x="1999" y="3176"/>
                    <a:pt x="2017" y="3230"/>
                    <a:pt x="2070" y="3266"/>
                  </a:cubicBezTo>
                  <a:lnTo>
                    <a:pt x="2944" y="4407"/>
                  </a:lnTo>
                  <a:lnTo>
                    <a:pt x="2998" y="4336"/>
                  </a:lnTo>
                  <a:cubicBezTo>
                    <a:pt x="3051" y="4300"/>
                    <a:pt x="3069" y="4229"/>
                    <a:pt x="3034" y="4176"/>
                  </a:cubicBezTo>
                  <a:lnTo>
                    <a:pt x="2873" y="3908"/>
                  </a:lnTo>
                  <a:cubicBezTo>
                    <a:pt x="2812" y="3817"/>
                    <a:pt x="2881" y="3700"/>
                    <a:pt x="2979" y="3700"/>
                  </a:cubicBezTo>
                  <a:cubicBezTo>
                    <a:pt x="2997" y="3700"/>
                    <a:pt x="3015" y="3704"/>
                    <a:pt x="3034" y="3712"/>
                  </a:cubicBezTo>
                  <a:cubicBezTo>
                    <a:pt x="3069" y="3729"/>
                    <a:pt x="3105" y="3747"/>
                    <a:pt x="3105" y="3783"/>
                  </a:cubicBezTo>
                  <a:lnTo>
                    <a:pt x="3551" y="4639"/>
                  </a:lnTo>
                  <a:cubicBezTo>
                    <a:pt x="3605" y="4729"/>
                    <a:pt x="3694" y="4818"/>
                    <a:pt x="3783" y="4836"/>
                  </a:cubicBezTo>
                  <a:lnTo>
                    <a:pt x="4372" y="5032"/>
                  </a:lnTo>
                  <a:cubicBezTo>
                    <a:pt x="4408" y="5050"/>
                    <a:pt x="4443" y="5085"/>
                    <a:pt x="4443" y="5103"/>
                  </a:cubicBezTo>
                  <a:lnTo>
                    <a:pt x="4479" y="5175"/>
                  </a:lnTo>
                  <a:cubicBezTo>
                    <a:pt x="4532" y="5264"/>
                    <a:pt x="4622" y="5317"/>
                    <a:pt x="4729" y="5317"/>
                  </a:cubicBezTo>
                  <a:lnTo>
                    <a:pt x="4889" y="5317"/>
                  </a:lnTo>
                  <a:cubicBezTo>
                    <a:pt x="4925" y="5317"/>
                    <a:pt x="4961" y="5353"/>
                    <a:pt x="4996" y="5371"/>
                  </a:cubicBezTo>
                  <a:lnTo>
                    <a:pt x="5175" y="5621"/>
                  </a:lnTo>
                  <a:cubicBezTo>
                    <a:pt x="5193" y="5674"/>
                    <a:pt x="5264" y="5728"/>
                    <a:pt x="5317" y="5728"/>
                  </a:cubicBezTo>
                  <a:lnTo>
                    <a:pt x="5603" y="5799"/>
                  </a:lnTo>
                  <a:cubicBezTo>
                    <a:pt x="5674" y="5817"/>
                    <a:pt x="5728" y="5906"/>
                    <a:pt x="5692" y="5978"/>
                  </a:cubicBezTo>
                  <a:cubicBezTo>
                    <a:pt x="5692" y="5978"/>
                    <a:pt x="5478" y="6192"/>
                    <a:pt x="5478" y="6495"/>
                  </a:cubicBezTo>
                  <a:cubicBezTo>
                    <a:pt x="5478" y="7369"/>
                    <a:pt x="6281" y="7619"/>
                    <a:pt x="6281" y="7833"/>
                  </a:cubicBezTo>
                  <a:cubicBezTo>
                    <a:pt x="6281" y="8369"/>
                    <a:pt x="6192" y="9118"/>
                    <a:pt x="6174" y="9421"/>
                  </a:cubicBezTo>
                  <a:cubicBezTo>
                    <a:pt x="5817" y="9493"/>
                    <a:pt x="5460" y="9546"/>
                    <a:pt x="5086" y="9546"/>
                  </a:cubicBezTo>
                  <a:cubicBezTo>
                    <a:pt x="5064" y="9546"/>
                    <a:pt x="5042" y="9547"/>
                    <a:pt x="5020" y="9547"/>
                  </a:cubicBezTo>
                  <a:cubicBezTo>
                    <a:pt x="2552" y="9547"/>
                    <a:pt x="536" y="7544"/>
                    <a:pt x="536" y="5068"/>
                  </a:cubicBezTo>
                  <a:cubicBezTo>
                    <a:pt x="536" y="3890"/>
                    <a:pt x="1000" y="2819"/>
                    <a:pt x="1731" y="1999"/>
                  </a:cubicBezTo>
                  <a:close/>
                  <a:moveTo>
                    <a:pt x="5068" y="0"/>
                  </a:moveTo>
                  <a:cubicBezTo>
                    <a:pt x="2266" y="0"/>
                    <a:pt x="0" y="2266"/>
                    <a:pt x="0" y="5068"/>
                  </a:cubicBezTo>
                  <a:cubicBezTo>
                    <a:pt x="0" y="7851"/>
                    <a:pt x="2266" y="10117"/>
                    <a:pt x="5068" y="10117"/>
                  </a:cubicBezTo>
                  <a:cubicBezTo>
                    <a:pt x="7869" y="10117"/>
                    <a:pt x="10117" y="7851"/>
                    <a:pt x="10117" y="5068"/>
                  </a:cubicBezTo>
                  <a:cubicBezTo>
                    <a:pt x="10117" y="2266"/>
                    <a:pt x="7869" y="0"/>
                    <a:pt x="50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24" name="Google Shape;2224;p37"/>
            <p:cNvSpPr/>
            <p:nvPr/>
          </p:nvSpPr>
          <p:spPr>
            <a:xfrm>
              <a:off x="6266250" y="4488650"/>
              <a:ext cx="34375" cy="11325"/>
            </a:xfrm>
            <a:custGeom>
              <a:rect b="b" l="l" r="r" t="t"/>
              <a:pathLst>
                <a:path extrusionOk="0" h="453" w="1375">
                  <a:moveTo>
                    <a:pt x="572" y="0"/>
                  </a:moveTo>
                  <a:cubicBezTo>
                    <a:pt x="549" y="0"/>
                    <a:pt x="527" y="4"/>
                    <a:pt x="500" y="13"/>
                  </a:cubicBezTo>
                  <a:lnTo>
                    <a:pt x="36" y="120"/>
                  </a:lnTo>
                  <a:cubicBezTo>
                    <a:pt x="1" y="138"/>
                    <a:pt x="1" y="192"/>
                    <a:pt x="36" y="245"/>
                  </a:cubicBezTo>
                  <a:lnTo>
                    <a:pt x="661" y="245"/>
                  </a:lnTo>
                  <a:cubicBezTo>
                    <a:pt x="696" y="245"/>
                    <a:pt x="732" y="245"/>
                    <a:pt x="750" y="263"/>
                  </a:cubicBezTo>
                  <a:lnTo>
                    <a:pt x="1214" y="442"/>
                  </a:lnTo>
                  <a:cubicBezTo>
                    <a:pt x="1233" y="449"/>
                    <a:pt x="1252" y="453"/>
                    <a:pt x="1269" y="453"/>
                  </a:cubicBezTo>
                  <a:cubicBezTo>
                    <a:pt x="1331" y="453"/>
                    <a:pt x="1374" y="408"/>
                    <a:pt x="1374" y="352"/>
                  </a:cubicBezTo>
                  <a:cubicBezTo>
                    <a:pt x="1374" y="281"/>
                    <a:pt x="1339" y="228"/>
                    <a:pt x="1285" y="228"/>
                  </a:cubicBezTo>
                  <a:lnTo>
                    <a:pt x="643" y="13"/>
                  </a:lnTo>
                  <a:cubicBezTo>
                    <a:pt x="616" y="4"/>
                    <a:pt x="594" y="0"/>
                    <a:pt x="57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25" name="Google Shape;2225;p37"/>
          <p:cNvSpPr/>
          <p:nvPr/>
        </p:nvSpPr>
        <p:spPr>
          <a:xfrm>
            <a:off x="4032278" y="5070490"/>
            <a:ext cx="323196" cy="316740"/>
          </a:xfrm>
          <a:custGeom>
            <a:rect b="b" l="l" r="r" t="t"/>
            <a:pathLst>
              <a:path extrusionOk="0" h="9294" w="9779">
                <a:moveTo>
                  <a:pt x="5890" y="795"/>
                </a:moveTo>
                <a:cubicBezTo>
                  <a:pt x="6526" y="795"/>
                  <a:pt x="7154" y="933"/>
                  <a:pt x="7726" y="1211"/>
                </a:cubicBezTo>
                <a:cubicBezTo>
                  <a:pt x="7708" y="1211"/>
                  <a:pt x="7708" y="1211"/>
                  <a:pt x="7708" y="1229"/>
                </a:cubicBezTo>
                <a:cubicBezTo>
                  <a:pt x="7423" y="1515"/>
                  <a:pt x="7209" y="1818"/>
                  <a:pt x="7084" y="2103"/>
                </a:cubicBezTo>
                <a:cubicBezTo>
                  <a:pt x="6222" y="1599"/>
                  <a:pt x="5310" y="1332"/>
                  <a:pt x="4493" y="1332"/>
                </a:cubicBezTo>
                <a:cubicBezTo>
                  <a:pt x="4126" y="1332"/>
                  <a:pt x="3777" y="1386"/>
                  <a:pt x="3462" y="1497"/>
                </a:cubicBezTo>
                <a:cubicBezTo>
                  <a:pt x="4210" y="1031"/>
                  <a:pt x="5057" y="795"/>
                  <a:pt x="5890" y="795"/>
                </a:cubicBezTo>
                <a:close/>
                <a:moveTo>
                  <a:pt x="2819" y="1996"/>
                </a:moveTo>
                <a:cubicBezTo>
                  <a:pt x="3355" y="2014"/>
                  <a:pt x="4390" y="2639"/>
                  <a:pt x="5585" y="3620"/>
                </a:cubicBezTo>
                <a:cubicBezTo>
                  <a:pt x="5264" y="3763"/>
                  <a:pt x="4961" y="3977"/>
                  <a:pt x="4675" y="4244"/>
                </a:cubicBezTo>
                <a:cubicBezTo>
                  <a:pt x="4407" y="4530"/>
                  <a:pt x="4193" y="4833"/>
                  <a:pt x="4051" y="5137"/>
                </a:cubicBezTo>
                <a:cubicBezTo>
                  <a:pt x="3069" y="3959"/>
                  <a:pt x="2445" y="2924"/>
                  <a:pt x="2427" y="2371"/>
                </a:cubicBezTo>
                <a:cubicBezTo>
                  <a:pt x="2480" y="2300"/>
                  <a:pt x="2552" y="2246"/>
                  <a:pt x="2623" y="2175"/>
                </a:cubicBezTo>
                <a:cubicBezTo>
                  <a:pt x="2677" y="2103"/>
                  <a:pt x="2748" y="2050"/>
                  <a:pt x="2819" y="1996"/>
                </a:cubicBezTo>
                <a:close/>
                <a:moveTo>
                  <a:pt x="1945" y="3013"/>
                </a:moveTo>
                <a:lnTo>
                  <a:pt x="1945" y="3013"/>
                </a:lnTo>
                <a:cubicBezTo>
                  <a:pt x="1588" y="4048"/>
                  <a:pt x="1820" y="5386"/>
                  <a:pt x="2552" y="6635"/>
                </a:cubicBezTo>
                <a:cubicBezTo>
                  <a:pt x="2249" y="6760"/>
                  <a:pt x="1945" y="6974"/>
                  <a:pt x="1678" y="7260"/>
                </a:cubicBezTo>
                <a:cubicBezTo>
                  <a:pt x="1660" y="7278"/>
                  <a:pt x="1660" y="7278"/>
                  <a:pt x="1660" y="7296"/>
                </a:cubicBezTo>
                <a:cubicBezTo>
                  <a:pt x="1017" y="5957"/>
                  <a:pt x="1124" y="4334"/>
                  <a:pt x="1945" y="3013"/>
                </a:cubicBezTo>
                <a:close/>
                <a:moveTo>
                  <a:pt x="5876" y="0"/>
                </a:moveTo>
                <a:cubicBezTo>
                  <a:pt x="4664" y="0"/>
                  <a:pt x="3429" y="424"/>
                  <a:pt x="2409" y="1265"/>
                </a:cubicBezTo>
                <a:cubicBezTo>
                  <a:pt x="2325" y="1204"/>
                  <a:pt x="2228" y="1175"/>
                  <a:pt x="2129" y="1175"/>
                </a:cubicBezTo>
                <a:cubicBezTo>
                  <a:pt x="1997" y="1175"/>
                  <a:pt x="1861" y="1226"/>
                  <a:pt x="1749" y="1318"/>
                </a:cubicBezTo>
                <a:cubicBezTo>
                  <a:pt x="1588" y="1497"/>
                  <a:pt x="1553" y="1782"/>
                  <a:pt x="1678" y="1996"/>
                </a:cubicBezTo>
                <a:cubicBezTo>
                  <a:pt x="18" y="4013"/>
                  <a:pt x="0" y="6903"/>
                  <a:pt x="1678" y="8777"/>
                </a:cubicBezTo>
                <a:cubicBezTo>
                  <a:pt x="1713" y="8509"/>
                  <a:pt x="1910" y="8152"/>
                  <a:pt x="2231" y="7831"/>
                </a:cubicBezTo>
                <a:cubicBezTo>
                  <a:pt x="2570" y="7492"/>
                  <a:pt x="2927" y="7296"/>
                  <a:pt x="3194" y="7296"/>
                </a:cubicBezTo>
                <a:cubicBezTo>
                  <a:pt x="3212" y="7028"/>
                  <a:pt x="3408" y="6671"/>
                  <a:pt x="3747" y="6332"/>
                </a:cubicBezTo>
                <a:cubicBezTo>
                  <a:pt x="4068" y="5993"/>
                  <a:pt x="4425" y="5797"/>
                  <a:pt x="4693" y="5779"/>
                </a:cubicBezTo>
                <a:cubicBezTo>
                  <a:pt x="4711" y="5601"/>
                  <a:pt x="4818" y="5351"/>
                  <a:pt x="4996" y="5101"/>
                </a:cubicBezTo>
                <a:cubicBezTo>
                  <a:pt x="5014" y="5137"/>
                  <a:pt x="5050" y="5154"/>
                  <a:pt x="5068" y="5190"/>
                </a:cubicBezTo>
                <a:lnTo>
                  <a:pt x="9064" y="9169"/>
                </a:lnTo>
                <a:cubicBezTo>
                  <a:pt x="9136" y="9258"/>
                  <a:pt x="9243" y="9294"/>
                  <a:pt x="9332" y="9294"/>
                </a:cubicBezTo>
                <a:cubicBezTo>
                  <a:pt x="9439" y="9294"/>
                  <a:pt x="9546" y="9258"/>
                  <a:pt x="9618" y="9169"/>
                </a:cubicBezTo>
                <a:cubicBezTo>
                  <a:pt x="9778" y="9026"/>
                  <a:pt x="9778" y="8759"/>
                  <a:pt x="9618" y="8616"/>
                </a:cubicBezTo>
                <a:lnTo>
                  <a:pt x="5621" y="4619"/>
                </a:lnTo>
                <a:cubicBezTo>
                  <a:pt x="5603" y="4601"/>
                  <a:pt x="5585" y="4584"/>
                  <a:pt x="5549" y="4566"/>
                </a:cubicBezTo>
                <a:cubicBezTo>
                  <a:pt x="5781" y="4387"/>
                  <a:pt x="6031" y="4280"/>
                  <a:pt x="6210" y="4262"/>
                </a:cubicBezTo>
                <a:cubicBezTo>
                  <a:pt x="6210" y="3995"/>
                  <a:pt x="6424" y="3638"/>
                  <a:pt x="6745" y="3299"/>
                </a:cubicBezTo>
                <a:cubicBezTo>
                  <a:pt x="7084" y="2978"/>
                  <a:pt x="7441" y="2764"/>
                  <a:pt x="7708" y="2764"/>
                </a:cubicBezTo>
                <a:cubicBezTo>
                  <a:pt x="7708" y="2496"/>
                  <a:pt x="7940" y="2139"/>
                  <a:pt x="8244" y="1800"/>
                </a:cubicBezTo>
                <a:cubicBezTo>
                  <a:pt x="8565" y="1479"/>
                  <a:pt x="8940" y="1283"/>
                  <a:pt x="9189" y="1265"/>
                </a:cubicBezTo>
                <a:cubicBezTo>
                  <a:pt x="8264" y="419"/>
                  <a:pt x="7081" y="0"/>
                  <a:pt x="587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26" name="Google Shape;2226;p37"/>
          <p:cNvGrpSpPr/>
          <p:nvPr/>
        </p:nvGrpSpPr>
        <p:grpSpPr>
          <a:xfrm>
            <a:off x="4533046" y="5078674"/>
            <a:ext cx="352082" cy="299802"/>
            <a:chOff x="6919750" y="1464650"/>
            <a:chExt cx="266325" cy="219925"/>
          </a:xfrm>
        </p:grpSpPr>
        <p:sp>
          <p:nvSpPr>
            <p:cNvPr id="2227" name="Google Shape;2227;p37"/>
            <p:cNvSpPr/>
            <p:nvPr/>
          </p:nvSpPr>
          <p:spPr>
            <a:xfrm>
              <a:off x="6919750" y="1464650"/>
              <a:ext cx="266325" cy="219925"/>
            </a:xfrm>
            <a:custGeom>
              <a:rect b="b" l="l" r="r" t="t"/>
              <a:pathLst>
                <a:path extrusionOk="0" h="8797" w="10653">
                  <a:moveTo>
                    <a:pt x="2659" y="2409"/>
                  </a:moveTo>
                  <a:lnTo>
                    <a:pt x="2659" y="3462"/>
                  </a:lnTo>
                  <a:lnTo>
                    <a:pt x="1071" y="3462"/>
                  </a:lnTo>
                  <a:lnTo>
                    <a:pt x="1071" y="2409"/>
                  </a:lnTo>
                  <a:close/>
                  <a:moveTo>
                    <a:pt x="5317" y="2927"/>
                  </a:moveTo>
                  <a:cubicBezTo>
                    <a:pt x="6655" y="2927"/>
                    <a:pt x="7726" y="3997"/>
                    <a:pt x="7726" y="5335"/>
                  </a:cubicBezTo>
                  <a:cubicBezTo>
                    <a:pt x="7726" y="6656"/>
                    <a:pt x="6655" y="7726"/>
                    <a:pt x="5317" y="7726"/>
                  </a:cubicBezTo>
                  <a:cubicBezTo>
                    <a:pt x="3997" y="7726"/>
                    <a:pt x="2926" y="6656"/>
                    <a:pt x="2926" y="5335"/>
                  </a:cubicBezTo>
                  <a:cubicBezTo>
                    <a:pt x="2926" y="3997"/>
                    <a:pt x="3997" y="2927"/>
                    <a:pt x="5317" y="2927"/>
                  </a:cubicBezTo>
                  <a:close/>
                  <a:moveTo>
                    <a:pt x="3997" y="0"/>
                  </a:moveTo>
                  <a:lnTo>
                    <a:pt x="3194" y="1339"/>
                  </a:lnTo>
                  <a:lnTo>
                    <a:pt x="535" y="1339"/>
                  </a:lnTo>
                  <a:cubicBezTo>
                    <a:pt x="232" y="1339"/>
                    <a:pt x="0" y="1571"/>
                    <a:pt x="0" y="1874"/>
                  </a:cubicBezTo>
                  <a:lnTo>
                    <a:pt x="0" y="8262"/>
                  </a:lnTo>
                  <a:cubicBezTo>
                    <a:pt x="0" y="8565"/>
                    <a:pt x="232" y="8797"/>
                    <a:pt x="535" y="8797"/>
                  </a:cubicBezTo>
                  <a:lnTo>
                    <a:pt x="10117" y="8797"/>
                  </a:lnTo>
                  <a:cubicBezTo>
                    <a:pt x="10420" y="8797"/>
                    <a:pt x="10652" y="8565"/>
                    <a:pt x="10652" y="8262"/>
                  </a:cubicBezTo>
                  <a:lnTo>
                    <a:pt x="10652" y="1874"/>
                  </a:lnTo>
                  <a:cubicBezTo>
                    <a:pt x="10652" y="1571"/>
                    <a:pt x="10420" y="1339"/>
                    <a:pt x="10117" y="1339"/>
                  </a:cubicBezTo>
                  <a:lnTo>
                    <a:pt x="7458" y="1339"/>
                  </a:lnTo>
                  <a:lnTo>
                    <a:pt x="6655"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28" name="Google Shape;2228;p37"/>
            <p:cNvSpPr/>
            <p:nvPr/>
          </p:nvSpPr>
          <p:spPr>
            <a:xfrm>
              <a:off x="7006275" y="1551175"/>
              <a:ext cx="93250" cy="93250"/>
            </a:xfrm>
            <a:custGeom>
              <a:rect b="b" l="l" r="r" t="t"/>
              <a:pathLst>
                <a:path extrusionOk="0" h="3730" w="3730">
                  <a:moveTo>
                    <a:pt x="1856" y="536"/>
                  </a:moveTo>
                  <a:cubicBezTo>
                    <a:pt x="2606" y="536"/>
                    <a:pt x="3194" y="1125"/>
                    <a:pt x="3194" y="1874"/>
                  </a:cubicBezTo>
                  <a:cubicBezTo>
                    <a:pt x="3194" y="2624"/>
                    <a:pt x="2606" y="3195"/>
                    <a:pt x="1856" y="3195"/>
                  </a:cubicBezTo>
                  <a:cubicBezTo>
                    <a:pt x="1125" y="3195"/>
                    <a:pt x="536" y="2624"/>
                    <a:pt x="536" y="1874"/>
                  </a:cubicBezTo>
                  <a:cubicBezTo>
                    <a:pt x="536" y="1125"/>
                    <a:pt x="1125" y="536"/>
                    <a:pt x="1856" y="536"/>
                  </a:cubicBezTo>
                  <a:close/>
                  <a:moveTo>
                    <a:pt x="1856" y="1"/>
                  </a:moveTo>
                  <a:cubicBezTo>
                    <a:pt x="839" y="1"/>
                    <a:pt x="1" y="839"/>
                    <a:pt x="1" y="1874"/>
                  </a:cubicBezTo>
                  <a:cubicBezTo>
                    <a:pt x="1" y="2909"/>
                    <a:pt x="839" y="3730"/>
                    <a:pt x="1856" y="3730"/>
                  </a:cubicBezTo>
                  <a:cubicBezTo>
                    <a:pt x="2909" y="3730"/>
                    <a:pt x="3730" y="2909"/>
                    <a:pt x="3730" y="1874"/>
                  </a:cubicBezTo>
                  <a:cubicBezTo>
                    <a:pt x="3730" y="839"/>
                    <a:pt x="2909" y="1"/>
                    <a:pt x="1856"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29" name="Google Shape;2229;p37"/>
          <p:cNvGrpSpPr/>
          <p:nvPr/>
        </p:nvGrpSpPr>
        <p:grpSpPr>
          <a:xfrm>
            <a:off x="5059243" y="5054116"/>
            <a:ext cx="366855" cy="339948"/>
            <a:chOff x="4759875" y="1027050"/>
            <a:chExt cx="277500" cy="249375"/>
          </a:xfrm>
        </p:grpSpPr>
        <p:sp>
          <p:nvSpPr>
            <p:cNvPr id="2230" name="Google Shape;2230;p37"/>
            <p:cNvSpPr/>
            <p:nvPr/>
          </p:nvSpPr>
          <p:spPr>
            <a:xfrm>
              <a:off x="4885225" y="1027050"/>
              <a:ext cx="26800" cy="39725"/>
            </a:xfrm>
            <a:custGeom>
              <a:rect b="b" l="l" r="r" t="t"/>
              <a:pathLst>
                <a:path extrusionOk="0" h="1589" w="1072">
                  <a:moveTo>
                    <a:pt x="536" y="1"/>
                  </a:moveTo>
                  <a:lnTo>
                    <a:pt x="1" y="786"/>
                  </a:lnTo>
                  <a:lnTo>
                    <a:pt x="536" y="1589"/>
                  </a:lnTo>
                  <a:lnTo>
                    <a:pt x="1071" y="786"/>
                  </a:lnTo>
                  <a:lnTo>
                    <a:pt x="53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1" name="Google Shape;2231;p37"/>
            <p:cNvSpPr/>
            <p:nvPr/>
          </p:nvSpPr>
          <p:spPr>
            <a:xfrm>
              <a:off x="4795575" y="1077025"/>
              <a:ext cx="206100" cy="159250"/>
            </a:xfrm>
            <a:custGeom>
              <a:rect b="b" l="l" r="r" t="t"/>
              <a:pathLst>
                <a:path extrusionOk="0" h="6370" w="8244">
                  <a:moveTo>
                    <a:pt x="4122" y="0"/>
                  </a:moveTo>
                  <a:lnTo>
                    <a:pt x="2231" y="3158"/>
                  </a:lnTo>
                  <a:lnTo>
                    <a:pt x="0" y="2123"/>
                  </a:lnTo>
                  <a:lnTo>
                    <a:pt x="803" y="5585"/>
                  </a:lnTo>
                  <a:lnTo>
                    <a:pt x="803" y="6370"/>
                  </a:lnTo>
                  <a:lnTo>
                    <a:pt x="7441" y="6370"/>
                  </a:lnTo>
                  <a:lnTo>
                    <a:pt x="7441" y="5585"/>
                  </a:lnTo>
                  <a:lnTo>
                    <a:pt x="8244" y="2123"/>
                  </a:lnTo>
                  <a:lnTo>
                    <a:pt x="6013" y="3158"/>
                  </a:lnTo>
                  <a:lnTo>
                    <a:pt x="4122"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2" name="Google Shape;2232;p37"/>
            <p:cNvSpPr/>
            <p:nvPr/>
          </p:nvSpPr>
          <p:spPr>
            <a:xfrm>
              <a:off x="4815650" y="1249650"/>
              <a:ext cx="165950" cy="26775"/>
            </a:xfrm>
            <a:custGeom>
              <a:rect b="b" l="l" r="r" t="t"/>
              <a:pathLst>
                <a:path extrusionOk="0" h="1071" w="6638">
                  <a:moveTo>
                    <a:pt x="0" y="0"/>
                  </a:moveTo>
                  <a:lnTo>
                    <a:pt x="0" y="1071"/>
                  </a:lnTo>
                  <a:lnTo>
                    <a:pt x="6638" y="1071"/>
                  </a:lnTo>
                  <a:lnTo>
                    <a:pt x="6638"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3" name="Google Shape;2233;p37"/>
            <p:cNvSpPr/>
            <p:nvPr/>
          </p:nvSpPr>
          <p:spPr>
            <a:xfrm>
              <a:off x="4759875" y="1094425"/>
              <a:ext cx="28125" cy="28125"/>
            </a:xfrm>
            <a:custGeom>
              <a:rect b="b" l="l" r="r" t="t"/>
              <a:pathLst>
                <a:path extrusionOk="0" h="1125" w="1125">
                  <a:moveTo>
                    <a:pt x="1" y="0"/>
                  </a:moveTo>
                  <a:lnTo>
                    <a:pt x="197" y="928"/>
                  </a:lnTo>
                  <a:lnTo>
                    <a:pt x="1125" y="1124"/>
                  </a:lnTo>
                  <a:lnTo>
                    <a:pt x="1125" y="1124"/>
                  </a:lnTo>
                  <a:lnTo>
                    <a:pt x="929" y="196"/>
                  </a:lnTo>
                  <a:lnTo>
                    <a:pt x="1"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4" name="Google Shape;2234;p37"/>
            <p:cNvSpPr/>
            <p:nvPr/>
          </p:nvSpPr>
          <p:spPr>
            <a:xfrm>
              <a:off x="5009225" y="1094425"/>
              <a:ext cx="28150" cy="28125"/>
            </a:xfrm>
            <a:custGeom>
              <a:rect b="b" l="l" r="r" t="t"/>
              <a:pathLst>
                <a:path extrusionOk="0" h="1125" w="1126">
                  <a:moveTo>
                    <a:pt x="1125" y="0"/>
                  </a:moveTo>
                  <a:lnTo>
                    <a:pt x="197" y="196"/>
                  </a:lnTo>
                  <a:lnTo>
                    <a:pt x="1" y="1124"/>
                  </a:lnTo>
                  <a:lnTo>
                    <a:pt x="1" y="1124"/>
                  </a:lnTo>
                  <a:lnTo>
                    <a:pt x="929" y="928"/>
                  </a:lnTo>
                  <a:lnTo>
                    <a:pt x="1125"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35" name="Google Shape;2235;p37"/>
          <p:cNvGrpSpPr/>
          <p:nvPr/>
        </p:nvGrpSpPr>
        <p:grpSpPr>
          <a:xfrm>
            <a:off x="5600528" y="5038090"/>
            <a:ext cx="372738" cy="343186"/>
            <a:chOff x="3357900" y="1057675"/>
            <a:chExt cx="281950" cy="251750"/>
          </a:xfrm>
        </p:grpSpPr>
        <p:sp>
          <p:nvSpPr>
            <p:cNvPr id="2236" name="Google Shape;2236;p37"/>
            <p:cNvSpPr/>
            <p:nvPr/>
          </p:nvSpPr>
          <p:spPr>
            <a:xfrm>
              <a:off x="3357900" y="1064075"/>
              <a:ext cx="226625" cy="245350"/>
            </a:xfrm>
            <a:custGeom>
              <a:rect b="b" l="l" r="r" t="t"/>
              <a:pathLst>
                <a:path extrusionOk="0" h="9814" w="9065">
                  <a:moveTo>
                    <a:pt x="4158" y="1"/>
                  </a:moveTo>
                  <a:cubicBezTo>
                    <a:pt x="5621" y="1464"/>
                    <a:pt x="6067" y="3730"/>
                    <a:pt x="5103" y="5693"/>
                  </a:cubicBezTo>
                  <a:cubicBezTo>
                    <a:pt x="4227" y="7445"/>
                    <a:pt x="2469" y="8430"/>
                    <a:pt x="654" y="8430"/>
                  </a:cubicBezTo>
                  <a:cubicBezTo>
                    <a:pt x="436" y="8430"/>
                    <a:pt x="218" y="8415"/>
                    <a:pt x="0" y="8387"/>
                  </a:cubicBezTo>
                  <a:lnTo>
                    <a:pt x="0" y="8387"/>
                  </a:lnTo>
                  <a:cubicBezTo>
                    <a:pt x="375" y="8744"/>
                    <a:pt x="803" y="9065"/>
                    <a:pt x="1285" y="9297"/>
                  </a:cubicBezTo>
                  <a:cubicBezTo>
                    <a:pt x="1992" y="9647"/>
                    <a:pt x="2740" y="9813"/>
                    <a:pt x="3476" y="9813"/>
                  </a:cubicBezTo>
                  <a:cubicBezTo>
                    <a:pt x="5285" y="9813"/>
                    <a:pt x="7019" y="8810"/>
                    <a:pt x="7869" y="7084"/>
                  </a:cubicBezTo>
                  <a:cubicBezTo>
                    <a:pt x="9065" y="4640"/>
                    <a:pt x="8101" y="1714"/>
                    <a:pt x="5657" y="482"/>
                  </a:cubicBezTo>
                  <a:cubicBezTo>
                    <a:pt x="5175" y="251"/>
                    <a:pt x="4657" y="72"/>
                    <a:pt x="415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7" name="Google Shape;2237;p37"/>
            <p:cNvSpPr/>
            <p:nvPr/>
          </p:nvSpPr>
          <p:spPr>
            <a:xfrm>
              <a:off x="3593875" y="1188800"/>
              <a:ext cx="45975" cy="48375"/>
            </a:xfrm>
            <a:custGeom>
              <a:rect b="b" l="l" r="r" t="t"/>
              <a:pathLst>
                <a:path extrusionOk="0" h="1935" w="1839">
                  <a:moveTo>
                    <a:pt x="757" y="1"/>
                  </a:moveTo>
                  <a:cubicBezTo>
                    <a:pt x="743" y="1"/>
                    <a:pt x="728" y="3"/>
                    <a:pt x="714" y="8"/>
                  </a:cubicBezTo>
                  <a:cubicBezTo>
                    <a:pt x="660" y="8"/>
                    <a:pt x="607" y="61"/>
                    <a:pt x="607" y="115"/>
                  </a:cubicBezTo>
                  <a:lnTo>
                    <a:pt x="589" y="579"/>
                  </a:lnTo>
                  <a:cubicBezTo>
                    <a:pt x="589" y="632"/>
                    <a:pt x="553" y="668"/>
                    <a:pt x="500" y="686"/>
                  </a:cubicBezTo>
                  <a:lnTo>
                    <a:pt x="89" y="775"/>
                  </a:lnTo>
                  <a:cubicBezTo>
                    <a:pt x="36" y="793"/>
                    <a:pt x="0" y="846"/>
                    <a:pt x="0" y="900"/>
                  </a:cubicBezTo>
                  <a:cubicBezTo>
                    <a:pt x="0" y="953"/>
                    <a:pt x="18" y="1007"/>
                    <a:pt x="72" y="1025"/>
                  </a:cubicBezTo>
                  <a:lnTo>
                    <a:pt x="250" y="1114"/>
                  </a:lnTo>
                  <a:lnTo>
                    <a:pt x="482" y="1239"/>
                  </a:lnTo>
                  <a:cubicBezTo>
                    <a:pt x="482" y="1257"/>
                    <a:pt x="518" y="1274"/>
                    <a:pt x="518" y="1292"/>
                  </a:cubicBezTo>
                  <a:cubicBezTo>
                    <a:pt x="536" y="1310"/>
                    <a:pt x="536" y="1328"/>
                    <a:pt x="536" y="1364"/>
                  </a:cubicBezTo>
                  <a:lnTo>
                    <a:pt x="536" y="1810"/>
                  </a:lnTo>
                  <a:cubicBezTo>
                    <a:pt x="536" y="1863"/>
                    <a:pt x="571" y="1917"/>
                    <a:pt x="607" y="1935"/>
                  </a:cubicBezTo>
                  <a:cubicBezTo>
                    <a:pt x="678" y="1935"/>
                    <a:pt x="732" y="1935"/>
                    <a:pt x="767" y="1881"/>
                  </a:cubicBezTo>
                  <a:lnTo>
                    <a:pt x="1053" y="1524"/>
                  </a:lnTo>
                  <a:cubicBezTo>
                    <a:pt x="1092" y="1498"/>
                    <a:pt x="1122" y="1482"/>
                    <a:pt x="1163" y="1482"/>
                  </a:cubicBezTo>
                  <a:cubicBezTo>
                    <a:pt x="1178" y="1482"/>
                    <a:pt x="1194" y="1484"/>
                    <a:pt x="1214" y="1489"/>
                  </a:cubicBezTo>
                  <a:lnTo>
                    <a:pt x="1642" y="1649"/>
                  </a:lnTo>
                  <a:cubicBezTo>
                    <a:pt x="1656" y="1654"/>
                    <a:pt x="1670" y="1656"/>
                    <a:pt x="1684" y="1656"/>
                  </a:cubicBezTo>
                  <a:cubicBezTo>
                    <a:pt x="1723" y="1656"/>
                    <a:pt x="1758" y="1640"/>
                    <a:pt x="1785" y="1614"/>
                  </a:cubicBezTo>
                  <a:cubicBezTo>
                    <a:pt x="1838" y="1578"/>
                    <a:pt x="1838" y="1506"/>
                    <a:pt x="1802" y="1471"/>
                  </a:cubicBezTo>
                  <a:lnTo>
                    <a:pt x="1535" y="1078"/>
                  </a:lnTo>
                  <a:cubicBezTo>
                    <a:pt x="1517" y="1043"/>
                    <a:pt x="1517" y="989"/>
                    <a:pt x="1535" y="935"/>
                  </a:cubicBezTo>
                  <a:lnTo>
                    <a:pt x="1785" y="579"/>
                  </a:lnTo>
                  <a:cubicBezTo>
                    <a:pt x="1820" y="525"/>
                    <a:pt x="1820" y="472"/>
                    <a:pt x="1785" y="418"/>
                  </a:cubicBezTo>
                  <a:cubicBezTo>
                    <a:pt x="1771" y="392"/>
                    <a:pt x="1730" y="375"/>
                    <a:pt x="1694" y="375"/>
                  </a:cubicBezTo>
                  <a:cubicBezTo>
                    <a:pt x="1681" y="375"/>
                    <a:pt x="1669" y="378"/>
                    <a:pt x="1660" y="382"/>
                  </a:cubicBezTo>
                  <a:lnTo>
                    <a:pt x="1249" y="472"/>
                  </a:lnTo>
                  <a:cubicBezTo>
                    <a:pt x="1236" y="476"/>
                    <a:pt x="1222" y="478"/>
                    <a:pt x="1209" y="478"/>
                  </a:cubicBezTo>
                  <a:cubicBezTo>
                    <a:pt x="1170" y="478"/>
                    <a:pt x="1133" y="458"/>
                    <a:pt x="1106" y="418"/>
                  </a:cubicBezTo>
                  <a:lnTo>
                    <a:pt x="857" y="43"/>
                  </a:lnTo>
                  <a:cubicBezTo>
                    <a:pt x="831" y="17"/>
                    <a:pt x="795" y="1"/>
                    <a:pt x="75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8" name="Google Shape;2238;p37"/>
            <p:cNvSpPr/>
            <p:nvPr/>
          </p:nvSpPr>
          <p:spPr>
            <a:xfrm>
              <a:off x="3562650" y="1057675"/>
              <a:ext cx="77200" cy="78325"/>
            </a:xfrm>
            <a:custGeom>
              <a:rect b="b" l="l" r="r" t="t"/>
              <a:pathLst>
                <a:path extrusionOk="0" h="3133" w="3088">
                  <a:moveTo>
                    <a:pt x="934" y="0"/>
                  </a:moveTo>
                  <a:cubicBezTo>
                    <a:pt x="912" y="0"/>
                    <a:pt x="892" y="2"/>
                    <a:pt x="875" y="7"/>
                  </a:cubicBezTo>
                  <a:cubicBezTo>
                    <a:pt x="785" y="60"/>
                    <a:pt x="750" y="150"/>
                    <a:pt x="750" y="239"/>
                  </a:cubicBezTo>
                  <a:lnTo>
                    <a:pt x="839" y="935"/>
                  </a:lnTo>
                  <a:cubicBezTo>
                    <a:pt x="857" y="1024"/>
                    <a:pt x="821" y="1113"/>
                    <a:pt x="732" y="1149"/>
                  </a:cubicBezTo>
                  <a:lnTo>
                    <a:pt x="107" y="1452"/>
                  </a:lnTo>
                  <a:cubicBezTo>
                    <a:pt x="36" y="1488"/>
                    <a:pt x="0" y="1577"/>
                    <a:pt x="0" y="1666"/>
                  </a:cubicBezTo>
                  <a:cubicBezTo>
                    <a:pt x="18" y="1738"/>
                    <a:pt x="89" y="1827"/>
                    <a:pt x="161" y="1845"/>
                  </a:cubicBezTo>
                  <a:lnTo>
                    <a:pt x="464" y="1934"/>
                  </a:lnTo>
                  <a:lnTo>
                    <a:pt x="875" y="2059"/>
                  </a:lnTo>
                  <a:cubicBezTo>
                    <a:pt x="910" y="2059"/>
                    <a:pt x="928" y="2095"/>
                    <a:pt x="982" y="2112"/>
                  </a:cubicBezTo>
                  <a:cubicBezTo>
                    <a:pt x="999" y="2148"/>
                    <a:pt x="1017" y="2184"/>
                    <a:pt x="1035" y="2219"/>
                  </a:cubicBezTo>
                  <a:lnTo>
                    <a:pt x="1142" y="2951"/>
                  </a:lnTo>
                  <a:cubicBezTo>
                    <a:pt x="1160" y="3058"/>
                    <a:pt x="1231" y="3112"/>
                    <a:pt x="1321" y="3129"/>
                  </a:cubicBezTo>
                  <a:cubicBezTo>
                    <a:pt x="1332" y="3132"/>
                    <a:pt x="1343" y="3133"/>
                    <a:pt x="1354" y="3133"/>
                  </a:cubicBezTo>
                  <a:cubicBezTo>
                    <a:pt x="1428" y="3133"/>
                    <a:pt x="1486" y="3082"/>
                    <a:pt x="1517" y="3004"/>
                  </a:cubicBezTo>
                  <a:lnTo>
                    <a:pt x="1874" y="2362"/>
                  </a:lnTo>
                  <a:cubicBezTo>
                    <a:pt x="1918" y="2288"/>
                    <a:pt x="1975" y="2251"/>
                    <a:pt x="2055" y="2251"/>
                  </a:cubicBezTo>
                  <a:cubicBezTo>
                    <a:pt x="2071" y="2251"/>
                    <a:pt x="2088" y="2252"/>
                    <a:pt x="2106" y="2255"/>
                  </a:cubicBezTo>
                  <a:lnTo>
                    <a:pt x="2837" y="2362"/>
                  </a:lnTo>
                  <a:cubicBezTo>
                    <a:pt x="2852" y="2365"/>
                    <a:pt x="2866" y="2367"/>
                    <a:pt x="2880" y="2367"/>
                  </a:cubicBezTo>
                  <a:cubicBezTo>
                    <a:pt x="2949" y="2367"/>
                    <a:pt x="3004" y="2329"/>
                    <a:pt x="3034" y="2255"/>
                  </a:cubicBezTo>
                  <a:cubicBezTo>
                    <a:pt x="3087" y="2184"/>
                    <a:pt x="3069" y="2077"/>
                    <a:pt x="3016" y="2023"/>
                  </a:cubicBezTo>
                  <a:lnTo>
                    <a:pt x="2498" y="1488"/>
                  </a:lnTo>
                  <a:cubicBezTo>
                    <a:pt x="2463" y="1434"/>
                    <a:pt x="2445" y="1327"/>
                    <a:pt x="2463" y="1256"/>
                  </a:cubicBezTo>
                  <a:lnTo>
                    <a:pt x="2748" y="578"/>
                  </a:lnTo>
                  <a:cubicBezTo>
                    <a:pt x="2766" y="507"/>
                    <a:pt x="2766" y="399"/>
                    <a:pt x="2712" y="346"/>
                  </a:cubicBezTo>
                  <a:cubicBezTo>
                    <a:pt x="2677" y="311"/>
                    <a:pt x="2620" y="284"/>
                    <a:pt x="2564" y="284"/>
                  </a:cubicBezTo>
                  <a:cubicBezTo>
                    <a:pt x="2534" y="284"/>
                    <a:pt x="2505" y="292"/>
                    <a:pt x="2480" y="310"/>
                  </a:cubicBezTo>
                  <a:lnTo>
                    <a:pt x="1856" y="614"/>
                  </a:lnTo>
                  <a:cubicBezTo>
                    <a:pt x="1824" y="626"/>
                    <a:pt x="1793" y="632"/>
                    <a:pt x="1763" y="632"/>
                  </a:cubicBezTo>
                  <a:cubicBezTo>
                    <a:pt x="1708" y="632"/>
                    <a:pt x="1659" y="612"/>
                    <a:pt x="1624" y="578"/>
                  </a:cubicBezTo>
                  <a:lnTo>
                    <a:pt x="1124" y="60"/>
                  </a:lnTo>
                  <a:cubicBezTo>
                    <a:pt x="1071" y="20"/>
                    <a:pt x="997" y="0"/>
                    <a:pt x="93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39" name="Google Shape;2239;p37"/>
          <p:cNvGrpSpPr/>
          <p:nvPr/>
        </p:nvGrpSpPr>
        <p:grpSpPr>
          <a:xfrm>
            <a:off x="6163700" y="5023095"/>
            <a:ext cx="191095" cy="401974"/>
            <a:chOff x="3783900" y="1046675"/>
            <a:chExt cx="144550" cy="294875"/>
          </a:xfrm>
        </p:grpSpPr>
        <p:sp>
          <p:nvSpPr>
            <p:cNvPr id="2240" name="Google Shape;2240;p37"/>
            <p:cNvSpPr/>
            <p:nvPr/>
          </p:nvSpPr>
          <p:spPr>
            <a:xfrm>
              <a:off x="3783900" y="1046675"/>
              <a:ext cx="144550" cy="294875"/>
            </a:xfrm>
            <a:custGeom>
              <a:rect b="b" l="l" r="r" t="t"/>
              <a:pathLst>
                <a:path extrusionOk="0" h="11795" w="5782">
                  <a:moveTo>
                    <a:pt x="2891" y="804"/>
                  </a:moveTo>
                  <a:cubicBezTo>
                    <a:pt x="3337" y="804"/>
                    <a:pt x="3694" y="1161"/>
                    <a:pt x="3694" y="1607"/>
                  </a:cubicBezTo>
                  <a:lnTo>
                    <a:pt x="3694" y="7459"/>
                  </a:lnTo>
                  <a:cubicBezTo>
                    <a:pt x="4479" y="7816"/>
                    <a:pt x="4889" y="8690"/>
                    <a:pt x="4711" y="9547"/>
                  </a:cubicBezTo>
                  <a:cubicBezTo>
                    <a:pt x="4497" y="10385"/>
                    <a:pt x="3747" y="10992"/>
                    <a:pt x="2891" y="10992"/>
                  </a:cubicBezTo>
                  <a:cubicBezTo>
                    <a:pt x="2016" y="10992"/>
                    <a:pt x="1267" y="10385"/>
                    <a:pt x="1089" y="9547"/>
                  </a:cubicBezTo>
                  <a:cubicBezTo>
                    <a:pt x="892" y="8690"/>
                    <a:pt x="1303" y="7816"/>
                    <a:pt x="2088" y="7459"/>
                  </a:cubicBezTo>
                  <a:lnTo>
                    <a:pt x="2088" y="1607"/>
                  </a:lnTo>
                  <a:cubicBezTo>
                    <a:pt x="2088" y="1161"/>
                    <a:pt x="2462" y="804"/>
                    <a:pt x="2891" y="804"/>
                  </a:cubicBezTo>
                  <a:close/>
                  <a:moveTo>
                    <a:pt x="2891" y="1"/>
                  </a:moveTo>
                  <a:cubicBezTo>
                    <a:pt x="2016" y="1"/>
                    <a:pt x="1285" y="697"/>
                    <a:pt x="1285" y="1607"/>
                  </a:cubicBezTo>
                  <a:lnTo>
                    <a:pt x="1285" y="6995"/>
                  </a:lnTo>
                  <a:cubicBezTo>
                    <a:pt x="375" y="7691"/>
                    <a:pt x="0" y="8886"/>
                    <a:pt x="357" y="9975"/>
                  </a:cubicBezTo>
                  <a:cubicBezTo>
                    <a:pt x="732" y="11063"/>
                    <a:pt x="1749" y="11795"/>
                    <a:pt x="2891" y="11795"/>
                  </a:cubicBezTo>
                  <a:cubicBezTo>
                    <a:pt x="4033" y="11795"/>
                    <a:pt x="5068" y="11063"/>
                    <a:pt x="5424" y="9975"/>
                  </a:cubicBezTo>
                  <a:cubicBezTo>
                    <a:pt x="5781" y="8886"/>
                    <a:pt x="5407" y="7691"/>
                    <a:pt x="4479" y="6995"/>
                  </a:cubicBezTo>
                  <a:lnTo>
                    <a:pt x="4479" y="1607"/>
                  </a:lnTo>
                  <a:cubicBezTo>
                    <a:pt x="4479" y="715"/>
                    <a:pt x="3765" y="1"/>
                    <a:pt x="289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1" name="Google Shape;2241;p37"/>
            <p:cNvSpPr/>
            <p:nvPr/>
          </p:nvSpPr>
          <p:spPr>
            <a:xfrm>
              <a:off x="3821350" y="1161775"/>
              <a:ext cx="69625" cy="146325"/>
            </a:xfrm>
            <a:custGeom>
              <a:rect b="b" l="l" r="r" t="t"/>
              <a:pathLst>
                <a:path extrusionOk="0" h="5853" w="2785">
                  <a:moveTo>
                    <a:pt x="1125" y="0"/>
                  </a:moveTo>
                  <a:lnTo>
                    <a:pt x="1125" y="3212"/>
                  </a:lnTo>
                  <a:cubicBezTo>
                    <a:pt x="465" y="3355"/>
                    <a:pt x="1" y="3979"/>
                    <a:pt x="72" y="4657"/>
                  </a:cubicBezTo>
                  <a:cubicBezTo>
                    <a:pt x="144" y="5335"/>
                    <a:pt x="715" y="5853"/>
                    <a:pt x="1393" y="5853"/>
                  </a:cubicBezTo>
                  <a:cubicBezTo>
                    <a:pt x="2071" y="5853"/>
                    <a:pt x="2642" y="5335"/>
                    <a:pt x="2713" y="4657"/>
                  </a:cubicBezTo>
                  <a:cubicBezTo>
                    <a:pt x="2784" y="3979"/>
                    <a:pt x="2321" y="3355"/>
                    <a:pt x="1660" y="3212"/>
                  </a:cubicBezTo>
                  <a:lnTo>
                    <a:pt x="166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42" name="Google Shape;2242;p37"/>
          <p:cNvSpPr/>
          <p:nvPr/>
        </p:nvSpPr>
        <p:spPr>
          <a:xfrm>
            <a:off x="6688739" y="5047329"/>
            <a:ext cx="257162" cy="363054"/>
          </a:xfrm>
          <a:custGeom>
            <a:rect b="b" l="l" r="r" t="t"/>
            <a:pathLst>
              <a:path extrusionOk="0" h="10653" w="7781">
                <a:moveTo>
                  <a:pt x="6156" y="1"/>
                </a:moveTo>
                <a:cubicBezTo>
                  <a:pt x="5532" y="1"/>
                  <a:pt x="4997" y="72"/>
                  <a:pt x="4711" y="607"/>
                </a:cubicBezTo>
                <a:cubicBezTo>
                  <a:pt x="4640" y="715"/>
                  <a:pt x="4604" y="839"/>
                  <a:pt x="4604" y="946"/>
                </a:cubicBezTo>
                <a:cubicBezTo>
                  <a:pt x="4604" y="1107"/>
                  <a:pt x="4640" y="1214"/>
                  <a:pt x="4729" y="1339"/>
                </a:cubicBezTo>
                <a:cubicBezTo>
                  <a:pt x="4568" y="1571"/>
                  <a:pt x="4426" y="1821"/>
                  <a:pt x="4283" y="2053"/>
                </a:cubicBezTo>
                <a:cubicBezTo>
                  <a:pt x="4247" y="1981"/>
                  <a:pt x="4176" y="1928"/>
                  <a:pt x="4122" y="1856"/>
                </a:cubicBezTo>
                <a:cubicBezTo>
                  <a:pt x="4122" y="1839"/>
                  <a:pt x="4140" y="1821"/>
                  <a:pt x="4140" y="1785"/>
                </a:cubicBezTo>
                <a:cubicBezTo>
                  <a:pt x="4140" y="1393"/>
                  <a:pt x="3801" y="1107"/>
                  <a:pt x="3444" y="1107"/>
                </a:cubicBezTo>
                <a:cubicBezTo>
                  <a:pt x="3070" y="1107"/>
                  <a:pt x="2499" y="947"/>
                  <a:pt x="2499" y="946"/>
                </a:cubicBezTo>
                <a:lnTo>
                  <a:pt x="2499" y="946"/>
                </a:lnTo>
                <a:cubicBezTo>
                  <a:pt x="2499" y="1571"/>
                  <a:pt x="2570" y="2106"/>
                  <a:pt x="3088" y="2392"/>
                </a:cubicBezTo>
                <a:cubicBezTo>
                  <a:pt x="3195" y="2463"/>
                  <a:pt x="3319" y="2499"/>
                  <a:pt x="3444" y="2499"/>
                </a:cubicBezTo>
                <a:cubicBezTo>
                  <a:pt x="3605" y="2499"/>
                  <a:pt x="3730" y="2445"/>
                  <a:pt x="3855" y="2356"/>
                </a:cubicBezTo>
                <a:cubicBezTo>
                  <a:pt x="3926" y="2445"/>
                  <a:pt x="3980" y="2517"/>
                  <a:pt x="4033" y="2606"/>
                </a:cubicBezTo>
                <a:cubicBezTo>
                  <a:pt x="3605" y="3587"/>
                  <a:pt x="3516" y="4533"/>
                  <a:pt x="3569" y="5407"/>
                </a:cubicBezTo>
                <a:cubicBezTo>
                  <a:pt x="3551" y="5389"/>
                  <a:pt x="3551" y="5389"/>
                  <a:pt x="3516" y="5389"/>
                </a:cubicBezTo>
                <a:cubicBezTo>
                  <a:pt x="3427" y="5336"/>
                  <a:pt x="3337" y="5282"/>
                  <a:pt x="3248" y="5247"/>
                </a:cubicBezTo>
                <a:cubicBezTo>
                  <a:pt x="3266" y="5157"/>
                  <a:pt x="3266" y="5104"/>
                  <a:pt x="3266" y="5032"/>
                </a:cubicBezTo>
                <a:cubicBezTo>
                  <a:pt x="3266" y="4247"/>
                  <a:pt x="2641" y="3623"/>
                  <a:pt x="1874" y="3623"/>
                </a:cubicBezTo>
                <a:cubicBezTo>
                  <a:pt x="1838" y="3625"/>
                  <a:pt x="1800" y="3626"/>
                  <a:pt x="1762" y="3626"/>
                </a:cubicBezTo>
                <a:cubicBezTo>
                  <a:pt x="1031" y="3626"/>
                  <a:pt x="1" y="3320"/>
                  <a:pt x="1" y="3320"/>
                </a:cubicBezTo>
                <a:lnTo>
                  <a:pt x="1" y="3320"/>
                </a:lnTo>
                <a:cubicBezTo>
                  <a:pt x="1" y="4551"/>
                  <a:pt x="126" y="5639"/>
                  <a:pt x="1214" y="6246"/>
                </a:cubicBezTo>
                <a:cubicBezTo>
                  <a:pt x="1410" y="6371"/>
                  <a:pt x="1642" y="6424"/>
                  <a:pt x="1892" y="6424"/>
                </a:cubicBezTo>
                <a:cubicBezTo>
                  <a:pt x="2410" y="6424"/>
                  <a:pt x="2838" y="6157"/>
                  <a:pt x="3088" y="5764"/>
                </a:cubicBezTo>
                <a:cubicBezTo>
                  <a:pt x="3159" y="5800"/>
                  <a:pt x="3248" y="5835"/>
                  <a:pt x="3302" y="5871"/>
                </a:cubicBezTo>
                <a:cubicBezTo>
                  <a:pt x="3409" y="5925"/>
                  <a:pt x="3534" y="5978"/>
                  <a:pt x="3658" y="6032"/>
                </a:cubicBezTo>
                <a:cubicBezTo>
                  <a:pt x="3712" y="6424"/>
                  <a:pt x="3783" y="6799"/>
                  <a:pt x="3819" y="7156"/>
                </a:cubicBezTo>
                <a:cubicBezTo>
                  <a:pt x="3962" y="7923"/>
                  <a:pt x="4087" y="8655"/>
                  <a:pt x="4015" y="9333"/>
                </a:cubicBezTo>
                <a:cubicBezTo>
                  <a:pt x="3766" y="9440"/>
                  <a:pt x="3534" y="9582"/>
                  <a:pt x="3337" y="9779"/>
                </a:cubicBezTo>
                <a:cubicBezTo>
                  <a:pt x="3070" y="9654"/>
                  <a:pt x="2784" y="9582"/>
                  <a:pt x="2481" y="9582"/>
                </a:cubicBezTo>
                <a:cubicBezTo>
                  <a:pt x="1714" y="9582"/>
                  <a:pt x="1053" y="10011"/>
                  <a:pt x="714" y="10653"/>
                </a:cubicBezTo>
                <a:lnTo>
                  <a:pt x="7620" y="10653"/>
                </a:lnTo>
                <a:cubicBezTo>
                  <a:pt x="7298" y="10135"/>
                  <a:pt x="6745" y="9779"/>
                  <a:pt x="6103" y="9725"/>
                </a:cubicBezTo>
                <a:cubicBezTo>
                  <a:pt x="5728" y="9404"/>
                  <a:pt x="5264" y="9190"/>
                  <a:pt x="4747" y="9190"/>
                </a:cubicBezTo>
                <a:cubicBezTo>
                  <a:pt x="4676" y="9190"/>
                  <a:pt x="4604" y="9190"/>
                  <a:pt x="4533" y="9208"/>
                </a:cubicBezTo>
                <a:cubicBezTo>
                  <a:pt x="4586" y="8530"/>
                  <a:pt x="4479" y="7852"/>
                  <a:pt x="4337" y="7156"/>
                </a:cubicBezTo>
                <a:cubicBezTo>
                  <a:pt x="4390" y="7067"/>
                  <a:pt x="4479" y="6977"/>
                  <a:pt x="4604" y="6888"/>
                </a:cubicBezTo>
                <a:cubicBezTo>
                  <a:pt x="4818" y="7370"/>
                  <a:pt x="5300" y="7727"/>
                  <a:pt x="5871" y="7727"/>
                </a:cubicBezTo>
                <a:cubicBezTo>
                  <a:pt x="6121" y="7727"/>
                  <a:pt x="6371" y="7655"/>
                  <a:pt x="6567" y="7530"/>
                </a:cubicBezTo>
                <a:cubicBezTo>
                  <a:pt x="7637" y="6959"/>
                  <a:pt x="7780" y="5853"/>
                  <a:pt x="7780" y="4622"/>
                </a:cubicBezTo>
                <a:lnTo>
                  <a:pt x="7780" y="4622"/>
                </a:lnTo>
                <a:cubicBezTo>
                  <a:pt x="7780" y="4622"/>
                  <a:pt x="6739" y="4910"/>
                  <a:pt x="6008" y="4910"/>
                </a:cubicBezTo>
                <a:cubicBezTo>
                  <a:pt x="5967" y="4910"/>
                  <a:pt x="5927" y="4909"/>
                  <a:pt x="5889" y="4908"/>
                </a:cubicBezTo>
                <a:cubicBezTo>
                  <a:pt x="5122" y="4908"/>
                  <a:pt x="4497" y="5532"/>
                  <a:pt x="4497" y="6317"/>
                </a:cubicBezTo>
                <a:lnTo>
                  <a:pt x="4497" y="6335"/>
                </a:lnTo>
                <a:cubicBezTo>
                  <a:pt x="4408" y="6388"/>
                  <a:pt x="4337" y="6424"/>
                  <a:pt x="4247" y="6496"/>
                </a:cubicBezTo>
                <a:cubicBezTo>
                  <a:pt x="4087" y="5514"/>
                  <a:pt x="3998" y="4497"/>
                  <a:pt x="4319" y="3391"/>
                </a:cubicBezTo>
                <a:cubicBezTo>
                  <a:pt x="4444" y="3337"/>
                  <a:pt x="4604" y="3302"/>
                  <a:pt x="4765" y="3302"/>
                </a:cubicBezTo>
                <a:cubicBezTo>
                  <a:pt x="4765" y="3480"/>
                  <a:pt x="4872" y="3659"/>
                  <a:pt x="5015" y="3766"/>
                </a:cubicBezTo>
                <a:cubicBezTo>
                  <a:pt x="5122" y="3855"/>
                  <a:pt x="5246" y="3891"/>
                  <a:pt x="5354" y="3908"/>
                </a:cubicBezTo>
                <a:cubicBezTo>
                  <a:pt x="5410" y="3917"/>
                  <a:pt x="5464" y="3921"/>
                  <a:pt x="5517" y="3921"/>
                </a:cubicBezTo>
                <a:cubicBezTo>
                  <a:pt x="6030" y="3921"/>
                  <a:pt x="6370" y="3542"/>
                  <a:pt x="6710" y="3105"/>
                </a:cubicBezTo>
                <a:cubicBezTo>
                  <a:pt x="6710" y="3105"/>
                  <a:pt x="6156" y="2873"/>
                  <a:pt x="5853" y="2659"/>
                </a:cubicBezTo>
                <a:cubicBezTo>
                  <a:pt x="5729" y="2558"/>
                  <a:pt x="5584" y="2511"/>
                  <a:pt x="5439" y="2511"/>
                </a:cubicBezTo>
                <a:cubicBezTo>
                  <a:pt x="5253" y="2511"/>
                  <a:pt x="5066" y="2590"/>
                  <a:pt x="4925" y="2731"/>
                </a:cubicBezTo>
                <a:cubicBezTo>
                  <a:pt x="4800" y="2731"/>
                  <a:pt x="4640" y="2749"/>
                  <a:pt x="4515" y="2766"/>
                </a:cubicBezTo>
                <a:cubicBezTo>
                  <a:pt x="4676" y="2392"/>
                  <a:pt x="4890" y="2017"/>
                  <a:pt x="5157" y="1607"/>
                </a:cubicBezTo>
                <a:cubicBezTo>
                  <a:pt x="5211" y="1625"/>
                  <a:pt x="5246" y="1625"/>
                  <a:pt x="5300" y="1625"/>
                </a:cubicBezTo>
                <a:cubicBezTo>
                  <a:pt x="5693" y="1625"/>
                  <a:pt x="5996" y="1303"/>
                  <a:pt x="5996" y="929"/>
                </a:cubicBezTo>
                <a:cubicBezTo>
                  <a:pt x="5996" y="590"/>
                  <a:pt x="6156" y="1"/>
                  <a:pt x="6156"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43" name="Google Shape;2243;p37"/>
          <p:cNvGrpSpPr/>
          <p:nvPr/>
        </p:nvGrpSpPr>
        <p:grpSpPr>
          <a:xfrm>
            <a:off x="7062980" y="4780478"/>
            <a:ext cx="552596" cy="674409"/>
            <a:chOff x="238550" y="1487175"/>
            <a:chExt cx="418000" cy="494725"/>
          </a:xfrm>
        </p:grpSpPr>
        <p:sp>
          <p:nvSpPr>
            <p:cNvPr id="2244" name="Google Shape;2244;p37"/>
            <p:cNvSpPr/>
            <p:nvPr/>
          </p:nvSpPr>
          <p:spPr>
            <a:xfrm>
              <a:off x="238550" y="1487175"/>
              <a:ext cx="184700" cy="358675"/>
            </a:xfrm>
            <a:custGeom>
              <a:rect b="b" l="l" r="r" t="t"/>
              <a:pathLst>
                <a:path extrusionOk="0" h="14347" w="7388">
                  <a:moveTo>
                    <a:pt x="1" y="1"/>
                  </a:moveTo>
                  <a:close/>
                  <a:moveTo>
                    <a:pt x="4997" y="13543"/>
                  </a:moveTo>
                  <a:lnTo>
                    <a:pt x="4997" y="14346"/>
                  </a:lnTo>
                  <a:lnTo>
                    <a:pt x="7388" y="14346"/>
                  </a:lnTo>
                  <a:lnTo>
                    <a:pt x="7388" y="13543"/>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5" name="Google Shape;2245;p37"/>
            <p:cNvSpPr/>
            <p:nvPr/>
          </p:nvSpPr>
          <p:spPr>
            <a:xfrm>
              <a:off x="596300" y="1825750"/>
              <a:ext cx="60250" cy="20100"/>
            </a:xfrm>
            <a:custGeom>
              <a:rect b="b" l="l" r="r" t="t"/>
              <a:pathLst>
                <a:path extrusionOk="0" h="804" w="2410">
                  <a:moveTo>
                    <a:pt x="1" y="0"/>
                  </a:moveTo>
                  <a:lnTo>
                    <a:pt x="1" y="803"/>
                  </a:lnTo>
                  <a:lnTo>
                    <a:pt x="2409" y="803"/>
                  </a:lnTo>
                  <a:lnTo>
                    <a:pt x="2409"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6" name="Google Shape;2246;p37"/>
            <p:cNvSpPr/>
            <p:nvPr/>
          </p:nvSpPr>
          <p:spPr>
            <a:xfrm>
              <a:off x="436600" y="1762400"/>
              <a:ext cx="146800" cy="146350"/>
            </a:xfrm>
            <a:custGeom>
              <a:rect b="b" l="l" r="r" t="t"/>
              <a:pathLst>
                <a:path extrusionOk="0" h="5854" w="5872">
                  <a:moveTo>
                    <a:pt x="2927" y="1"/>
                  </a:moveTo>
                  <a:cubicBezTo>
                    <a:pt x="1321" y="1"/>
                    <a:pt x="1" y="1321"/>
                    <a:pt x="1" y="2927"/>
                  </a:cubicBezTo>
                  <a:cubicBezTo>
                    <a:pt x="1" y="4551"/>
                    <a:pt x="1321" y="5853"/>
                    <a:pt x="2927" y="5853"/>
                  </a:cubicBezTo>
                  <a:cubicBezTo>
                    <a:pt x="4551" y="5853"/>
                    <a:pt x="5871" y="4551"/>
                    <a:pt x="5871" y="2927"/>
                  </a:cubicBezTo>
                  <a:cubicBezTo>
                    <a:pt x="5871" y="1321"/>
                    <a:pt x="4551" y="1"/>
                    <a:pt x="292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7" name="Google Shape;2247;p37"/>
            <p:cNvSpPr/>
            <p:nvPr/>
          </p:nvSpPr>
          <p:spPr>
            <a:xfrm>
              <a:off x="499950" y="1922100"/>
              <a:ext cx="20100" cy="59800"/>
            </a:xfrm>
            <a:custGeom>
              <a:rect b="b" l="l" r="r" t="t"/>
              <a:pathLst>
                <a:path extrusionOk="0" h="2392" w="804">
                  <a:moveTo>
                    <a:pt x="1" y="0"/>
                  </a:moveTo>
                  <a:lnTo>
                    <a:pt x="1" y="2391"/>
                  </a:lnTo>
                  <a:lnTo>
                    <a:pt x="804" y="2391"/>
                  </a:lnTo>
                  <a:lnTo>
                    <a:pt x="804"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8" name="Google Shape;2248;p37"/>
            <p:cNvSpPr/>
            <p:nvPr/>
          </p:nvSpPr>
          <p:spPr>
            <a:xfrm>
              <a:off x="499950" y="1689250"/>
              <a:ext cx="20100" cy="59800"/>
            </a:xfrm>
            <a:custGeom>
              <a:rect b="b" l="l" r="r" t="t"/>
              <a:pathLst>
                <a:path extrusionOk="0" h="2392" w="804">
                  <a:moveTo>
                    <a:pt x="1" y="1"/>
                  </a:moveTo>
                  <a:lnTo>
                    <a:pt x="1" y="2391"/>
                  </a:lnTo>
                  <a:lnTo>
                    <a:pt x="804" y="2391"/>
                  </a:lnTo>
                  <a:lnTo>
                    <a:pt x="80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9" name="Google Shape;2249;p37"/>
            <p:cNvSpPr/>
            <p:nvPr/>
          </p:nvSpPr>
          <p:spPr>
            <a:xfrm>
              <a:off x="399150" y="1889525"/>
              <a:ext cx="56675" cy="56675"/>
            </a:xfrm>
            <a:custGeom>
              <a:rect b="b" l="l" r="r" t="t"/>
              <a:pathLst>
                <a:path extrusionOk="0" h="2267" w="2267">
                  <a:moveTo>
                    <a:pt x="1695" y="1"/>
                  </a:moveTo>
                  <a:lnTo>
                    <a:pt x="0" y="1696"/>
                  </a:lnTo>
                  <a:lnTo>
                    <a:pt x="571" y="2267"/>
                  </a:lnTo>
                  <a:lnTo>
                    <a:pt x="2266" y="572"/>
                  </a:lnTo>
                  <a:lnTo>
                    <a:pt x="1695"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0" name="Google Shape;2250;p37"/>
            <p:cNvSpPr/>
            <p:nvPr/>
          </p:nvSpPr>
          <p:spPr>
            <a:xfrm>
              <a:off x="564175" y="1725375"/>
              <a:ext cx="56675" cy="56675"/>
            </a:xfrm>
            <a:custGeom>
              <a:rect b="b" l="l" r="r" t="t"/>
              <a:pathLst>
                <a:path extrusionOk="0" h="2267" w="2267">
                  <a:moveTo>
                    <a:pt x="1696" y="1"/>
                  </a:moveTo>
                  <a:lnTo>
                    <a:pt x="1" y="1696"/>
                  </a:lnTo>
                  <a:lnTo>
                    <a:pt x="572" y="2267"/>
                  </a:lnTo>
                  <a:lnTo>
                    <a:pt x="2267" y="572"/>
                  </a:lnTo>
                  <a:lnTo>
                    <a:pt x="169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1" name="Google Shape;2251;p37"/>
            <p:cNvSpPr/>
            <p:nvPr/>
          </p:nvSpPr>
          <p:spPr>
            <a:xfrm>
              <a:off x="399600" y="1724925"/>
              <a:ext cx="56675" cy="56675"/>
            </a:xfrm>
            <a:custGeom>
              <a:rect b="b" l="l" r="r" t="t"/>
              <a:pathLst>
                <a:path extrusionOk="0" h="2267" w="2267">
                  <a:moveTo>
                    <a:pt x="571" y="1"/>
                  </a:moveTo>
                  <a:lnTo>
                    <a:pt x="0" y="572"/>
                  </a:lnTo>
                  <a:lnTo>
                    <a:pt x="1695" y="2267"/>
                  </a:lnTo>
                  <a:lnTo>
                    <a:pt x="2266" y="1696"/>
                  </a:lnTo>
                  <a:lnTo>
                    <a:pt x="571"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2" name="Google Shape;2252;p37"/>
            <p:cNvSpPr/>
            <p:nvPr/>
          </p:nvSpPr>
          <p:spPr>
            <a:xfrm>
              <a:off x="564175" y="1889975"/>
              <a:ext cx="56250" cy="56675"/>
            </a:xfrm>
            <a:custGeom>
              <a:rect b="b" l="l" r="r" t="t"/>
              <a:pathLst>
                <a:path extrusionOk="0" h="2267" w="2250">
                  <a:moveTo>
                    <a:pt x="554" y="1"/>
                  </a:moveTo>
                  <a:lnTo>
                    <a:pt x="1" y="572"/>
                  </a:lnTo>
                  <a:lnTo>
                    <a:pt x="1696" y="2267"/>
                  </a:lnTo>
                  <a:lnTo>
                    <a:pt x="2249" y="1696"/>
                  </a:lnTo>
                  <a:lnTo>
                    <a:pt x="55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53" name="Google Shape;2253;p37"/>
          <p:cNvSpPr/>
          <p:nvPr/>
        </p:nvSpPr>
        <p:spPr>
          <a:xfrm>
            <a:off x="7732374" y="5181214"/>
            <a:ext cx="374490" cy="217396"/>
          </a:xfrm>
          <a:custGeom>
            <a:rect b="b" l="l" r="r" t="t"/>
            <a:pathLst>
              <a:path extrusionOk="0" h="6379" w="11331">
                <a:moveTo>
                  <a:pt x="4807" y="0"/>
                </a:moveTo>
                <a:cubicBezTo>
                  <a:pt x="4627" y="0"/>
                  <a:pt x="4445" y="20"/>
                  <a:pt x="4265" y="62"/>
                </a:cubicBezTo>
                <a:cubicBezTo>
                  <a:pt x="3212" y="330"/>
                  <a:pt x="2445" y="1276"/>
                  <a:pt x="2445" y="2382"/>
                </a:cubicBezTo>
                <a:lnTo>
                  <a:pt x="2445" y="2418"/>
                </a:lnTo>
                <a:cubicBezTo>
                  <a:pt x="2335" y="2399"/>
                  <a:pt x="2226" y="2390"/>
                  <a:pt x="2117" y="2390"/>
                </a:cubicBezTo>
                <a:cubicBezTo>
                  <a:pt x="1500" y="2390"/>
                  <a:pt x="912" y="2684"/>
                  <a:pt x="518" y="3185"/>
                </a:cubicBezTo>
                <a:cubicBezTo>
                  <a:pt x="72" y="3774"/>
                  <a:pt x="0" y="4559"/>
                  <a:pt x="321" y="5237"/>
                </a:cubicBezTo>
                <a:cubicBezTo>
                  <a:pt x="625" y="5897"/>
                  <a:pt x="1285" y="6325"/>
                  <a:pt x="2017" y="6379"/>
                </a:cubicBezTo>
                <a:lnTo>
                  <a:pt x="9742" y="6379"/>
                </a:lnTo>
                <a:cubicBezTo>
                  <a:pt x="10617" y="6379"/>
                  <a:pt x="11330" y="5665"/>
                  <a:pt x="11330" y="4791"/>
                </a:cubicBezTo>
                <a:cubicBezTo>
                  <a:pt x="11330" y="3916"/>
                  <a:pt x="10617" y="3185"/>
                  <a:pt x="9742" y="3185"/>
                </a:cubicBezTo>
                <a:lnTo>
                  <a:pt x="9618" y="3185"/>
                </a:lnTo>
                <a:cubicBezTo>
                  <a:pt x="9618" y="2525"/>
                  <a:pt x="9296" y="1918"/>
                  <a:pt x="8779" y="1561"/>
                </a:cubicBezTo>
                <a:cubicBezTo>
                  <a:pt x="8435" y="1320"/>
                  <a:pt x="8031" y="1197"/>
                  <a:pt x="7626" y="1197"/>
                </a:cubicBezTo>
                <a:cubicBezTo>
                  <a:pt x="7401" y="1197"/>
                  <a:pt x="7175" y="1235"/>
                  <a:pt x="6959" y="1311"/>
                </a:cubicBezTo>
                <a:cubicBezTo>
                  <a:pt x="6543" y="495"/>
                  <a:pt x="5696" y="0"/>
                  <a:pt x="4807"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4" name="Google Shape;2254;p37"/>
          <p:cNvSpPr/>
          <p:nvPr/>
        </p:nvSpPr>
        <p:spPr>
          <a:xfrm>
            <a:off x="8223836" y="5091980"/>
            <a:ext cx="352082" cy="376448"/>
          </a:xfrm>
          <a:custGeom>
            <a:rect b="b" l="l" r="r" t="t"/>
            <a:pathLst>
              <a:path extrusionOk="0" h="11046" w="10653">
                <a:moveTo>
                  <a:pt x="5336" y="1"/>
                </a:moveTo>
                <a:cubicBezTo>
                  <a:pt x="5193" y="1"/>
                  <a:pt x="5068" y="126"/>
                  <a:pt x="5068" y="268"/>
                </a:cubicBezTo>
                <a:lnTo>
                  <a:pt x="5068" y="607"/>
                </a:lnTo>
                <a:cubicBezTo>
                  <a:pt x="2249" y="732"/>
                  <a:pt x="1" y="2838"/>
                  <a:pt x="1" y="5389"/>
                </a:cubicBezTo>
                <a:cubicBezTo>
                  <a:pt x="1" y="5479"/>
                  <a:pt x="54" y="5532"/>
                  <a:pt x="143" y="5532"/>
                </a:cubicBezTo>
                <a:cubicBezTo>
                  <a:pt x="215" y="5532"/>
                  <a:pt x="268" y="5479"/>
                  <a:pt x="268" y="5389"/>
                </a:cubicBezTo>
                <a:cubicBezTo>
                  <a:pt x="268" y="4604"/>
                  <a:pt x="1000" y="3962"/>
                  <a:pt x="1874" y="3962"/>
                </a:cubicBezTo>
                <a:cubicBezTo>
                  <a:pt x="2748" y="3962"/>
                  <a:pt x="3462" y="4604"/>
                  <a:pt x="3462" y="5389"/>
                </a:cubicBezTo>
                <a:cubicBezTo>
                  <a:pt x="3462" y="5479"/>
                  <a:pt x="3516" y="5532"/>
                  <a:pt x="3605" y="5532"/>
                </a:cubicBezTo>
                <a:cubicBezTo>
                  <a:pt x="3676" y="5532"/>
                  <a:pt x="3730" y="5479"/>
                  <a:pt x="3730" y="5389"/>
                </a:cubicBezTo>
                <a:cubicBezTo>
                  <a:pt x="3730" y="4693"/>
                  <a:pt x="4301" y="4105"/>
                  <a:pt x="5068" y="3998"/>
                </a:cubicBezTo>
                <a:lnTo>
                  <a:pt x="5068" y="9386"/>
                </a:lnTo>
                <a:lnTo>
                  <a:pt x="4925" y="9386"/>
                </a:lnTo>
                <a:lnTo>
                  <a:pt x="4925" y="9993"/>
                </a:lnTo>
                <a:cubicBezTo>
                  <a:pt x="4925" y="10135"/>
                  <a:pt x="4818" y="10260"/>
                  <a:pt x="4658" y="10260"/>
                </a:cubicBezTo>
                <a:cubicBezTo>
                  <a:pt x="4515" y="10260"/>
                  <a:pt x="4390" y="10135"/>
                  <a:pt x="4390" y="9993"/>
                </a:cubicBezTo>
                <a:cubicBezTo>
                  <a:pt x="4390" y="9761"/>
                  <a:pt x="4229" y="9582"/>
                  <a:pt x="3997" y="9582"/>
                </a:cubicBezTo>
                <a:cubicBezTo>
                  <a:pt x="3765" y="9582"/>
                  <a:pt x="3605" y="9761"/>
                  <a:pt x="3605" y="9993"/>
                </a:cubicBezTo>
                <a:cubicBezTo>
                  <a:pt x="3605" y="10581"/>
                  <a:pt x="4087" y="11045"/>
                  <a:pt x="4658" y="11045"/>
                </a:cubicBezTo>
                <a:cubicBezTo>
                  <a:pt x="5246" y="11045"/>
                  <a:pt x="5728" y="10581"/>
                  <a:pt x="5728" y="9993"/>
                </a:cubicBezTo>
                <a:lnTo>
                  <a:pt x="5728" y="9386"/>
                </a:lnTo>
                <a:lnTo>
                  <a:pt x="5585" y="9386"/>
                </a:lnTo>
                <a:lnTo>
                  <a:pt x="5585" y="3998"/>
                </a:lnTo>
                <a:cubicBezTo>
                  <a:pt x="6353" y="4105"/>
                  <a:pt x="6924" y="4693"/>
                  <a:pt x="6924" y="5389"/>
                </a:cubicBezTo>
                <a:cubicBezTo>
                  <a:pt x="6924" y="5479"/>
                  <a:pt x="6977" y="5532"/>
                  <a:pt x="7066" y="5532"/>
                </a:cubicBezTo>
                <a:cubicBezTo>
                  <a:pt x="7138" y="5532"/>
                  <a:pt x="7191" y="5479"/>
                  <a:pt x="7191" y="5389"/>
                </a:cubicBezTo>
                <a:cubicBezTo>
                  <a:pt x="7191" y="4604"/>
                  <a:pt x="7923" y="3962"/>
                  <a:pt x="8797" y="3962"/>
                </a:cubicBezTo>
                <a:cubicBezTo>
                  <a:pt x="9671" y="3962"/>
                  <a:pt x="10385" y="4604"/>
                  <a:pt x="10385" y="5389"/>
                </a:cubicBezTo>
                <a:cubicBezTo>
                  <a:pt x="10385" y="5479"/>
                  <a:pt x="10439" y="5532"/>
                  <a:pt x="10528" y="5532"/>
                </a:cubicBezTo>
                <a:cubicBezTo>
                  <a:pt x="10599" y="5532"/>
                  <a:pt x="10653" y="5479"/>
                  <a:pt x="10653" y="5389"/>
                </a:cubicBezTo>
                <a:cubicBezTo>
                  <a:pt x="10653" y="2838"/>
                  <a:pt x="8422" y="732"/>
                  <a:pt x="5585" y="607"/>
                </a:cubicBezTo>
                <a:lnTo>
                  <a:pt x="5585" y="268"/>
                </a:lnTo>
                <a:cubicBezTo>
                  <a:pt x="5585" y="126"/>
                  <a:pt x="5478" y="1"/>
                  <a:pt x="5336"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55" name="Google Shape;2255;p37"/>
          <p:cNvGrpSpPr/>
          <p:nvPr/>
        </p:nvGrpSpPr>
        <p:grpSpPr>
          <a:xfrm>
            <a:off x="8815358" y="5107237"/>
            <a:ext cx="364707" cy="363804"/>
            <a:chOff x="6010925" y="3998175"/>
            <a:chExt cx="275875" cy="266875"/>
          </a:xfrm>
        </p:grpSpPr>
        <p:sp>
          <p:nvSpPr>
            <p:cNvPr id="2256" name="Google Shape;2256;p37"/>
            <p:cNvSpPr/>
            <p:nvPr/>
          </p:nvSpPr>
          <p:spPr>
            <a:xfrm>
              <a:off x="6222525" y="3998175"/>
              <a:ext cx="64275" cy="58575"/>
            </a:xfrm>
            <a:custGeom>
              <a:rect b="b" l="l" r="r" t="t"/>
              <a:pathLst>
                <a:path extrusionOk="0" h="2343" w="2571">
                  <a:moveTo>
                    <a:pt x="2029" y="1"/>
                  </a:moveTo>
                  <a:cubicBezTo>
                    <a:pt x="1562" y="1"/>
                    <a:pt x="729" y="167"/>
                    <a:pt x="1" y="362"/>
                  </a:cubicBezTo>
                  <a:cubicBezTo>
                    <a:pt x="358" y="576"/>
                    <a:pt x="733" y="862"/>
                    <a:pt x="1089" y="1219"/>
                  </a:cubicBezTo>
                  <a:cubicBezTo>
                    <a:pt x="1464" y="1594"/>
                    <a:pt x="1750" y="1968"/>
                    <a:pt x="1964" y="2343"/>
                  </a:cubicBezTo>
                  <a:cubicBezTo>
                    <a:pt x="2231" y="1308"/>
                    <a:pt x="2570" y="255"/>
                    <a:pt x="2374" y="77"/>
                  </a:cubicBezTo>
                  <a:cubicBezTo>
                    <a:pt x="2326" y="24"/>
                    <a:pt x="2203" y="1"/>
                    <a:pt x="202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7" name="Google Shape;2257;p37"/>
            <p:cNvSpPr/>
            <p:nvPr/>
          </p:nvSpPr>
          <p:spPr>
            <a:xfrm>
              <a:off x="6010925" y="4089600"/>
              <a:ext cx="85400" cy="77650"/>
            </a:xfrm>
            <a:custGeom>
              <a:rect b="b" l="l" r="r" t="t"/>
              <a:pathLst>
                <a:path extrusionOk="0" h="3106" w="3416">
                  <a:moveTo>
                    <a:pt x="2802" y="0"/>
                  </a:moveTo>
                  <a:cubicBezTo>
                    <a:pt x="2669" y="0"/>
                    <a:pt x="2534" y="44"/>
                    <a:pt x="2434" y="131"/>
                  </a:cubicBezTo>
                  <a:lnTo>
                    <a:pt x="329" y="2254"/>
                  </a:lnTo>
                  <a:cubicBezTo>
                    <a:pt x="0" y="2567"/>
                    <a:pt x="246" y="3106"/>
                    <a:pt x="663" y="3106"/>
                  </a:cubicBezTo>
                  <a:cubicBezTo>
                    <a:pt x="699" y="3106"/>
                    <a:pt x="737" y="3102"/>
                    <a:pt x="775" y="3093"/>
                  </a:cubicBezTo>
                  <a:lnTo>
                    <a:pt x="2541" y="2683"/>
                  </a:lnTo>
                  <a:cubicBezTo>
                    <a:pt x="2684" y="2022"/>
                    <a:pt x="2934" y="1130"/>
                    <a:pt x="3415" y="203"/>
                  </a:cubicBezTo>
                  <a:lnTo>
                    <a:pt x="2969" y="24"/>
                  </a:lnTo>
                  <a:cubicBezTo>
                    <a:pt x="2916" y="8"/>
                    <a:pt x="2859" y="0"/>
                    <a:pt x="280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8" name="Google Shape;2258;p37"/>
            <p:cNvSpPr/>
            <p:nvPr/>
          </p:nvSpPr>
          <p:spPr>
            <a:xfrm>
              <a:off x="6111825" y="4181175"/>
              <a:ext cx="80400" cy="83875"/>
            </a:xfrm>
            <a:custGeom>
              <a:rect b="b" l="l" r="r" t="t"/>
              <a:pathLst>
                <a:path extrusionOk="0" h="3355" w="3216">
                  <a:moveTo>
                    <a:pt x="2912" y="1"/>
                  </a:moveTo>
                  <a:cubicBezTo>
                    <a:pt x="2020" y="483"/>
                    <a:pt x="1164" y="733"/>
                    <a:pt x="486" y="857"/>
                  </a:cubicBezTo>
                  <a:lnTo>
                    <a:pt x="75" y="2749"/>
                  </a:lnTo>
                  <a:cubicBezTo>
                    <a:pt x="0" y="3087"/>
                    <a:pt x="259" y="3355"/>
                    <a:pt x="544" y="3355"/>
                  </a:cubicBezTo>
                  <a:cubicBezTo>
                    <a:pt x="664" y="3355"/>
                    <a:pt x="790" y="3306"/>
                    <a:pt x="896" y="3195"/>
                  </a:cubicBezTo>
                  <a:lnTo>
                    <a:pt x="3019" y="1089"/>
                  </a:lnTo>
                  <a:cubicBezTo>
                    <a:pt x="3162" y="964"/>
                    <a:pt x="3216" y="750"/>
                    <a:pt x="3126" y="554"/>
                  </a:cubicBezTo>
                  <a:lnTo>
                    <a:pt x="2912"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9" name="Google Shape;2259;p37"/>
            <p:cNvSpPr/>
            <p:nvPr/>
          </p:nvSpPr>
          <p:spPr>
            <a:xfrm>
              <a:off x="6086050" y="4013025"/>
              <a:ext cx="179325" cy="178900"/>
            </a:xfrm>
            <a:custGeom>
              <a:rect b="b" l="l" r="r" t="t"/>
              <a:pathLst>
                <a:path extrusionOk="0" h="7156" w="7173">
                  <a:moveTo>
                    <a:pt x="4844" y="1521"/>
                  </a:moveTo>
                  <a:cubicBezTo>
                    <a:pt x="5050" y="1521"/>
                    <a:pt x="5255" y="1597"/>
                    <a:pt x="5406" y="1749"/>
                  </a:cubicBezTo>
                  <a:cubicBezTo>
                    <a:pt x="5728" y="2070"/>
                    <a:pt x="5728" y="2570"/>
                    <a:pt x="5406" y="2873"/>
                  </a:cubicBezTo>
                  <a:cubicBezTo>
                    <a:pt x="5255" y="3025"/>
                    <a:pt x="5054" y="3100"/>
                    <a:pt x="4851" y="3100"/>
                  </a:cubicBezTo>
                  <a:cubicBezTo>
                    <a:pt x="4648" y="3100"/>
                    <a:pt x="4443" y="3025"/>
                    <a:pt x="4282" y="2873"/>
                  </a:cubicBezTo>
                  <a:cubicBezTo>
                    <a:pt x="3979" y="2570"/>
                    <a:pt x="3979" y="2070"/>
                    <a:pt x="4282" y="1749"/>
                  </a:cubicBezTo>
                  <a:cubicBezTo>
                    <a:pt x="4434" y="1597"/>
                    <a:pt x="4639" y="1521"/>
                    <a:pt x="4844" y="1521"/>
                  </a:cubicBezTo>
                  <a:close/>
                  <a:moveTo>
                    <a:pt x="4728" y="0"/>
                  </a:moveTo>
                  <a:cubicBezTo>
                    <a:pt x="3943" y="321"/>
                    <a:pt x="3051" y="875"/>
                    <a:pt x="2195" y="1731"/>
                  </a:cubicBezTo>
                  <a:cubicBezTo>
                    <a:pt x="607" y="3319"/>
                    <a:pt x="143" y="5246"/>
                    <a:pt x="0" y="6334"/>
                  </a:cubicBezTo>
                  <a:lnTo>
                    <a:pt x="839" y="7155"/>
                  </a:lnTo>
                  <a:cubicBezTo>
                    <a:pt x="1927" y="7012"/>
                    <a:pt x="3854" y="6566"/>
                    <a:pt x="5442" y="4978"/>
                  </a:cubicBezTo>
                  <a:cubicBezTo>
                    <a:pt x="6299" y="4122"/>
                    <a:pt x="6852" y="3248"/>
                    <a:pt x="7173" y="2445"/>
                  </a:cubicBezTo>
                  <a:cubicBezTo>
                    <a:pt x="6994" y="2017"/>
                    <a:pt x="6655" y="1499"/>
                    <a:pt x="6156" y="982"/>
                  </a:cubicBezTo>
                  <a:cubicBezTo>
                    <a:pt x="5674" y="518"/>
                    <a:pt x="5174" y="179"/>
                    <a:pt x="472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0" name="Google Shape;2260;p37"/>
            <p:cNvSpPr/>
            <p:nvPr/>
          </p:nvSpPr>
          <p:spPr>
            <a:xfrm>
              <a:off x="6042775" y="4183750"/>
              <a:ext cx="57575" cy="47550"/>
            </a:xfrm>
            <a:custGeom>
              <a:rect b="b" l="l" r="r" t="t"/>
              <a:pathLst>
                <a:path extrusionOk="0" h="1902" w="2303">
                  <a:moveTo>
                    <a:pt x="1416" y="0"/>
                  </a:moveTo>
                  <a:cubicBezTo>
                    <a:pt x="1347" y="0"/>
                    <a:pt x="1253" y="55"/>
                    <a:pt x="1107" y="201"/>
                  </a:cubicBezTo>
                  <a:cubicBezTo>
                    <a:pt x="661" y="647"/>
                    <a:pt x="0" y="1629"/>
                    <a:pt x="197" y="1861"/>
                  </a:cubicBezTo>
                  <a:cubicBezTo>
                    <a:pt x="227" y="1889"/>
                    <a:pt x="270" y="1901"/>
                    <a:pt x="323" y="1901"/>
                  </a:cubicBezTo>
                  <a:cubicBezTo>
                    <a:pt x="676" y="1901"/>
                    <a:pt x="1468" y="1341"/>
                    <a:pt x="1856" y="969"/>
                  </a:cubicBezTo>
                  <a:cubicBezTo>
                    <a:pt x="2302" y="505"/>
                    <a:pt x="1927" y="540"/>
                    <a:pt x="1731" y="344"/>
                  </a:cubicBezTo>
                  <a:cubicBezTo>
                    <a:pt x="1590" y="203"/>
                    <a:pt x="1550" y="0"/>
                    <a:pt x="141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61" name="Google Shape;2261;p37"/>
          <p:cNvGrpSpPr/>
          <p:nvPr/>
        </p:nvGrpSpPr>
        <p:grpSpPr>
          <a:xfrm>
            <a:off x="9417554" y="5125862"/>
            <a:ext cx="352082" cy="308322"/>
            <a:chOff x="6866650" y="1038650"/>
            <a:chExt cx="266325" cy="226175"/>
          </a:xfrm>
        </p:grpSpPr>
        <p:sp>
          <p:nvSpPr>
            <p:cNvPr id="2262" name="Google Shape;2262;p37"/>
            <p:cNvSpPr/>
            <p:nvPr/>
          </p:nvSpPr>
          <p:spPr>
            <a:xfrm>
              <a:off x="6866650" y="1078350"/>
              <a:ext cx="39725" cy="186475"/>
            </a:xfrm>
            <a:custGeom>
              <a:rect b="b" l="l" r="r" t="t"/>
              <a:pathLst>
                <a:path extrusionOk="0" h="7459" w="1589">
                  <a:moveTo>
                    <a:pt x="536" y="1"/>
                  </a:moveTo>
                  <a:cubicBezTo>
                    <a:pt x="233" y="1"/>
                    <a:pt x="1" y="250"/>
                    <a:pt x="1" y="536"/>
                  </a:cubicBezTo>
                  <a:lnTo>
                    <a:pt x="1" y="6924"/>
                  </a:lnTo>
                  <a:cubicBezTo>
                    <a:pt x="1" y="7227"/>
                    <a:pt x="233" y="7459"/>
                    <a:pt x="536" y="7459"/>
                  </a:cubicBezTo>
                  <a:lnTo>
                    <a:pt x="1589" y="7459"/>
                  </a:lnTo>
                  <a:lnTo>
                    <a:pt x="1589"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3" name="Google Shape;2263;p37"/>
            <p:cNvSpPr/>
            <p:nvPr/>
          </p:nvSpPr>
          <p:spPr>
            <a:xfrm>
              <a:off x="7092800" y="1078350"/>
              <a:ext cx="40175" cy="186475"/>
            </a:xfrm>
            <a:custGeom>
              <a:rect b="b" l="l" r="r" t="t"/>
              <a:pathLst>
                <a:path extrusionOk="0" h="7459" w="1607">
                  <a:moveTo>
                    <a:pt x="1" y="1"/>
                  </a:moveTo>
                  <a:lnTo>
                    <a:pt x="1" y="7459"/>
                  </a:lnTo>
                  <a:lnTo>
                    <a:pt x="1072" y="7459"/>
                  </a:lnTo>
                  <a:cubicBezTo>
                    <a:pt x="1375" y="7459"/>
                    <a:pt x="1607" y="7227"/>
                    <a:pt x="1607" y="6924"/>
                  </a:cubicBezTo>
                  <a:lnTo>
                    <a:pt x="1607" y="536"/>
                  </a:lnTo>
                  <a:cubicBezTo>
                    <a:pt x="1607" y="250"/>
                    <a:pt x="1375" y="1"/>
                    <a:pt x="1072"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4" name="Google Shape;2264;p37"/>
            <p:cNvSpPr/>
            <p:nvPr/>
          </p:nvSpPr>
          <p:spPr>
            <a:xfrm>
              <a:off x="6919750" y="1038650"/>
              <a:ext cx="159700" cy="226175"/>
            </a:xfrm>
            <a:custGeom>
              <a:rect b="b" l="l" r="r" t="t"/>
              <a:pathLst>
                <a:path extrusionOk="0" h="9047" w="6388">
                  <a:moveTo>
                    <a:pt x="3997" y="786"/>
                  </a:moveTo>
                  <a:cubicBezTo>
                    <a:pt x="4086" y="786"/>
                    <a:pt x="4140" y="857"/>
                    <a:pt x="4140" y="929"/>
                  </a:cubicBezTo>
                  <a:lnTo>
                    <a:pt x="4140" y="1589"/>
                  </a:lnTo>
                  <a:lnTo>
                    <a:pt x="2266" y="1589"/>
                  </a:lnTo>
                  <a:lnTo>
                    <a:pt x="2266" y="929"/>
                  </a:lnTo>
                  <a:cubicBezTo>
                    <a:pt x="2266" y="857"/>
                    <a:pt x="2320" y="786"/>
                    <a:pt x="2409" y="786"/>
                  </a:cubicBezTo>
                  <a:close/>
                  <a:moveTo>
                    <a:pt x="2409" y="1"/>
                  </a:moveTo>
                  <a:cubicBezTo>
                    <a:pt x="1891" y="1"/>
                    <a:pt x="1463" y="411"/>
                    <a:pt x="1463" y="929"/>
                  </a:cubicBezTo>
                  <a:lnTo>
                    <a:pt x="1463" y="1589"/>
                  </a:lnTo>
                  <a:lnTo>
                    <a:pt x="0" y="1589"/>
                  </a:lnTo>
                  <a:lnTo>
                    <a:pt x="0" y="9047"/>
                  </a:lnTo>
                  <a:lnTo>
                    <a:pt x="6388" y="9047"/>
                  </a:lnTo>
                  <a:lnTo>
                    <a:pt x="6388" y="1589"/>
                  </a:lnTo>
                  <a:lnTo>
                    <a:pt x="4925" y="1589"/>
                  </a:lnTo>
                  <a:lnTo>
                    <a:pt x="4925" y="929"/>
                  </a:lnTo>
                  <a:cubicBezTo>
                    <a:pt x="4925" y="411"/>
                    <a:pt x="4514" y="1"/>
                    <a:pt x="399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65" name="Google Shape;2265;p37"/>
          <p:cNvGrpSpPr/>
          <p:nvPr/>
        </p:nvGrpSpPr>
        <p:grpSpPr>
          <a:xfrm>
            <a:off x="5155087" y="1762012"/>
            <a:ext cx="272497" cy="362441"/>
            <a:chOff x="2033075" y="2942475"/>
            <a:chExt cx="206125" cy="265875"/>
          </a:xfrm>
        </p:grpSpPr>
        <p:sp>
          <p:nvSpPr>
            <p:cNvPr id="2266" name="Google Shape;2266;p37"/>
            <p:cNvSpPr/>
            <p:nvPr/>
          </p:nvSpPr>
          <p:spPr>
            <a:xfrm>
              <a:off x="2033075" y="2942475"/>
              <a:ext cx="206125" cy="265875"/>
            </a:xfrm>
            <a:custGeom>
              <a:rect b="b" l="l" r="r" t="t"/>
              <a:pathLst>
                <a:path extrusionOk="0" h="10635" w="8245">
                  <a:moveTo>
                    <a:pt x="4908" y="1124"/>
                  </a:moveTo>
                  <a:lnTo>
                    <a:pt x="6567" y="2783"/>
                  </a:lnTo>
                  <a:lnTo>
                    <a:pt x="4908" y="2783"/>
                  </a:lnTo>
                  <a:lnTo>
                    <a:pt x="4908" y="1124"/>
                  </a:lnTo>
                  <a:close/>
                  <a:moveTo>
                    <a:pt x="4122" y="803"/>
                  </a:moveTo>
                  <a:lnTo>
                    <a:pt x="4122" y="3586"/>
                  </a:lnTo>
                  <a:lnTo>
                    <a:pt x="7441" y="3586"/>
                  </a:lnTo>
                  <a:lnTo>
                    <a:pt x="7441" y="9849"/>
                  </a:lnTo>
                  <a:lnTo>
                    <a:pt x="786" y="9849"/>
                  </a:lnTo>
                  <a:lnTo>
                    <a:pt x="786" y="803"/>
                  </a:lnTo>
                  <a:close/>
                  <a:moveTo>
                    <a:pt x="1" y="0"/>
                  </a:moveTo>
                  <a:lnTo>
                    <a:pt x="1" y="10634"/>
                  </a:lnTo>
                  <a:lnTo>
                    <a:pt x="8244" y="10634"/>
                  </a:lnTo>
                  <a:lnTo>
                    <a:pt x="8244" y="2926"/>
                  </a:lnTo>
                  <a:lnTo>
                    <a:pt x="4908"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7" name="Google Shape;2267;p37"/>
            <p:cNvSpPr/>
            <p:nvPr/>
          </p:nvSpPr>
          <p:spPr>
            <a:xfrm>
              <a:off x="2072775" y="3065575"/>
              <a:ext cx="126275" cy="13400"/>
            </a:xfrm>
            <a:custGeom>
              <a:rect b="b" l="l" r="r" t="t"/>
              <a:pathLst>
                <a:path extrusionOk="0" h="536" w="5051">
                  <a:moveTo>
                    <a:pt x="1" y="1"/>
                  </a:moveTo>
                  <a:lnTo>
                    <a:pt x="1" y="536"/>
                  </a:lnTo>
                  <a:lnTo>
                    <a:pt x="5050" y="536"/>
                  </a:lnTo>
                  <a:lnTo>
                    <a:pt x="5050"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8" name="Google Shape;2268;p37"/>
            <p:cNvSpPr/>
            <p:nvPr/>
          </p:nvSpPr>
          <p:spPr>
            <a:xfrm>
              <a:off x="2072775" y="3038825"/>
              <a:ext cx="43300" cy="13400"/>
            </a:xfrm>
            <a:custGeom>
              <a:rect b="b" l="l" r="r" t="t"/>
              <a:pathLst>
                <a:path extrusionOk="0" h="536" w="1732">
                  <a:moveTo>
                    <a:pt x="1" y="0"/>
                  </a:moveTo>
                  <a:lnTo>
                    <a:pt x="1" y="535"/>
                  </a:lnTo>
                  <a:lnTo>
                    <a:pt x="1732" y="535"/>
                  </a:lnTo>
                  <a:lnTo>
                    <a:pt x="1732"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9" name="Google Shape;2269;p37"/>
            <p:cNvSpPr/>
            <p:nvPr/>
          </p:nvSpPr>
          <p:spPr>
            <a:xfrm>
              <a:off x="2072775" y="3091900"/>
              <a:ext cx="126275" cy="13400"/>
            </a:xfrm>
            <a:custGeom>
              <a:rect b="b" l="l" r="r" t="t"/>
              <a:pathLst>
                <a:path extrusionOk="0" h="536" w="5051">
                  <a:moveTo>
                    <a:pt x="1" y="0"/>
                  </a:moveTo>
                  <a:lnTo>
                    <a:pt x="1" y="536"/>
                  </a:lnTo>
                  <a:lnTo>
                    <a:pt x="5050" y="536"/>
                  </a:lnTo>
                  <a:lnTo>
                    <a:pt x="505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0" name="Google Shape;2270;p37"/>
            <p:cNvSpPr/>
            <p:nvPr/>
          </p:nvSpPr>
          <p:spPr>
            <a:xfrm>
              <a:off x="2072775" y="3118650"/>
              <a:ext cx="126275" cy="13425"/>
            </a:xfrm>
            <a:custGeom>
              <a:rect b="b" l="l" r="r" t="t"/>
              <a:pathLst>
                <a:path extrusionOk="0" h="537" w="5051">
                  <a:moveTo>
                    <a:pt x="1" y="1"/>
                  </a:moveTo>
                  <a:lnTo>
                    <a:pt x="1" y="536"/>
                  </a:lnTo>
                  <a:lnTo>
                    <a:pt x="5050" y="536"/>
                  </a:lnTo>
                  <a:lnTo>
                    <a:pt x="5050"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1" name="Google Shape;2271;p37"/>
            <p:cNvSpPr/>
            <p:nvPr/>
          </p:nvSpPr>
          <p:spPr>
            <a:xfrm>
              <a:off x="2072775" y="3145425"/>
              <a:ext cx="126275" cy="13400"/>
            </a:xfrm>
            <a:custGeom>
              <a:rect b="b" l="l" r="r" t="t"/>
              <a:pathLst>
                <a:path extrusionOk="0" h="536" w="5051">
                  <a:moveTo>
                    <a:pt x="1" y="0"/>
                  </a:moveTo>
                  <a:lnTo>
                    <a:pt x="1" y="536"/>
                  </a:lnTo>
                  <a:lnTo>
                    <a:pt x="5050" y="536"/>
                  </a:lnTo>
                  <a:lnTo>
                    <a:pt x="505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72" name="Google Shape;2272;p37"/>
          <p:cNvSpPr/>
          <p:nvPr/>
        </p:nvSpPr>
        <p:spPr>
          <a:xfrm>
            <a:off x="2519516" y="5702423"/>
            <a:ext cx="281917" cy="398327"/>
          </a:xfrm>
          <a:custGeom>
            <a:rect b="b" l="l" r="r" t="t"/>
            <a:pathLst>
              <a:path extrusionOk="0" h="11688" w="8530">
                <a:moveTo>
                  <a:pt x="3373" y="857"/>
                </a:moveTo>
                <a:lnTo>
                  <a:pt x="3373" y="857"/>
                </a:lnTo>
                <a:cubicBezTo>
                  <a:pt x="3159" y="1142"/>
                  <a:pt x="3052" y="1499"/>
                  <a:pt x="3052" y="1856"/>
                </a:cubicBezTo>
                <a:lnTo>
                  <a:pt x="3052" y="2659"/>
                </a:lnTo>
                <a:lnTo>
                  <a:pt x="2392" y="2659"/>
                </a:lnTo>
                <a:lnTo>
                  <a:pt x="2392" y="2124"/>
                </a:lnTo>
                <a:cubicBezTo>
                  <a:pt x="2392" y="1517"/>
                  <a:pt x="2802" y="1017"/>
                  <a:pt x="3373" y="857"/>
                </a:cubicBezTo>
                <a:close/>
                <a:moveTo>
                  <a:pt x="4069" y="839"/>
                </a:moveTo>
                <a:cubicBezTo>
                  <a:pt x="4640" y="1000"/>
                  <a:pt x="5050" y="1499"/>
                  <a:pt x="5050" y="2124"/>
                </a:cubicBezTo>
                <a:lnTo>
                  <a:pt x="5050" y="2659"/>
                </a:lnTo>
                <a:lnTo>
                  <a:pt x="3587" y="2659"/>
                </a:lnTo>
                <a:lnTo>
                  <a:pt x="3587" y="1856"/>
                </a:lnTo>
                <a:cubicBezTo>
                  <a:pt x="3587" y="1463"/>
                  <a:pt x="3784" y="1107"/>
                  <a:pt x="4069" y="839"/>
                </a:cubicBezTo>
                <a:close/>
                <a:moveTo>
                  <a:pt x="4925" y="536"/>
                </a:moveTo>
                <a:cubicBezTo>
                  <a:pt x="5657" y="536"/>
                  <a:pt x="6246" y="1124"/>
                  <a:pt x="6246" y="1856"/>
                </a:cubicBezTo>
                <a:lnTo>
                  <a:pt x="6246" y="2659"/>
                </a:lnTo>
                <a:lnTo>
                  <a:pt x="5586" y="2659"/>
                </a:lnTo>
                <a:lnTo>
                  <a:pt x="5586" y="2124"/>
                </a:lnTo>
                <a:cubicBezTo>
                  <a:pt x="5586" y="1463"/>
                  <a:pt x="5247" y="875"/>
                  <a:pt x="4711" y="554"/>
                </a:cubicBezTo>
                <a:cubicBezTo>
                  <a:pt x="4783" y="554"/>
                  <a:pt x="4854" y="536"/>
                  <a:pt x="4925" y="536"/>
                </a:cubicBezTo>
                <a:close/>
                <a:moveTo>
                  <a:pt x="7316" y="4871"/>
                </a:moveTo>
                <a:lnTo>
                  <a:pt x="7691" y="9796"/>
                </a:lnTo>
                <a:lnTo>
                  <a:pt x="6959" y="10528"/>
                </a:lnTo>
                <a:lnTo>
                  <a:pt x="7316" y="4871"/>
                </a:lnTo>
                <a:close/>
                <a:moveTo>
                  <a:pt x="6603" y="3462"/>
                </a:moveTo>
                <a:lnTo>
                  <a:pt x="6139" y="10902"/>
                </a:lnTo>
                <a:lnTo>
                  <a:pt x="804" y="10902"/>
                </a:lnTo>
                <a:lnTo>
                  <a:pt x="1286" y="3462"/>
                </a:lnTo>
                <a:lnTo>
                  <a:pt x="1857" y="3462"/>
                </a:lnTo>
                <a:lnTo>
                  <a:pt x="1857" y="4515"/>
                </a:lnTo>
                <a:cubicBezTo>
                  <a:pt x="1857" y="4675"/>
                  <a:pt x="1981" y="4782"/>
                  <a:pt x="2124" y="4782"/>
                </a:cubicBezTo>
                <a:cubicBezTo>
                  <a:pt x="2267" y="4782"/>
                  <a:pt x="2392" y="4675"/>
                  <a:pt x="2392" y="4515"/>
                </a:cubicBezTo>
                <a:lnTo>
                  <a:pt x="2392" y="3462"/>
                </a:lnTo>
                <a:lnTo>
                  <a:pt x="5050" y="3462"/>
                </a:lnTo>
                <a:lnTo>
                  <a:pt x="5050" y="4515"/>
                </a:lnTo>
                <a:cubicBezTo>
                  <a:pt x="5050" y="4675"/>
                  <a:pt x="5175" y="4782"/>
                  <a:pt x="5318" y="4782"/>
                </a:cubicBezTo>
                <a:cubicBezTo>
                  <a:pt x="5479" y="4782"/>
                  <a:pt x="5586" y="4675"/>
                  <a:pt x="5586" y="4515"/>
                </a:cubicBezTo>
                <a:lnTo>
                  <a:pt x="5586" y="3462"/>
                </a:lnTo>
                <a:close/>
                <a:moveTo>
                  <a:pt x="4925" y="0"/>
                </a:moveTo>
                <a:cubicBezTo>
                  <a:pt x="4569" y="0"/>
                  <a:pt x="4230" y="107"/>
                  <a:pt x="3962" y="286"/>
                </a:cubicBezTo>
                <a:cubicBezTo>
                  <a:pt x="3873" y="268"/>
                  <a:pt x="3801" y="268"/>
                  <a:pt x="3730" y="268"/>
                </a:cubicBezTo>
                <a:cubicBezTo>
                  <a:pt x="2695" y="268"/>
                  <a:pt x="1857" y="1107"/>
                  <a:pt x="1857" y="2124"/>
                </a:cubicBezTo>
                <a:lnTo>
                  <a:pt x="1857" y="2659"/>
                </a:lnTo>
                <a:lnTo>
                  <a:pt x="1036" y="2659"/>
                </a:lnTo>
                <a:cubicBezTo>
                  <a:pt x="768" y="2659"/>
                  <a:pt x="518" y="2873"/>
                  <a:pt x="500" y="3159"/>
                </a:cubicBezTo>
                <a:lnTo>
                  <a:pt x="19" y="11134"/>
                </a:lnTo>
                <a:cubicBezTo>
                  <a:pt x="1" y="11455"/>
                  <a:pt x="233" y="11687"/>
                  <a:pt x="536" y="11687"/>
                </a:cubicBezTo>
                <a:lnTo>
                  <a:pt x="6710" y="11687"/>
                </a:lnTo>
                <a:cubicBezTo>
                  <a:pt x="6852" y="11687"/>
                  <a:pt x="6995" y="11634"/>
                  <a:pt x="7084" y="11527"/>
                </a:cubicBezTo>
                <a:lnTo>
                  <a:pt x="8351" y="10278"/>
                </a:lnTo>
                <a:cubicBezTo>
                  <a:pt x="8458" y="10171"/>
                  <a:pt x="8530" y="10010"/>
                  <a:pt x="8512" y="9867"/>
                </a:cubicBezTo>
                <a:lnTo>
                  <a:pt x="7977" y="3159"/>
                </a:lnTo>
                <a:cubicBezTo>
                  <a:pt x="7977" y="2891"/>
                  <a:pt x="7727" y="2659"/>
                  <a:pt x="7459" y="2659"/>
                </a:cubicBezTo>
                <a:lnTo>
                  <a:pt x="6781" y="2659"/>
                </a:lnTo>
                <a:lnTo>
                  <a:pt x="6781" y="1856"/>
                </a:lnTo>
                <a:cubicBezTo>
                  <a:pt x="6781" y="839"/>
                  <a:pt x="5960" y="0"/>
                  <a:pt x="492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73" name="Google Shape;2273;p37"/>
          <p:cNvGrpSpPr/>
          <p:nvPr/>
        </p:nvGrpSpPr>
        <p:grpSpPr>
          <a:xfrm>
            <a:off x="3016802" y="5738414"/>
            <a:ext cx="325576" cy="362441"/>
            <a:chOff x="3081775" y="1061400"/>
            <a:chExt cx="246275" cy="265875"/>
          </a:xfrm>
        </p:grpSpPr>
        <p:sp>
          <p:nvSpPr>
            <p:cNvPr id="2274" name="Google Shape;2274;p37"/>
            <p:cNvSpPr/>
            <p:nvPr/>
          </p:nvSpPr>
          <p:spPr>
            <a:xfrm>
              <a:off x="3081775" y="1061400"/>
              <a:ext cx="246275" cy="225750"/>
            </a:xfrm>
            <a:custGeom>
              <a:rect b="b" l="l" r="r" t="t"/>
              <a:pathLst>
                <a:path extrusionOk="0" h="9030" w="9851">
                  <a:moveTo>
                    <a:pt x="3070" y="2124"/>
                  </a:moveTo>
                  <a:lnTo>
                    <a:pt x="3070" y="3052"/>
                  </a:lnTo>
                  <a:lnTo>
                    <a:pt x="1607" y="3052"/>
                  </a:lnTo>
                  <a:lnTo>
                    <a:pt x="1607" y="2124"/>
                  </a:lnTo>
                  <a:close/>
                  <a:moveTo>
                    <a:pt x="5068" y="2124"/>
                  </a:moveTo>
                  <a:lnTo>
                    <a:pt x="5068" y="3052"/>
                  </a:lnTo>
                  <a:lnTo>
                    <a:pt x="3605" y="3052"/>
                  </a:lnTo>
                  <a:lnTo>
                    <a:pt x="3605" y="2124"/>
                  </a:lnTo>
                  <a:close/>
                  <a:moveTo>
                    <a:pt x="7067" y="2124"/>
                  </a:moveTo>
                  <a:lnTo>
                    <a:pt x="7067" y="3052"/>
                  </a:lnTo>
                  <a:lnTo>
                    <a:pt x="5603" y="3052"/>
                  </a:lnTo>
                  <a:lnTo>
                    <a:pt x="5603" y="2124"/>
                  </a:lnTo>
                  <a:close/>
                  <a:moveTo>
                    <a:pt x="9065" y="2124"/>
                  </a:moveTo>
                  <a:lnTo>
                    <a:pt x="9065" y="3052"/>
                  </a:lnTo>
                  <a:lnTo>
                    <a:pt x="7584" y="3052"/>
                  </a:lnTo>
                  <a:lnTo>
                    <a:pt x="7584" y="2124"/>
                  </a:lnTo>
                  <a:close/>
                  <a:moveTo>
                    <a:pt x="3070" y="3587"/>
                  </a:moveTo>
                  <a:lnTo>
                    <a:pt x="3070" y="4515"/>
                  </a:lnTo>
                  <a:lnTo>
                    <a:pt x="1607" y="4515"/>
                  </a:lnTo>
                  <a:lnTo>
                    <a:pt x="1607" y="3587"/>
                  </a:lnTo>
                  <a:close/>
                  <a:moveTo>
                    <a:pt x="5068" y="3587"/>
                  </a:moveTo>
                  <a:lnTo>
                    <a:pt x="5068" y="4515"/>
                  </a:lnTo>
                  <a:lnTo>
                    <a:pt x="3605" y="4515"/>
                  </a:lnTo>
                  <a:lnTo>
                    <a:pt x="3605" y="3587"/>
                  </a:lnTo>
                  <a:close/>
                  <a:moveTo>
                    <a:pt x="7067" y="3587"/>
                  </a:moveTo>
                  <a:lnTo>
                    <a:pt x="7067" y="4515"/>
                  </a:lnTo>
                  <a:lnTo>
                    <a:pt x="5603" y="4515"/>
                  </a:lnTo>
                  <a:lnTo>
                    <a:pt x="5603" y="3587"/>
                  </a:lnTo>
                  <a:close/>
                  <a:moveTo>
                    <a:pt x="9065" y="3587"/>
                  </a:moveTo>
                  <a:lnTo>
                    <a:pt x="9065" y="4515"/>
                  </a:lnTo>
                  <a:lnTo>
                    <a:pt x="7584" y="4515"/>
                  </a:lnTo>
                  <a:lnTo>
                    <a:pt x="7584" y="3587"/>
                  </a:lnTo>
                  <a:close/>
                  <a:moveTo>
                    <a:pt x="9065" y="5050"/>
                  </a:moveTo>
                  <a:lnTo>
                    <a:pt x="9065" y="5639"/>
                  </a:lnTo>
                  <a:lnTo>
                    <a:pt x="7584" y="5782"/>
                  </a:lnTo>
                  <a:lnTo>
                    <a:pt x="7584" y="5050"/>
                  </a:lnTo>
                  <a:close/>
                  <a:moveTo>
                    <a:pt x="7067" y="5050"/>
                  </a:moveTo>
                  <a:lnTo>
                    <a:pt x="7067" y="5817"/>
                  </a:lnTo>
                  <a:lnTo>
                    <a:pt x="5603" y="5960"/>
                  </a:lnTo>
                  <a:lnTo>
                    <a:pt x="5603" y="5050"/>
                  </a:lnTo>
                  <a:close/>
                  <a:moveTo>
                    <a:pt x="5068" y="5050"/>
                  </a:moveTo>
                  <a:lnTo>
                    <a:pt x="5068" y="6014"/>
                  </a:lnTo>
                  <a:lnTo>
                    <a:pt x="3605" y="6139"/>
                  </a:lnTo>
                  <a:lnTo>
                    <a:pt x="3605" y="5050"/>
                  </a:lnTo>
                  <a:close/>
                  <a:moveTo>
                    <a:pt x="3070" y="5050"/>
                  </a:moveTo>
                  <a:lnTo>
                    <a:pt x="3070" y="6174"/>
                  </a:lnTo>
                  <a:lnTo>
                    <a:pt x="1607" y="6317"/>
                  </a:lnTo>
                  <a:lnTo>
                    <a:pt x="1607" y="5050"/>
                  </a:lnTo>
                  <a:close/>
                  <a:moveTo>
                    <a:pt x="411" y="1"/>
                  </a:moveTo>
                  <a:cubicBezTo>
                    <a:pt x="179" y="1"/>
                    <a:pt x="1" y="179"/>
                    <a:pt x="1" y="393"/>
                  </a:cubicBezTo>
                  <a:cubicBezTo>
                    <a:pt x="1" y="625"/>
                    <a:pt x="179" y="804"/>
                    <a:pt x="411" y="804"/>
                  </a:cubicBezTo>
                  <a:cubicBezTo>
                    <a:pt x="643" y="804"/>
                    <a:pt x="804" y="964"/>
                    <a:pt x="804" y="1196"/>
                  </a:cubicBezTo>
                  <a:lnTo>
                    <a:pt x="804" y="7834"/>
                  </a:lnTo>
                  <a:cubicBezTo>
                    <a:pt x="804" y="8512"/>
                    <a:pt x="1339" y="9029"/>
                    <a:pt x="1999" y="9029"/>
                  </a:cubicBezTo>
                  <a:lnTo>
                    <a:pt x="9457" y="9029"/>
                  </a:lnTo>
                  <a:cubicBezTo>
                    <a:pt x="9689" y="9029"/>
                    <a:pt x="9850" y="8868"/>
                    <a:pt x="9850" y="8637"/>
                  </a:cubicBezTo>
                  <a:cubicBezTo>
                    <a:pt x="9850" y="8405"/>
                    <a:pt x="9689" y="8244"/>
                    <a:pt x="9457" y="8244"/>
                  </a:cubicBezTo>
                  <a:lnTo>
                    <a:pt x="1999" y="8244"/>
                  </a:lnTo>
                  <a:cubicBezTo>
                    <a:pt x="1785" y="8244"/>
                    <a:pt x="1607" y="8066"/>
                    <a:pt x="1607" y="7834"/>
                  </a:cubicBezTo>
                  <a:lnTo>
                    <a:pt x="1607" y="7102"/>
                  </a:lnTo>
                  <a:lnTo>
                    <a:pt x="9850" y="6370"/>
                  </a:lnTo>
                  <a:lnTo>
                    <a:pt x="9850" y="1321"/>
                  </a:lnTo>
                  <a:lnTo>
                    <a:pt x="1607" y="1321"/>
                  </a:lnTo>
                  <a:lnTo>
                    <a:pt x="1607" y="1196"/>
                  </a:lnTo>
                  <a:cubicBezTo>
                    <a:pt x="1607" y="536"/>
                    <a:pt x="1071" y="1"/>
                    <a:pt x="41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5" name="Google Shape;2275;p37"/>
            <p:cNvSpPr/>
            <p:nvPr/>
          </p:nvSpPr>
          <p:spPr>
            <a:xfrm>
              <a:off x="3121925" y="1287125"/>
              <a:ext cx="39725" cy="40150"/>
            </a:xfrm>
            <a:custGeom>
              <a:rect b="b" l="l" r="r" t="t"/>
              <a:pathLst>
                <a:path extrusionOk="0" h="1606" w="1589">
                  <a:moveTo>
                    <a:pt x="786" y="0"/>
                  </a:moveTo>
                  <a:cubicBezTo>
                    <a:pt x="358" y="0"/>
                    <a:pt x="1" y="357"/>
                    <a:pt x="1" y="803"/>
                  </a:cubicBezTo>
                  <a:cubicBezTo>
                    <a:pt x="1" y="1249"/>
                    <a:pt x="358" y="1606"/>
                    <a:pt x="786" y="1606"/>
                  </a:cubicBezTo>
                  <a:cubicBezTo>
                    <a:pt x="1232" y="1606"/>
                    <a:pt x="1589" y="1249"/>
                    <a:pt x="1589" y="803"/>
                  </a:cubicBezTo>
                  <a:cubicBezTo>
                    <a:pt x="1589" y="357"/>
                    <a:pt x="1232" y="0"/>
                    <a:pt x="78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6" name="Google Shape;2276;p37"/>
            <p:cNvSpPr/>
            <p:nvPr/>
          </p:nvSpPr>
          <p:spPr>
            <a:xfrm>
              <a:off x="3268250" y="1287125"/>
              <a:ext cx="40150" cy="40150"/>
            </a:xfrm>
            <a:custGeom>
              <a:rect b="b" l="l" r="r" t="t"/>
              <a:pathLst>
                <a:path extrusionOk="0" h="1606" w="1606">
                  <a:moveTo>
                    <a:pt x="803" y="0"/>
                  </a:moveTo>
                  <a:cubicBezTo>
                    <a:pt x="357" y="0"/>
                    <a:pt x="0" y="357"/>
                    <a:pt x="0" y="803"/>
                  </a:cubicBezTo>
                  <a:cubicBezTo>
                    <a:pt x="0" y="1249"/>
                    <a:pt x="357" y="1606"/>
                    <a:pt x="803" y="1606"/>
                  </a:cubicBezTo>
                  <a:cubicBezTo>
                    <a:pt x="1231" y="1606"/>
                    <a:pt x="1606" y="1249"/>
                    <a:pt x="1606" y="803"/>
                  </a:cubicBezTo>
                  <a:cubicBezTo>
                    <a:pt x="1606" y="357"/>
                    <a:pt x="1231"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77" name="Google Shape;2277;p37"/>
          <p:cNvGrpSpPr/>
          <p:nvPr/>
        </p:nvGrpSpPr>
        <p:grpSpPr>
          <a:xfrm>
            <a:off x="3556513" y="5780534"/>
            <a:ext cx="369202" cy="325941"/>
            <a:chOff x="2847150" y="1805000"/>
            <a:chExt cx="279275" cy="239100"/>
          </a:xfrm>
        </p:grpSpPr>
        <p:sp>
          <p:nvSpPr>
            <p:cNvPr id="2278" name="Google Shape;2278;p37"/>
            <p:cNvSpPr/>
            <p:nvPr/>
          </p:nvSpPr>
          <p:spPr>
            <a:xfrm>
              <a:off x="2847150" y="1805000"/>
              <a:ext cx="279275" cy="145450"/>
            </a:xfrm>
            <a:custGeom>
              <a:rect b="b" l="l" r="r" t="t"/>
              <a:pathLst>
                <a:path extrusionOk="0" h="5818" w="11171">
                  <a:moveTo>
                    <a:pt x="5585" y="0"/>
                  </a:moveTo>
                  <a:lnTo>
                    <a:pt x="1" y="5317"/>
                  </a:lnTo>
                  <a:lnTo>
                    <a:pt x="607" y="5817"/>
                  </a:lnTo>
                  <a:lnTo>
                    <a:pt x="5585" y="1089"/>
                  </a:lnTo>
                  <a:lnTo>
                    <a:pt x="10563" y="5817"/>
                  </a:lnTo>
                  <a:lnTo>
                    <a:pt x="11170" y="5317"/>
                  </a:lnTo>
                  <a:lnTo>
                    <a:pt x="5585"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9" name="Google Shape;2279;p37"/>
            <p:cNvSpPr/>
            <p:nvPr/>
          </p:nvSpPr>
          <p:spPr>
            <a:xfrm>
              <a:off x="2887300" y="1850950"/>
              <a:ext cx="199425" cy="193150"/>
            </a:xfrm>
            <a:custGeom>
              <a:rect b="b" l="l" r="r" t="t"/>
              <a:pathLst>
                <a:path extrusionOk="0" h="7726" w="7977">
                  <a:moveTo>
                    <a:pt x="3979" y="0"/>
                  </a:moveTo>
                  <a:lnTo>
                    <a:pt x="0" y="3783"/>
                  </a:lnTo>
                  <a:lnTo>
                    <a:pt x="0" y="7726"/>
                  </a:lnTo>
                  <a:lnTo>
                    <a:pt x="3176" y="7726"/>
                  </a:lnTo>
                  <a:lnTo>
                    <a:pt x="3176" y="4407"/>
                  </a:lnTo>
                  <a:lnTo>
                    <a:pt x="4782" y="4407"/>
                  </a:lnTo>
                  <a:lnTo>
                    <a:pt x="4782" y="7726"/>
                  </a:lnTo>
                  <a:lnTo>
                    <a:pt x="7976" y="7726"/>
                  </a:lnTo>
                  <a:lnTo>
                    <a:pt x="7976" y="3783"/>
                  </a:lnTo>
                  <a:lnTo>
                    <a:pt x="3979"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80" name="Google Shape;2280;p37"/>
          <p:cNvSpPr/>
          <p:nvPr/>
        </p:nvSpPr>
        <p:spPr>
          <a:xfrm>
            <a:off x="4138834" y="5830310"/>
            <a:ext cx="386850" cy="190371"/>
          </a:xfrm>
          <a:custGeom>
            <a:rect b="b" l="l" r="r" t="t"/>
            <a:pathLst>
              <a:path extrusionOk="0" h="5586" w="11705">
                <a:moveTo>
                  <a:pt x="1588" y="1999"/>
                </a:moveTo>
                <a:cubicBezTo>
                  <a:pt x="2034" y="1999"/>
                  <a:pt x="2391" y="2356"/>
                  <a:pt x="2391" y="2784"/>
                </a:cubicBezTo>
                <a:cubicBezTo>
                  <a:pt x="2391" y="3230"/>
                  <a:pt x="2034" y="3587"/>
                  <a:pt x="1588" y="3587"/>
                </a:cubicBezTo>
                <a:cubicBezTo>
                  <a:pt x="1160" y="3587"/>
                  <a:pt x="803" y="3230"/>
                  <a:pt x="803" y="2784"/>
                </a:cubicBezTo>
                <a:cubicBezTo>
                  <a:pt x="803" y="2356"/>
                  <a:pt x="1160" y="1999"/>
                  <a:pt x="1588" y="1999"/>
                </a:cubicBezTo>
                <a:close/>
                <a:moveTo>
                  <a:pt x="2784" y="0"/>
                </a:moveTo>
                <a:cubicBezTo>
                  <a:pt x="1249" y="0"/>
                  <a:pt x="0" y="1249"/>
                  <a:pt x="0" y="2784"/>
                </a:cubicBezTo>
                <a:cubicBezTo>
                  <a:pt x="0" y="4336"/>
                  <a:pt x="1249" y="5585"/>
                  <a:pt x="2784" y="5585"/>
                </a:cubicBezTo>
                <a:cubicBezTo>
                  <a:pt x="3854" y="5585"/>
                  <a:pt x="4782" y="4996"/>
                  <a:pt x="5246" y="4122"/>
                </a:cubicBezTo>
                <a:lnTo>
                  <a:pt x="6120" y="4122"/>
                </a:lnTo>
                <a:lnTo>
                  <a:pt x="6638" y="3587"/>
                </a:lnTo>
                <a:lnTo>
                  <a:pt x="7173" y="4122"/>
                </a:lnTo>
                <a:lnTo>
                  <a:pt x="8047" y="3248"/>
                </a:lnTo>
                <a:lnTo>
                  <a:pt x="8904" y="4122"/>
                </a:lnTo>
                <a:lnTo>
                  <a:pt x="9778" y="3248"/>
                </a:lnTo>
                <a:lnTo>
                  <a:pt x="10634" y="4122"/>
                </a:lnTo>
                <a:lnTo>
                  <a:pt x="11705" y="2784"/>
                </a:lnTo>
                <a:lnTo>
                  <a:pt x="10634" y="1463"/>
                </a:lnTo>
                <a:lnTo>
                  <a:pt x="5246" y="1463"/>
                </a:lnTo>
                <a:cubicBezTo>
                  <a:pt x="4782" y="589"/>
                  <a:pt x="3854" y="0"/>
                  <a:pt x="278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81" name="Google Shape;2281;p37"/>
          <p:cNvGrpSpPr/>
          <p:nvPr/>
        </p:nvGrpSpPr>
        <p:grpSpPr>
          <a:xfrm>
            <a:off x="4742307" y="5724791"/>
            <a:ext cx="352082" cy="363054"/>
            <a:chOff x="6435300" y="1095300"/>
            <a:chExt cx="266325" cy="266325"/>
          </a:xfrm>
        </p:grpSpPr>
        <p:sp>
          <p:nvSpPr>
            <p:cNvPr id="2282" name="Google Shape;2282;p37"/>
            <p:cNvSpPr/>
            <p:nvPr/>
          </p:nvSpPr>
          <p:spPr>
            <a:xfrm>
              <a:off x="6444225" y="1095300"/>
              <a:ext cx="247150" cy="266325"/>
            </a:xfrm>
            <a:custGeom>
              <a:rect b="b" l="l" r="r" t="t"/>
              <a:pathLst>
                <a:path extrusionOk="0" h="10653" w="9886">
                  <a:moveTo>
                    <a:pt x="4961" y="1607"/>
                  </a:moveTo>
                  <a:cubicBezTo>
                    <a:pt x="5122" y="1607"/>
                    <a:pt x="5229" y="1731"/>
                    <a:pt x="5229" y="1856"/>
                  </a:cubicBezTo>
                  <a:cubicBezTo>
                    <a:pt x="5229" y="2017"/>
                    <a:pt x="5122" y="2124"/>
                    <a:pt x="4961" y="2124"/>
                  </a:cubicBezTo>
                  <a:cubicBezTo>
                    <a:pt x="4818" y="2124"/>
                    <a:pt x="4693" y="2017"/>
                    <a:pt x="4693" y="1856"/>
                  </a:cubicBezTo>
                  <a:cubicBezTo>
                    <a:pt x="4693" y="1731"/>
                    <a:pt x="4818" y="1607"/>
                    <a:pt x="4961" y="1607"/>
                  </a:cubicBezTo>
                  <a:close/>
                  <a:moveTo>
                    <a:pt x="4961" y="1"/>
                  </a:moveTo>
                  <a:cubicBezTo>
                    <a:pt x="4747" y="1"/>
                    <a:pt x="4568" y="179"/>
                    <a:pt x="4568" y="393"/>
                  </a:cubicBezTo>
                  <a:lnTo>
                    <a:pt x="4568" y="1178"/>
                  </a:lnTo>
                  <a:cubicBezTo>
                    <a:pt x="4444" y="1232"/>
                    <a:pt x="4337" y="1357"/>
                    <a:pt x="4265" y="1464"/>
                  </a:cubicBezTo>
                  <a:lnTo>
                    <a:pt x="839" y="1464"/>
                  </a:lnTo>
                  <a:cubicBezTo>
                    <a:pt x="607" y="1464"/>
                    <a:pt x="429" y="1642"/>
                    <a:pt x="429" y="1856"/>
                  </a:cubicBezTo>
                  <a:cubicBezTo>
                    <a:pt x="429" y="2053"/>
                    <a:pt x="572" y="2231"/>
                    <a:pt x="768" y="2249"/>
                  </a:cubicBezTo>
                  <a:lnTo>
                    <a:pt x="1" y="6121"/>
                  </a:lnTo>
                  <a:lnTo>
                    <a:pt x="554" y="6121"/>
                  </a:lnTo>
                  <a:lnTo>
                    <a:pt x="1143" y="3087"/>
                  </a:lnTo>
                  <a:lnTo>
                    <a:pt x="1892" y="6121"/>
                  </a:lnTo>
                  <a:lnTo>
                    <a:pt x="2427" y="6121"/>
                  </a:lnTo>
                  <a:lnTo>
                    <a:pt x="1464" y="2267"/>
                  </a:lnTo>
                  <a:lnTo>
                    <a:pt x="4265" y="2267"/>
                  </a:lnTo>
                  <a:cubicBezTo>
                    <a:pt x="4337" y="2392"/>
                    <a:pt x="4426" y="2499"/>
                    <a:pt x="4551" y="2570"/>
                  </a:cubicBezTo>
                  <a:lnTo>
                    <a:pt x="4551" y="9315"/>
                  </a:lnTo>
                  <a:lnTo>
                    <a:pt x="3623" y="9315"/>
                  </a:lnTo>
                  <a:cubicBezTo>
                    <a:pt x="3480" y="9315"/>
                    <a:pt x="3355" y="9439"/>
                    <a:pt x="3355" y="9582"/>
                  </a:cubicBezTo>
                  <a:lnTo>
                    <a:pt x="3355" y="9850"/>
                  </a:lnTo>
                  <a:lnTo>
                    <a:pt x="1767" y="9850"/>
                  </a:lnTo>
                  <a:lnTo>
                    <a:pt x="1767" y="10653"/>
                  </a:lnTo>
                  <a:lnTo>
                    <a:pt x="8155" y="10653"/>
                  </a:lnTo>
                  <a:lnTo>
                    <a:pt x="8155" y="9850"/>
                  </a:lnTo>
                  <a:lnTo>
                    <a:pt x="6567" y="9850"/>
                  </a:lnTo>
                  <a:lnTo>
                    <a:pt x="6567" y="9582"/>
                  </a:lnTo>
                  <a:cubicBezTo>
                    <a:pt x="6567" y="9439"/>
                    <a:pt x="6442" y="9315"/>
                    <a:pt x="6299" y="9315"/>
                  </a:cubicBezTo>
                  <a:lnTo>
                    <a:pt x="5354" y="9315"/>
                  </a:lnTo>
                  <a:lnTo>
                    <a:pt x="5354" y="2570"/>
                  </a:lnTo>
                  <a:cubicBezTo>
                    <a:pt x="5478" y="2499"/>
                    <a:pt x="5603" y="2392"/>
                    <a:pt x="5657" y="2267"/>
                  </a:cubicBezTo>
                  <a:lnTo>
                    <a:pt x="8208" y="2267"/>
                  </a:lnTo>
                  <a:lnTo>
                    <a:pt x="7459" y="6121"/>
                  </a:lnTo>
                  <a:lnTo>
                    <a:pt x="8012" y="6121"/>
                  </a:lnTo>
                  <a:lnTo>
                    <a:pt x="8601" y="3087"/>
                  </a:lnTo>
                  <a:lnTo>
                    <a:pt x="9350" y="6121"/>
                  </a:lnTo>
                  <a:lnTo>
                    <a:pt x="9886" y="6121"/>
                  </a:lnTo>
                  <a:lnTo>
                    <a:pt x="8922" y="2267"/>
                  </a:lnTo>
                  <a:lnTo>
                    <a:pt x="9083" y="2267"/>
                  </a:lnTo>
                  <a:cubicBezTo>
                    <a:pt x="9315" y="2267"/>
                    <a:pt x="9493" y="2088"/>
                    <a:pt x="9493" y="1856"/>
                  </a:cubicBezTo>
                  <a:cubicBezTo>
                    <a:pt x="9493" y="1642"/>
                    <a:pt x="9315" y="1464"/>
                    <a:pt x="9083" y="1464"/>
                  </a:cubicBezTo>
                  <a:lnTo>
                    <a:pt x="5657" y="1464"/>
                  </a:lnTo>
                  <a:cubicBezTo>
                    <a:pt x="5603" y="1357"/>
                    <a:pt x="5478" y="1232"/>
                    <a:pt x="5354" y="1178"/>
                  </a:cubicBezTo>
                  <a:lnTo>
                    <a:pt x="5354" y="393"/>
                  </a:lnTo>
                  <a:cubicBezTo>
                    <a:pt x="5354" y="179"/>
                    <a:pt x="5193" y="1"/>
                    <a:pt x="496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83" name="Google Shape;2283;p37"/>
            <p:cNvSpPr/>
            <p:nvPr/>
          </p:nvSpPr>
          <p:spPr>
            <a:xfrm>
              <a:off x="6435300" y="1258125"/>
              <a:ext cx="79875" cy="20100"/>
            </a:xfrm>
            <a:custGeom>
              <a:rect b="b" l="l" r="r" t="t"/>
              <a:pathLst>
                <a:path extrusionOk="0" h="804" w="3195">
                  <a:moveTo>
                    <a:pt x="1" y="0"/>
                  </a:moveTo>
                  <a:cubicBezTo>
                    <a:pt x="1" y="446"/>
                    <a:pt x="715" y="803"/>
                    <a:pt x="1589" y="803"/>
                  </a:cubicBezTo>
                  <a:cubicBezTo>
                    <a:pt x="2481" y="803"/>
                    <a:pt x="3195" y="446"/>
                    <a:pt x="319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84" name="Google Shape;2284;p37"/>
            <p:cNvSpPr/>
            <p:nvPr/>
          </p:nvSpPr>
          <p:spPr>
            <a:xfrm>
              <a:off x="6621325" y="1258125"/>
              <a:ext cx="80300" cy="20100"/>
            </a:xfrm>
            <a:custGeom>
              <a:rect b="b" l="l" r="r" t="t"/>
              <a:pathLst>
                <a:path extrusionOk="0" h="804" w="3212">
                  <a:moveTo>
                    <a:pt x="0" y="0"/>
                  </a:moveTo>
                  <a:cubicBezTo>
                    <a:pt x="0" y="446"/>
                    <a:pt x="732" y="803"/>
                    <a:pt x="1606" y="803"/>
                  </a:cubicBezTo>
                  <a:cubicBezTo>
                    <a:pt x="2480" y="803"/>
                    <a:pt x="3212" y="446"/>
                    <a:pt x="321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85" name="Google Shape;2285;p37"/>
          <p:cNvSpPr/>
          <p:nvPr/>
        </p:nvSpPr>
        <p:spPr>
          <a:xfrm>
            <a:off x="5306157" y="5738979"/>
            <a:ext cx="246520" cy="331428"/>
          </a:xfrm>
          <a:custGeom>
            <a:rect b="b" l="l" r="r" t="t"/>
            <a:pathLst>
              <a:path extrusionOk="0" h="9725" w="7459">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86" name="Google Shape;2286;p37"/>
          <p:cNvSpPr/>
          <p:nvPr/>
        </p:nvSpPr>
        <p:spPr>
          <a:xfrm>
            <a:off x="5766907" y="5710672"/>
            <a:ext cx="312554" cy="308935"/>
          </a:xfrm>
          <a:custGeom>
            <a:rect b="b" l="l" r="r" t="t"/>
            <a:pathLst>
              <a:path extrusionOk="0" h="9065" w="9457">
                <a:moveTo>
                  <a:pt x="9457" y="1"/>
                </a:moveTo>
                <a:cubicBezTo>
                  <a:pt x="9456" y="1"/>
                  <a:pt x="6537" y="806"/>
                  <a:pt x="4571" y="806"/>
                </a:cubicBezTo>
                <a:cubicBezTo>
                  <a:pt x="4509" y="806"/>
                  <a:pt x="4449" y="805"/>
                  <a:pt x="4389" y="804"/>
                </a:cubicBezTo>
                <a:cubicBezTo>
                  <a:pt x="2337" y="804"/>
                  <a:pt x="660" y="2463"/>
                  <a:pt x="660" y="4515"/>
                </a:cubicBezTo>
                <a:cubicBezTo>
                  <a:pt x="660" y="5175"/>
                  <a:pt x="839" y="5782"/>
                  <a:pt x="1124" y="6317"/>
                </a:cubicBezTo>
                <a:cubicBezTo>
                  <a:pt x="1410" y="6032"/>
                  <a:pt x="1731" y="5728"/>
                  <a:pt x="2052" y="5425"/>
                </a:cubicBezTo>
                <a:cubicBezTo>
                  <a:pt x="2891" y="4622"/>
                  <a:pt x="3872" y="3837"/>
                  <a:pt x="4693" y="3248"/>
                </a:cubicBezTo>
                <a:cubicBezTo>
                  <a:pt x="4764" y="3212"/>
                  <a:pt x="4818" y="3177"/>
                  <a:pt x="4871" y="3177"/>
                </a:cubicBezTo>
                <a:cubicBezTo>
                  <a:pt x="5032" y="3177"/>
                  <a:pt x="5139" y="3302"/>
                  <a:pt x="5139" y="3444"/>
                </a:cubicBezTo>
                <a:cubicBezTo>
                  <a:pt x="5139" y="3534"/>
                  <a:pt x="5103" y="3605"/>
                  <a:pt x="5032" y="3658"/>
                </a:cubicBezTo>
                <a:cubicBezTo>
                  <a:pt x="3854" y="4515"/>
                  <a:pt x="2284" y="5817"/>
                  <a:pt x="1213" y="7031"/>
                </a:cubicBezTo>
                <a:cubicBezTo>
                  <a:pt x="1213" y="7031"/>
                  <a:pt x="1071" y="7173"/>
                  <a:pt x="999" y="7263"/>
                </a:cubicBezTo>
                <a:cubicBezTo>
                  <a:pt x="393" y="7976"/>
                  <a:pt x="0" y="8619"/>
                  <a:pt x="0" y="9065"/>
                </a:cubicBezTo>
                <a:lnTo>
                  <a:pt x="803" y="9065"/>
                </a:lnTo>
                <a:cubicBezTo>
                  <a:pt x="803" y="8761"/>
                  <a:pt x="1267" y="8137"/>
                  <a:pt x="1981" y="7370"/>
                </a:cubicBezTo>
                <a:cubicBezTo>
                  <a:pt x="2623" y="7923"/>
                  <a:pt x="3462" y="8262"/>
                  <a:pt x="4389" y="8262"/>
                </a:cubicBezTo>
                <a:cubicBezTo>
                  <a:pt x="5067" y="8262"/>
                  <a:pt x="5692" y="8083"/>
                  <a:pt x="6245" y="7780"/>
                </a:cubicBezTo>
                <a:cubicBezTo>
                  <a:pt x="9100" y="6192"/>
                  <a:pt x="9457" y="3266"/>
                  <a:pt x="945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87" name="Google Shape;2287;p37"/>
          <p:cNvGrpSpPr/>
          <p:nvPr/>
        </p:nvGrpSpPr>
        <p:grpSpPr>
          <a:xfrm>
            <a:off x="6295376" y="5719855"/>
            <a:ext cx="301350" cy="363054"/>
            <a:chOff x="4506525" y="1060950"/>
            <a:chExt cx="227950" cy="266325"/>
          </a:xfrm>
        </p:grpSpPr>
        <p:sp>
          <p:nvSpPr>
            <p:cNvPr id="2288" name="Google Shape;2288;p37"/>
            <p:cNvSpPr/>
            <p:nvPr/>
          </p:nvSpPr>
          <p:spPr>
            <a:xfrm>
              <a:off x="4603750"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89" name="Google Shape;2289;p37"/>
            <p:cNvSpPr/>
            <p:nvPr/>
          </p:nvSpPr>
          <p:spPr>
            <a:xfrm>
              <a:off x="4623825"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0" name="Google Shape;2290;p37"/>
            <p:cNvSpPr/>
            <p:nvPr/>
          </p:nvSpPr>
          <p:spPr>
            <a:xfrm>
              <a:off x="4613575" y="1220650"/>
              <a:ext cx="13400" cy="13400"/>
            </a:xfrm>
            <a:custGeom>
              <a:rect b="b" l="l" r="r" t="t"/>
              <a:pathLst>
                <a:path extrusionOk="0" h="536" w="536">
                  <a:moveTo>
                    <a:pt x="268" y="0"/>
                  </a:moveTo>
                  <a:cubicBezTo>
                    <a:pt x="125" y="0"/>
                    <a:pt x="1" y="125"/>
                    <a:pt x="1" y="268"/>
                  </a:cubicBezTo>
                  <a:cubicBezTo>
                    <a:pt x="1" y="411"/>
                    <a:pt x="125" y="536"/>
                    <a:pt x="268" y="536"/>
                  </a:cubicBezTo>
                  <a:cubicBezTo>
                    <a:pt x="429" y="536"/>
                    <a:pt x="536" y="411"/>
                    <a:pt x="536" y="268"/>
                  </a:cubicBezTo>
                  <a:cubicBezTo>
                    <a:pt x="536" y="125"/>
                    <a:pt x="429"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1" name="Google Shape;2291;p37"/>
            <p:cNvSpPr/>
            <p:nvPr/>
          </p:nvSpPr>
          <p:spPr>
            <a:xfrm>
              <a:off x="4613575" y="1247425"/>
              <a:ext cx="13400" cy="12950"/>
            </a:xfrm>
            <a:custGeom>
              <a:rect b="b" l="l" r="r" t="t"/>
              <a:pathLst>
                <a:path extrusionOk="0" h="518" w="536">
                  <a:moveTo>
                    <a:pt x="268" y="0"/>
                  </a:moveTo>
                  <a:cubicBezTo>
                    <a:pt x="125" y="0"/>
                    <a:pt x="1" y="125"/>
                    <a:pt x="1" y="268"/>
                  </a:cubicBezTo>
                  <a:cubicBezTo>
                    <a:pt x="1" y="410"/>
                    <a:pt x="125" y="517"/>
                    <a:pt x="268" y="517"/>
                  </a:cubicBezTo>
                  <a:cubicBezTo>
                    <a:pt x="429" y="517"/>
                    <a:pt x="536" y="410"/>
                    <a:pt x="536" y="268"/>
                  </a:cubicBezTo>
                  <a:cubicBezTo>
                    <a:pt x="536" y="125"/>
                    <a:pt x="429"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2" name="Google Shape;2292;p37"/>
            <p:cNvSpPr/>
            <p:nvPr/>
          </p:nvSpPr>
          <p:spPr>
            <a:xfrm>
              <a:off x="4613575" y="1270600"/>
              <a:ext cx="13400" cy="13425"/>
            </a:xfrm>
            <a:custGeom>
              <a:rect b="b" l="l" r="r" t="t"/>
              <a:pathLst>
                <a:path extrusionOk="0" h="537" w="536">
                  <a:moveTo>
                    <a:pt x="268" y="1"/>
                  </a:moveTo>
                  <a:cubicBezTo>
                    <a:pt x="125" y="1"/>
                    <a:pt x="1" y="126"/>
                    <a:pt x="1" y="269"/>
                  </a:cubicBezTo>
                  <a:cubicBezTo>
                    <a:pt x="1" y="411"/>
                    <a:pt x="125" y="536"/>
                    <a:pt x="268" y="536"/>
                  </a:cubicBezTo>
                  <a:cubicBezTo>
                    <a:pt x="429" y="536"/>
                    <a:pt x="536" y="411"/>
                    <a:pt x="536" y="269"/>
                  </a:cubicBezTo>
                  <a:cubicBezTo>
                    <a:pt x="536" y="126"/>
                    <a:pt x="429" y="1"/>
                    <a:pt x="2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3" name="Google Shape;2293;p37"/>
            <p:cNvSpPr/>
            <p:nvPr/>
          </p:nvSpPr>
          <p:spPr>
            <a:xfrm>
              <a:off x="4506525" y="1060950"/>
              <a:ext cx="227950" cy="266325"/>
            </a:xfrm>
            <a:custGeom>
              <a:rect b="b" l="l" r="r" t="t"/>
              <a:pathLst>
                <a:path extrusionOk="0" h="10653" w="9118">
                  <a:moveTo>
                    <a:pt x="5300" y="2927"/>
                  </a:moveTo>
                  <a:cubicBezTo>
                    <a:pt x="5567" y="3159"/>
                    <a:pt x="5746" y="3498"/>
                    <a:pt x="5746" y="3855"/>
                  </a:cubicBezTo>
                  <a:cubicBezTo>
                    <a:pt x="5746" y="4533"/>
                    <a:pt x="5228" y="5050"/>
                    <a:pt x="4550" y="5050"/>
                  </a:cubicBezTo>
                  <a:cubicBezTo>
                    <a:pt x="3890" y="5050"/>
                    <a:pt x="3355" y="4533"/>
                    <a:pt x="3355" y="3855"/>
                  </a:cubicBezTo>
                  <a:cubicBezTo>
                    <a:pt x="3355" y="3498"/>
                    <a:pt x="3533" y="3159"/>
                    <a:pt x="3819" y="2927"/>
                  </a:cubicBezTo>
                  <a:close/>
                  <a:moveTo>
                    <a:pt x="5585" y="5586"/>
                  </a:moveTo>
                  <a:cubicBezTo>
                    <a:pt x="6317" y="5960"/>
                    <a:pt x="6816" y="6710"/>
                    <a:pt x="6816" y="7584"/>
                  </a:cubicBezTo>
                  <a:cubicBezTo>
                    <a:pt x="6816" y="8833"/>
                    <a:pt x="5817" y="9850"/>
                    <a:pt x="4550" y="9850"/>
                  </a:cubicBezTo>
                  <a:cubicBezTo>
                    <a:pt x="3301" y="9850"/>
                    <a:pt x="2284" y="8833"/>
                    <a:pt x="2284" y="7584"/>
                  </a:cubicBezTo>
                  <a:cubicBezTo>
                    <a:pt x="2284" y="6710"/>
                    <a:pt x="2802" y="5960"/>
                    <a:pt x="3533" y="5586"/>
                  </a:cubicBezTo>
                  <a:cubicBezTo>
                    <a:pt x="3836" y="5764"/>
                    <a:pt x="4193" y="5853"/>
                    <a:pt x="4550" y="5853"/>
                  </a:cubicBezTo>
                  <a:cubicBezTo>
                    <a:pt x="4925" y="5853"/>
                    <a:pt x="5282" y="5764"/>
                    <a:pt x="5585" y="5586"/>
                  </a:cubicBezTo>
                  <a:close/>
                  <a:moveTo>
                    <a:pt x="3497" y="1"/>
                  </a:moveTo>
                  <a:cubicBezTo>
                    <a:pt x="3355" y="1"/>
                    <a:pt x="3230" y="126"/>
                    <a:pt x="3230" y="268"/>
                  </a:cubicBezTo>
                  <a:lnTo>
                    <a:pt x="3230" y="2124"/>
                  </a:lnTo>
                  <a:lnTo>
                    <a:pt x="2695" y="2124"/>
                  </a:lnTo>
                  <a:cubicBezTo>
                    <a:pt x="2463" y="2124"/>
                    <a:pt x="2284" y="2303"/>
                    <a:pt x="2284" y="2534"/>
                  </a:cubicBezTo>
                  <a:cubicBezTo>
                    <a:pt x="2284" y="2766"/>
                    <a:pt x="2463" y="2927"/>
                    <a:pt x="2695" y="2927"/>
                  </a:cubicBezTo>
                  <a:lnTo>
                    <a:pt x="2784" y="2927"/>
                  </a:lnTo>
                  <a:cubicBezTo>
                    <a:pt x="2641" y="3213"/>
                    <a:pt x="2552" y="3534"/>
                    <a:pt x="2552" y="3855"/>
                  </a:cubicBezTo>
                  <a:cubicBezTo>
                    <a:pt x="2552" y="4301"/>
                    <a:pt x="2695" y="4676"/>
                    <a:pt x="2926" y="5015"/>
                  </a:cubicBezTo>
                  <a:cubicBezTo>
                    <a:pt x="2677" y="5157"/>
                    <a:pt x="2463" y="5354"/>
                    <a:pt x="2266" y="5568"/>
                  </a:cubicBezTo>
                  <a:lnTo>
                    <a:pt x="1267" y="4872"/>
                  </a:lnTo>
                  <a:lnTo>
                    <a:pt x="500" y="3962"/>
                  </a:lnTo>
                  <a:cubicBezTo>
                    <a:pt x="453" y="3906"/>
                    <a:pt x="382" y="3879"/>
                    <a:pt x="310" y="3879"/>
                  </a:cubicBezTo>
                  <a:cubicBezTo>
                    <a:pt x="244" y="3879"/>
                    <a:pt x="176" y="3901"/>
                    <a:pt x="125" y="3944"/>
                  </a:cubicBezTo>
                  <a:cubicBezTo>
                    <a:pt x="18" y="4033"/>
                    <a:pt x="0" y="4212"/>
                    <a:pt x="90" y="4319"/>
                  </a:cubicBezTo>
                  <a:lnTo>
                    <a:pt x="696" y="5015"/>
                  </a:lnTo>
                  <a:lnTo>
                    <a:pt x="304" y="5247"/>
                  </a:lnTo>
                  <a:cubicBezTo>
                    <a:pt x="179" y="5318"/>
                    <a:pt x="125" y="5496"/>
                    <a:pt x="197" y="5603"/>
                  </a:cubicBezTo>
                  <a:cubicBezTo>
                    <a:pt x="268" y="5693"/>
                    <a:pt x="339" y="5746"/>
                    <a:pt x="429" y="5746"/>
                  </a:cubicBezTo>
                  <a:cubicBezTo>
                    <a:pt x="482" y="5746"/>
                    <a:pt x="536" y="5728"/>
                    <a:pt x="553" y="5693"/>
                  </a:cubicBezTo>
                  <a:lnTo>
                    <a:pt x="1089" y="5389"/>
                  </a:lnTo>
                  <a:lnTo>
                    <a:pt x="1945" y="6014"/>
                  </a:lnTo>
                  <a:cubicBezTo>
                    <a:pt x="1660" y="6460"/>
                    <a:pt x="1499" y="6995"/>
                    <a:pt x="1499" y="7584"/>
                  </a:cubicBezTo>
                  <a:cubicBezTo>
                    <a:pt x="1499" y="9279"/>
                    <a:pt x="2873" y="10653"/>
                    <a:pt x="4550" y="10653"/>
                  </a:cubicBezTo>
                  <a:cubicBezTo>
                    <a:pt x="6245" y="10653"/>
                    <a:pt x="7619" y="9279"/>
                    <a:pt x="7619" y="7584"/>
                  </a:cubicBezTo>
                  <a:cubicBezTo>
                    <a:pt x="7619" y="6995"/>
                    <a:pt x="7459" y="6460"/>
                    <a:pt x="7173" y="5978"/>
                  </a:cubicBezTo>
                  <a:lnTo>
                    <a:pt x="8029" y="5371"/>
                  </a:lnTo>
                  <a:lnTo>
                    <a:pt x="8547" y="5675"/>
                  </a:lnTo>
                  <a:cubicBezTo>
                    <a:pt x="8583" y="5693"/>
                    <a:pt x="8654" y="5710"/>
                    <a:pt x="8690" y="5710"/>
                  </a:cubicBezTo>
                  <a:cubicBezTo>
                    <a:pt x="8779" y="5710"/>
                    <a:pt x="8850" y="5675"/>
                    <a:pt x="8922" y="5586"/>
                  </a:cubicBezTo>
                  <a:cubicBezTo>
                    <a:pt x="8993" y="5461"/>
                    <a:pt x="8939" y="5282"/>
                    <a:pt x="8815" y="5229"/>
                  </a:cubicBezTo>
                  <a:lnTo>
                    <a:pt x="8422" y="4979"/>
                  </a:lnTo>
                  <a:lnTo>
                    <a:pt x="9011" y="4301"/>
                  </a:lnTo>
                  <a:cubicBezTo>
                    <a:pt x="9118" y="4194"/>
                    <a:pt x="9100" y="4033"/>
                    <a:pt x="8993" y="3926"/>
                  </a:cubicBezTo>
                  <a:cubicBezTo>
                    <a:pt x="8947" y="3888"/>
                    <a:pt x="8887" y="3869"/>
                    <a:pt x="8827" y="3869"/>
                  </a:cubicBezTo>
                  <a:cubicBezTo>
                    <a:pt x="8748" y="3869"/>
                    <a:pt x="8669" y="3901"/>
                    <a:pt x="8618" y="3962"/>
                  </a:cubicBezTo>
                  <a:lnTo>
                    <a:pt x="7851" y="4854"/>
                  </a:lnTo>
                  <a:lnTo>
                    <a:pt x="6852" y="5550"/>
                  </a:lnTo>
                  <a:cubicBezTo>
                    <a:pt x="6656" y="5336"/>
                    <a:pt x="6441" y="5157"/>
                    <a:pt x="6192" y="4997"/>
                  </a:cubicBezTo>
                  <a:cubicBezTo>
                    <a:pt x="6424" y="4676"/>
                    <a:pt x="6549" y="4301"/>
                    <a:pt x="6549" y="3855"/>
                  </a:cubicBezTo>
                  <a:cubicBezTo>
                    <a:pt x="6549" y="3534"/>
                    <a:pt x="6477" y="3213"/>
                    <a:pt x="6334" y="2927"/>
                  </a:cubicBezTo>
                  <a:lnTo>
                    <a:pt x="6424" y="2927"/>
                  </a:lnTo>
                  <a:cubicBezTo>
                    <a:pt x="6656" y="2927"/>
                    <a:pt x="6816" y="2766"/>
                    <a:pt x="6816" y="2534"/>
                  </a:cubicBezTo>
                  <a:cubicBezTo>
                    <a:pt x="6816" y="2303"/>
                    <a:pt x="6656" y="2124"/>
                    <a:pt x="6424" y="2124"/>
                  </a:cubicBezTo>
                  <a:lnTo>
                    <a:pt x="5888" y="2124"/>
                  </a:lnTo>
                  <a:lnTo>
                    <a:pt x="5888" y="268"/>
                  </a:lnTo>
                  <a:cubicBezTo>
                    <a:pt x="5888" y="126"/>
                    <a:pt x="5763" y="1"/>
                    <a:pt x="562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4" name="Google Shape;2294;p37"/>
            <p:cNvSpPr/>
            <p:nvPr/>
          </p:nvSpPr>
          <p:spPr>
            <a:xfrm>
              <a:off x="4613575" y="1160875"/>
              <a:ext cx="20100" cy="13400"/>
            </a:xfrm>
            <a:custGeom>
              <a:rect b="b" l="l" r="r" t="t"/>
              <a:pathLst>
                <a:path extrusionOk="0" h="536" w="804">
                  <a:moveTo>
                    <a:pt x="268" y="1"/>
                  </a:moveTo>
                  <a:cubicBezTo>
                    <a:pt x="125" y="1"/>
                    <a:pt x="1" y="125"/>
                    <a:pt x="1" y="268"/>
                  </a:cubicBezTo>
                  <a:cubicBezTo>
                    <a:pt x="1" y="411"/>
                    <a:pt x="125" y="536"/>
                    <a:pt x="268" y="536"/>
                  </a:cubicBezTo>
                  <a:cubicBezTo>
                    <a:pt x="340" y="536"/>
                    <a:pt x="375" y="518"/>
                    <a:pt x="411" y="500"/>
                  </a:cubicBezTo>
                  <a:lnTo>
                    <a:pt x="803" y="268"/>
                  </a:lnTo>
                  <a:lnTo>
                    <a:pt x="411" y="36"/>
                  </a:lnTo>
                  <a:cubicBezTo>
                    <a:pt x="375" y="18"/>
                    <a:pt x="340" y="1"/>
                    <a:pt x="2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95" name="Google Shape;2295;p37"/>
          <p:cNvSpPr/>
          <p:nvPr/>
        </p:nvSpPr>
        <p:spPr>
          <a:xfrm>
            <a:off x="6754423" y="5843143"/>
            <a:ext cx="386883" cy="126846"/>
          </a:xfrm>
          <a:custGeom>
            <a:rect b="b" l="l" r="r" t="t"/>
            <a:pathLst>
              <a:path extrusionOk="0" h="3722" w="11706">
                <a:moveTo>
                  <a:pt x="2548" y="1"/>
                </a:moveTo>
                <a:cubicBezTo>
                  <a:pt x="1782" y="1"/>
                  <a:pt x="1045" y="94"/>
                  <a:pt x="393" y="224"/>
                </a:cubicBezTo>
                <a:cubicBezTo>
                  <a:pt x="197" y="260"/>
                  <a:pt x="1" y="403"/>
                  <a:pt x="1" y="617"/>
                </a:cubicBezTo>
                <a:cubicBezTo>
                  <a:pt x="1" y="849"/>
                  <a:pt x="179" y="1027"/>
                  <a:pt x="393" y="1027"/>
                </a:cubicBezTo>
                <a:cubicBezTo>
                  <a:pt x="393" y="1027"/>
                  <a:pt x="518" y="1562"/>
                  <a:pt x="715" y="2419"/>
                </a:cubicBezTo>
                <a:cubicBezTo>
                  <a:pt x="893" y="3275"/>
                  <a:pt x="1357" y="3721"/>
                  <a:pt x="2784" y="3721"/>
                </a:cubicBezTo>
                <a:cubicBezTo>
                  <a:pt x="3498" y="3721"/>
                  <a:pt x="4015" y="3686"/>
                  <a:pt x="4390" y="3311"/>
                </a:cubicBezTo>
                <a:cubicBezTo>
                  <a:pt x="4854" y="2847"/>
                  <a:pt x="5371" y="1580"/>
                  <a:pt x="5371" y="1580"/>
                </a:cubicBezTo>
                <a:cubicBezTo>
                  <a:pt x="5461" y="1402"/>
                  <a:pt x="5657" y="1295"/>
                  <a:pt x="5853" y="1295"/>
                </a:cubicBezTo>
                <a:cubicBezTo>
                  <a:pt x="6049" y="1295"/>
                  <a:pt x="6246" y="1402"/>
                  <a:pt x="6335" y="1580"/>
                </a:cubicBezTo>
                <a:cubicBezTo>
                  <a:pt x="6335" y="1580"/>
                  <a:pt x="6852" y="2847"/>
                  <a:pt x="7316" y="3311"/>
                </a:cubicBezTo>
                <a:cubicBezTo>
                  <a:pt x="7691" y="3686"/>
                  <a:pt x="8208" y="3721"/>
                  <a:pt x="8904" y="3721"/>
                </a:cubicBezTo>
                <a:cubicBezTo>
                  <a:pt x="10350" y="3721"/>
                  <a:pt x="10796" y="3293"/>
                  <a:pt x="10992" y="2419"/>
                </a:cubicBezTo>
                <a:cubicBezTo>
                  <a:pt x="11206" y="1545"/>
                  <a:pt x="11295" y="1027"/>
                  <a:pt x="11295" y="1027"/>
                </a:cubicBezTo>
                <a:cubicBezTo>
                  <a:pt x="11527" y="1027"/>
                  <a:pt x="11706" y="849"/>
                  <a:pt x="11706" y="635"/>
                </a:cubicBezTo>
                <a:cubicBezTo>
                  <a:pt x="11706" y="385"/>
                  <a:pt x="11509" y="260"/>
                  <a:pt x="11295" y="224"/>
                </a:cubicBezTo>
                <a:cubicBezTo>
                  <a:pt x="10652" y="94"/>
                  <a:pt x="9919" y="1"/>
                  <a:pt x="9156" y="1"/>
                </a:cubicBezTo>
                <a:cubicBezTo>
                  <a:pt x="8245" y="1"/>
                  <a:pt x="7291" y="133"/>
                  <a:pt x="6388" y="492"/>
                </a:cubicBezTo>
                <a:cubicBezTo>
                  <a:pt x="6219" y="545"/>
                  <a:pt x="6041" y="572"/>
                  <a:pt x="5860" y="572"/>
                </a:cubicBezTo>
                <a:cubicBezTo>
                  <a:pt x="5679" y="572"/>
                  <a:pt x="5496" y="545"/>
                  <a:pt x="5318" y="492"/>
                </a:cubicBezTo>
                <a:cubicBezTo>
                  <a:pt x="4416" y="133"/>
                  <a:pt x="3461" y="1"/>
                  <a:pt x="254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6" name="Google Shape;2296;p37"/>
          <p:cNvSpPr/>
          <p:nvPr/>
        </p:nvSpPr>
        <p:spPr>
          <a:xfrm>
            <a:off x="7751141" y="5797503"/>
            <a:ext cx="307266" cy="358181"/>
          </a:xfrm>
          <a:custGeom>
            <a:rect b="b" l="l" r="r" t="t"/>
            <a:pathLst>
              <a:path extrusionOk="0" h="10510" w="9297">
                <a:moveTo>
                  <a:pt x="1731" y="1731"/>
                </a:moveTo>
                <a:lnTo>
                  <a:pt x="1731" y="3462"/>
                </a:lnTo>
                <a:cubicBezTo>
                  <a:pt x="1731" y="3926"/>
                  <a:pt x="1856" y="4354"/>
                  <a:pt x="2088" y="4729"/>
                </a:cubicBezTo>
                <a:cubicBezTo>
                  <a:pt x="2088" y="4747"/>
                  <a:pt x="2284" y="5032"/>
                  <a:pt x="2391" y="5121"/>
                </a:cubicBezTo>
                <a:cubicBezTo>
                  <a:pt x="2659" y="5425"/>
                  <a:pt x="2944" y="5692"/>
                  <a:pt x="3194" y="5942"/>
                </a:cubicBezTo>
                <a:cubicBezTo>
                  <a:pt x="2266" y="5835"/>
                  <a:pt x="1802" y="5532"/>
                  <a:pt x="1356" y="5050"/>
                </a:cubicBezTo>
                <a:cubicBezTo>
                  <a:pt x="768" y="4461"/>
                  <a:pt x="803" y="3801"/>
                  <a:pt x="803" y="3765"/>
                </a:cubicBezTo>
                <a:lnTo>
                  <a:pt x="803" y="1731"/>
                </a:lnTo>
                <a:close/>
                <a:moveTo>
                  <a:pt x="8493" y="1749"/>
                </a:moveTo>
                <a:lnTo>
                  <a:pt x="8493" y="3765"/>
                </a:lnTo>
                <a:cubicBezTo>
                  <a:pt x="8511" y="3801"/>
                  <a:pt x="8547" y="4461"/>
                  <a:pt x="7958" y="5050"/>
                </a:cubicBezTo>
                <a:cubicBezTo>
                  <a:pt x="7494" y="5532"/>
                  <a:pt x="7066" y="5853"/>
                  <a:pt x="6102" y="5960"/>
                </a:cubicBezTo>
                <a:cubicBezTo>
                  <a:pt x="6352" y="5692"/>
                  <a:pt x="6638" y="5443"/>
                  <a:pt x="6905" y="5139"/>
                </a:cubicBezTo>
                <a:cubicBezTo>
                  <a:pt x="7012" y="5032"/>
                  <a:pt x="7209" y="4765"/>
                  <a:pt x="7209" y="4747"/>
                </a:cubicBezTo>
                <a:cubicBezTo>
                  <a:pt x="7441" y="4372"/>
                  <a:pt x="7566" y="3944"/>
                  <a:pt x="7566" y="3480"/>
                </a:cubicBezTo>
                <a:lnTo>
                  <a:pt x="7566" y="1749"/>
                </a:lnTo>
                <a:close/>
                <a:moveTo>
                  <a:pt x="1731" y="1"/>
                </a:moveTo>
                <a:lnTo>
                  <a:pt x="1731" y="928"/>
                </a:lnTo>
                <a:lnTo>
                  <a:pt x="0" y="928"/>
                </a:lnTo>
                <a:lnTo>
                  <a:pt x="0" y="3712"/>
                </a:lnTo>
                <a:cubicBezTo>
                  <a:pt x="0" y="3855"/>
                  <a:pt x="0" y="4765"/>
                  <a:pt x="768" y="5585"/>
                </a:cubicBezTo>
                <a:cubicBezTo>
                  <a:pt x="1499" y="6353"/>
                  <a:pt x="2391" y="6763"/>
                  <a:pt x="3944" y="6781"/>
                </a:cubicBezTo>
                <a:cubicBezTo>
                  <a:pt x="4051" y="6977"/>
                  <a:pt x="4122" y="7209"/>
                  <a:pt x="4122" y="7441"/>
                </a:cubicBezTo>
                <a:lnTo>
                  <a:pt x="4122" y="9172"/>
                </a:lnTo>
                <a:lnTo>
                  <a:pt x="3462" y="9172"/>
                </a:lnTo>
                <a:cubicBezTo>
                  <a:pt x="3158" y="9172"/>
                  <a:pt x="2926" y="9422"/>
                  <a:pt x="2926" y="9707"/>
                </a:cubicBezTo>
                <a:lnTo>
                  <a:pt x="2266" y="9707"/>
                </a:lnTo>
                <a:cubicBezTo>
                  <a:pt x="1963" y="9707"/>
                  <a:pt x="1731" y="9957"/>
                  <a:pt x="1731" y="10242"/>
                </a:cubicBezTo>
                <a:lnTo>
                  <a:pt x="1731" y="10510"/>
                </a:lnTo>
                <a:lnTo>
                  <a:pt x="7583" y="10510"/>
                </a:lnTo>
                <a:lnTo>
                  <a:pt x="7583" y="10242"/>
                </a:lnTo>
                <a:cubicBezTo>
                  <a:pt x="7583" y="9957"/>
                  <a:pt x="7334" y="9707"/>
                  <a:pt x="7048" y="9707"/>
                </a:cubicBezTo>
                <a:lnTo>
                  <a:pt x="6370" y="9707"/>
                </a:lnTo>
                <a:cubicBezTo>
                  <a:pt x="6370" y="9422"/>
                  <a:pt x="6138" y="9172"/>
                  <a:pt x="5853" y="9172"/>
                </a:cubicBezTo>
                <a:lnTo>
                  <a:pt x="5175" y="9172"/>
                </a:lnTo>
                <a:lnTo>
                  <a:pt x="5175" y="7459"/>
                </a:lnTo>
                <a:cubicBezTo>
                  <a:pt x="5175" y="7227"/>
                  <a:pt x="5246" y="6995"/>
                  <a:pt x="5371" y="6781"/>
                </a:cubicBezTo>
                <a:cubicBezTo>
                  <a:pt x="6923" y="6763"/>
                  <a:pt x="7815" y="6353"/>
                  <a:pt x="8547" y="5585"/>
                </a:cubicBezTo>
                <a:cubicBezTo>
                  <a:pt x="9296" y="4800"/>
                  <a:pt x="9296" y="3855"/>
                  <a:pt x="9296" y="3730"/>
                </a:cubicBezTo>
                <a:lnTo>
                  <a:pt x="9296" y="928"/>
                </a:lnTo>
                <a:lnTo>
                  <a:pt x="7583" y="928"/>
                </a:lnTo>
                <a:lnTo>
                  <a:pt x="7583"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97" name="Google Shape;2297;p37"/>
          <p:cNvGrpSpPr/>
          <p:nvPr/>
        </p:nvGrpSpPr>
        <p:grpSpPr>
          <a:xfrm>
            <a:off x="7301010" y="5797711"/>
            <a:ext cx="251246" cy="356340"/>
            <a:chOff x="867500" y="3647700"/>
            <a:chExt cx="190050" cy="261400"/>
          </a:xfrm>
        </p:grpSpPr>
        <p:sp>
          <p:nvSpPr>
            <p:cNvPr id="2298" name="Google Shape;2298;p37"/>
            <p:cNvSpPr/>
            <p:nvPr/>
          </p:nvSpPr>
          <p:spPr>
            <a:xfrm>
              <a:off x="923275" y="3796225"/>
              <a:ext cx="78525" cy="78975"/>
            </a:xfrm>
            <a:custGeom>
              <a:rect b="b" l="l" r="r" t="t"/>
              <a:pathLst>
                <a:path extrusionOk="0" h="3159" w="3141">
                  <a:moveTo>
                    <a:pt x="1570" y="1"/>
                  </a:moveTo>
                  <a:cubicBezTo>
                    <a:pt x="696" y="1"/>
                    <a:pt x="0" y="715"/>
                    <a:pt x="0" y="1571"/>
                  </a:cubicBezTo>
                  <a:cubicBezTo>
                    <a:pt x="0" y="2445"/>
                    <a:pt x="696" y="3159"/>
                    <a:pt x="1570" y="3159"/>
                  </a:cubicBezTo>
                  <a:cubicBezTo>
                    <a:pt x="2427" y="3159"/>
                    <a:pt x="3141" y="2445"/>
                    <a:pt x="3141" y="1589"/>
                  </a:cubicBezTo>
                  <a:cubicBezTo>
                    <a:pt x="3141" y="715"/>
                    <a:pt x="2427" y="1"/>
                    <a:pt x="157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9" name="Google Shape;2299;p37"/>
            <p:cNvSpPr/>
            <p:nvPr/>
          </p:nvSpPr>
          <p:spPr>
            <a:xfrm>
              <a:off x="888925" y="3762775"/>
              <a:ext cx="146775" cy="146325"/>
            </a:xfrm>
            <a:custGeom>
              <a:rect b="b" l="l" r="r" t="t"/>
              <a:pathLst>
                <a:path extrusionOk="0" h="5853" w="5871">
                  <a:moveTo>
                    <a:pt x="2944" y="786"/>
                  </a:moveTo>
                  <a:cubicBezTo>
                    <a:pt x="4104" y="786"/>
                    <a:pt x="5068" y="1749"/>
                    <a:pt x="5068" y="2927"/>
                  </a:cubicBezTo>
                  <a:cubicBezTo>
                    <a:pt x="5068" y="4087"/>
                    <a:pt x="4104" y="5050"/>
                    <a:pt x="2944" y="5050"/>
                  </a:cubicBezTo>
                  <a:cubicBezTo>
                    <a:pt x="1767" y="5050"/>
                    <a:pt x="803" y="4087"/>
                    <a:pt x="803" y="2927"/>
                  </a:cubicBezTo>
                  <a:cubicBezTo>
                    <a:pt x="803" y="1749"/>
                    <a:pt x="1767" y="786"/>
                    <a:pt x="2944" y="786"/>
                  </a:cubicBezTo>
                  <a:close/>
                  <a:moveTo>
                    <a:pt x="2944" y="1"/>
                  </a:moveTo>
                  <a:cubicBezTo>
                    <a:pt x="1339" y="1"/>
                    <a:pt x="0" y="1321"/>
                    <a:pt x="0" y="2927"/>
                  </a:cubicBezTo>
                  <a:cubicBezTo>
                    <a:pt x="0" y="4533"/>
                    <a:pt x="1339" y="5853"/>
                    <a:pt x="2944" y="5853"/>
                  </a:cubicBezTo>
                  <a:cubicBezTo>
                    <a:pt x="4550" y="5853"/>
                    <a:pt x="5871" y="4533"/>
                    <a:pt x="5871" y="2927"/>
                  </a:cubicBezTo>
                  <a:cubicBezTo>
                    <a:pt x="5871" y="1321"/>
                    <a:pt x="4550" y="1"/>
                    <a:pt x="294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0" name="Google Shape;2300;p37"/>
            <p:cNvSpPr/>
            <p:nvPr/>
          </p:nvSpPr>
          <p:spPr>
            <a:xfrm>
              <a:off x="980375" y="3647700"/>
              <a:ext cx="77175" cy="120450"/>
            </a:xfrm>
            <a:custGeom>
              <a:rect b="b" l="l" r="r" t="t"/>
              <a:pathLst>
                <a:path extrusionOk="0" h="4818" w="3087">
                  <a:moveTo>
                    <a:pt x="1874" y="0"/>
                  </a:moveTo>
                  <a:lnTo>
                    <a:pt x="821" y="2266"/>
                  </a:lnTo>
                  <a:lnTo>
                    <a:pt x="0" y="4122"/>
                  </a:lnTo>
                  <a:cubicBezTo>
                    <a:pt x="535" y="4247"/>
                    <a:pt x="1035" y="4479"/>
                    <a:pt x="1445" y="4818"/>
                  </a:cubicBezTo>
                  <a:lnTo>
                    <a:pt x="3087" y="1106"/>
                  </a:lnTo>
                  <a:lnTo>
                    <a:pt x="2338"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1" name="Google Shape;2301;p37"/>
            <p:cNvSpPr/>
            <p:nvPr/>
          </p:nvSpPr>
          <p:spPr>
            <a:xfrm>
              <a:off x="867500" y="3647700"/>
              <a:ext cx="77200" cy="120450"/>
            </a:xfrm>
            <a:custGeom>
              <a:rect b="b" l="l" r="r" t="t"/>
              <a:pathLst>
                <a:path extrusionOk="0" h="4818" w="3088">
                  <a:moveTo>
                    <a:pt x="733" y="0"/>
                  </a:moveTo>
                  <a:lnTo>
                    <a:pt x="1" y="1106"/>
                  </a:lnTo>
                  <a:lnTo>
                    <a:pt x="1643" y="4818"/>
                  </a:lnTo>
                  <a:cubicBezTo>
                    <a:pt x="2053" y="4479"/>
                    <a:pt x="2552" y="4247"/>
                    <a:pt x="3088" y="4122"/>
                  </a:cubicBezTo>
                  <a:lnTo>
                    <a:pt x="2249" y="2266"/>
                  </a:lnTo>
                  <a:lnTo>
                    <a:pt x="1214"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2" name="Google Shape;2302;p37"/>
            <p:cNvSpPr/>
            <p:nvPr/>
          </p:nvSpPr>
          <p:spPr>
            <a:xfrm>
              <a:off x="912575" y="3647700"/>
              <a:ext cx="99925" cy="40175"/>
            </a:xfrm>
            <a:custGeom>
              <a:rect b="b" l="l" r="r" t="t"/>
              <a:pathLst>
                <a:path extrusionOk="0" h="1607" w="3997">
                  <a:moveTo>
                    <a:pt x="0" y="0"/>
                  </a:moveTo>
                  <a:lnTo>
                    <a:pt x="732" y="1606"/>
                  </a:lnTo>
                  <a:lnTo>
                    <a:pt x="3247" y="1606"/>
                  </a:lnTo>
                  <a:lnTo>
                    <a:pt x="3997"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303" name="Google Shape;2303;p37"/>
          <p:cNvSpPr/>
          <p:nvPr/>
        </p:nvSpPr>
        <p:spPr>
          <a:xfrm>
            <a:off x="8257587" y="5764356"/>
            <a:ext cx="356775" cy="308356"/>
          </a:xfrm>
          <a:custGeom>
            <a:rect b="b" l="l" r="r" t="t"/>
            <a:pathLst>
              <a:path extrusionOk="0" h="9048" w="10795">
                <a:moveTo>
                  <a:pt x="6064" y="0"/>
                </a:moveTo>
                <a:cubicBezTo>
                  <a:pt x="5646" y="0"/>
                  <a:pt x="5264" y="142"/>
                  <a:pt x="4960" y="412"/>
                </a:cubicBezTo>
                <a:cubicBezTo>
                  <a:pt x="4681" y="230"/>
                  <a:pt x="4344" y="130"/>
                  <a:pt x="4011" y="130"/>
                </a:cubicBezTo>
                <a:cubicBezTo>
                  <a:pt x="3854" y="130"/>
                  <a:pt x="3699" y="152"/>
                  <a:pt x="3551" y="198"/>
                </a:cubicBezTo>
                <a:cubicBezTo>
                  <a:pt x="3087" y="341"/>
                  <a:pt x="2712" y="715"/>
                  <a:pt x="2534" y="1179"/>
                </a:cubicBezTo>
                <a:lnTo>
                  <a:pt x="2445" y="1179"/>
                </a:lnTo>
                <a:cubicBezTo>
                  <a:pt x="1552" y="1179"/>
                  <a:pt x="857" y="1875"/>
                  <a:pt x="839" y="2749"/>
                </a:cubicBezTo>
                <a:lnTo>
                  <a:pt x="839" y="2838"/>
                </a:lnTo>
                <a:cubicBezTo>
                  <a:pt x="303" y="3124"/>
                  <a:pt x="0" y="3695"/>
                  <a:pt x="36" y="4302"/>
                </a:cubicBezTo>
                <a:cubicBezTo>
                  <a:pt x="89" y="5140"/>
                  <a:pt x="839" y="5765"/>
                  <a:pt x="1695" y="5765"/>
                </a:cubicBezTo>
                <a:lnTo>
                  <a:pt x="3747" y="5765"/>
                </a:lnTo>
                <a:cubicBezTo>
                  <a:pt x="4639" y="5765"/>
                  <a:pt x="5353" y="6478"/>
                  <a:pt x="5371" y="7353"/>
                </a:cubicBezTo>
                <a:lnTo>
                  <a:pt x="5371" y="9048"/>
                </a:lnTo>
                <a:lnTo>
                  <a:pt x="6423" y="9048"/>
                </a:lnTo>
                <a:lnTo>
                  <a:pt x="6423" y="7852"/>
                </a:lnTo>
                <a:lnTo>
                  <a:pt x="6423" y="7692"/>
                </a:lnTo>
                <a:cubicBezTo>
                  <a:pt x="6423" y="7192"/>
                  <a:pt x="6406" y="6568"/>
                  <a:pt x="6745" y="6157"/>
                </a:cubicBezTo>
                <a:cubicBezTo>
                  <a:pt x="6959" y="5943"/>
                  <a:pt x="7209" y="5747"/>
                  <a:pt x="7458" y="5568"/>
                </a:cubicBezTo>
                <a:cubicBezTo>
                  <a:pt x="7655" y="5444"/>
                  <a:pt x="7833" y="5301"/>
                  <a:pt x="7976" y="5122"/>
                </a:cubicBezTo>
                <a:cubicBezTo>
                  <a:pt x="8047" y="5033"/>
                  <a:pt x="8119" y="4926"/>
                  <a:pt x="8154" y="4819"/>
                </a:cubicBezTo>
                <a:cubicBezTo>
                  <a:pt x="7945" y="4741"/>
                  <a:pt x="7736" y="4691"/>
                  <a:pt x="7520" y="4691"/>
                </a:cubicBezTo>
                <a:cubicBezTo>
                  <a:pt x="7441" y="4691"/>
                  <a:pt x="7361" y="4698"/>
                  <a:pt x="7280" y="4712"/>
                </a:cubicBezTo>
                <a:cubicBezTo>
                  <a:pt x="7269" y="4713"/>
                  <a:pt x="7259" y="4714"/>
                  <a:pt x="7249" y="4714"/>
                </a:cubicBezTo>
                <a:cubicBezTo>
                  <a:pt x="7119" y="4714"/>
                  <a:pt x="7010" y="4612"/>
                  <a:pt x="6977" y="4480"/>
                </a:cubicBezTo>
                <a:cubicBezTo>
                  <a:pt x="6959" y="4337"/>
                  <a:pt x="7048" y="4195"/>
                  <a:pt x="7209" y="4177"/>
                </a:cubicBezTo>
                <a:cubicBezTo>
                  <a:pt x="7313" y="4161"/>
                  <a:pt x="7417" y="4153"/>
                  <a:pt x="7521" y="4153"/>
                </a:cubicBezTo>
                <a:cubicBezTo>
                  <a:pt x="7773" y="4153"/>
                  <a:pt x="8026" y="4200"/>
                  <a:pt x="8279" y="4302"/>
                </a:cubicBezTo>
                <a:cubicBezTo>
                  <a:pt x="8279" y="4248"/>
                  <a:pt x="8279" y="4230"/>
                  <a:pt x="8279" y="4195"/>
                </a:cubicBezTo>
                <a:cubicBezTo>
                  <a:pt x="8297" y="3980"/>
                  <a:pt x="8279" y="3766"/>
                  <a:pt x="8208" y="3570"/>
                </a:cubicBezTo>
                <a:cubicBezTo>
                  <a:pt x="8011" y="3088"/>
                  <a:pt x="7548" y="2874"/>
                  <a:pt x="7119" y="2696"/>
                </a:cubicBezTo>
                <a:cubicBezTo>
                  <a:pt x="7030" y="2678"/>
                  <a:pt x="6941" y="2642"/>
                  <a:pt x="6852" y="2624"/>
                </a:cubicBezTo>
                <a:lnTo>
                  <a:pt x="6762" y="2589"/>
                </a:lnTo>
                <a:lnTo>
                  <a:pt x="6745" y="2589"/>
                </a:lnTo>
                <a:cubicBezTo>
                  <a:pt x="6655" y="2607"/>
                  <a:pt x="6548" y="2642"/>
                  <a:pt x="6441" y="2678"/>
                </a:cubicBezTo>
                <a:lnTo>
                  <a:pt x="6316" y="2696"/>
                </a:lnTo>
                <a:lnTo>
                  <a:pt x="6191" y="2731"/>
                </a:lnTo>
                <a:cubicBezTo>
                  <a:pt x="5960" y="2999"/>
                  <a:pt x="5852" y="3338"/>
                  <a:pt x="5870" y="3695"/>
                </a:cubicBezTo>
                <a:cubicBezTo>
                  <a:pt x="5906" y="4052"/>
                  <a:pt x="6067" y="4373"/>
                  <a:pt x="6334" y="4605"/>
                </a:cubicBezTo>
                <a:cubicBezTo>
                  <a:pt x="6441" y="4694"/>
                  <a:pt x="6441" y="4855"/>
                  <a:pt x="6370" y="4962"/>
                </a:cubicBezTo>
                <a:cubicBezTo>
                  <a:pt x="6319" y="5023"/>
                  <a:pt x="6246" y="5055"/>
                  <a:pt x="6172" y="5055"/>
                </a:cubicBezTo>
                <a:cubicBezTo>
                  <a:pt x="6116" y="5055"/>
                  <a:pt x="6059" y="5036"/>
                  <a:pt x="6013" y="4997"/>
                </a:cubicBezTo>
                <a:cubicBezTo>
                  <a:pt x="5852" y="4855"/>
                  <a:pt x="5728" y="4694"/>
                  <a:pt x="5621" y="4498"/>
                </a:cubicBezTo>
                <a:lnTo>
                  <a:pt x="5585" y="4498"/>
                </a:lnTo>
                <a:cubicBezTo>
                  <a:pt x="5210" y="4444"/>
                  <a:pt x="4800" y="4373"/>
                  <a:pt x="4461" y="4141"/>
                </a:cubicBezTo>
                <a:cubicBezTo>
                  <a:pt x="4336" y="4070"/>
                  <a:pt x="4300" y="3909"/>
                  <a:pt x="4389" y="3784"/>
                </a:cubicBezTo>
                <a:cubicBezTo>
                  <a:pt x="4433" y="3707"/>
                  <a:pt x="4511" y="3671"/>
                  <a:pt x="4593" y="3671"/>
                </a:cubicBezTo>
                <a:cubicBezTo>
                  <a:pt x="4645" y="3671"/>
                  <a:pt x="4698" y="3685"/>
                  <a:pt x="4746" y="3713"/>
                </a:cubicBezTo>
                <a:cubicBezTo>
                  <a:pt x="4943" y="3838"/>
                  <a:pt x="5174" y="3909"/>
                  <a:pt x="5406" y="3927"/>
                </a:cubicBezTo>
                <a:cubicBezTo>
                  <a:pt x="5389" y="3873"/>
                  <a:pt x="5371" y="3802"/>
                  <a:pt x="5353" y="3731"/>
                </a:cubicBezTo>
                <a:cubicBezTo>
                  <a:pt x="5317" y="3427"/>
                  <a:pt x="5389" y="3124"/>
                  <a:pt x="5496" y="2856"/>
                </a:cubicBezTo>
                <a:lnTo>
                  <a:pt x="5496" y="2856"/>
                </a:lnTo>
                <a:cubicBezTo>
                  <a:pt x="5317" y="2892"/>
                  <a:pt x="5139" y="2910"/>
                  <a:pt x="4960" y="2910"/>
                </a:cubicBezTo>
                <a:cubicBezTo>
                  <a:pt x="4800" y="2910"/>
                  <a:pt x="4639" y="2892"/>
                  <a:pt x="4479" y="2856"/>
                </a:cubicBezTo>
                <a:cubicBezTo>
                  <a:pt x="4193" y="3213"/>
                  <a:pt x="3765" y="3481"/>
                  <a:pt x="3319" y="3588"/>
                </a:cubicBezTo>
                <a:cubicBezTo>
                  <a:pt x="2730" y="3891"/>
                  <a:pt x="2159" y="4284"/>
                  <a:pt x="2159" y="4926"/>
                </a:cubicBezTo>
                <a:cubicBezTo>
                  <a:pt x="2159" y="5087"/>
                  <a:pt x="2034" y="5194"/>
                  <a:pt x="1891" y="5194"/>
                </a:cubicBezTo>
                <a:cubicBezTo>
                  <a:pt x="1749" y="5194"/>
                  <a:pt x="1624" y="5087"/>
                  <a:pt x="1624" y="4926"/>
                </a:cubicBezTo>
                <a:cubicBezTo>
                  <a:pt x="1642" y="4426"/>
                  <a:pt x="1874" y="3963"/>
                  <a:pt x="2248" y="3641"/>
                </a:cubicBezTo>
                <a:cubicBezTo>
                  <a:pt x="1927" y="3606"/>
                  <a:pt x="1642" y="3463"/>
                  <a:pt x="1428" y="3231"/>
                </a:cubicBezTo>
                <a:cubicBezTo>
                  <a:pt x="1338" y="3106"/>
                  <a:pt x="1356" y="2946"/>
                  <a:pt x="1463" y="2856"/>
                </a:cubicBezTo>
                <a:cubicBezTo>
                  <a:pt x="1509" y="2818"/>
                  <a:pt x="1569" y="2799"/>
                  <a:pt x="1629" y="2799"/>
                </a:cubicBezTo>
                <a:cubicBezTo>
                  <a:pt x="1708" y="2799"/>
                  <a:pt x="1787" y="2831"/>
                  <a:pt x="1838" y="2892"/>
                </a:cubicBezTo>
                <a:cubicBezTo>
                  <a:pt x="1938" y="3009"/>
                  <a:pt x="2210" y="3126"/>
                  <a:pt x="2610" y="3126"/>
                </a:cubicBezTo>
                <a:cubicBezTo>
                  <a:pt x="2637" y="3126"/>
                  <a:pt x="2666" y="3125"/>
                  <a:pt x="2694" y="3124"/>
                </a:cubicBezTo>
                <a:cubicBezTo>
                  <a:pt x="3123" y="3124"/>
                  <a:pt x="3569" y="2963"/>
                  <a:pt x="3908" y="2678"/>
                </a:cubicBezTo>
                <a:cubicBezTo>
                  <a:pt x="3515" y="2517"/>
                  <a:pt x="3194" y="2214"/>
                  <a:pt x="2998" y="1839"/>
                </a:cubicBezTo>
                <a:cubicBezTo>
                  <a:pt x="2926" y="1714"/>
                  <a:pt x="2980" y="1554"/>
                  <a:pt x="3087" y="1482"/>
                </a:cubicBezTo>
                <a:cubicBezTo>
                  <a:pt x="3131" y="1461"/>
                  <a:pt x="3176" y="1450"/>
                  <a:pt x="3220" y="1450"/>
                </a:cubicBezTo>
                <a:cubicBezTo>
                  <a:pt x="3319" y="1450"/>
                  <a:pt x="3412" y="1503"/>
                  <a:pt x="3462" y="1590"/>
                </a:cubicBezTo>
                <a:cubicBezTo>
                  <a:pt x="3736" y="2088"/>
                  <a:pt x="4227" y="2334"/>
                  <a:pt x="4948" y="2334"/>
                </a:cubicBezTo>
                <a:cubicBezTo>
                  <a:pt x="5260" y="2334"/>
                  <a:pt x="5614" y="2288"/>
                  <a:pt x="6013" y="2196"/>
                </a:cubicBezTo>
                <a:cubicBezTo>
                  <a:pt x="5763" y="2000"/>
                  <a:pt x="5585" y="1679"/>
                  <a:pt x="5603" y="1179"/>
                </a:cubicBezTo>
                <a:cubicBezTo>
                  <a:pt x="5603" y="1019"/>
                  <a:pt x="5745" y="911"/>
                  <a:pt x="5888" y="911"/>
                </a:cubicBezTo>
                <a:cubicBezTo>
                  <a:pt x="6031" y="911"/>
                  <a:pt x="6156" y="1054"/>
                  <a:pt x="6138" y="1197"/>
                </a:cubicBezTo>
                <a:cubicBezTo>
                  <a:pt x="6120" y="1804"/>
                  <a:pt x="6441" y="1911"/>
                  <a:pt x="6977" y="2071"/>
                </a:cubicBezTo>
                <a:cubicBezTo>
                  <a:pt x="7048" y="2107"/>
                  <a:pt x="7137" y="2107"/>
                  <a:pt x="7209" y="2143"/>
                </a:cubicBezTo>
                <a:cubicBezTo>
                  <a:pt x="7369" y="1804"/>
                  <a:pt x="7655" y="1554"/>
                  <a:pt x="8011" y="1465"/>
                </a:cubicBezTo>
                <a:cubicBezTo>
                  <a:pt x="8033" y="1459"/>
                  <a:pt x="8054" y="1457"/>
                  <a:pt x="8076" y="1457"/>
                </a:cubicBezTo>
                <a:cubicBezTo>
                  <a:pt x="8199" y="1457"/>
                  <a:pt x="8320" y="1539"/>
                  <a:pt x="8350" y="1661"/>
                </a:cubicBezTo>
                <a:cubicBezTo>
                  <a:pt x="8386" y="1804"/>
                  <a:pt x="8297" y="1964"/>
                  <a:pt x="8154" y="2000"/>
                </a:cubicBezTo>
                <a:cubicBezTo>
                  <a:pt x="7958" y="2053"/>
                  <a:pt x="7815" y="2178"/>
                  <a:pt x="7726" y="2339"/>
                </a:cubicBezTo>
                <a:lnTo>
                  <a:pt x="7726" y="2375"/>
                </a:lnTo>
                <a:cubicBezTo>
                  <a:pt x="8136" y="2571"/>
                  <a:pt x="8493" y="2856"/>
                  <a:pt x="8672" y="3356"/>
                </a:cubicBezTo>
                <a:cubicBezTo>
                  <a:pt x="8725" y="3463"/>
                  <a:pt x="8743" y="3570"/>
                  <a:pt x="8761" y="3659"/>
                </a:cubicBezTo>
                <a:cubicBezTo>
                  <a:pt x="8814" y="3641"/>
                  <a:pt x="8850" y="3570"/>
                  <a:pt x="8886" y="3517"/>
                </a:cubicBezTo>
                <a:cubicBezTo>
                  <a:pt x="8975" y="3302"/>
                  <a:pt x="9046" y="3106"/>
                  <a:pt x="9064" y="2892"/>
                </a:cubicBezTo>
                <a:cubicBezTo>
                  <a:pt x="9082" y="2803"/>
                  <a:pt x="9153" y="2714"/>
                  <a:pt x="9243" y="2678"/>
                </a:cubicBezTo>
                <a:cubicBezTo>
                  <a:pt x="9272" y="2666"/>
                  <a:pt x="9304" y="2660"/>
                  <a:pt x="9336" y="2660"/>
                </a:cubicBezTo>
                <a:cubicBezTo>
                  <a:pt x="9399" y="2660"/>
                  <a:pt x="9463" y="2684"/>
                  <a:pt x="9510" y="2731"/>
                </a:cubicBezTo>
                <a:cubicBezTo>
                  <a:pt x="9582" y="2803"/>
                  <a:pt x="9617" y="2892"/>
                  <a:pt x="9582" y="2999"/>
                </a:cubicBezTo>
                <a:cubicBezTo>
                  <a:pt x="9546" y="3267"/>
                  <a:pt x="9475" y="3517"/>
                  <a:pt x="9332" y="3766"/>
                </a:cubicBezTo>
                <a:cubicBezTo>
                  <a:pt x="9207" y="3998"/>
                  <a:pt x="9011" y="4177"/>
                  <a:pt x="8761" y="4302"/>
                </a:cubicBezTo>
                <a:cubicBezTo>
                  <a:pt x="8743" y="4641"/>
                  <a:pt x="8636" y="4962"/>
                  <a:pt x="8475" y="5265"/>
                </a:cubicBezTo>
                <a:cubicBezTo>
                  <a:pt x="8654" y="5461"/>
                  <a:pt x="8832" y="5640"/>
                  <a:pt x="9046" y="5765"/>
                </a:cubicBezTo>
                <a:cubicBezTo>
                  <a:pt x="9136" y="5818"/>
                  <a:pt x="9189" y="5925"/>
                  <a:pt x="9189" y="6014"/>
                </a:cubicBezTo>
                <a:cubicBezTo>
                  <a:pt x="9189" y="6104"/>
                  <a:pt x="9136" y="6193"/>
                  <a:pt x="9046" y="6229"/>
                </a:cubicBezTo>
                <a:cubicBezTo>
                  <a:pt x="8993" y="6255"/>
                  <a:pt x="8944" y="6269"/>
                  <a:pt x="8899" y="6269"/>
                </a:cubicBezTo>
                <a:cubicBezTo>
                  <a:pt x="8855" y="6269"/>
                  <a:pt x="8814" y="6255"/>
                  <a:pt x="8779" y="6229"/>
                </a:cubicBezTo>
                <a:cubicBezTo>
                  <a:pt x="8547" y="6068"/>
                  <a:pt x="8333" y="5890"/>
                  <a:pt x="8154" y="5693"/>
                </a:cubicBezTo>
                <a:cubicBezTo>
                  <a:pt x="8011" y="5800"/>
                  <a:pt x="7869" y="5907"/>
                  <a:pt x="7744" y="5997"/>
                </a:cubicBezTo>
                <a:cubicBezTo>
                  <a:pt x="7512" y="6139"/>
                  <a:pt x="7316" y="6300"/>
                  <a:pt x="7137" y="6496"/>
                </a:cubicBezTo>
                <a:cubicBezTo>
                  <a:pt x="6923" y="6764"/>
                  <a:pt x="6941" y="7246"/>
                  <a:pt x="6941" y="7674"/>
                </a:cubicBezTo>
                <a:lnTo>
                  <a:pt x="6941" y="7852"/>
                </a:lnTo>
                <a:lnTo>
                  <a:pt x="6941" y="9048"/>
                </a:lnTo>
                <a:lnTo>
                  <a:pt x="8011" y="9048"/>
                </a:lnTo>
                <a:cubicBezTo>
                  <a:pt x="8011" y="7317"/>
                  <a:pt x="8832" y="7228"/>
                  <a:pt x="8939" y="7210"/>
                </a:cubicBezTo>
                <a:cubicBezTo>
                  <a:pt x="9278" y="7121"/>
                  <a:pt x="10206" y="6639"/>
                  <a:pt x="10402" y="5658"/>
                </a:cubicBezTo>
                <a:cubicBezTo>
                  <a:pt x="10420" y="5586"/>
                  <a:pt x="10402" y="5533"/>
                  <a:pt x="10402" y="5479"/>
                </a:cubicBezTo>
                <a:cubicBezTo>
                  <a:pt x="10795" y="4926"/>
                  <a:pt x="10777" y="4159"/>
                  <a:pt x="10349" y="3641"/>
                </a:cubicBezTo>
                <a:cubicBezTo>
                  <a:pt x="10402" y="3463"/>
                  <a:pt x="10420" y="3302"/>
                  <a:pt x="10420" y="3160"/>
                </a:cubicBezTo>
                <a:cubicBezTo>
                  <a:pt x="10420" y="2392"/>
                  <a:pt x="9885" y="1750"/>
                  <a:pt x="9153" y="1607"/>
                </a:cubicBezTo>
                <a:cubicBezTo>
                  <a:pt x="8921" y="965"/>
                  <a:pt x="8315" y="537"/>
                  <a:pt x="7637" y="537"/>
                </a:cubicBezTo>
                <a:cubicBezTo>
                  <a:pt x="7512" y="537"/>
                  <a:pt x="7387" y="537"/>
                  <a:pt x="7262" y="572"/>
                </a:cubicBezTo>
                <a:cubicBezTo>
                  <a:pt x="6977" y="251"/>
                  <a:pt x="6566" y="37"/>
                  <a:pt x="6138" y="2"/>
                </a:cubicBezTo>
                <a:cubicBezTo>
                  <a:pt x="6113" y="1"/>
                  <a:pt x="6088" y="0"/>
                  <a:pt x="606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4" name="Google Shape;2304;p37"/>
          <p:cNvSpPr/>
          <p:nvPr/>
        </p:nvSpPr>
        <p:spPr>
          <a:xfrm>
            <a:off x="8859393" y="5763094"/>
            <a:ext cx="306671" cy="362134"/>
          </a:xfrm>
          <a:custGeom>
            <a:rect b="b" l="l" r="r" t="t"/>
            <a:pathLst>
              <a:path extrusionOk="0" h="10626" w="9279">
                <a:moveTo>
                  <a:pt x="3640" y="1062"/>
                </a:moveTo>
                <a:cubicBezTo>
                  <a:pt x="3890" y="1062"/>
                  <a:pt x="4140" y="1133"/>
                  <a:pt x="4318" y="1312"/>
                </a:cubicBezTo>
                <a:cubicBezTo>
                  <a:pt x="4487" y="1203"/>
                  <a:pt x="4672" y="1152"/>
                  <a:pt x="4857" y="1152"/>
                </a:cubicBezTo>
                <a:cubicBezTo>
                  <a:pt x="4946" y="1152"/>
                  <a:pt x="5034" y="1164"/>
                  <a:pt x="5121" y="1187"/>
                </a:cubicBezTo>
                <a:cubicBezTo>
                  <a:pt x="5407" y="1276"/>
                  <a:pt x="5603" y="1490"/>
                  <a:pt x="5692" y="1758"/>
                </a:cubicBezTo>
                <a:lnTo>
                  <a:pt x="5764" y="1758"/>
                </a:lnTo>
                <a:cubicBezTo>
                  <a:pt x="6263" y="1758"/>
                  <a:pt x="6674" y="2150"/>
                  <a:pt x="6674" y="2650"/>
                </a:cubicBezTo>
                <a:lnTo>
                  <a:pt x="6674" y="2686"/>
                </a:lnTo>
                <a:cubicBezTo>
                  <a:pt x="6977" y="2864"/>
                  <a:pt x="7155" y="3203"/>
                  <a:pt x="7137" y="3542"/>
                </a:cubicBezTo>
                <a:cubicBezTo>
                  <a:pt x="7033" y="3995"/>
                  <a:pt x="6623" y="4346"/>
                  <a:pt x="6172" y="4346"/>
                </a:cubicBezTo>
                <a:cubicBezTo>
                  <a:pt x="6160" y="4346"/>
                  <a:pt x="6149" y="4345"/>
                  <a:pt x="6138" y="4345"/>
                </a:cubicBezTo>
                <a:lnTo>
                  <a:pt x="4943" y="4345"/>
                </a:lnTo>
                <a:cubicBezTo>
                  <a:pt x="4443" y="4345"/>
                  <a:pt x="4033" y="4755"/>
                  <a:pt x="4033" y="5255"/>
                </a:cubicBezTo>
                <a:lnTo>
                  <a:pt x="4033" y="6236"/>
                </a:lnTo>
                <a:lnTo>
                  <a:pt x="3426" y="6236"/>
                </a:lnTo>
                <a:lnTo>
                  <a:pt x="3426" y="5451"/>
                </a:lnTo>
                <a:cubicBezTo>
                  <a:pt x="3426" y="5166"/>
                  <a:pt x="3444" y="4809"/>
                  <a:pt x="3230" y="4595"/>
                </a:cubicBezTo>
                <a:cubicBezTo>
                  <a:pt x="3123" y="4452"/>
                  <a:pt x="2980" y="4345"/>
                  <a:pt x="2837" y="4238"/>
                </a:cubicBezTo>
                <a:cubicBezTo>
                  <a:pt x="2730" y="4184"/>
                  <a:pt x="2623" y="4095"/>
                  <a:pt x="2552" y="3988"/>
                </a:cubicBezTo>
                <a:cubicBezTo>
                  <a:pt x="2498" y="3935"/>
                  <a:pt x="2480" y="3881"/>
                  <a:pt x="2463" y="3810"/>
                </a:cubicBezTo>
                <a:cubicBezTo>
                  <a:pt x="2572" y="3755"/>
                  <a:pt x="2702" y="3732"/>
                  <a:pt x="2828" y="3732"/>
                </a:cubicBezTo>
                <a:cubicBezTo>
                  <a:pt x="2868" y="3732"/>
                  <a:pt x="2906" y="3734"/>
                  <a:pt x="2944" y="3738"/>
                </a:cubicBezTo>
                <a:cubicBezTo>
                  <a:pt x="3034" y="3738"/>
                  <a:pt x="3105" y="3685"/>
                  <a:pt x="3105" y="3613"/>
                </a:cubicBezTo>
                <a:cubicBezTo>
                  <a:pt x="3105" y="3524"/>
                  <a:pt x="3051" y="3453"/>
                  <a:pt x="2980" y="3435"/>
                </a:cubicBezTo>
                <a:cubicBezTo>
                  <a:pt x="2934" y="3431"/>
                  <a:pt x="2886" y="3429"/>
                  <a:pt x="2839" y="3429"/>
                </a:cubicBezTo>
                <a:cubicBezTo>
                  <a:pt x="2684" y="3429"/>
                  <a:pt x="2523" y="3452"/>
                  <a:pt x="2373" y="3506"/>
                </a:cubicBezTo>
                <a:cubicBezTo>
                  <a:pt x="2373" y="3471"/>
                  <a:pt x="2373" y="3453"/>
                  <a:pt x="2356" y="3435"/>
                </a:cubicBezTo>
                <a:cubicBezTo>
                  <a:pt x="2356" y="3310"/>
                  <a:pt x="2373" y="3203"/>
                  <a:pt x="2409" y="3078"/>
                </a:cubicBezTo>
                <a:cubicBezTo>
                  <a:pt x="2498" y="2793"/>
                  <a:pt x="2766" y="2686"/>
                  <a:pt x="3034" y="2579"/>
                </a:cubicBezTo>
                <a:cubicBezTo>
                  <a:pt x="3069" y="2579"/>
                  <a:pt x="3123" y="2561"/>
                  <a:pt x="3194" y="2543"/>
                </a:cubicBezTo>
                <a:lnTo>
                  <a:pt x="3230" y="2525"/>
                </a:lnTo>
                <a:cubicBezTo>
                  <a:pt x="3301" y="2543"/>
                  <a:pt x="3355" y="2561"/>
                  <a:pt x="3408" y="2579"/>
                </a:cubicBezTo>
                <a:lnTo>
                  <a:pt x="3480" y="2579"/>
                </a:lnTo>
                <a:lnTo>
                  <a:pt x="3569" y="2596"/>
                </a:lnTo>
                <a:cubicBezTo>
                  <a:pt x="3694" y="2757"/>
                  <a:pt x="3765" y="2953"/>
                  <a:pt x="3747" y="3150"/>
                </a:cubicBezTo>
                <a:cubicBezTo>
                  <a:pt x="3729" y="3346"/>
                  <a:pt x="3640" y="3542"/>
                  <a:pt x="3480" y="3685"/>
                </a:cubicBezTo>
                <a:cubicBezTo>
                  <a:pt x="3426" y="3721"/>
                  <a:pt x="3408" y="3810"/>
                  <a:pt x="3480" y="3881"/>
                </a:cubicBezTo>
                <a:cubicBezTo>
                  <a:pt x="3500" y="3912"/>
                  <a:pt x="3539" y="3931"/>
                  <a:pt x="3582" y="3931"/>
                </a:cubicBezTo>
                <a:cubicBezTo>
                  <a:pt x="3613" y="3931"/>
                  <a:pt x="3646" y="3921"/>
                  <a:pt x="3676" y="3899"/>
                </a:cubicBezTo>
                <a:cubicBezTo>
                  <a:pt x="3765" y="3810"/>
                  <a:pt x="3837" y="3721"/>
                  <a:pt x="3890" y="3613"/>
                </a:cubicBezTo>
                <a:lnTo>
                  <a:pt x="3908" y="3613"/>
                </a:lnTo>
                <a:cubicBezTo>
                  <a:pt x="4140" y="3596"/>
                  <a:pt x="4354" y="3524"/>
                  <a:pt x="4568" y="3417"/>
                </a:cubicBezTo>
                <a:cubicBezTo>
                  <a:pt x="4586" y="3399"/>
                  <a:pt x="4604" y="3364"/>
                  <a:pt x="4622" y="3328"/>
                </a:cubicBezTo>
                <a:cubicBezTo>
                  <a:pt x="4639" y="3292"/>
                  <a:pt x="4622" y="3239"/>
                  <a:pt x="4604" y="3221"/>
                </a:cubicBezTo>
                <a:cubicBezTo>
                  <a:pt x="4572" y="3179"/>
                  <a:pt x="4529" y="3162"/>
                  <a:pt x="4487" y="3162"/>
                </a:cubicBezTo>
                <a:cubicBezTo>
                  <a:pt x="4458" y="3162"/>
                  <a:pt x="4430" y="3170"/>
                  <a:pt x="4408" y="3185"/>
                </a:cubicBezTo>
                <a:cubicBezTo>
                  <a:pt x="4283" y="3239"/>
                  <a:pt x="4158" y="3310"/>
                  <a:pt x="4015" y="3310"/>
                </a:cubicBezTo>
                <a:cubicBezTo>
                  <a:pt x="4033" y="3274"/>
                  <a:pt x="4033" y="3221"/>
                  <a:pt x="4033" y="3185"/>
                </a:cubicBezTo>
                <a:cubicBezTo>
                  <a:pt x="4051" y="3007"/>
                  <a:pt x="4033" y="2846"/>
                  <a:pt x="3961" y="2686"/>
                </a:cubicBezTo>
                <a:lnTo>
                  <a:pt x="3961" y="2686"/>
                </a:lnTo>
                <a:cubicBezTo>
                  <a:pt x="4068" y="2704"/>
                  <a:pt x="4176" y="2721"/>
                  <a:pt x="4283" y="2721"/>
                </a:cubicBezTo>
                <a:cubicBezTo>
                  <a:pt x="4372" y="2721"/>
                  <a:pt x="4461" y="2704"/>
                  <a:pt x="4568" y="2686"/>
                </a:cubicBezTo>
                <a:cubicBezTo>
                  <a:pt x="4729" y="2900"/>
                  <a:pt x="4961" y="3043"/>
                  <a:pt x="5228" y="3114"/>
                </a:cubicBezTo>
                <a:cubicBezTo>
                  <a:pt x="5567" y="3292"/>
                  <a:pt x="5888" y="3506"/>
                  <a:pt x="5888" y="3881"/>
                </a:cubicBezTo>
                <a:cubicBezTo>
                  <a:pt x="5888" y="3935"/>
                  <a:pt x="5924" y="4006"/>
                  <a:pt x="5960" y="4042"/>
                </a:cubicBezTo>
                <a:cubicBezTo>
                  <a:pt x="5987" y="4051"/>
                  <a:pt x="6013" y="4055"/>
                  <a:pt x="6040" y="4055"/>
                </a:cubicBezTo>
                <a:cubicBezTo>
                  <a:pt x="6067" y="4055"/>
                  <a:pt x="6094" y="4051"/>
                  <a:pt x="6120" y="4042"/>
                </a:cubicBezTo>
                <a:cubicBezTo>
                  <a:pt x="6174" y="4006"/>
                  <a:pt x="6192" y="3935"/>
                  <a:pt x="6192" y="3881"/>
                </a:cubicBezTo>
                <a:cubicBezTo>
                  <a:pt x="6192" y="3596"/>
                  <a:pt x="6049" y="3328"/>
                  <a:pt x="5817" y="3150"/>
                </a:cubicBezTo>
                <a:cubicBezTo>
                  <a:pt x="6013" y="3150"/>
                  <a:pt x="6174" y="3043"/>
                  <a:pt x="6299" y="2918"/>
                </a:cubicBezTo>
                <a:cubicBezTo>
                  <a:pt x="6335" y="2846"/>
                  <a:pt x="6335" y="2757"/>
                  <a:pt x="6281" y="2704"/>
                </a:cubicBezTo>
                <a:cubicBezTo>
                  <a:pt x="6251" y="2681"/>
                  <a:pt x="6218" y="2671"/>
                  <a:pt x="6186" y="2671"/>
                </a:cubicBezTo>
                <a:cubicBezTo>
                  <a:pt x="6141" y="2671"/>
                  <a:pt x="6098" y="2690"/>
                  <a:pt x="6067" y="2721"/>
                </a:cubicBezTo>
                <a:cubicBezTo>
                  <a:pt x="6003" y="2785"/>
                  <a:pt x="5854" y="2849"/>
                  <a:pt x="5644" y="2849"/>
                </a:cubicBezTo>
                <a:cubicBezTo>
                  <a:pt x="5619" y="2849"/>
                  <a:pt x="5594" y="2848"/>
                  <a:pt x="5567" y="2846"/>
                </a:cubicBezTo>
                <a:cubicBezTo>
                  <a:pt x="5317" y="2846"/>
                  <a:pt x="5068" y="2757"/>
                  <a:pt x="4871" y="2596"/>
                </a:cubicBezTo>
                <a:cubicBezTo>
                  <a:pt x="5086" y="2507"/>
                  <a:pt x="5282" y="2347"/>
                  <a:pt x="5407" y="2150"/>
                </a:cubicBezTo>
                <a:cubicBezTo>
                  <a:pt x="5442" y="2079"/>
                  <a:pt x="5407" y="1990"/>
                  <a:pt x="5335" y="1936"/>
                </a:cubicBezTo>
                <a:cubicBezTo>
                  <a:pt x="5317" y="1924"/>
                  <a:pt x="5296" y="1918"/>
                  <a:pt x="5273" y="1918"/>
                </a:cubicBezTo>
                <a:cubicBezTo>
                  <a:pt x="5226" y="1918"/>
                  <a:pt x="5175" y="1942"/>
                  <a:pt x="5139" y="1990"/>
                </a:cubicBezTo>
                <a:cubicBezTo>
                  <a:pt x="4991" y="2273"/>
                  <a:pt x="4716" y="2412"/>
                  <a:pt x="4307" y="2412"/>
                </a:cubicBezTo>
                <a:cubicBezTo>
                  <a:pt x="4124" y="2412"/>
                  <a:pt x="3913" y="2384"/>
                  <a:pt x="3676" y="2329"/>
                </a:cubicBezTo>
                <a:cubicBezTo>
                  <a:pt x="3854" y="2186"/>
                  <a:pt x="3944" y="1954"/>
                  <a:pt x="3908" y="1740"/>
                </a:cubicBezTo>
                <a:cubicBezTo>
                  <a:pt x="3908" y="1686"/>
                  <a:pt x="3872" y="1633"/>
                  <a:pt x="3837" y="1597"/>
                </a:cubicBezTo>
                <a:cubicBezTo>
                  <a:pt x="3807" y="1590"/>
                  <a:pt x="3784" y="1586"/>
                  <a:pt x="3762" y="1586"/>
                </a:cubicBezTo>
                <a:cubicBezTo>
                  <a:pt x="3733" y="1586"/>
                  <a:pt x="3707" y="1594"/>
                  <a:pt x="3676" y="1615"/>
                </a:cubicBezTo>
                <a:cubicBezTo>
                  <a:pt x="3605" y="1651"/>
                  <a:pt x="3605" y="1704"/>
                  <a:pt x="3605" y="1758"/>
                </a:cubicBezTo>
                <a:cubicBezTo>
                  <a:pt x="3605" y="2115"/>
                  <a:pt x="3426" y="2168"/>
                  <a:pt x="3123" y="2257"/>
                </a:cubicBezTo>
                <a:cubicBezTo>
                  <a:pt x="3087" y="2275"/>
                  <a:pt x="3034" y="2293"/>
                  <a:pt x="2980" y="2311"/>
                </a:cubicBezTo>
                <a:cubicBezTo>
                  <a:pt x="2909" y="2115"/>
                  <a:pt x="2730" y="1972"/>
                  <a:pt x="2534" y="1918"/>
                </a:cubicBezTo>
                <a:cubicBezTo>
                  <a:pt x="2520" y="1914"/>
                  <a:pt x="2505" y="1911"/>
                  <a:pt x="2491" y="1911"/>
                </a:cubicBezTo>
                <a:cubicBezTo>
                  <a:pt x="2453" y="1911"/>
                  <a:pt x="2417" y="1928"/>
                  <a:pt x="2391" y="1954"/>
                </a:cubicBezTo>
                <a:cubicBezTo>
                  <a:pt x="2356" y="2008"/>
                  <a:pt x="2338" y="2043"/>
                  <a:pt x="2356" y="2115"/>
                </a:cubicBezTo>
                <a:cubicBezTo>
                  <a:pt x="2356" y="2168"/>
                  <a:pt x="2409" y="2222"/>
                  <a:pt x="2480" y="2222"/>
                </a:cubicBezTo>
                <a:cubicBezTo>
                  <a:pt x="2570" y="2257"/>
                  <a:pt x="2659" y="2329"/>
                  <a:pt x="2712" y="2418"/>
                </a:cubicBezTo>
                <a:lnTo>
                  <a:pt x="2712" y="2436"/>
                </a:lnTo>
                <a:cubicBezTo>
                  <a:pt x="2463" y="2543"/>
                  <a:pt x="2249" y="2739"/>
                  <a:pt x="2159" y="2989"/>
                </a:cubicBezTo>
                <a:cubicBezTo>
                  <a:pt x="2141" y="3043"/>
                  <a:pt x="2124" y="3114"/>
                  <a:pt x="2124" y="3185"/>
                </a:cubicBezTo>
                <a:cubicBezTo>
                  <a:pt x="2106" y="3150"/>
                  <a:pt x="2070" y="3132"/>
                  <a:pt x="2052" y="3096"/>
                </a:cubicBezTo>
                <a:cubicBezTo>
                  <a:pt x="1999" y="2971"/>
                  <a:pt x="1963" y="2846"/>
                  <a:pt x="1945" y="2739"/>
                </a:cubicBezTo>
                <a:cubicBezTo>
                  <a:pt x="1945" y="2686"/>
                  <a:pt x="1892" y="2614"/>
                  <a:pt x="1856" y="2614"/>
                </a:cubicBezTo>
                <a:cubicBezTo>
                  <a:pt x="1836" y="2601"/>
                  <a:pt x="1815" y="2595"/>
                  <a:pt x="1796" y="2595"/>
                </a:cubicBezTo>
                <a:cubicBezTo>
                  <a:pt x="1764" y="2595"/>
                  <a:pt x="1735" y="2610"/>
                  <a:pt x="1713" y="2632"/>
                </a:cubicBezTo>
                <a:cubicBezTo>
                  <a:pt x="1678" y="2686"/>
                  <a:pt x="1642" y="2739"/>
                  <a:pt x="1678" y="2775"/>
                </a:cubicBezTo>
                <a:cubicBezTo>
                  <a:pt x="1695" y="2953"/>
                  <a:pt x="1749" y="3096"/>
                  <a:pt x="1820" y="3221"/>
                </a:cubicBezTo>
                <a:cubicBezTo>
                  <a:pt x="1892" y="3346"/>
                  <a:pt x="1999" y="3453"/>
                  <a:pt x="2141" y="3524"/>
                </a:cubicBezTo>
                <a:cubicBezTo>
                  <a:pt x="2159" y="3703"/>
                  <a:pt x="2231" y="3899"/>
                  <a:pt x="2320" y="4077"/>
                </a:cubicBezTo>
                <a:cubicBezTo>
                  <a:pt x="2231" y="4184"/>
                  <a:pt x="2106" y="4292"/>
                  <a:pt x="1981" y="4363"/>
                </a:cubicBezTo>
                <a:cubicBezTo>
                  <a:pt x="1945" y="4399"/>
                  <a:pt x="1910" y="4434"/>
                  <a:pt x="1892" y="4506"/>
                </a:cubicBezTo>
                <a:cubicBezTo>
                  <a:pt x="1892" y="4541"/>
                  <a:pt x="1927" y="4613"/>
                  <a:pt x="1981" y="4631"/>
                </a:cubicBezTo>
                <a:cubicBezTo>
                  <a:pt x="2005" y="4647"/>
                  <a:pt x="2029" y="4655"/>
                  <a:pt x="2051" y="4655"/>
                </a:cubicBezTo>
                <a:cubicBezTo>
                  <a:pt x="2079" y="4655"/>
                  <a:pt x="2104" y="4642"/>
                  <a:pt x="2124" y="4613"/>
                </a:cubicBezTo>
                <a:cubicBezTo>
                  <a:pt x="2249" y="4523"/>
                  <a:pt x="2373" y="4434"/>
                  <a:pt x="2480" y="4309"/>
                </a:cubicBezTo>
                <a:cubicBezTo>
                  <a:pt x="2570" y="4381"/>
                  <a:pt x="2641" y="4434"/>
                  <a:pt x="2730" y="4488"/>
                </a:cubicBezTo>
                <a:cubicBezTo>
                  <a:pt x="2855" y="4559"/>
                  <a:pt x="2962" y="4666"/>
                  <a:pt x="3069" y="4773"/>
                </a:cubicBezTo>
                <a:cubicBezTo>
                  <a:pt x="3194" y="4916"/>
                  <a:pt x="3194" y="5201"/>
                  <a:pt x="3194" y="5433"/>
                </a:cubicBezTo>
                <a:lnTo>
                  <a:pt x="3194" y="6236"/>
                </a:lnTo>
                <a:lnTo>
                  <a:pt x="2570" y="6236"/>
                </a:lnTo>
                <a:cubicBezTo>
                  <a:pt x="2570" y="5255"/>
                  <a:pt x="2106" y="5201"/>
                  <a:pt x="2034" y="5166"/>
                </a:cubicBezTo>
                <a:cubicBezTo>
                  <a:pt x="1838" y="5130"/>
                  <a:pt x="1321" y="4845"/>
                  <a:pt x="1214" y="4292"/>
                </a:cubicBezTo>
                <a:cubicBezTo>
                  <a:pt x="1196" y="4256"/>
                  <a:pt x="1196" y="4220"/>
                  <a:pt x="1196" y="4184"/>
                </a:cubicBezTo>
                <a:cubicBezTo>
                  <a:pt x="964" y="3881"/>
                  <a:pt x="982" y="3435"/>
                  <a:pt x="1232" y="3132"/>
                </a:cubicBezTo>
                <a:cubicBezTo>
                  <a:pt x="1214" y="3043"/>
                  <a:pt x="1196" y="2953"/>
                  <a:pt x="1196" y="2846"/>
                </a:cubicBezTo>
                <a:cubicBezTo>
                  <a:pt x="1196" y="2418"/>
                  <a:pt x="1499" y="2043"/>
                  <a:pt x="1927" y="1972"/>
                </a:cubicBezTo>
                <a:cubicBezTo>
                  <a:pt x="2048" y="1610"/>
                  <a:pt x="2385" y="1364"/>
                  <a:pt x="2746" y="1364"/>
                </a:cubicBezTo>
                <a:cubicBezTo>
                  <a:pt x="2759" y="1364"/>
                  <a:pt x="2771" y="1365"/>
                  <a:pt x="2784" y="1365"/>
                </a:cubicBezTo>
                <a:cubicBezTo>
                  <a:pt x="2855" y="1365"/>
                  <a:pt x="2944" y="1383"/>
                  <a:pt x="2998" y="1383"/>
                </a:cubicBezTo>
                <a:cubicBezTo>
                  <a:pt x="3159" y="1205"/>
                  <a:pt x="3390" y="1098"/>
                  <a:pt x="3640" y="1062"/>
                </a:cubicBezTo>
                <a:close/>
                <a:moveTo>
                  <a:pt x="4048" y="0"/>
                </a:moveTo>
                <a:cubicBezTo>
                  <a:pt x="3341" y="0"/>
                  <a:pt x="2632" y="188"/>
                  <a:pt x="1999" y="562"/>
                </a:cubicBezTo>
                <a:cubicBezTo>
                  <a:pt x="750" y="1294"/>
                  <a:pt x="0" y="2650"/>
                  <a:pt x="36" y="4113"/>
                </a:cubicBezTo>
                <a:cubicBezTo>
                  <a:pt x="36" y="5362"/>
                  <a:pt x="625" y="6540"/>
                  <a:pt x="1624" y="7307"/>
                </a:cubicBezTo>
                <a:lnTo>
                  <a:pt x="1624" y="10626"/>
                </a:lnTo>
                <a:lnTo>
                  <a:pt x="5817" y="10626"/>
                </a:lnTo>
                <a:lnTo>
                  <a:pt x="5817" y="9038"/>
                </a:lnTo>
                <a:lnTo>
                  <a:pt x="6477" y="9038"/>
                </a:lnTo>
                <a:cubicBezTo>
                  <a:pt x="6905" y="9038"/>
                  <a:pt x="7298" y="8877"/>
                  <a:pt x="7601" y="8574"/>
                </a:cubicBezTo>
                <a:cubicBezTo>
                  <a:pt x="7887" y="8288"/>
                  <a:pt x="8047" y="7878"/>
                  <a:pt x="8047" y="7468"/>
                </a:cubicBezTo>
                <a:lnTo>
                  <a:pt x="8047" y="6665"/>
                </a:lnTo>
                <a:lnTo>
                  <a:pt x="8636" y="6665"/>
                </a:lnTo>
                <a:cubicBezTo>
                  <a:pt x="8975" y="6629"/>
                  <a:pt x="9279" y="6236"/>
                  <a:pt x="8957" y="5737"/>
                </a:cubicBezTo>
                <a:lnTo>
                  <a:pt x="8047" y="4167"/>
                </a:lnTo>
                <a:lnTo>
                  <a:pt x="8047" y="4113"/>
                </a:lnTo>
                <a:cubicBezTo>
                  <a:pt x="8101" y="2650"/>
                  <a:pt x="7352" y="1294"/>
                  <a:pt x="6085" y="562"/>
                </a:cubicBezTo>
                <a:cubicBezTo>
                  <a:pt x="5460" y="188"/>
                  <a:pt x="4755" y="0"/>
                  <a:pt x="404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305" name="Google Shape;2305;p37"/>
          <p:cNvGrpSpPr/>
          <p:nvPr/>
        </p:nvGrpSpPr>
        <p:grpSpPr>
          <a:xfrm>
            <a:off x="9443288" y="5752884"/>
            <a:ext cx="299598" cy="398327"/>
            <a:chOff x="3707175" y="1322350"/>
            <a:chExt cx="226625" cy="292200"/>
          </a:xfrm>
        </p:grpSpPr>
        <p:sp>
          <p:nvSpPr>
            <p:cNvPr id="2306" name="Google Shape;2306;p37"/>
            <p:cNvSpPr/>
            <p:nvPr/>
          </p:nvSpPr>
          <p:spPr>
            <a:xfrm>
              <a:off x="3707175" y="1322350"/>
              <a:ext cx="226625" cy="292200"/>
            </a:xfrm>
            <a:custGeom>
              <a:rect b="b" l="l" r="r" t="t"/>
              <a:pathLst>
                <a:path extrusionOk="0" h="11688" w="9065">
                  <a:moveTo>
                    <a:pt x="7584" y="3462"/>
                  </a:moveTo>
                  <a:cubicBezTo>
                    <a:pt x="8119" y="3462"/>
                    <a:pt x="8529" y="3872"/>
                    <a:pt x="8529" y="4390"/>
                  </a:cubicBezTo>
                  <a:cubicBezTo>
                    <a:pt x="8529" y="4907"/>
                    <a:pt x="8119" y="5318"/>
                    <a:pt x="7584" y="5318"/>
                  </a:cubicBezTo>
                  <a:cubicBezTo>
                    <a:pt x="7084" y="5318"/>
                    <a:pt x="6656" y="4907"/>
                    <a:pt x="6656" y="4390"/>
                  </a:cubicBezTo>
                  <a:cubicBezTo>
                    <a:pt x="6656" y="3872"/>
                    <a:pt x="7084" y="3462"/>
                    <a:pt x="7584" y="3462"/>
                  </a:cubicBezTo>
                  <a:close/>
                  <a:moveTo>
                    <a:pt x="1339" y="1"/>
                  </a:moveTo>
                  <a:cubicBezTo>
                    <a:pt x="1178" y="1"/>
                    <a:pt x="1018" y="126"/>
                    <a:pt x="964" y="286"/>
                  </a:cubicBezTo>
                  <a:cubicBezTo>
                    <a:pt x="572" y="340"/>
                    <a:pt x="268" y="661"/>
                    <a:pt x="268" y="1071"/>
                  </a:cubicBezTo>
                  <a:lnTo>
                    <a:pt x="268" y="4336"/>
                  </a:lnTo>
                  <a:cubicBezTo>
                    <a:pt x="108" y="4426"/>
                    <a:pt x="1" y="4604"/>
                    <a:pt x="1" y="4782"/>
                  </a:cubicBezTo>
                  <a:cubicBezTo>
                    <a:pt x="1" y="6192"/>
                    <a:pt x="1053" y="7352"/>
                    <a:pt x="2409" y="7548"/>
                  </a:cubicBezTo>
                  <a:lnTo>
                    <a:pt x="2409" y="8904"/>
                  </a:lnTo>
                  <a:cubicBezTo>
                    <a:pt x="2409" y="10456"/>
                    <a:pt x="3658" y="11688"/>
                    <a:pt x="5193" y="11688"/>
                  </a:cubicBezTo>
                  <a:cubicBezTo>
                    <a:pt x="6745" y="11688"/>
                    <a:pt x="7994" y="10456"/>
                    <a:pt x="7994" y="8904"/>
                  </a:cubicBezTo>
                  <a:lnTo>
                    <a:pt x="7994" y="5799"/>
                  </a:lnTo>
                  <a:cubicBezTo>
                    <a:pt x="8601" y="5621"/>
                    <a:pt x="9065" y="5050"/>
                    <a:pt x="9065" y="4390"/>
                  </a:cubicBezTo>
                  <a:cubicBezTo>
                    <a:pt x="9065" y="3587"/>
                    <a:pt x="8405" y="2927"/>
                    <a:pt x="7584" y="2927"/>
                  </a:cubicBezTo>
                  <a:cubicBezTo>
                    <a:pt x="6781" y="2927"/>
                    <a:pt x="6121" y="3587"/>
                    <a:pt x="6121" y="4390"/>
                  </a:cubicBezTo>
                  <a:cubicBezTo>
                    <a:pt x="6121" y="5050"/>
                    <a:pt x="6585" y="5621"/>
                    <a:pt x="7191" y="5799"/>
                  </a:cubicBezTo>
                  <a:lnTo>
                    <a:pt x="7191" y="8904"/>
                  </a:lnTo>
                  <a:cubicBezTo>
                    <a:pt x="7191" y="10010"/>
                    <a:pt x="6299" y="10902"/>
                    <a:pt x="5193" y="10902"/>
                  </a:cubicBezTo>
                  <a:cubicBezTo>
                    <a:pt x="4105" y="10902"/>
                    <a:pt x="3195" y="10010"/>
                    <a:pt x="3195" y="8904"/>
                  </a:cubicBezTo>
                  <a:lnTo>
                    <a:pt x="3195" y="7548"/>
                  </a:lnTo>
                  <a:cubicBezTo>
                    <a:pt x="4568" y="7352"/>
                    <a:pt x="5603" y="6192"/>
                    <a:pt x="5603" y="4782"/>
                  </a:cubicBezTo>
                  <a:cubicBezTo>
                    <a:pt x="5603" y="4586"/>
                    <a:pt x="5496" y="4426"/>
                    <a:pt x="5336" y="4336"/>
                  </a:cubicBezTo>
                  <a:lnTo>
                    <a:pt x="5336" y="1071"/>
                  </a:lnTo>
                  <a:cubicBezTo>
                    <a:pt x="5336" y="661"/>
                    <a:pt x="5032" y="340"/>
                    <a:pt x="4640" y="286"/>
                  </a:cubicBezTo>
                  <a:cubicBezTo>
                    <a:pt x="4586" y="126"/>
                    <a:pt x="4444" y="1"/>
                    <a:pt x="4265" y="1"/>
                  </a:cubicBezTo>
                  <a:lnTo>
                    <a:pt x="4140" y="1"/>
                  </a:lnTo>
                  <a:cubicBezTo>
                    <a:pt x="3837" y="1"/>
                    <a:pt x="3605" y="250"/>
                    <a:pt x="3605" y="536"/>
                  </a:cubicBezTo>
                  <a:cubicBezTo>
                    <a:pt x="3605" y="839"/>
                    <a:pt x="3837" y="1071"/>
                    <a:pt x="4140" y="1071"/>
                  </a:cubicBezTo>
                  <a:lnTo>
                    <a:pt x="4265" y="1071"/>
                  </a:lnTo>
                  <a:cubicBezTo>
                    <a:pt x="4426" y="1071"/>
                    <a:pt x="4568" y="964"/>
                    <a:pt x="4640" y="839"/>
                  </a:cubicBezTo>
                  <a:cubicBezTo>
                    <a:pt x="4729" y="875"/>
                    <a:pt x="4800" y="964"/>
                    <a:pt x="4800" y="1071"/>
                  </a:cubicBezTo>
                  <a:lnTo>
                    <a:pt x="4800" y="4336"/>
                  </a:lnTo>
                  <a:cubicBezTo>
                    <a:pt x="4640" y="4426"/>
                    <a:pt x="4533" y="4604"/>
                    <a:pt x="4533" y="4782"/>
                  </a:cubicBezTo>
                  <a:cubicBezTo>
                    <a:pt x="4533" y="5746"/>
                    <a:pt x="3765" y="6513"/>
                    <a:pt x="2802" y="6513"/>
                  </a:cubicBezTo>
                  <a:cubicBezTo>
                    <a:pt x="1838" y="6513"/>
                    <a:pt x="1071" y="5746"/>
                    <a:pt x="1071" y="4782"/>
                  </a:cubicBezTo>
                  <a:cubicBezTo>
                    <a:pt x="1071" y="4586"/>
                    <a:pt x="964" y="4426"/>
                    <a:pt x="804" y="4336"/>
                  </a:cubicBezTo>
                  <a:lnTo>
                    <a:pt x="804" y="1071"/>
                  </a:lnTo>
                  <a:cubicBezTo>
                    <a:pt x="804" y="964"/>
                    <a:pt x="875" y="875"/>
                    <a:pt x="964" y="839"/>
                  </a:cubicBezTo>
                  <a:cubicBezTo>
                    <a:pt x="1036" y="982"/>
                    <a:pt x="1178" y="1071"/>
                    <a:pt x="1339" y="1071"/>
                  </a:cubicBezTo>
                  <a:lnTo>
                    <a:pt x="1464" y="1071"/>
                  </a:lnTo>
                  <a:cubicBezTo>
                    <a:pt x="1767" y="1071"/>
                    <a:pt x="1999" y="839"/>
                    <a:pt x="1999" y="536"/>
                  </a:cubicBezTo>
                  <a:cubicBezTo>
                    <a:pt x="1999" y="250"/>
                    <a:pt x="1767" y="1"/>
                    <a:pt x="146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7" name="Google Shape;2307;p37"/>
            <p:cNvSpPr/>
            <p:nvPr/>
          </p:nvSpPr>
          <p:spPr>
            <a:xfrm>
              <a:off x="3880250" y="1415575"/>
              <a:ext cx="33475" cy="33050"/>
            </a:xfrm>
            <a:custGeom>
              <a:rect b="b" l="l" r="r" t="t"/>
              <a:pathLst>
                <a:path extrusionOk="0" h="1322" w="1339">
                  <a:moveTo>
                    <a:pt x="661" y="1"/>
                  </a:moveTo>
                  <a:cubicBezTo>
                    <a:pt x="304" y="1"/>
                    <a:pt x="1" y="286"/>
                    <a:pt x="1" y="661"/>
                  </a:cubicBezTo>
                  <a:cubicBezTo>
                    <a:pt x="1" y="1036"/>
                    <a:pt x="304" y="1321"/>
                    <a:pt x="661" y="1321"/>
                  </a:cubicBezTo>
                  <a:cubicBezTo>
                    <a:pt x="1036" y="1321"/>
                    <a:pt x="1339" y="1036"/>
                    <a:pt x="1339" y="661"/>
                  </a:cubicBezTo>
                  <a:cubicBezTo>
                    <a:pt x="1339" y="286"/>
                    <a:pt x="1036" y="1"/>
                    <a:pt x="66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1" name="Shape 2311"/>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sMania">
  <a:themeElements>
    <a:clrScheme name="Simple Light">
      <a:dk1>
        <a:srgbClr val="000000"/>
      </a:dk1>
      <a:lt1>
        <a:srgbClr val="FFDC78"/>
      </a:lt1>
      <a:dk2>
        <a:srgbClr val="000000"/>
      </a:dk2>
      <a:lt2>
        <a:srgbClr val="FFEDB9"/>
      </a:lt2>
      <a:accent1>
        <a:srgbClr val="F47C7E"/>
      </a:accent1>
      <a:accent2>
        <a:srgbClr val="9BB66F"/>
      </a:accent2>
      <a:accent3>
        <a:srgbClr val="BDDA80"/>
      </a:accent3>
      <a:accent4>
        <a:srgbClr val="F8C607"/>
      </a:accent4>
      <a:accent5>
        <a:srgbClr val="FFA1A8"/>
      </a:accent5>
      <a:accent6>
        <a:srgbClr val="DE5A55"/>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