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1" r:id="rId3"/>
    <p:sldId id="296" r:id="rId4"/>
    <p:sldId id="297" r:id="rId5"/>
    <p:sldId id="302" r:id="rId6"/>
    <p:sldId id="303" r:id="rId7"/>
    <p:sldId id="304" r:id="rId8"/>
    <p:sldId id="305" r:id="rId9"/>
    <p:sldId id="30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-108" y="-2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pPr/>
              <a:t>8/1/2025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pPr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8/1/2025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pPr/>
              <a:t>8/1/2025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pPr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z="40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40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40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ẾNG </a:t>
            </a:r>
            <a:r>
              <a:rPr sz="40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GỌI VÀ LỜI ĐÁP TRẢ</a:t>
            </a:r>
            <a:endParaRPr lang="en-US" sz="4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90534" y="4187392"/>
            <a:ext cx="2578308" cy="457201"/>
          </a:xfrm>
        </p:spPr>
        <p:txBody>
          <a:bodyPr>
            <a:noAutofit/>
          </a:bodyPr>
          <a:lstStyle/>
          <a:p>
            <a:pPr algn="l"/>
            <a:r>
              <a:rPr lang="en-US" sz="3200" b="1" dirty="0" err="1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Dấu</a:t>
            </a:r>
            <a:r>
              <a:rPr lang="en-US" sz="3200" b="1" dirty="0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 </a:t>
            </a:r>
            <a:r>
              <a:rPr lang="en-US" sz="3200" b="1" dirty="0" err="1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Chân</a:t>
            </a:r>
            <a:endParaRPr lang="en-US" sz="3200" b="1" dirty="0">
              <a:latin typeface="Arial" pitchFamily="34" charset="0"/>
              <a:ea typeface="Roboto" panose="02000000000000000000" pitchFamily="2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69530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908091" y="320328"/>
            <a:ext cx="713531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sz="3600" b="1" dirty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 </a:t>
            </a:r>
            <a:r>
              <a:rPr lang="en-US" sz="36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TIẾNG </a:t>
            </a:r>
            <a:r>
              <a:rPr lang="en-US" sz="36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GỌI VÀ LỜI ĐÁP TRẢ</a:t>
            </a:r>
            <a:endParaRPr lang="vi-VN" sz="3600" b="1" i="0" dirty="0">
              <a:solidFill>
                <a:srgbClr val="FF0000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74754" y="952408"/>
            <a:ext cx="1130841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1.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Thuở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ấy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lúc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chưa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được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sinh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ra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Ngài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đã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gọi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tên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và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dẫn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theo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Dù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cho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thân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bất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toàn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yếu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đuối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Và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chính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phút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giây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thưa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lời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xin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vâng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endParaRPr lang="vi-VN" sz="60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07838"/>
            <a:ext cx="11308415" cy="6401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là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lúc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trọn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đời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tận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hiến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xác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thân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Giờ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đây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con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tim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nghẹn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ngào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hạnh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phúc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Ngài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hướng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dẫn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con,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theo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Ngài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làm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ngôn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sứ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tình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yêu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trong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chức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inh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mục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mỗi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ngày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dâng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hy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lễ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tạ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ơn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  <a:endParaRPr lang="vi-VN" sz="58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67798"/>
            <a:ext cx="1130841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ĐK.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đã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kêu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gọi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kêu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gọi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bước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theo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chân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Ngài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Một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lòng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không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phai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luôn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vui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say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đời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dâng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hiến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Nguyện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trở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nên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muối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giữa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đời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endParaRPr lang="vi-VN" sz="60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292848"/>
            <a:ext cx="1130841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và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thành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chứng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tá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Nước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Trời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Để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đáp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lại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lời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lời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của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yêu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thương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gọi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mời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(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dấu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chân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theo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Ngài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)</a:t>
            </a:r>
            <a:endParaRPr lang="vi-VN" sz="60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07838"/>
            <a:ext cx="1130841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2</a:t>
            </a:r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Đời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sống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hiến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dâng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đâu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chỉ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hôm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nay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mà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sẽ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còn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theo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tận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mãi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tương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lai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Đường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chông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gai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phủ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đầy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giăng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lối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Để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mãi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sắt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son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một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lòng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kiên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trung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,</a:t>
            </a:r>
            <a:endParaRPr lang="vi-VN" sz="60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202908"/>
            <a:ext cx="11308415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cùng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nguyện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ra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về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khắp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muôn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phương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Thực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yêu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thương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công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bình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bác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ái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tình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cao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vời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xin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Ngài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hằng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nâng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đỡ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cở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che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nên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giống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như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Ngài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suốt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đời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vui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dâng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hiến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chẳng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ngơi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  <a:endParaRPr lang="vi-VN" sz="58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67798"/>
            <a:ext cx="1130841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ĐK.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đã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kêu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gọi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kêu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gọi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bước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theo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chân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Ngài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Một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lòng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không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phai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luôn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vui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say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đời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dâng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hiến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Nguyện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trở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nên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muối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giữa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đời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endParaRPr lang="vi-VN" sz="60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292848"/>
            <a:ext cx="1130841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và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thành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chứng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tá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Nước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Trời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Để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đáp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lại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lời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lời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của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yêu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thương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gọi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mời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(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dấu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chân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theo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Ngài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)</a:t>
            </a:r>
            <a:endParaRPr lang="vi-VN" sz="60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377</TotalTime>
  <Words>296</Words>
  <Application>Microsoft Office PowerPoint</Application>
  <PresentationFormat>Custom</PresentationFormat>
  <Paragraphs>11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Savon</vt:lpstr>
      <vt:lpstr>TiẾNG GỌI VÀ LỜI ĐÁP TRẢ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Co Thuy</cp:lastModifiedBy>
  <cp:revision>92</cp:revision>
  <dcterms:created xsi:type="dcterms:W3CDTF">2024-12-09T09:39:37Z</dcterms:created>
  <dcterms:modified xsi:type="dcterms:W3CDTF">2025-08-01T07:20:51Z</dcterms:modified>
</cp:coreProperties>
</file>