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6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43" r:id="rId20"/>
    <p:sldId id="2134807776" r:id="rId21"/>
    <p:sldId id="2134808846" r:id="rId22"/>
    <p:sldId id="2147482399" r:id="rId23"/>
    <p:sldId id="2134808882" r:id="rId24"/>
    <p:sldId id="2134808844" r:id="rId25"/>
    <p:sldId id="2134808848" r:id="rId26"/>
    <p:sldId id="2134808850" r:id="rId27"/>
    <p:sldId id="2134808129" r:id="rId28"/>
    <p:sldId id="2147482408" r:id="rId29"/>
    <p:sldId id="2147482400" r:id="rId30"/>
    <p:sldId id="2147482409" r:id="rId31"/>
    <p:sldId id="2147482410" r:id="rId32"/>
    <p:sldId id="2147482411" r:id="rId33"/>
    <p:sldId id="2147482412" r:id="rId34"/>
    <p:sldId id="2147482413" r:id="rId35"/>
    <p:sldId id="2147482414" r:id="rId36"/>
    <p:sldId id="2147482415" r:id="rId37"/>
    <p:sldId id="2147482416" r:id="rId38"/>
    <p:sldId id="2147482417" r:id="rId39"/>
    <p:sldId id="2134808247" r:id="rId40"/>
    <p:sldId id="2134808917" r:id="rId41"/>
    <p:sldId id="2134808918" r:id="rId42"/>
    <p:sldId id="2134808888" r:id="rId43"/>
    <p:sldId id="2134808889" r:id="rId44"/>
    <p:sldId id="2134808919" r:id="rId45"/>
    <p:sldId id="2134808920" r:id="rId46"/>
    <p:sldId id="2134808921" r:id="rId47"/>
    <p:sldId id="2134808922" r:id="rId48"/>
    <p:sldId id="2147482362" r:id="rId49"/>
    <p:sldId id="2134808626" r:id="rId50"/>
    <p:sldId id="2134808923" r:id="rId51"/>
    <p:sldId id="2147482363" r:id="rId52"/>
    <p:sldId id="2134808257" r:id="rId53"/>
    <p:sldId id="2134808258" r:id="rId54"/>
    <p:sldId id="2134808259" r:id="rId55"/>
    <p:sldId id="2134808845" r:id="rId56"/>
    <p:sldId id="2134808837" r:id="rId57"/>
    <p:sldId id="2147482373" r:id="rId58"/>
    <p:sldId id="2147482374" r:id="rId59"/>
    <p:sldId id="2134808248" r:id="rId60"/>
    <p:sldId id="2147482418" r:id="rId61"/>
    <p:sldId id="2134808250" r:id="rId62"/>
    <p:sldId id="2134808805" r:id="rId63"/>
    <p:sldId id="2134808775" r:id="rId64"/>
    <p:sldId id="2134808474" r:id="rId65"/>
  </p:sldIdLst>
  <p:sldSz cx="13716000" cy="10287000"/>
  <p:notesSz cx="6858000" cy="9144000"/>
  <p:embeddedFontLs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Carelia" panose="020B0604020202020204" charset="0"/>
      <p:regular r:id="rId71"/>
    </p:embeddedFont>
    <p:embeddedFont>
      <p:font typeface="Dosis" pitchFamily="2" charset="0"/>
      <p:regular r:id="rId72"/>
      <p:bold r:id="rId73"/>
    </p:embeddedFont>
    <p:embeddedFont>
      <p:font typeface="Dosis Bold" charset="0"/>
      <p:regular r:id="rId74"/>
      <p:bold r:id="rId75"/>
    </p:embeddedFont>
    <p:embeddedFont>
      <p:font typeface="KG Primary Penmanship 2" panose="020B0604020202020204" charset="0"/>
      <p:regular r:id="rId76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7F7F7F"/>
    <a:srgbClr val="106584"/>
    <a:srgbClr val="FDEADA"/>
    <a:srgbClr val="FFFFFF"/>
    <a:srgbClr val="F7F1BD"/>
    <a:srgbClr val="106585"/>
    <a:srgbClr val="426C7C"/>
    <a:srgbClr val="E46C0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7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29/07/2025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0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6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55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5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7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4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sv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svg"/><Relationship Id="rId10" Type="http://schemas.openxmlformats.org/officeDocument/2006/relationships/tags" Target="../tags/tag10.xml"/><Relationship Id="rId19" Type="http://schemas.openxmlformats.org/officeDocument/2006/relationships/image" Target="../media/image8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2.xml"/><Relationship Id="rId7" Type="http://schemas.openxmlformats.org/officeDocument/2006/relationships/image" Target="../media/image2.jpe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4.xml"/><Relationship Id="rId10" Type="http://schemas.openxmlformats.org/officeDocument/2006/relationships/image" Target="../media/image5.png"/><Relationship Id="rId4" Type="http://schemas.openxmlformats.org/officeDocument/2006/relationships/tags" Target="../tags/tag103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33.png"/><Relationship Id="rId5" Type="http://schemas.openxmlformats.org/officeDocument/2006/relationships/tags" Target="../tags/tag109.xml"/><Relationship Id="rId10" Type="http://schemas.openxmlformats.org/officeDocument/2006/relationships/image" Target="../media/image13.svg"/><Relationship Id="rId4" Type="http://schemas.openxmlformats.org/officeDocument/2006/relationships/tags" Target="../tags/tag108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13.sv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2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2.jpeg"/><Relationship Id="rId5" Type="http://schemas.openxmlformats.org/officeDocument/2006/relationships/tags" Target="../tags/tag11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2.xml"/><Relationship Id="rId7" Type="http://schemas.openxmlformats.org/officeDocument/2006/relationships/image" Target="../media/image2.jpe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4.xml"/><Relationship Id="rId10" Type="http://schemas.openxmlformats.org/officeDocument/2006/relationships/image" Target="../media/image5.png"/><Relationship Id="rId4" Type="http://schemas.openxmlformats.org/officeDocument/2006/relationships/tags" Target="../tags/tag123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image" Target="../media/image13.svg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tags" Target="../tags/tag153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image" Target="../media/image12.pn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image" Target="../media/image2.jpe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6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8.xml"/><Relationship Id="rId10" Type="http://schemas.openxmlformats.org/officeDocument/2006/relationships/image" Target="../media/image34.png"/><Relationship Id="rId4" Type="http://schemas.openxmlformats.org/officeDocument/2006/relationships/tags" Target="../tags/tag157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1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5.png"/><Relationship Id="rId5" Type="http://schemas.openxmlformats.org/officeDocument/2006/relationships/tags" Target="../tags/tag163.xml"/><Relationship Id="rId10" Type="http://schemas.openxmlformats.org/officeDocument/2006/relationships/image" Target="../media/image4.svg"/><Relationship Id="rId4" Type="http://schemas.openxmlformats.org/officeDocument/2006/relationships/tags" Target="../tags/tag16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image" Target="../media/image26.svg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12.png"/><Relationship Id="rId2" Type="http://schemas.openxmlformats.org/officeDocument/2006/relationships/tags" Target="../tags/tag166.xml"/><Relationship Id="rId16" Type="http://schemas.openxmlformats.org/officeDocument/2006/relationships/image" Target="../media/image39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2.jpeg"/><Relationship Id="rId5" Type="http://schemas.openxmlformats.org/officeDocument/2006/relationships/tags" Target="../tags/tag169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image" Target="../media/image4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9.xml"/><Relationship Id="rId7" Type="http://schemas.openxmlformats.org/officeDocument/2006/relationships/image" Target="../media/image15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5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.svg"/><Relationship Id="rId2" Type="http://schemas.openxmlformats.org/officeDocument/2006/relationships/tags" Target="../tags/tag13.xml"/><Relationship Id="rId16" Type="http://schemas.openxmlformats.org/officeDocument/2006/relationships/image" Target="../media/image1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.png"/><Relationship Id="rId5" Type="http://schemas.openxmlformats.org/officeDocument/2006/relationships/tags" Target="../tags/tag16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84.xml"/><Relationship Id="rId7" Type="http://schemas.openxmlformats.org/officeDocument/2006/relationships/image" Target="../media/image16.sv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8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5.png"/><Relationship Id="rId5" Type="http://schemas.openxmlformats.org/officeDocument/2006/relationships/tags" Target="../tags/tag190.xml"/><Relationship Id="rId10" Type="http://schemas.openxmlformats.org/officeDocument/2006/relationships/image" Target="../media/image4.svg"/><Relationship Id="rId4" Type="http://schemas.openxmlformats.org/officeDocument/2006/relationships/tags" Target="../tags/tag189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13.svg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image" Target="../media/image12.png"/><Relationship Id="rId2" Type="http://schemas.openxmlformats.org/officeDocument/2006/relationships/tags" Target="../tags/tag193.xml"/><Relationship Id="rId16" Type="http://schemas.openxmlformats.org/officeDocument/2006/relationships/image" Target="../media/image39.png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image" Target="../media/image2.jpeg"/><Relationship Id="rId5" Type="http://schemas.openxmlformats.org/officeDocument/2006/relationships/tags" Target="../tags/tag196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03.xml"/><Relationship Id="rId7" Type="http://schemas.openxmlformats.org/officeDocument/2006/relationships/image" Target="../media/image16.sv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0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image" Target="../media/image43.png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image" Target="../media/image16.sv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image" Target="../media/image15.png"/><Relationship Id="rId5" Type="http://schemas.openxmlformats.org/officeDocument/2006/relationships/tags" Target="../tags/tag209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08.xml"/><Relationship Id="rId9" Type="http://schemas.openxmlformats.org/officeDocument/2006/relationships/tags" Target="../tags/tag213.xml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15.png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15.xml"/><Relationship Id="rId16" Type="http://schemas.openxmlformats.org/officeDocument/2006/relationships/image" Target="../media/image44.png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tags" Target="../tags/tag224.xml"/><Relationship Id="rId5" Type="http://schemas.openxmlformats.org/officeDocument/2006/relationships/tags" Target="../tags/tag218.xml"/><Relationship Id="rId15" Type="http://schemas.openxmlformats.org/officeDocument/2006/relationships/image" Target="../media/image45.jpeg"/><Relationship Id="rId10" Type="http://schemas.openxmlformats.org/officeDocument/2006/relationships/tags" Target="../tags/tag223.xml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27.xml"/><Relationship Id="rId7" Type="http://schemas.openxmlformats.org/officeDocument/2006/relationships/image" Target="../media/image15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29.xml"/><Relationship Id="rId10" Type="http://schemas.openxmlformats.org/officeDocument/2006/relationships/image" Target="../media/image44.png"/><Relationship Id="rId4" Type="http://schemas.openxmlformats.org/officeDocument/2006/relationships/tags" Target="../tags/tag228.xml"/><Relationship Id="rId9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image" Target="../media/image43.png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image" Target="../media/image16.sv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image" Target="../media/image15.png"/><Relationship Id="rId5" Type="http://schemas.openxmlformats.org/officeDocument/2006/relationships/tags" Target="../tags/tag234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15.pn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40.xml"/><Relationship Id="rId16" Type="http://schemas.openxmlformats.org/officeDocument/2006/relationships/image" Target="../media/image46.png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5" Type="http://schemas.openxmlformats.org/officeDocument/2006/relationships/tags" Target="../tags/tag243.xml"/><Relationship Id="rId15" Type="http://schemas.openxmlformats.org/officeDocument/2006/relationships/image" Target="../media/image45.jpeg"/><Relationship Id="rId10" Type="http://schemas.openxmlformats.org/officeDocument/2006/relationships/tags" Target="../tags/tag248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2.xml"/><Relationship Id="rId7" Type="http://schemas.openxmlformats.org/officeDocument/2006/relationships/image" Target="../media/image15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54.xml"/><Relationship Id="rId10" Type="http://schemas.openxmlformats.org/officeDocument/2006/relationships/image" Target="../media/image46.png"/><Relationship Id="rId4" Type="http://schemas.openxmlformats.org/officeDocument/2006/relationships/tags" Target="../tags/tag253.xml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2.xml"/><Relationship Id="rId7" Type="http://schemas.openxmlformats.org/officeDocument/2006/relationships/image" Target="../media/image2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4.xml"/><Relationship Id="rId10" Type="http://schemas.openxmlformats.org/officeDocument/2006/relationships/image" Target="../media/image5.png"/><Relationship Id="rId4" Type="http://schemas.openxmlformats.org/officeDocument/2006/relationships/tags" Target="../tags/tag23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image" Target="../media/image43.png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12" Type="http://schemas.openxmlformats.org/officeDocument/2006/relationships/image" Target="../media/image16.sv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image" Target="../media/image15.png"/><Relationship Id="rId5" Type="http://schemas.openxmlformats.org/officeDocument/2006/relationships/tags" Target="../tags/tag259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image" Target="../media/image15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65.xml"/><Relationship Id="rId16" Type="http://schemas.openxmlformats.org/officeDocument/2006/relationships/image" Target="../media/image47.pn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tags" Target="../tags/tag274.xml"/><Relationship Id="rId5" Type="http://schemas.openxmlformats.org/officeDocument/2006/relationships/tags" Target="../tags/tag268.xml"/><Relationship Id="rId15" Type="http://schemas.openxmlformats.org/officeDocument/2006/relationships/image" Target="../media/image45.jpeg"/><Relationship Id="rId10" Type="http://schemas.openxmlformats.org/officeDocument/2006/relationships/tags" Target="../tags/tag273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7.xml"/><Relationship Id="rId7" Type="http://schemas.openxmlformats.org/officeDocument/2006/relationships/image" Target="../media/image15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79.xml"/><Relationship Id="rId10" Type="http://schemas.openxmlformats.org/officeDocument/2006/relationships/image" Target="../media/image47.png"/><Relationship Id="rId4" Type="http://schemas.openxmlformats.org/officeDocument/2006/relationships/tags" Target="../tags/tag278.xml"/><Relationship Id="rId9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image" Target="../media/image43.png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12" Type="http://schemas.openxmlformats.org/officeDocument/2006/relationships/image" Target="../media/image16.sv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image" Target="../media/image15.png"/><Relationship Id="rId5" Type="http://schemas.openxmlformats.org/officeDocument/2006/relationships/tags" Target="../tags/tag284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image" Target="../media/image15.png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90.xml"/><Relationship Id="rId16" Type="http://schemas.openxmlformats.org/officeDocument/2006/relationships/image" Target="../media/image48.png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tags" Target="../tags/tag299.xml"/><Relationship Id="rId5" Type="http://schemas.openxmlformats.org/officeDocument/2006/relationships/tags" Target="../tags/tag293.xml"/><Relationship Id="rId15" Type="http://schemas.openxmlformats.org/officeDocument/2006/relationships/image" Target="../media/image45.jpeg"/><Relationship Id="rId10" Type="http://schemas.openxmlformats.org/officeDocument/2006/relationships/tags" Target="../tags/tag298.xml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2.xml"/><Relationship Id="rId7" Type="http://schemas.openxmlformats.org/officeDocument/2006/relationships/image" Target="../media/image15.pn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04.xml"/><Relationship Id="rId10" Type="http://schemas.openxmlformats.org/officeDocument/2006/relationships/image" Target="../media/image48.png"/><Relationship Id="rId4" Type="http://schemas.openxmlformats.org/officeDocument/2006/relationships/tags" Target="../tags/tag303.xml"/><Relationship Id="rId9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0.png"/><Relationship Id="rId3" Type="http://schemas.openxmlformats.org/officeDocument/2006/relationships/tags" Target="../tags/tag307.xml"/><Relationship Id="rId7" Type="http://schemas.openxmlformats.org/officeDocument/2006/relationships/tags" Target="../tags/tag309.xml"/><Relationship Id="rId12" Type="http://schemas.openxmlformats.org/officeDocument/2006/relationships/image" Target="../media/image49.jpeg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audio" Target="../media/media1.wav"/><Relationship Id="rId11" Type="http://schemas.openxmlformats.org/officeDocument/2006/relationships/image" Target="../media/image45.jpeg"/><Relationship Id="rId5" Type="http://schemas.microsoft.com/office/2007/relationships/media" Target="../media/media1.wav"/><Relationship Id="rId10" Type="http://schemas.openxmlformats.org/officeDocument/2006/relationships/image" Target="../media/image16.svg"/><Relationship Id="rId4" Type="http://schemas.openxmlformats.org/officeDocument/2006/relationships/tags" Target="../tags/tag308.xml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image" Target="../media/image43.png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openxmlformats.org/officeDocument/2006/relationships/image" Target="../media/image16.sv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image" Target="../media/image15.png"/><Relationship Id="rId5" Type="http://schemas.openxmlformats.org/officeDocument/2006/relationships/tags" Target="../tags/tag314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1.xml"/><Relationship Id="rId7" Type="http://schemas.openxmlformats.org/officeDocument/2006/relationships/image" Target="../media/image15.png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23.xml"/><Relationship Id="rId10" Type="http://schemas.openxmlformats.org/officeDocument/2006/relationships/image" Target="../media/image51.png"/><Relationship Id="rId4" Type="http://schemas.openxmlformats.org/officeDocument/2006/relationships/tags" Target="../tags/tag322.xml"/><Relationship Id="rId9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31.xml"/><Relationship Id="rId13" Type="http://schemas.openxmlformats.org/officeDocument/2006/relationships/image" Target="../media/image43.png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image" Target="../media/image16.sv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image" Target="../media/image15.png"/><Relationship Id="rId5" Type="http://schemas.openxmlformats.org/officeDocument/2006/relationships/tags" Target="../tags/tag328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27.xml"/><Relationship Id="rId9" Type="http://schemas.openxmlformats.org/officeDocument/2006/relationships/tags" Target="../tags/tag332.xml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image" Target="../media/image13.svg"/><Relationship Id="rId3" Type="http://schemas.openxmlformats.org/officeDocument/2006/relationships/tags" Target="../tags/tag27.xml"/><Relationship Id="rId21" Type="http://schemas.openxmlformats.org/officeDocument/2006/relationships/image" Target="../media/image16.sv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12.png"/><Relationship Id="rId2" Type="http://schemas.openxmlformats.org/officeDocument/2006/relationships/tags" Target="../tags/tag26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4.xml"/><Relationship Id="rId19" Type="http://schemas.openxmlformats.org/officeDocument/2006/relationships/image" Target="../media/image14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image" Target="../media/image15.png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34.xml"/><Relationship Id="rId16" Type="http://schemas.openxmlformats.org/officeDocument/2006/relationships/image" Target="../media/image52.png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5" Type="http://schemas.openxmlformats.org/officeDocument/2006/relationships/image" Target="../media/image45.jpeg"/><Relationship Id="rId10" Type="http://schemas.openxmlformats.org/officeDocument/2006/relationships/tags" Target="../tags/tag342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46.xml"/><Relationship Id="rId7" Type="http://schemas.openxmlformats.org/officeDocument/2006/relationships/image" Target="../media/image43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9.xml"/><Relationship Id="rId7" Type="http://schemas.openxmlformats.org/officeDocument/2006/relationships/image" Target="../media/image15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51.xml"/><Relationship Id="rId10" Type="http://schemas.openxmlformats.org/officeDocument/2006/relationships/image" Target="../media/image53.png"/><Relationship Id="rId4" Type="http://schemas.openxmlformats.org/officeDocument/2006/relationships/tags" Target="../tags/tag350.xml"/><Relationship Id="rId9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354.xml"/><Relationship Id="rId7" Type="http://schemas.openxmlformats.org/officeDocument/2006/relationships/image" Target="../media/image43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7.xml"/><Relationship Id="rId7" Type="http://schemas.openxmlformats.org/officeDocument/2006/relationships/image" Target="../media/image15.pn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59.xml"/><Relationship Id="rId10" Type="http://schemas.openxmlformats.org/officeDocument/2006/relationships/image" Target="../media/image54.png"/><Relationship Id="rId4" Type="http://schemas.openxmlformats.org/officeDocument/2006/relationships/tags" Target="../tags/tag358.xml"/><Relationship Id="rId9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image" Target="../media/image44.pn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image" Target="../media/image20.png"/><Relationship Id="rId2" Type="http://schemas.openxmlformats.org/officeDocument/2006/relationships/tags" Target="../tags/tag361.xml"/><Relationship Id="rId16" Type="http://schemas.openxmlformats.org/officeDocument/2006/relationships/image" Target="../media/image48.pn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image" Target="../media/image16.svg"/><Relationship Id="rId5" Type="http://schemas.openxmlformats.org/officeDocument/2006/relationships/tags" Target="../tags/tag364.xml"/><Relationship Id="rId15" Type="http://schemas.openxmlformats.org/officeDocument/2006/relationships/image" Target="../media/image47.png"/><Relationship Id="rId10" Type="http://schemas.openxmlformats.org/officeDocument/2006/relationships/image" Target="../media/image15.png"/><Relationship Id="rId4" Type="http://schemas.openxmlformats.org/officeDocument/2006/relationships/tags" Target="../tags/tag363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2.png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image" Target="../media/image51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image" Target="../media/image20.png"/><Relationship Id="rId5" Type="http://schemas.openxmlformats.org/officeDocument/2006/relationships/tags" Target="../tags/tag372.xml"/><Relationship Id="rId15" Type="http://schemas.openxmlformats.org/officeDocument/2006/relationships/image" Target="../media/image54.png"/><Relationship Id="rId10" Type="http://schemas.openxmlformats.org/officeDocument/2006/relationships/image" Target="../media/image16.svg"/><Relationship Id="rId4" Type="http://schemas.openxmlformats.org/officeDocument/2006/relationships/tags" Target="../tags/tag371.xml"/><Relationship Id="rId9" Type="http://schemas.openxmlformats.org/officeDocument/2006/relationships/image" Target="../media/image15.png"/><Relationship Id="rId1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77.xml"/><Relationship Id="rId7" Type="http://schemas.openxmlformats.org/officeDocument/2006/relationships/image" Target="../media/image19.png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image" Target="../media/image16.svg"/><Relationship Id="rId11" Type="http://schemas.openxmlformats.org/officeDocument/2006/relationships/image" Target="../media/image48.png"/><Relationship Id="rId5" Type="http://schemas.openxmlformats.org/officeDocument/2006/relationships/image" Target="../media/image15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80.xml"/><Relationship Id="rId7" Type="http://schemas.openxmlformats.org/officeDocument/2006/relationships/image" Target="../media/image19.pn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image" Target="../media/image16.svg"/><Relationship Id="rId11" Type="http://schemas.openxmlformats.org/officeDocument/2006/relationships/image" Target="../media/image54.png"/><Relationship Id="rId5" Type="http://schemas.openxmlformats.org/officeDocument/2006/relationships/image" Target="../media/image15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3.xml"/><Relationship Id="rId7" Type="http://schemas.openxmlformats.org/officeDocument/2006/relationships/image" Target="../media/image15.png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85.xml"/><Relationship Id="rId10" Type="http://schemas.openxmlformats.org/officeDocument/2006/relationships/image" Target="../media/image34.png"/><Relationship Id="rId4" Type="http://schemas.openxmlformats.org/officeDocument/2006/relationships/tags" Target="../tags/tag384.xml"/><Relationship Id="rId9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image" Target="../media/image18.jpeg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image" Target="../media/image21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image" Target="../media/image23.jpe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tags" Target="../tags/tag398.xml"/><Relationship Id="rId18" Type="http://schemas.openxmlformats.org/officeDocument/2006/relationships/tags" Target="../tags/tag403.xml"/><Relationship Id="rId3" Type="http://schemas.openxmlformats.org/officeDocument/2006/relationships/tags" Target="../tags/tag388.xml"/><Relationship Id="rId21" Type="http://schemas.openxmlformats.org/officeDocument/2006/relationships/image" Target="../media/image15.png"/><Relationship Id="rId7" Type="http://schemas.openxmlformats.org/officeDocument/2006/relationships/tags" Target="../tags/tag392.xml"/><Relationship Id="rId12" Type="http://schemas.openxmlformats.org/officeDocument/2006/relationships/tags" Target="../tags/tag397.xml"/><Relationship Id="rId17" Type="http://schemas.openxmlformats.org/officeDocument/2006/relationships/tags" Target="../tags/tag402.xml"/><Relationship Id="rId25" Type="http://schemas.openxmlformats.org/officeDocument/2006/relationships/image" Target="../media/image45.jpeg"/><Relationship Id="rId2" Type="http://schemas.openxmlformats.org/officeDocument/2006/relationships/tags" Target="../tags/tag387.xml"/><Relationship Id="rId16" Type="http://schemas.openxmlformats.org/officeDocument/2006/relationships/tags" Target="../tags/tag40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6.xml"/><Relationship Id="rId24" Type="http://schemas.openxmlformats.org/officeDocument/2006/relationships/image" Target="../media/image57.jpeg"/><Relationship Id="rId5" Type="http://schemas.openxmlformats.org/officeDocument/2006/relationships/tags" Target="../tags/tag390.xml"/><Relationship Id="rId15" Type="http://schemas.openxmlformats.org/officeDocument/2006/relationships/tags" Target="../tags/tag400.xml"/><Relationship Id="rId23" Type="http://schemas.openxmlformats.org/officeDocument/2006/relationships/image" Target="../media/image56.jpeg"/><Relationship Id="rId10" Type="http://schemas.openxmlformats.org/officeDocument/2006/relationships/tags" Target="../tags/tag395.xml"/><Relationship Id="rId19" Type="http://schemas.openxmlformats.org/officeDocument/2006/relationships/tags" Target="../tags/tag404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tags" Target="../tags/tag399.xml"/><Relationship Id="rId22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407.xml"/><Relationship Id="rId7" Type="http://schemas.openxmlformats.org/officeDocument/2006/relationships/image" Target="../media/image16.sv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408.xml"/><Relationship Id="rId9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41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image" Target="../media/image5.png"/><Relationship Id="rId5" Type="http://schemas.openxmlformats.org/officeDocument/2006/relationships/tags" Target="../tags/tag413.xml"/><Relationship Id="rId10" Type="http://schemas.openxmlformats.org/officeDocument/2006/relationships/image" Target="../media/image4.svg"/><Relationship Id="rId4" Type="http://schemas.openxmlformats.org/officeDocument/2006/relationships/tags" Target="../tags/tag412.xml"/><Relationship Id="rId9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image" Target="../media/image13.svg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image" Target="../media/image12.png"/><Relationship Id="rId2" Type="http://schemas.openxmlformats.org/officeDocument/2006/relationships/tags" Target="../tags/tag416.xml"/><Relationship Id="rId16" Type="http://schemas.openxmlformats.org/officeDocument/2006/relationships/image" Target="../media/image39.png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image" Target="../media/image2.jpeg"/><Relationship Id="rId5" Type="http://schemas.openxmlformats.org/officeDocument/2006/relationships/tags" Target="../tags/tag419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431.xml"/><Relationship Id="rId13" Type="http://schemas.openxmlformats.org/officeDocument/2006/relationships/image" Target="../media/image15.png"/><Relationship Id="rId3" Type="http://schemas.openxmlformats.org/officeDocument/2006/relationships/tags" Target="../tags/tag426.xml"/><Relationship Id="rId7" Type="http://schemas.openxmlformats.org/officeDocument/2006/relationships/tags" Target="../tags/tag430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62.png"/><Relationship Id="rId2" Type="http://schemas.openxmlformats.org/officeDocument/2006/relationships/tags" Target="../tags/tag425.xml"/><Relationship Id="rId16" Type="http://schemas.openxmlformats.org/officeDocument/2006/relationships/image" Target="../media/image61.PNG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tags" Target="../tags/tag434.xml"/><Relationship Id="rId5" Type="http://schemas.openxmlformats.org/officeDocument/2006/relationships/tags" Target="../tags/tag428.xml"/><Relationship Id="rId15" Type="http://schemas.openxmlformats.org/officeDocument/2006/relationships/image" Target="../media/image60.png"/><Relationship Id="rId10" Type="http://schemas.openxmlformats.org/officeDocument/2006/relationships/tags" Target="../tags/tag433.xml"/><Relationship Id="rId4" Type="http://schemas.openxmlformats.org/officeDocument/2006/relationships/tags" Target="../tags/tag427.xml"/><Relationship Id="rId9" Type="http://schemas.openxmlformats.org/officeDocument/2006/relationships/tags" Target="../tags/tag432.xml"/><Relationship Id="rId14" Type="http://schemas.openxmlformats.org/officeDocument/2006/relationships/image" Target="../media/image1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13" Type="http://schemas.openxmlformats.org/officeDocument/2006/relationships/image" Target="../media/image50.png"/><Relationship Id="rId3" Type="http://schemas.openxmlformats.org/officeDocument/2006/relationships/tags" Target="../tags/tag437.xml"/><Relationship Id="rId7" Type="http://schemas.microsoft.com/office/2007/relationships/media" Target="../media/media2.wav"/><Relationship Id="rId12" Type="http://schemas.openxmlformats.org/officeDocument/2006/relationships/image" Target="../media/image62.png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image" Target="../media/image61.PNG"/><Relationship Id="rId5" Type="http://schemas.openxmlformats.org/officeDocument/2006/relationships/tags" Target="../tags/tag439.xml"/><Relationship Id="rId10" Type="http://schemas.openxmlformats.org/officeDocument/2006/relationships/image" Target="../media/image60.png"/><Relationship Id="rId4" Type="http://schemas.openxmlformats.org/officeDocument/2006/relationships/tags" Target="../tags/tag438.xml"/><Relationship Id="rId9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image" Target="../media/image16.svg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12" Type="http://schemas.openxmlformats.org/officeDocument/2006/relationships/image" Target="../media/image15.png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445.xml"/><Relationship Id="rId10" Type="http://schemas.openxmlformats.org/officeDocument/2006/relationships/tags" Target="../tags/tag450.xml"/><Relationship Id="rId4" Type="http://schemas.openxmlformats.org/officeDocument/2006/relationships/tags" Target="../tags/tag444.xml"/><Relationship Id="rId9" Type="http://schemas.openxmlformats.org/officeDocument/2006/relationships/tags" Target="../tags/tag449.xml"/><Relationship Id="rId1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13" Type="http://schemas.openxmlformats.org/officeDocument/2006/relationships/image" Target="../media/image50.png"/><Relationship Id="rId3" Type="http://schemas.openxmlformats.org/officeDocument/2006/relationships/tags" Target="../tags/tag453.xml"/><Relationship Id="rId7" Type="http://schemas.microsoft.com/office/2007/relationships/media" Target="../media/media2.wav"/><Relationship Id="rId12" Type="http://schemas.openxmlformats.org/officeDocument/2006/relationships/image" Target="../media/image62.png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image" Target="../media/image61.PNG"/><Relationship Id="rId5" Type="http://schemas.openxmlformats.org/officeDocument/2006/relationships/tags" Target="../tags/tag455.xml"/><Relationship Id="rId10" Type="http://schemas.openxmlformats.org/officeDocument/2006/relationships/image" Target="../media/image60.png"/><Relationship Id="rId4" Type="http://schemas.openxmlformats.org/officeDocument/2006/relationships/tags" Target="../tags/tag454.xml"/><Relationship Id="rId9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59.xml"/><Relationship Id="rId7" Type="http://schemas.openxmlformats.org/officeDocument/2006/relationships/image" Target="../media/image16.svg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64.jpeg"/><Relationship Id="rId4" Type="http://schemas.openxmlformats.org/officeDocument/2006/relationships/tags" Target="../tags/tag460.xml"/><Relationship Id="rId9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66.xml"/><Relationship Id="rId13" Type="http://schemas.openxmlformats.org/officeDocument/2006/relationships/image" Target="../media/image16.svg"/><Relationship Id="rId3" Type="http://schemas.openxmlformats.org/officeDocument/2006/relationships/tags" Target="../tags/tag463.xml"/><Relationship Id="rId7" Type="http://schemas.openxmlformats.org/officeDocument/2006/relationships/tags" Target="../tags/tag465.xml"/><Relationship Id="rId12" Type="http://schemas.openxmlformats.org/officeDocument/2006/relationships/image" Target="../media/image15.png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9.xml"/><Relationship Id="rId5" Type="http://schemas.microsoft.com/office/2007/relationships/media" Target="../media/media3.mp3"/><Relationship Id="rId15" Type="http://schemas.openxmlformats.org/officeDocument/2006/relationships/image" Target="../media/image50.png"/><Relationship Id="rId10" Type="http://schemas.openxmlformats.org/officeDocument/2006/relationships/tags" Target="../tags/tag468.xml"/><Relationship Id="rId4" Type="http://schemas.openxmlformats.org/officeDocument/2006/relationships/tags" Target="../tags/tag464.xml"/><Relationship Id="rId9" Type="http://schemas.openxmlformats.org/officeDocument/2006/relationships/tags" Target="../tags/tag467.xml"/><Relationship Id="rId14" Type="http://schemas.openxmlformats.org/officeDocument/2006/relationships/image" Target="../media/image6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image" Target="../media/image27.png"/><Relationship Id="rId3" Type="http://schemas.openxmlformats.org/officeDocument/2006/relationships/tags" Target="../tags/tag62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10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image" Target="../media/image30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6.sv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76.xml"/><Relationship Id="rId13" Type="http://schemas.openxmlformats.org/officeDocument/2006/relationships/image" Target="../media/image66.jpg"/><Relationship Id="rId18" Type="http://schemas.openxmlformats.org/officeDocument/2006/relationships/image" Target="../media/image70.png"/><Relationship Id="rId3" Type="http://schemas.openxmlformats.org/officeDocument/2006/relationships/tags" Target="../tags/tag471.xml"/><Relationship Id="rId7" Type="http://schemas.openxmlformats.org/officeDocument/2006/relationships/tags" Target="../tags/tag475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470.xml"/><Relationship Id="rId16" Type="http://schemas.openxmlformats.org/officeDocument/2006/relationships/image" Target="../media/image69.png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11" Type="http://schemas.openxmlformats.org/officeDocument/2006/relationships/image" Target="../media/image15.png"/><Relationship Id="rId5" Type="http://schemas.openxmlformats.org/officeDocument/2006/relationships/tags" Target="../tags/tag473.xml"/><Relationship Id="rId15" Type="http://schemas.openxmlformats.org/officeDocument/2006/relationships/image" Target="../media/image68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472.xml"/><Relationship Id="rId9" Type="http://schemas.openxmlformats.org/officeDocument/2006/relationships/tags" Target="../tags/tag477.xml"/><Relationship Id="rId14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85.xml"/><Relationship Id="rId13" Type="http://schemas.openxmlformats.org/officeDocument/2006/relationships/image" Target="../media/image40.png"/><Relationship Id="rId3" Type="http://schemas.openxmlformats.org/officeDocument/2006/relationships/tags" Target="../tags/tag480.xml"/><Relationship Id="rId7" Type="http://schemas.openxmlformats.org/officeDocument/2006/relationships/tags" Target="../tags/tag484.xml"/><Relationship Id="rId12" Type="http://schemas.openxmlformats.org/officeDocument/2006/relationships/image" Target="../media/image16.svg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1" Type="http://schemas.openxmlformats.org/officeDocument/2006/relationships/image" Target="../media/image15.png"/><Relationship Id="rId5" Type="http://schemas.openxmlformats.org/officeDocument/2006/relationships/tags" Target="../tags/tag48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81.xml"/><Relationship Id="rId9" Type="http://schemas.openxmlformats.org/officeDocument/2006/relationships/tags" Target="../tags/tag48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31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26.svg"/><Relationship Id="rId5" Type="http://schemas.openxmlformats.org/officeDocument/2006/relationships/tags" Target="../tags/tag84.xml"/><Relationship Id="rId10" Type="http://schemas.openxmlformats.org/officeDocument/2006/relationships/image" Target="../media/image12.png"/><Relationship Id="rId4" Type="http://schemas.openxmlformats.org/officeDocument/2006/relationships/tags" Target="../tags/tag83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9.xml"/><Relationship Id="rId7" Type="http://schemas.openxmlformats.org/officeDocument/2006/relationships/image" Target="../media/image2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1.xml"/><Relationship Id="rId10" Type="http://schemas.openxmlformats.org/officeDocument/2006/relationships/image" Target="../media/image5.png"/><Relationship Id="rId4" Type="http://schemas.openxmlformats.org/officeDocument/2006/relationships/tags" Target="../tags/tag90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26.sv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2.png"/><Relationship Id="rId5" Type="http://schemas.openxmlformats.org/officeDocument/2006/relationships/tags" Target="../tags/tag96.xml"/><Relationship Id="rId10" Type="http://schemas.openxmlformats.org/officeDocument/2006/relationships/image" Target="../media/image2.jpeg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35540"/>
            <a:ext cx="5016537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841EFB-CD8E-6F24-9105-E4EFDC2C1B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677" y="3024320"/>
            <a:ext cx="3795089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1DF9B4-590A-2B0E-3751-8C0BC61B6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721" y="3039561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920EFB-6CE1-A270-6B16-65A497E1E8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9144" y="3039561"/>
            <a:ext cx="3795089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9363209" cy="5216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Chanter – danser – manger – dormir – un dessin – une salade – un dinosaure – un domino.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Qu’est-ce que tu fais dans ta chambre ?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64318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005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7500" y="4809538"/>
            <a:ext cx="552212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des lettres.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5970" y="4742635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56615-F0A3-DA15-4887-043D291F28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9241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lire des syllabes. Répétez après moi.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3FB546-481D-4BEC-08F1-E2FD4B4B5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BACCED-BE10-9927-895E-D06595E851E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1475" y="4601557"/>
            <a:ext cx="12973049" cy="328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ca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cu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co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cou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ac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oc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uc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éc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bu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ouv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na   vi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B2443C-105A-8318-4299-5D20567E291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4953140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52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58A6F-0765-7A54-7C65-B6FC69C52E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D864C5-DAF0-4655-89C2-53AF9BCE4659}"/>
              </a:ext>
            </a:extLst>
          </p:cNvPr>
          <p:cNvSpPr txBox="1"/>
          <p:nvPr/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syllabes ?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F5CC93F-C63D-7FFD-0F10-72B3A3AF888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39858378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3D795BE-8BA9-3F8E-71F6-C39E7962806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1475" y="4601557"/>
            <a:ext cx="12973049" cy="3287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ca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cu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co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cou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ac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oc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uc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éc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bu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ouv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na   vi</a:t>
            </a:r>
          </a:p>
        </p:txBody>
      </p:sp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1E73-79C4-5A8B-419A-912B81ED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8CF34B-89FD-EA1A-F90B-5A7C1BF49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F335ADE-79C9-B5C9-51ED-1DAB380868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38301" y="2517417"/>
            <a:ext cx="9387438" cy="5532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28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Chanter – danser – manger – dormir – un dessin – une salade – un dinosaure – un domino</a:t>
            </a: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Qu’est-ce que tu fais dans ta chambre ?</a:t>
            </a:r>
          </a:p>
          <a:p>
            <a:pPr defTabSz="914445">
              <a:defRPr/>
            </a:pPr>
            <a:endParaRPr lang="fr-FR" sz="3000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82CCA9-C0E9-F357-032E-3E45F9BDD4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C2C3C62-D2F0-5D66-B003-9B29F2A6409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52DD5-72FC-C01C-0E5E-9A31D0DA42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0442" y="442333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8BC9D05-A17F-03E4-0B86-D41C0650A4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419799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3D89-E7EB-40FF-CF5A-67891382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1A6AA9-C3B1-4A03-25C0-BBE980C6C8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4030F-92D5-5155-F355-E8C7E15D60C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52C29-99B7-8199-E0D2-7FA9B3CE6D3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26A109-A75D-CF93-446A-F83CED64A5A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1B858CF-CB87-B56A-234E-C5EEFE1D0F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0BDE26-F7F8-B9CB-3168-206425D2A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9180C3-8241-7001-16E0-7FBD10F76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F15267E-B8FE-08AE-4F3F-7E36AA92DBD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2D21C84-53F1-7BB4-221B-E998AA8D854A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F97475C-256F-4F9A-39B9-48493C5B2BE1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B5027DB-2000-F021-9FED-7B6245E801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84DD528D-EB98-ECE4-6F2D-CB50C4FB8A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Comprendre et produire les mots du vocabulaire.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5BEF4F0-E29B-45FC-F13B-6B9F91CE51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22525" y="5244771"/>
            <a:ext cx="9378963" cy="134079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70C0"/>
                </a:solidFill>
                <a:latin typeface="Dosis" pitchFamily="2" charset="0"/>
                <a:cs typeface="Calibri" panose="020F0502020204030204" pitchFamily="34" charset="0"/>
              </a:rPr>
              <a:t>Chanter – danser – manger – dormir – un dessin – une salade – un dinosaure – un domino. </a:t>
            </a:r>
          </a:p>
        </p:txBody>
      </p:sp>
    </p:spTree>
    <p:extLst>
      <p:ext uri="{BB962C8B-B14F-4D97-AF65-F5344CB8AC3E}">
        <p14:creationId xmlns:p14="http://schemas.microsoft.com/office/powerpoint/2010/main" val="271149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C41D705-F852-1966-312B-BABF2E78FCF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86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la fille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5AE4E17-5B55-F412-7722-9CCD707C8E5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96558569-4CE3-2CC9-291C-CD6D1C708E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0388" y="3118292"/>
            <a:ext cx="4435224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9A644-DC17-A523-DE37-3F4F8F52C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8A8D20E-AEB7-27A6-3A04-6C0F5842BDC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4892856-6D6B-DE0F-F59D-39E850FE5B8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BD4AE7-741F-C27D-4FAD-534FA4FC399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6BB97D6-6DB6-2F13-569B-6CA181539EF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1F906E9-37D5-3BF9-A5AE-096D262F0D4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109B353-44C1-7623-A813-3F1EF6B2B1F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285194-5FD5-A1E8-0474-BD8FDDA03AA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5EBF09-1633-A819-C708-747838598BA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7A90557-4A7B-2E80-EF18-CDD08B4CFD8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09569BD-1BB5-F8C0-2591-A562961910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fille danse.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D50F05-2915-4ED7-6DE3-AB208F54469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fille danse.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E73D5B-187F-80D1-0963-DB51F556704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BC6970A-8F23-D861-1331-AFFF875B1E02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325FAF7E-412F-8737-296A-B6280A8E38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9465" y="4539342"/>
            <a:ext cx="3470612" cy="34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10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2974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728850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danser.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5C2613-1E60-011C-28A1-40472ABA029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danser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D9AA9D8-4B5C-A255-E269-4E6A78217E8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4E20F15-05FC-1F13-B296-34968B905C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4402" y="3402230"/>
            <a:ext cx="3470612" cy="34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13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18B6F-E80F-758D-D87A-686382432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08F33F-C0BB-E0B6-6DBF-98DFC9EBBAE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34FCBF9-C62D-0A00-B464-9BED54D219B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93CD68-5655-CFBE-85B2-2F622BA90F0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31BB6F5-E2F8-92EE-71E5-4A4EBC92694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5170D2B-8A9A-82C6-7F7C-DBD362A82FC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4C9BBA0-1EB2-4E1F-9BF7-437D6ACB12E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AF03206-0ABE-462E-DC4F-928DE8E5FA20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1D92A52-FBA6-33E8-296C-953B5296C37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8C3FDF3-7B0C-CFF1-F86C-77DB8980A0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385E60-8FFF-7854-24CC-4392CB4915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le garçon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6460BB-FCF9-EABC-ABF7-0A08923F3F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F67095-5E29-C55C-067B-BCAB369AEF0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09BCF28-3BCA-700A-F287-F522D61068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1251" y="3352805"/>
            <a:ext cx="5273497" cy="44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2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4F86A-CE43-1CA3-1E2A-B3635C816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FEE9C6D-2C3D-5193-54FB-38B35DBE43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75555B-A5FB-7656-B44F-481FF9B7586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411012-8177-AAEF-C285-FE43A64C0F7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33AB237-AB68-17BA-AF85-C322C070EDF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03A2CC9-5C46-C556-DA28-A3FD3599E8F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DD5024B-F6B9-8548-49D4-2DEE67F409A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8AC07BC-C057-B74B-5F47-12324DED381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1847576-F48B-6065-407D-451951FA7DF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2AEAB0A-B2D0-F46F-5212-84A93F9B0F4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9FB13E-FDD4-D31F-BDD0-50086A24966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chante.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0F4FF9-ADAF-B028-EA9E-B4DB5F64499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chante.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EB7A90-F406-23FC-0D4A-7FBB8ABA175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4C129D9-8AE4-7254-49B0-CC3948A57B6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7E1EEA99-366F-B177-7711-188835D539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3838" y="4573717"/>
            <a:ext cx="3808324" cy="32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83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DACD-C2F1-9734-C19A-86BF02BD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08710D-2D4E-9BBF-C6CC-6231C7E0117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2974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7D6B7A-A31E-AB88-5756-EC74A518B1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728850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chanter.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6E8499-7977-C886-B416-AB902744364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chanter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C1E425-4CBE-4BB3-82A0-EBF715C26C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773D01B-6CAF-D57E-7D20-D9BF98F0301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D75A79A-B2E6-86B6-AACF-5DA3FF7F4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3475" y="3542023"/>
            <a:ext cx="3808324" cy="32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6CFC1-C629-3607-62A1-8ED3046B6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C5BE8EF-656D-0725-5187-55D6384C224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D96D3E-30CD-A06C-E9E5-8809B46FCA4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CC3ACF-B5D7-9559-E916-EA127B1AC9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B46D817-B93D-3222-F101-55E1C5EBD9C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FD32E2F-0A32-2844-FA6D-B4ACEC458BD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D3CDDB-FC83-9F22-04D5-87C43DD6CA1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FF59F43-4FEC-6C25-E501-B2CB6B262A6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E08EC3B-0F47-7BF7-08B3-7B703E373C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219F1E-A3BA-266E-BD8C-67C2A86BDF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2C1A13-1DFB-9502-49E3-13F929DC2E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la fille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9ACDCF-66BF-4479-C993-9953202202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BDA294E-48A1-541C-BBF9-C37BDA0D1AE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3354812F-FD14-5897-DDE8-ED76740D6B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9304" y="3352805"/>
            <a:ext cx="5677392" cy="44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76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5F570-0C0D-11E6-6AB9-14CF122B9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5E2FA3B-CE5E-4F43-21AF-C8B297563D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ED1BB9F-F5A0-979B-E317-F2462C09739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42D736-F18C-2A73-AB85-8B534544CCD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0569C84-D4D6-9CA2-E5E2-0283F2E3996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6AA9C03-3490-BE38-C7AD-D820DBE7B6F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EB81BBD-71EE-854A-0C95-2419C887B9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CCD5FAB-3B5E-BF70-10AC-9CDC7BFE92D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6DD2410-0383-81E2-1DA4-F55BB6A5D0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4A19BE-B74E-58F0-294E-8A0C499685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134753-753B-152D-68B9-3DF627EB613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fille mange.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919C82-5B24-BF8A-EBD9-1A78F267FDC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fille mange.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A39859-A666-9278-AB05-E74FCCA2165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B88ECFC-6BA0-6AA1-302E-33BE74B1FC7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56A6CC3A-A73D-34F3-FAA9-EE65F96C42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1729" y="4563920"/>
            <a:ext cx="4112542" cy="32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40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5C3B-9B32-B939-C2B8-F65A528CE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233D985-136E-657D-5D50-02AA0279AD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2974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B0D7A5-8878-0578-E403-D0FEB85066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728850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manger.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99607C-5DD2-09BE-BC6C-227173097C4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manger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88E133-C991-C134-6D72-4820ACC912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62BAE67-FC6D-035C-DEED-6590624509F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EB955AB-FAB5-99E8-4132-C1EE2CE42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5654" y="3537124"/>
            <a:ext cx="4112542" cy="32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2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9B17B-BCF7-8197-E449-7CC1A789B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D3831F2-8D2D-453C-F81B-55C424B469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8E2532-0BA3-1A6A-9983-B19C3FA907A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C1FB67-047F-FE4E-7D3D-C9077B9B1FD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A877F5-938E-37A5-3B35-1AEE4E3DF3B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0E40A5B-5B87-8BB1-729A-A6338C4C39B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6D43997-85C2-162C-2713-EE738DD0144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995F89F-B4A0-E260-4A3D-93DD2AAF101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B14E92-5E1D-52C9-BA24-29BA1FECAD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9995352-606F-233F-B316-0D2C28EA59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574AD6-2D3B-84D2-5B32-64FCAEF806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la fille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0D1067-A3A4-D98E-D3AC-8EB1E89175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1BCCE79-3B9D-8607-208D-30D1912A580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88865663-3C52-57EF-7A80-9A123D2F85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0752" y="3362143"/>
            <a:ext cx="5494496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60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941AD-6DC5-E6F2-B870-C91DA3420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334DC3E-0373-5C90-5C66-01B756F24D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33109B6-853B-84B3-5E13-C59566A8BF0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19E906-5A59-B07A-0DBD-E96DCE6E190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A46C404-3034-B2B8-9417-4BB760932C9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B55D2D4-2098-407C-DAE3-B11AC1226B30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A6DE032-BC72-BBA6-B25C-C9533C7EA3E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F789E1E-388C-1974-576D-EC63F263B66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96C7E56-6040-44A6-F53B-111C1C8E99C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D9EA54B-2851-575E-48C2-6E3CC24A569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860EA4-CFD1-6E1B-32C1-5883C9C58A0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fille dort.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1D90D8-ECBA-8648-97B8-7885F90CF2B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La fille dort.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2C3608-B679-F8DB-1810-367035F0FBE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577BEC5-78B8-A99B-C9BF-0D30B35C4A2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8DA532C7-78F4-4DC7-0CF1-15AABD8519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58709" y="4560058"/>
            <a:ext cx="3998582" cy="32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2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BD1AB-9058-D744-8AF3-7BB0BA0FC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DFA33E7-22F0-1057-3C7F-FB43DEF5C33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82974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F864DA-7F87-C5B3-6C60-EB9CEBBF76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728850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dormir.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29F83E-FF2C-2514-4850-19043572E48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d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ormir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D6A27D-7132-C9A7-8296-E17DEC4828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E7EF8ED-761E-DFD0-7037-67AEA4ADC12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FB72E32-E64C-7DE6-8CF9-6C09042021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518" y="3533262"/>
            <a:ext cx="3998582" cy="32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5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bébé dort dans son lit.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bébé dort dans son lit.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 descr="Une image contenant dessin, clipart, croquis, illustration&#10;&#10;Description générée automatiquement">
            <a:extLst>
              <a:ext uri="{FF2B5EF4-FFF2-40B4-BE49-F238E27FC236}">
                <a16:creationId xmlns:a16="http://schemas.microsoft.com/office/drawing/2014/main" id="{90106C86-2E06-2AFB-15F5-B960D2BD8F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77" y="4320369"/>
            <a:ext cx="5814073" cy="4345495"/>
          </a:xfrm>
          <a:prstGeom prst="rect">
            <a:avLst/>
          </a:prstGeom>
        </p:spPr>
      </p:pic>
      <p:pic>
        <p:nvPicPr>
          <p:cNvPr id="16" name="bébédort">
            <a:hlinkClick r:id="" action="ppaction://media"/>
            <a:extLst>
              <a:ext uri="{FF2B5EF4-FFF2-40B4-BE49-F238E27FC236}">
                <a16:creationId xmlns:a16="http://schemas.microsoft.com/office/drawing/2014/main" id="{1317C6D2-5ADD-A649-652F-927C739F3F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13950" y="834099"/>
            <a:ext cx="487363" cy="48736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45A9182-C507-42E4-6E37-0DF8DE0C092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91412238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3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7BA71-5210-DD49-7158-62051A180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59A64DB-9234-085E-5D8A-841B8DE3FB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70DC65-ED9E-ACBA-9823-DAC37DE8A17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A608CB-58B0-E07F-9100-C5119D3FDA4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741A44-E69F-9968-0092-E949825FD2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623D74A-3B24-BFB3-7937-3D1FF08F1F6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211D816-104E-2F11-D97D-C86FF933B72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1AA479D-C109-9199-629A-70B31FC790C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1A3DFEC-2E0C-763C-A546-4CD01F2668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470AEAE-6794-FD0B-CC7F-EE10F1826D3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FD2544-B182-FF3D-73AE-25F8D72CB98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935DDC-8D79-DD59-7BE1-245D786B51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D00289E-ACC7-E82B-B7C3-B50D15A011F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105BFF2-A183-6443-AD0E-66A3073370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8245" y="3511680"/>
            <a:ext cx="5379509" cy="38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2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E3638-7F5F-E4C7-3336-74C87126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028ED70-4A7A-900B-63A1-FD8287E65F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DF1C58-D880-E32B-DC04-5A32256886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salade.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9F0188-15F9-FC4D-098B-72D713B4F49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sala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d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971C78-8313-E4D0-137D-AB26512802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A3DA0FA-F5E4-12A7-5908-D923C47E110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6BCAD3A-4137-1FE8-ED17-5B2CB0830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6146" y="3808009"/>
            <a:ext cx="3735607" cy="26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84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09D6-BFDC-9305-3B73-D2B1C59FC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334EBCA-CCA4-71A1-AC21-147B484F12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D342BE1-B2C8-D832-52FA-50238CE740B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83F01E-02CF-5D3A-19CD-4BB06B4E77C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7FBC2B-6723-F19F-BE0B-139C71A88B8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1B64ACD-A003-7CBD-D56D-8EFD3CE9A83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596873-54FE-93C4-37B3-21B48806B4D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3EF4BA6-397C-00EF-F593-AABB11B4CC2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ADCAAB-D4AB-4196-50A2-711E0CE006C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013374A-1D44-6D50-00DB-E5BD4CB32B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812233-0189-BE1D-5B4D-D0713EF8BDE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9C7098-5685-AC5F-D01B-26772743E3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F97A7A-959B-3074-F68A-5DBFDA96B34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F2D4B082-AA36-4FAA-7BBB-E7A10F964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8872" y="3532176"/>
            <a:ext cx="5258256" cy="40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4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DEEE5-DF82-C559-BECF-9A47BDB8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568124E-8188-D31F-0A54-0A230E3752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464C368-E2BA-AE70-F19B-8A6B8177587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4CC576-6AA7-FB64-ADDB-28A8D0373B3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B2FD22-3FAB-534D-9FD7-B9789BD0708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BFA4BC2-6799-2223-2949-AC689206951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11CBDE6-B874-4031-CFDE-6EB26199EDF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9F4CCA7-05AD-3B12-005A-769EC346281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E23F541-F284-8337-5B1C-DF7DB9A14D0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E4915B4-06A6-6D88-9F8C-E19391CB06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AC9617-7690-7671-4429-B4F3084823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dessin.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97597D-AD14-927F-7D5B-5ABA4188DF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d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essin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36048A-4113-BB7D-D787-EC58C7F4B3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A7C47CE-5A74-CCA7-06DA-A9E20CE3313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49C26CC6-8A05-8743-CCE2-6D8ADB0FE1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67524" y="3756884"/>
            <a:ext cx="3556748" cy="27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05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9F4EB-E5CA-3545-1662-02E8F6B3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5DD110F-6715-8F13-1082-D7BC335372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D72DD8B-2D56-CE09-3B6F-4B4FF67BEF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F4198C-B27A-D67E-5BB4-77148FBA5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EB4FCB2-1EA8-60C2-F5C9-67131C8515B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AEEDFC2-FB91-3ACE-DC6D-6214BE0BF5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7991" y="3412624"/>
            <a:ext cx="4580017" cy="42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82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B13B4-A934-5B43-56A9-FDCD1B748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275A8E6-3985-7BDD-A0F3-BB8A21D685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A79DA8C-313D-1579-796D-A31290DEB3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dinosaure.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82E8CE-D2CD-CB7E-EA75-DFC97F32828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15050" y="4420225"/>
            <a:ext cx="6615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d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inosaure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9FD67C-50DB-CE1D-2B2D-329F759270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A2FCBC6-44DC-B8C3-621D-0E24625C2E9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C52A5D2-7C99-2424-BB0A-048604C3B1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7642" y="3582068"/>
            <a:ext cx="3333642" cy="31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54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9F31B-6751-4440-9D31-21250BAD3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00DB109-86F2-D360-9C11-DD23AC5CE0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531D6E-FE06-B41B-15DF-A108CF61D9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7D6EBC-65D6-1346-1D6B-62675C304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21C81F1-0FE6-D3F3-24B8-830B4B3C6B6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BC88B-9F29-CB97-413D-0CAEEB82AB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742" y="3453916"/>
            <a:ext cx="3562515" cy="41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88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128F2-F5A4-2A20-3C65-8961CE127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B1E97C5-4EE9-A275-E24A-BFA08F27D5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C3F35E-B221-E083-ABB0-0DC54C8B97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domino.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9D0E8B-1E6E-61E3-6065-88C9851CF1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274286" y="4420225"/>
            <a:ext cx="6280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</a:t>
            </a:r>
            <a:r>
              <a:rPr lang="fr-FR" sz="80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d</a:t>
            </a: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omino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8771CD-5C0A-714D-6004-40584F4D53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7B506FC-A8D6-E351-F569-A7F99C9176F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975317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943E1907-B0B5-FB08-C6F6-52209AB3A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185" y="3439858"/>
            <a:ext cx="2922199" cy="34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7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256-7DC1-A587-F3C7-9431C2FA3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D908970-B485-0CE2-E50A-DFE6591FA0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3DA2FA-D480-B965-6185-86AC76CCE46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2A546BD-575B-1CEB-9F5D-520690B13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AFADABA-C77F-29B7-5DE5-AD2C012C0F5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956181" y="6214292"/>
            <a:ext cx="3090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chanter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43CBC9B-2DB2-CB65-9F66-4BB3F67BAE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07237" y="62212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danser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DC54679-933C-93AB-24E4-C628C117A3E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58000" y="6221257"/>
            <a:ext cx="33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manger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D686FD2-DCC7-8FFC-9A61-B4BE4E7625A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41008" y="6214292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dormir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31FA94A-8C22-5A40-DA8B-C104C833F36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D9DA0638-A637-22FD-F0A0-54388F0430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5778" y="3877248"/>
            <a:ext cx="1927522" cy="19341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898E25-7A4A-5286-DD9F-8EE10F437D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7677" y="4033759"/>
            <a:ext cx="1927522" cy="16211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84B97E-4AA1-5BEA-15C8-3E4D49EF83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5274" y="4149088"/>
            <a:ext cx="1927522" cy="15057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03301F-154E-7962-B8A5-C8414EB53B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25901" y="4049072"/>
            <a:ext cx="2015225" cy="16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14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040B1-0CF6-16E1-B26E-E00479C4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D0CA3AB-6803-F90E-9BDD-2027AA9E03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E1A72A-E770-D942-5C29-26575170E5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74E878-2BD1-D790-90FC-11D193B875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23D39E8-F1E1-C8AB-8AE0-ABAEA2B751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62682" y="6221257"/>
            <a:ext cx="302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salade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E425B7-7D25-BA5F-DF9E-30B6E5DD673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020663" y="6221257"/>
            <a:ext cx="321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</a:t>
            </a: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dinosaure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648E2A-B817-5B9A-8BBC-953F030BA94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262794" y="6214294"/>
            <a:ext cx="245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domino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539D8114-0CA0-0838-36A4-82CA477D9EF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55DCD374-9083-EF85-29B2-EDAC18EC8380}"/>
              </a:ext>
            </a:extLst>
          </p:cNvPr>
          <p:cNvSpPr txBox="1"/>
          <p:nvPr/>
        </p:nvSpPr>
        <p:spPr>
          <a:xfrm>
            <a:off x="3963678" y="6221257"/>
            <a:ext cx="329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dessin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BD59B8-DB9E-E3C9-EF4B-B26CCDF01C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3720" y="4095518"/>
            <a:ext cx="2321020" cy="16595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FA0C3D-2F87-3AB7-331E-10A85A997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0945" y="4097911"/>
            <a:ext cx="2125342" cy="1657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9E6D5D-98D2-08B6-486F-D1C5432803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4055" y="3929808"/>
            <a:ext cx="2125342" cy="19909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E5C429-4BBD-B522-8B10-094457C855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38416" y="3933618"/>
            <a:ext cx="1704246" cy="198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5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1DA0D-17FD-64B8-2A89-24EABE61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7223B7A-89EB-311C-8E2F-73E31EBD1E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EC211D5-1787-87C7-5E47-E794107D98FD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5821A48E-70E3-2440-879E-420608B55D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6D4A73-E48E-EBE4-FB7E-CFE2D7FCE1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BB03D1-C17F-5D65-BA73-C5F224CBE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778" y="4277304"/>
            <a:ext cx="1927522" cy="19341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D29176-4BFE-F0DF-1B53-10872038C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677" y="4433815"/>
            <a:ext cx="1927522" cy="16211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FA9F05-49A6-7FCD-D50D-62BD534F52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5274" y="4549144"/>
            <a:ext cx="1927522" cy="15057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9FF5A1-7F5A-02ED-C61A-4226E4EA73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5901" y="4449128"/>
            <a:ext cx="2015225" cy="16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99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4BA06-BEF6-E7C1-C551-A20082617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D56BDB6-E6EC-3448-FD6E-3E1E530765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23FF7CA-564B-5565-946E-D9FAA23AD9A8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30B3217A-C1DB-5972-CB11-359E759A453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C4A1B0-0BF6-925F-BB5C-19371455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72825" y="554302"/>
            <a:ext cx="2133930" cy="1423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05EEB4-E1AA-AB41-654F-FEEBED40D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20" y="4481284"/>
            <a:ext cx="2321020" cy="16595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AB6AC7-E674-1DFB-1696-A907566E94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945" y="4483677"/>
            <a:ext cx="2125342" cy="16571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E5B63F-94B7-F5AA-F851-9770D5B688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4055" y="4315574"/>
            <a:ext cx="2125342" cy="19909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DF96BA7-2DDB-7134-6CAD-E346A2396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416" y="4319384"/>
            <a:ext cx="1704246" cy="198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00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7934-CAA7-87A8-46B4-64629D6F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1CD82-DB2E-5A6F-696C-A97D16437D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6838" y="72724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2D6534-EF35-D2B7-2D7C-AF79B992BF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42265" y="620677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Prenez vos manuels à la page 18.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D2188CF-947C-C9DD-463C-5380E3CDE0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227" y="620677"/>
            <a:ext cx="1331066" cy="115776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1122B-1BE1-A2B2-47B7-ED6E37964C19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52)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802849-C441-7AC3-F105-81CA53A5BD7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67B6DD5-9222-9B00-1CE0-75C6C67CF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1079" y="1778439"/>
            <a:ext cx="5573841" cy="78682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EB3FCF-2633-8297-BA90-5B1FC9241B9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57613" y="2814639"/>
            <a:ext cx="6069421" cy="2528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0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6849-3C1D-417B-AB01-A21CC731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B4E8CD-BEC7-4102-CF1E-D616776BE9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A6D224-441F-FD4E-453E-4ECDEAC216B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22396A-4290-7C40-2A90-C51E956E61A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BDB7CC-047B-DFA0-074D-48CFB03728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971664-A43D-2AA0-5D4D-4ED7C32A7B33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20A6EA-2668-F8A2-28B5-725233A3D9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2E093D-9914-A0CF-B587-0927963626C0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1D120D-B56A-6E17-38B1-2281B06693F4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918281F-B0AE-0484-B340-F9CBBF260A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618DA0-2E82-7990-78A9-2556FECD42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2816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comment faire l’activité.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F387A88C-A997-DF9E-1946-9E8933F130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0" y="3888013"/>
            <a:ext cx="4895859" cy="361466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5CE506C-E183-191F-4479-480A2844B03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843609" y="3456598"/>
            <a:ext cx="973392" cy="92396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CD3C4D-132F-B2C7-6EA5-A72798597A1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8834283" y="3465002"/>
            <a:ext cx="973392" cy="9835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E9692C5A-D53D-ABB5-A192-4153C0D40E5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941479" y="2486110"/>
            <a:ext cx="969497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1320F66A-7AAC-5E27-6F5C-40E818A7D679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7628935" y="2484065"/>
            <a:ext cx="874646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9CF810B7-1B67-929D-A0FD-1DB06AAE1142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12958" r="41278" b="50000"/>
          <a:stretch/>
        </p:blipFill>
        <p:spPr bwMode="auto">
          <a:xfrm>
            <a:off x="4513217" y="7942850"/>
            <a:ext cx="874646" cy="8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E0FA34-2647-FE5A-BCCD-EBB9B08F69A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881062" y="2484065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montre l’image.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38E6F25-F40C-550B-3CF1-9527F159BD8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32294" y="2436306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dis le mot.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D20A895-513D-8ABC-4DF2-9CEF7C1B015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383155" y="7946358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On échange les rôles.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BA0C41-70C6-EF49-75E6-417D4D1497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953" y="600007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E6EA87-1DA5-FF91-7F76-C4DEEFB0B4B6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52)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6D07743-908E-946A-2962-9838DD3C9BEA}"/>
              </a:ext>
            </a:extLst>
          </p:cNvPr>
          <p:cNvGraphicFramePr>
            <a:graphicFrameLocks noGrp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8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CB1F-EB96-27B2-D078-EA9F7240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44712B6-5EAD-FB70-878F-DAD00D7665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19588-1407-E14F-216A-6C18C8F534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2980" y="671386"/>
            <a:ext cx="91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10AD80D-172B-FD33-CB30-6327F867B1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8D8528-6369-C16E-0DE6-B0E5660B6DF5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52)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0512D10-87D6-716A-6D85-285AF377D2B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BA57D3A-11AA-CD7F-8911-24BF2052C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710" y="2386469"/>
            <a:ext cx="12023712" cy="63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5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0A4-C9E7-B963-DC35-AD32A483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58ED713-5770-25AF-E905-3E9256D6BE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F627B-A074-4DAA-5D97-B5D12AB34C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6720" y="2445969"/>
            <a:ext cx="9337697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Chanter – danser – manger – dormir – un dessin – une salade – un dinosaure – un domino.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 Qu’est-ce que tu fais dans ta chambre ?</a:t>
            </a:r>
          </a:p>
          <a:p>
            <a:pPr defTabSz="914445">
              <a:defRPr/>
            </a:pPr>
            <a:endParaRPr lang="fr-FR" sz="3000" b="1" dirty="0">
              <a:solidFill>
                <a:srgbClr val="5C9ED1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020D1C-2B7F-A41C-5870-E9BA360BB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FECA77-45D4-3071-9FA9-A5AF7BFE3F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61803-BEBD-C67A-AE10-A95649074F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8710" y="621030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638CB5B-6ACE-5EF5-176E-FE34D353E9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802804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F4E8-F953-DE67-A677-C660BB27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66C203-8C16-6326-92D9-3817C04BE4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67E4C1-C145-C38C-D84E-082B7DE70F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05993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366A53-8CC4-2787-C164-A91FCF13571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05FEE7-0765-DF55-CF12-28E9DBF38DB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A523E1D-12C5-2ABC-715F-51F21577D3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6747046-D61C-D736-04E7-B501FE9982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5B1860-BD57-80F6-4727-BD7D083EF3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2874827-60DB-C4E8-DC68-FE3FA9AC5DA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78451CE-B7ED-128B-2D3C-B990E73744BE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E1ADF79-9E04-9FB3-9A65-8F643B39C9D7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04A8D07-FA8F-5BB0-6555-544097EE66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CF0FCC01-B93B-5C41-1CB2-CAC234BE94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Ecouter attentivement le dialogue de la semaine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4CD5C52-E781-109F-B096-DE643C6735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52873" y="4974418"/>
            <a:ext cx="8678662" cy="160043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Qu’est-ce que tu fais dans ta chambre ?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tu fais dans la cuisine ?</a:t>
            </a: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tu fais dans le salon ?</a:t>
            </a:r>
          </a:p>
        </p:txBody>
      </p:sp>
    </p:spTree>
    <p:extLst>
      <p:ext uri="{BB962C8B-B14F-4D97-AF65-F5344CB8AC3E}">
        <p14:creationId xmlns:p14="http://schemas.microsoft.com/office/powerpoint/2010/main" val="3566880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Voici Rita et Karim. Nous allons écouter leur dialogue. Soyez attentifs.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F6475E1-D26D-5F18-93AB-D937AB4231C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43460122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F606A2-105B-FC33-248C-0307D18BEB2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643460122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Parcours_1_Pd3_S5_Dialogue">
            <a:hlinkClick r:id="" action="ppaction://media"/>
            <a:extLst>
              <a:ext uri="{FF2B5EF4-FFF2-40B4-BE49-F238E27FC236}">
                <a16:creationId xmlns:a16="http://schemas.microsoft.com/office/drawing/2014/main" id="{EC0C03CB-0C9E-245D-9CED-F71326731B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7297" y="861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7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4A9EC-D4C3-6FE6-658E-B2660F9FAB7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68545263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F606A2-105B-FC33-248C-0307D18BEB2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Parcours_1_Pd3_S5_Dialogue">
            <a:hlinkClick r:id="" action="ppaction://media"/>
            <a:extLst>
              <a:ext uri="{FF2B5EF4-FFF2-40B4-BE49-F238E27FC236}">
                <a16:creationId xmlns:a16="http://schemas.microsoft.com/office/drawing/2014/main" id="{EC0C03CB-0C9E-245D-9CED-F71326731B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7297" y="861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7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440D-831A-0966-CFA7-CE565F15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E0342925-82FB-650B-DD32-09AD2E48AB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D0CB41-3147-FD6F-0872-03AB19E4DC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7312" y="568487"/>
            <a:ext cx="913283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Karim mange une salade ou une banane ?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A7398B-8504-1A79-7B39-5B29AB6C0D3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4A300B-EE2B-96F4-1669-6453CB566E2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310989C6-63A5-574C-ED8D-A649D7FDB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8329" y="4260107"/>
            <a:ext cx="3689049" cy="2637692"/>
          </a:xfrm>
          <a:prstGeom prst="rect">
            <a:avLst/>
          </a:prstGeom>
        </p:spPr>
      </p:pic>
      <p:pic>
        <p:nvPicPr>
          <p:cNvPr id="6" name="Picture 2" descr="A simple isolated banana">
            <a:extLst>
              <a:ext uri="{FF2B5EF4-FFF2-40B4-BE49-F238E27FC236}">
                <a16:creationId xmlns:a16="http://schemas.microsoft.com/office/drawing/2014/main" id="{3251E50B-F0A3-3918-B317-2DBAB5933DC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7588">
            <a:off x="8067003" y="5075761"/>
            <a:ext cx="2662924" cy="166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949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64669EF-7DDC-2167-E8FA-64EACCC1FA8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12515</TotalTime>
  <Words>1632</Words>
  <PresentationFormat>Personnalisé</PresentationFormat>
  <Paragraphs>327</Paragraphs>
  <Slides>61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61</vt:i4>
      </vt:variant>
    </vt:vector>
  </HeadingPairs>
  <TitlesOfParts>
    <vt:vector size="72" baseType="lpstr">
      <vt:lpstr>KG Primary Penmanship 2</vt:lpstr>
      <vt:lpstr>Calibri</vt:lpstr>
      <vt:lpstr>Dosis</vt:lpstr>
      <vt:lpstr>Cambria</vt:lpstr>
      <vt:lpstr>Dosis Bold</vt:lpstr>
      <vt:lpstr>Arial</vt:lpstr>
      <vt:lpstr>Carelia</vt:lpstr>
      <vt:lpstr>1_Office Theme</vt:lpstr>
      <vt:lpstr>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2025-07-29T12:00:53Z</dcterms:modified>
</cp:coreProperties>
</file>