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9EA"/>
    <a:srgbClr val="82C2DD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82C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5F076E84-AEDF-42FF-8F1D-5DCDF16834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6A7FF9DA-EF45-491D-BFE2-6A06919C73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DE901159-D323-48B5-8485-52D025CD1B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2019-09-16T14:34:58Z</dcterms:modified>
</cp:coreProperties>
</file>