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D9EA"/>
    <a:srgbClr val="82C2DD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D9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82C2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&#10;&#10;Description automatically generated">
            <a:extLst>
              <a:ext uri="{FF2B5EF4-FFF2-40B4-BE49-F238E27FC236}">
                <a16:creationId xmlns:a16="http://schemas.microsoft.com/office/drawing/2014/main" id="{5F076E84-AEDF-42FF-8F1D-5DCDF16834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&#10;&#10;Description automatically generated">
            <a:extLst>
              <a:ext uri="{FF2B5EF4-FFF2-40B4-BE49-F238E27FC236}">
                <a16:creationId xmlns:a16="http://schemas.microsoft.com/office/drawing/2014/main" id="{6A7FF9DA-EF45-491D-BFE2-6A06919C73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&#10;&#10;Description automatically generated">
            <a:extLst>
              <a:ext uri="{FF2B5EF4-FFF2-40B4-BE49-F238E27FC236}">
                <a16:creationId xmlns:a16="http://schemas.microsoft.com/office/drawing/2014/main" id="{DE901159-D323-48B5-8485-52D025CD1B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2019-09-16T14:34:58Z</dcterms:modified>
</cp:coreProperties>
</file>