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handoutMasterIdLst>
    <p:handoutMasterId r:id="rId5"/>
  </p:handoutMasterIdLst>
  <p:sldIdLst>
    <p:sldId id="34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67640"/>
            <a:ext cx="5978230" cy="6813882"/>
            <a:chOff x="6245725" y="167640"/>
            <a:chExt cx="5978230" cy="681388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67640"/>
              <a:ext cx="5954547" cy="681388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5954547 w 7176319"/>
                <a:gd name="connsiteY1" fmla="*/ 16764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5954547"/>
                <a:gd name="connsiteY0" fmla="*/ 6813882 h 6813882"/>
                <a:gd name="connsiteX1" fmla="*/ 5954547 w 5954547"/>
                <a:gd name="connsiteY1" fmla="*/ 0 h 6813882"/>
                <a:gd name="connsiteX2" fmla="*/ 5941879 w 5954547"/>
                <a:gd name="connsiteY2" fmla="*/ 1219200 h 6813882"/>
                <a:gd name="connsiteX3" fmla="*/ 1069372 w 5954547"/>
                <a:gd name="connsiteY3" fmla="*/ 6813882 h 6813882"/>
                <a:gd name="connsiteX4" fmla="*/ 0 w 5954547"/>
                <a:gd name="connsiteY4" fmla="*/ 6813882 h 6813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54547" h="6813882">
                  <a:moveTo>
                    <a:pt x="0" y="6813882"/>
                  </a:moveTo>
                  <a:lnTo>
                    <a:pt x="5954547" y="0"/>
                  </a:lnTo>
                  <a:lnTo>
                    <a:pt x="5941879" y="1219200"/>
                  </a:lnTo>
                  <a:lnTo>
                    <a:pt x="1069372" y="6813882"/>
                  </a:lnTo>
                  <a:lnTo>
                    <a:pt x="0" y="681388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64870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64870"/>
                <a:gd name="connsiteY0" fmla="*/ 4645742 h 4645742"/>
                <a:gd name="connsiteX1" fmla="*/ 3953898 w 3964870"/>
                <a:gd name="connsiteY1" fmla="*/ 0 h 4645742"/>
                <a:gd name="connsiteX2" fmla="*/ 3964870 w 3964870"/>
                <a:gd name="connsiteY2" fmla="*/ 2270760 h 4645742"/>
                <a:gd name="connsiteX3" fmla="*/ 1915972 w 3964870"/>
                <a:gd name="connsiteY3" fmla="*/ 4645742 h 4645742"/>
                <a:gd name="connsiteX4" fmla="*/ 0 w 3964870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64870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7555" y="756920"/>
                    <a:pt x="3961213" y="1513840"/>
                    <a:pt x="3964870" y="227076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MM/DD/YY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EA3DC90-69DB-6804-7475-B6D4BAF36A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182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42D6851E-3A9D-C789-F5DF-C420DC4EA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667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631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563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A8EDCF9-DC33-4F87-1DFF-D5DABC41F139}"/>
              </a:ext>
            </a:extLst>
          </p:cNvPr>
          <p:cNvGrpSpPr/>
          <p:nvPr userDrawn="1"/>
        </p:nvGrpSpPr>
        <p:grpSpPr>
          <a:xfrm>
            <a:off x="609600" y="4945819"/>
            <a:ext cx="659378" cy="241533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5AC0B72-007B-715D-34AC-1927F67F21E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F06938A-D2FC-1D98-2524-2A1C7F235265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3084DD1-8B9A-B13B-4C95-225A7F8E11A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F687EC1-5FEE-DFBE-A62F-900145A59794}"/>
              </a:ext>
            </a:extLst>
          </p:cNvPr>
          <p:cNvGrpSpPr/>
          <p:nvPr userDrawn="1"/>
        </p:nvGrpSpPr>
        <p:grpSpPr>
          <a:xfrm>
            <a:off x="609600" y="5678681"/>
            <a:ext cx="659378" cy="241533"/>
            <a:chOff x="612215" y="3436053"/>
            <a:chExt cx="954475" cy="344047"/>
          </a:xfrm>
        </p:grpSpPr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AE911F1A-E7D3-6426-5E61-AF22746D9AF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3E1184E-48A5-79DB-647F-A4DE4854BFF8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EA47861A-8912-7BD2-5CD1-13D79FD51D46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6915E8-6DC8-6106-8BBF-7A02DE713407}"/>
              </a:ext>
            </a:extLst>
          </p:cNvPr>
          <p:cNvCxnSpPr>
            <a:cxnSpLocks/>
          </p:cNvCxnSpPr>
          <p:nvPr userDrawn="1"/>
        </p:nvCxnSpPr>
        <p:spPr>
          <a:xfrm>
            <a:off x="609600" y="4679978"/>
            <a:ext cx="7619175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04B1D7D6-569E-8687-661F-90047DD2205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54106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8" name="Text Placeholder 28">
            <a:extLst>
              <a:ext uri="{FF2B5EF4-FFF2-40B4-BE49-F238E27FC236}">
                <a16:creationId xmlns:a16="http://schemas.microsoft.com/office/drawing/2014/main" id="{913E7A76-A8A4-6351-E389-964568F9637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54106" y="5633248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accent3">
                    <a:lumMod val="75000"/>
                  </a:schemeClr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1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vid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4C098C-0120-6518-0991-01E295B1B066}"/>
              </a:ext>
            </a:extLst>
          </p:cNvPr>
          <p:cNvCxnSpPr>
            <a:cxnSpLocks/>
          </p:cNvCxnSpPr>
          <p:nvPr userDrawn="1"/>
        </p:nvCxnSpPr>
        <p:spPr>
          <a:xfrm flipV="1">
            <a:off x="609602" y="3304155"/>
            <a:ext cx="3642789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bg2">
                    <a:alpha val="0"/>
                  </a:schemeClr>
                </a:gs>
                <a:gs pos="28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58838E4-B798-1185-AD46-47B775EFA180}"/>
              </a:ext>
            </a:extLst>
          </p:cNvPr>
          <p:cNvGrpSpPr/>
          <p:nvPr userDrawn="1"/>
        </p:nvGrpSpPr>
        <p:grpSpPr>
          <a:xfrm flipH="1">
            <a:off x="5968244" y="152400"/>
            <a:ext cx="6241569" cy="6718300"/>
            <a:chOff x="1294980" y="921747"/>
            <a:chExt cx="6322624" cy="6839306"/>
          </a:xfrm>
        </p:grpSpPr>
        <p:sp>
          <p:nvSpPr>
            <p:cNvPr id="22" name="Parallelogram 29">
              <a:extLst>
                <a:ext uri="{FF2B5EF4-FFF2-40B4-BE49-F238E27FC236}">
                  <a16:creationId xmlns:a16="http://schemas.microsoft.com/office/drawing/2014/main" id="{67E707A7-59BB-1BCD-C47C-0969B1EB6CD8}"/>
                </a:ext>
              </a:extLst>
            </p:cNvPr>
            <p:cNvSpPr/>
            <p:nvPr/>
          </p:nvSpPr>
          <p:spPr>
            <a:xfrm>
              <a:off x="1294980" y="921747"/>
              <a:ext cx="4519222" cy="519571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1391562 w 5998898"/>
                <a:gd name="connsiteY0" fmla="*/ 4022203 h 6858000"/>
                <a:gd name="connsiteX1" fmla="*/ 4913477 w 5998898"/>
                <a:gd name="connsiteY1" fmla="*/ 0 h 6858000"/>
                <a:gd name="connsiteX2" fmla="*/ 5998898 w 5998898"/>
                <a:gd name="connsiteY2" fmla="*/ 0 h 6858000"/>
                <a:gd name="connsiteX3" fmla="*/ 0 w 5998898"/>
                <a:gd name="connsiteY3" fmla="*/ 6858000 h 6858000"/>
                <a:gd name="connsiteX4" fmla="*/ 1391562 w 5998898"/>
                <a:gd name="connsiteY4" fmla="*/ 4022203 h 6858000"/>
                <a:gd name="connsiteX0" fmla="*/ 14175 w 4621511"/>
                <a:gd name="connsiteY0" fmla="*/ 402220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4175 w 4621511"/>
                <a:gd name="connsiteY4" fmla="*/ 4022203 h 5306992"/>
                <a:gd name="connsiteX0" fmla="*/ 160225 w 4621511"/>
                <a:gd name="connsiteY0" fmla="*/ 3850753 h 5306992"/>
                <a:gd name="connsiteX1" fmla="*/ 3536090 w 4621511"/>
                <a:gd name="connsiteY1" fmla="*/ 0 h 5306992"/>
                <a:gd name="connsiteX2" fmla="*/ 4621511 w 4621511"/>
                <a:gd name="connsiteY2" fmla="*/ 0 h 5306992"/>
                <a:gd name="connsiteX3" fmla="*/ 0 w 4621511"/>
                <a:gd name="connsiteY3" fmla="*/ 5306992 h 5306992"/>
                <a:gd name="connsiteX4" fmla="*/ 160225 w 4621511"/>
                <a:gd name="connsiteY4" fmla="*/ 3850753 h 5306992"/>
                <a:gd name="connsiteX0" fmla="*/ 0 w 4461286"/>
                <a:gd name="connsiteY0" fmla="*/ 3850753 h 5103792"/>
                <a:gd name="connsiteX1" fmla="*/ 3375865 w 4461286"/>
                <a:gd name="connsiteY1" fmla="*/ 0 h 5103792"/>
                <a:gd name="connsiteX2" fmla="*/ 4461286 w 4461286"/>
                <a:gd name="connsiteY2" fmla="*/ 0 h 5103792"/>
                <a:gd name="connsiteX3" fmla="*/ 11225 w 4461286"/>
                <a:gd name="connsiteY3" fmla="*/ 5103792 h 5103792"/>
                <a:gd name="connsiteX4" fmla="*/ 0 w 4461286"/>
                <a:gd name="connsiteY4" fmla="*/ 3850753 h 51037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61286" h="5103792">
                  <a:moveTo>
                    <a:pt x="0" y="3850753"/>
                  </a:moveTo>
                  <a:lnTo>
                    <a:pt x="3375865" y="0"/>
                  </a:lnTo>
                  <a:lnTo>
                    <a:pt x="4461286" y="0"/>
                  </a:lnTo>
                  <a:lnTo>
                    <a:pt x="11225" y="5103792"/>
                  </a:lnTo>
                  <a:lnTo>
                    <a:pt x="0" y="3850753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Parallelogram 30">
              <a:extLst>
                <a:ext uri="{FF2B5EF4-FFF2-40B4-BE49-F238E27FC236}">
                  <a16:creationId xmlns:a16="http://schemas.microsoft.com/office/drawing/2014/main" id="{3AB9A6DD-3483-7E00-497C-44DDF1F7BE6A}"/>
                </a:ext>
              </a:extLst>
            </p:cNvPr>
            <p:cNvSpPr/>
            <p:nvPr/>
          </p:nvSpPr>
          <p:spPr>
            <a:xfrm>
              <a:off x="1301443" y="921747"/>
              <a:ext cx="6316161" cy="6839306"/>
            </a:xfrm>
            <a:custGeom>
              <a:avLst/>
              <a:gdLst>
                <a:gd name="connsiteX0" fmla="*/ 0 w 7084320"/>
                <a:gd name="connsiteY0" fmla="*/ 6858000 h 6858000"/>
                <a:gd name="connsiteX1" fmla="*/ 5998898 w 7084320"/>
                <a:gd name="connsiteY1" fmla="*/ 0 h 6858000"/>
                <a:gd name="connsiteX2" fmla="*/ 7084320 w 7084320"/>
                <a:gd name="connsiteY2" fmla="*/ 0 h 6858000"/>
                <a:gd name="connsiteX3" fmla="*/ 1085422 w 7084320"/>
                <a:gd name="connsiteY3" fmla="*/ 6858000 h 6858000"/>
                <a:gd name="connsiteX4" fmla="*/ 0 w 7084320"/>
                <a:gd name="connsiteY4" fmla="*/ 6858000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0 w 6412989"/>
                <a:gd name="connsiteY4" fmla="*/ 6105646 h 6858000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249036 w 6412989"/>
                <a:gd name="connsiteY4" fmla="*/ 6562846 h 6858000"/>
                <a:gd name="connsiteX5" fmla="*/ 0 w 6412989"/>
                <a:gd name="connsiteY5" fmla="*/ 6105646 h 6858000"/>
                <a:gd name="connsiteX0" fmla="*/ 0 w 6412989"/>
                <a:gd name="connsiteY0" fmla="*/ 6105646 h 6886937"/>
                <a:gd name="connsiteX1" fmla="*/ 5327567 w 6412989"/>
                <a:gd name="connsiteY1" fmla="*/ 0 h 6886937"/>
                <a:gd name="connsiteX2" fmla="*/ 6412989 w 6412989"/>
                <a:gd name="connsiteY2" fmla="*/ 0 h 6886937"/>
                <a:gd name="connsiteX3" fmla="*/ 414091 w 6412989"/>
                <a:gd name="connsiteY3" fmla="*/ 6858000 h 6886937"/>
                <a:gd name="connsiteX4" fmla="*/ 40692 w 6412989"/>
                <a:gd name="connsiteY4" fmla="*/ 6886937 h 6886937"/>
                <a:gd name="connsiteX5" fmla="*/ 0 w 6412989"/>
                <a:gd name="connsiteY5" fmla="*/ 6105646 h 6886937"/>
                <a:gd name="connsiteX0" fmla="*/ 0 w 6412989"/>
                <a:gd name="connsiteY0" fmla="*/ 6105646 h 6858000"/>
                <a:gd name="connsiteX1" fmla="*/ 5327567 w 6412989"/>
                <a:gd name="connsiteY1" fmla="*/ 0 h 6858000"/>
                <a:gd name="connsiteX2" fmla="*/ 6412989 w 6412989"/>
                <a:gd name="connsiteY2" fmla="*/ 0 h 6858000"/>
                <a:gd name="connsiteX3" fmla="*/ 414091 w 6412989"/>
                <a:gd name="connsiteY3" fmla="*/ 6858000 h 6858000"/>
                <a:gd name="connsiteX4" fmla="*/ 180392 w 6412989"/>
                <a:gd name="connsiteY4" fmla="*/ 6702787 h 6858000"/>
                <a:gd name="connsiteX5" fmla="*/ 0 w 6412989"/>
                <a:gd name="connsiteY5" fmla="*/ 6105646 h 6858000"/>
                <a:gd name="connsiteX0" fmla="*/ 0 w 6235189"/>
                <a:gd name="connsiteY0" fmla="*/ 5902446 h 6858000"/>
                <a:gd name="connsiteX1" fmla="*/ 5149767 w 6235189"/>
                <a:gd name="connsiteY1" fmla="*/ 0 h 6858000"/>
                <a:gd name="connsiteX2" fmla="*/ 6235189 w 6235189"/>
                <a:gd name="connsiteY2" fmla="*/ 0 h 6858000"/>
                <a:gd name="connsiteX3" fmla="*/ 236291 w 6235189"/>
                <a:gd name="connsiteY3" fmla="*/ 6858000 h 6858000"/>
                <a:gd name="connsiteX4" fmla="*/ 2592 w 6235189"/>
                <a:gd name="connsiteY4" fmla="*/ 6702787 h 6858000"/>
                <a:gd name="connsiteX5" fmla="*/ 0 w 6235189"/>
                <a:gd name="connsiteY5" fmla="*/ 5902446 h 6858000"/>
                <a:gd name="connsiteX0" fmla="*/ 0 w 6235189"/>
                <a:gd name="connsiteY0" fmla="*/ 5902446 h 6718300"/>
                <a:gd name="connsiteX1" fmla="*/ 5149767 w 6235189"/>
                <a:gd name="connsiteY1" fmla="*/ 0 h 6718300"/>
                <a:gd name="connsiteX2" fmla="*/ 6235189 w 6235189"/>
                <a:gd name="connsiteY2" fmla="*/ 0 h 6718300"/>
                <a:gd name="connsiteX3" fmla="*/ 363291 w 6235189"/>
                <a:gd name="connsiteY3" fmla="*/ 6718300 h 6718300"/>
                <a:gd name="connsiteX4" fmla="*/ 2592 w 6235189"/>
                <a:gd name="connsiteY4" fmla="*/ 6702787 h 6718300"/>
                <a:gd name="connsiteX5" fmla="*/ 0 w 6235189"/>
                <a:gd name="connsiteY5" fmla="*/ 5902446 h 671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35189" h="6718300">
                  <a:moveTo>
                    <a:pt x="0" y="5902446"/>
                  </a:moveTo>
                  <a:lnTo>
                    <a:pt x="5149767" y="0"/>
                  </a:lnTo>
                  <a:lnTo>
                    <a:pt x="6235189" y="0"/>
                  </a:lnTo>
                  <a:lnTo>
                    <a:pt x="363291" y="6718300"/>
                  </a:lnTo>
                  <a:lnTo>
                    <a:pt x="2592" y="6702787"/>
                  </a:lnTo>
                  <a:lnTo>
                    <a:pt x="0" y="5902446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B7D09A76-080F-DB69-3189-458410A2686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2" y="3410466"/>
            <a:ext cx="6912322" cy="536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solidFill>
                  <a:schemeClr val="bg2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3DD71C65-3E96-D9B7-7C07-5BB66D7EC9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2" y="2198214"/>
            <a:ext cx="1524000" cy="86836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61D3B4C-4A24-2464-F7C4-369C0BC456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868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F299357-498E-CB15-EF10-ABE839804AA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1754192"/>
            <a:ext cx="3695700" cy="1152245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000"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189D483-178F-D889-D5AB-FE8F1099ED8C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2399491" y="-148139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bg2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91E4ECA-CD65-C370-FD22-BF00FA434C57}"/>
              </a:ext>
            </a:extLst>
          </p:cNvPr>
          <p:cNvGrpSpPr/>
          <p:nvPr userDrawn="1"/>
        </p:nvGrpSpPr>
        <p:grpSpPr>
          <a:xfrm>
            <a:off x="1248135" y="0"/>
            <a:ext cx="8864600" cy="6858000"/>
            <a:chOff x="-942475" y="0"/>
            <a:chExt cx="8979719" cy="6981522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D60CD774-FF34-08F6-6A87-1DD58E696AA9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CF97F8D3-7EF4-1819-8658-84927226A3DE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079BE793-CB94-F803-AD03-4CF1E08BA2D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08269" y="0"/>
            <a:ext cx="8083731" cy="6872514"/>
          </a:xfrm>
          <a:custGeom>
            <a:avLst/>
            <a:gdLst>
              <a:gd name="connsiteX0" fmla="*/ 0 w 8214359"/>
              <a:gd name="connsiteY0" fmla="*/ 0 h 6858000"/>
              <a:gd name="connsiteX1" fmla="*/ 8214359 w 8214359"/>
              <a:gd name="connsiteY1" fmla="*/ 0 h 6858000"/>
              <a:gd name="connsiteX2" fmla="*/ 8214359 w 8214359"/>
              <a:gd name="connsiteY2" fmla="*/ 6858000 h 6858000"/>
              <a:gd name="connsiteX3" fmla="*/ 0 w 8214359"/>
              <a:gd name="connsiteY3" fmla="*/ 6858000 h 6858000"/>
              <a:gd name="connsiteX4" fmla="*/ 0 w 8214359"/>
              <a:gd name="connsiteY4" fmla="*/ 0 h 6858000"/>
              <a:gd name="connsiteX0" fmla="*/ 6183086 w 8214359"/>
              <a:gd name="connsiteY0" fmla="*/ 0 h 6887029"/>
              <a:gd name="connsiteX1" fmla="*/ 8214359 w 8214359"/>
              <a:gd name="connsiteY1" fmla="*/ 29029 h 6887029"/>
              <a:gd name="connsiteX2" fmla="*/ 8214359 w 8214359"/>
              <a:gd name="connsiteY2" fmla="*/ 6887029 h 6887029"/>
              <a:gd name="connsiteX3" fmla="*/ 0 w 8214359"/>
              <a:gd name="connsiteY3" fmla="*/ 6887029 h 6887029"/>
              <a:gd name="connsiteX4" fmla="*/ 6183086 w 8214359"/>
              <a:gd name="connsiteY4" fmla="*/ 0 h 6887029"/>
              <a:gd name="connsiteX0" fmla="*/ 6052458 w 8083731"/>
              <a:gd name="connsiteY0" fmla="*/ 0 h 6901543"/>
              <a:gd name="connsiteX1" fmla="*/ 8083731 w 8083731"/>
              <a:gd name="connsiteY1" fmla="*/ 29029 h 6901543"/>
              <a:gd name="connsiteX2" fmla="*/ 8083731 w 8083731"/>
              <a:gd name="connsiteY2" fmla="*/ 6887029 h 6901543"/>
              <a:gd name="connsiteX3" fmla="*/ 0 w 8083731"/>
              <a:gd name="connsiteY3" fmla="*/ 6901543 h 6901543"/>
              <a:gd name="connsiteX4" fmla="*/ 6052458 w 8083731"/>
              <a:gd name="connsiteY4" fmla="*/ 0 h 6901543"/>
              <a:gd name="connsiteX0" fmla="*/ 6032793 w 8083731"/>
              <a:gd name="connsiteY0" fmla="*/ 467 h 6872514"/>
              <a:gd name="connsiteX1" fmla="*/ 8083731 w 8083731"/>
              <a:gd name="connsiteY1" fmla="*/ 0 h 6872514"/>
              <a:gd name="connsiteX2" fmla="*/ 8083731 w 8083731"/>
              <a:gd name="connsiteY2" fmla="*/ 6858000 h 6872514"/>
              <a:gd name="connsiteX3" fmla="*/ 0 w 8083731"/>
              <a:gd name="connsiteY3" fmla="*/ 6872514 h 6872514"/>
              <a:gd name="connsiteX4" fmla="*/ 6032793 w 8083731"/>
              <a:gd name="connsiteY4" fmla="*/ 467 h 68725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83731" h="6872514">
                <a:moveTo>
                  <a:pt x="6032793" y="467"/>
                </a:moveTo>
                <a:lnTo>
                  <a:pt x="8083731" y="0"/>
                </a:lnTo>
                <a:lnTo>
                  <a:pt x="8083731" y="6858000"/>
                </a:lnTo>
                <a:lnTo>
                  <a:pt x="0" y="6872514"/>
                </a:lnTo>
                <a:lnTo>
                  <a:pt x="6032793" y="467"/>
                </a:lnTo>
                <a:close/>
              </a:path>
            </a:pathLst>
          </a:custGeom>
        </p:spPr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8A4AC93-CA49-CC0A-7B9B-41416047F4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2565" y="572050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8C12572-312D-E726-23E1-62BB43704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526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FC521352-ADB8-18AE-6F68-4F6D6A06DAE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861F089-7633-1ADF-6BED-273395398DC1}"/>
              </a:ext>
            </a:extLst>
          </p:cNvPr>
          <p:cNvCxnSpPr>
            <a:cxnSpLocks/>
          </p:cNvCxnSpPr>
          <p:nvPr userDrawn="1"/>
        </p:nvCxnSpPr>
        <p:spPr>
          <a:xfrm rot="5400000" flipV="1">
            <a:off x="6006744" y="2127918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1">
                    <a:lumMod val="40000"/>
                    <a:lumOff val="60000"/>
                    <a:alpha val="0"/>
                  </a:schemeClr>
                </a:gs>
                <a:gs pos="10000">
                  <a:schemeClr val="accent5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EC2B5BD-971A-0E8B-3B25-9241CBAB6EF0}"/>
              </a:ext>
            </a:extLst>
          </p:cNvPr>
          <p:cNvGrpSpPr/>
          <p:nvPr userDrawn="1"/>
        </p:nvGrpSpPr>
        <p:grpSpPr>
          <a:xfrm>
            <a:off x="-46299" y="0"/>
            <a:ext cx="6349036" cy="6910086"/>
            <a:chOff x="1605756" y="0"/>
            <a:chExt cx="6431488" cy="7034546"/>
          </a:xfrm>
        </p:grpSpPr>
        <p:sp>
          <p:nvSpPr>
            <p:cNvPr id="11" name="Parallelogram 14">
              <a:extLst>
                <a:ext uri="{FF2B5EF4-FFF2-40B4-BE49-F238E27FC236}">
                  <a16:creationId xmlns:a16="http://schemas.microsoft.com/office/drawing/2014/main" id="{45DC0975-B482-F770-14E5-1F5B323376C0}"/>
                </a:ext>
              </a:extLst>
            </p:cNvPr>
            <p:cNvSpPr/>
            <p:nvPr/>
          </p:nvSpPr>
          <p:spPr>
            <a:xfrm>
              <a:off x="1622668" y="0"/>
              <a:ext cx="4611177" cy="5296530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2532257 w 7084319"/>
                <a:gd name="connsiteY3" fmla="*/ 5202820 h 6858000"/>
                <a:gd name="connsiteX4" fmla="*/ 0 w 7084319"/>
                <a:gd name="connsiteY4" fmla="*/ 6858000 h 6858000"/>
                <a:gd name="connsiteX0" fmla="*/ 2599 w 4552062"/>
                <a:gd name="connsiteY0" fmla="*/ 3918030 h 5202820"/>
                <a:gd name="connsiteX1" fmla="*/ 3466641 w 4552062"/>
                <a:gd name="connsiteY1" fmla="*/ 0 h 5202820"/>
                <a:gd name="connsiteX2" fmla="*/ 4552062 w 4552062"/>
                <a:gd name="connsiteY2" fmla="*/ 0 h 5202820"/>
                <a:gd name="connsiteX3" fmla="*/ 0 w 4552062"/>
                <a:gd name="connsiteY3" fmla="*/ 5202820 h 5202820"/>
                <a:gd name="connsiteX4" fmla="*/ 2599 w 4552062"/>
                <a:gd name="connsiteY4" fmla="*/ 3918030 h 520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52062" h="5202820">
                  <a:moveTo>
                    <a:pt x="2599" y="3918030"/>
                  </a:moveTo>
                  <a:lnTo>
                    <a:pt x="3466641" y="0"/>
                  </a:lnTo>
                  <a:lnTo>
                    <a:pt x="4552062" y="0"/>
                  </a:lnTo>
                  <a:lnTo>
                    <a:pt x="0" y="5202820"/>
                  </a:lnTo>
                  <a:cubicBezTo>
                    <a:pt x="866" y="4774557"/>
                    <a:pt x="1733" y="4346293"/>
                    <a:pt x="2599" y="391803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5">
              <a:extLst>
                <a:ext uri="{FF2B5EF4-FFF2-40B4-BE49-F238E27FC236}">
                  <a16:creationId xmlns:a16="http://schemas.microsoft.com/office/drawing/2014/main" id="{13B310FB-F2B3-9F7A-9CBF-EE412B021663}"/>
                </a:ext>
              </a:extLst>
            </p:cNvPr>
            <p:cNvSpPr/>
            <p:nvPr/>
          </p:nvSpPr>
          <p:spPr>
            <a:xfrm>
              <a:off x="1605756" y="0"/>
              <a:ext cx="6431488" cy="7034546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0 w 6331964"/>
                <a:gd name="connsiteY4" fmla="*/ 5989899 h 6858000"/>
                <a:gd name="connsiteX0" fmla="*/ 0 w 6331964"/>
                <a:gd name="connsiteY0" fmla="*/ 5989899 h 6858000"/>
                <a:gd name="connsiteX1" fmla="*/ 5246543 w 6331964"/>
                <a:gd name="connsiteY1" fmla="*/ 0 h 6858000"/>
                <a:gd name="connsiteX2" fmla="*/ 6331964 w 6331964"/>
                <a:gd name="connsiteY2" fmla="*/ 0 h 6858000"/>
                <a:gd name="connsiteX3" fmla="*/ 333066 w 6331964"/>
                <a:gd name="connsiteY3" fmla="*/ 6858000 h 6858000"/>
                <a:gd name="connsiteX4" fmla="*/ 133399 w 6331964"/>
                <a:gd name="connsiteY4" fmla="*/ 6435524 h 6858000"/>
                <a:gd name="connsiteX5" fmla="*/ 0 w 6331964"/>
                <a:gd name="connsiteY5" fmla="*/ 5989899 h 6858000"/>
                <a:gd name="connsiteX0" fmla="*/ 17072 w 6349036"/>
                <a:gd name="connsiteY0" fmla="*/ 5989899 h 6910086"/>
                <a:gd name="connsiteX1" fmla="*/ 5263615 w 6349036"/>
                <a:gd name="connsiteY1" fmla="*/ 0 h 6910086"/>
                <a:gd name="connsiteX2" fmla="*/ 6349036 w 6349036"/>
                <a:gd name="connsiteY2" fmla="*/ 0 h 6910086"/>
                <a:gd name="connsiteX3" fmla="*/ 350138 w 6349036"/>
                <a:gd name="connsiteY3" fmla="*/ 6858000 h 6910086"/>
                <a:gd name="connsiteX4" fmla="*/ 0 w 6349036"/>
                <a:gd name="connsiteY4" fmla="*/ 6910086 h 6910086"/>
                <a:gd name="connsiteX5" fmla="*/ 17072 w 6349036"/>
                <a:gd name="connsiteY5" fmla="*/ 5989899 h 6910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49036" h="6910086">
                  <a:moveTo>
                    <a:pt x="17072" y="5989899"/>
                  </a:moveTo>
                  <a:lnTo>
                    <a:pt x="5263615" y="0"/>
                  </a:lnTo>
                  <a:lnTo>
                    <a:pt x="6349036" y="0"/>
                  </a:lnTo>
                  <a:lnTo>
                    <a:pt x="350138" y="6858000"/>
                  </a:lnTo>
                  <a:lnTo>
                    <a:pt x="0" y="6910086"/>
                  </a:lnTo>
                  <a:lnTo>
                    <a:pt x="17072" y="598989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A36B2742-BE75-40E5-1635-8F0BD42F2D0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16852" y="3981311"/>
            <a:ext cx="5866948" cy="615696"/>
          </a:xfrm>
        </p:spPr>
        <p:txBody>
          <a:bodyPr>
            <a:noAutofit/>
          </a:bodyPr>
          <a:lstStyle>
            <a:lvl1pPr marL="0" indent="0">
              <a:buNone/>
              <a:defRPr sz="40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5" name="Text Placeholder 19">
            <a:extLst>
              <a:ext uri="{FF2B5EF4-FFF2-40B4-BE49-F238E27FC236}">
                <a16:creationId xmlns:a16="http://schemas.microsoft.com/office/drawing/2014/main" id="{4B071DA1-73A3-3EE0-4058-16D0CAC26FF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6350" y="2886829"/>
            <a:ext cx="1524000" cy="868363"/>
          </a:xfrm>
        </p:spPr>
        <p:txBody>
          <a:bodyPr>
            <a:noAutofit/>
          </a:bodyPr>
          <a:lstStyle>
            <a:lvl1pPr marL="0" indent="0">
              <a:buNone/>
              <a:defRPr sz="80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6" name="Text Placeholder 19">
            <a:extLst>
              <a:ext uri="{FF2B5EF4-FFF2-40B4-BE49-F238E27FC236}">
                <a16:creationId xmlns:a16="http://schemas.microsoft.com/office/drawing/2014/main" id="{2741AC14-D1BE-0B9B-266C-62799B37AD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16852" y="4837425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7" name="Text Placeholder 19">
            <a:extLst>
              <a:ext uri="{FF2B5EF4-FFF2-40B4-BE49-F238E27FC236}">
                <a16:creationId xmlns:a16="http://schemas.microsoft.com/office/drawing/2014/main" id="{2E2A0374-2BEB-2F46-DDA1-A6E02180D82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16852" y="5570287"/>
            <a:ext cx="681498" cy="492443"/>
          </a:xfrm>
        </p:spPr>
        <p:txBody>
          <a:bodyPr anchor="ctr">
            <a:noAutofit/>
          </a:bodyPr>
          <a:lstStyle>
            <a:lvl1pPr marL="0" indent="0">
              <a:buNone/>
              <a:defRPr sz="2800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35E40D83-3469-D847-8342-DB49741E5D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98350" y="4917447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F3F76237-319F-7B65-CC2C-DDD6432E33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98350" y="5650309"/>
            <a:ext cx="6684050" cy="332399"/>
          </a:xfrm>
        </p:spPr>
        <p:txBody>
          <a:bodyPr wrap="square" lIns="0" tIns="0" bIns="0">
            <a:sp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Montserrat SemiBold" pitchFamily="2" charset="0"/>
              </a:defRPr>
            </a:lvl1pPr>
            <a:lvl2pPr marL="457200" indent="0">
              <a:buNone/>
              <a:defRPr>
                <a:latin typeface="Montserrat SemiBold" pitchFamily="2" charset="0"/>
              </a:defRPr>
            </a:lvl2pPr>
            <a:lvl3pPr marL="914400" indent="0">
              <a:buNone/>
              <a:defRPr>
                <a:latin typeface="Montserrat SemiBold" pitchFamily="2" charset="0"/>
              </a:defRPr>
            </a:lvl3pPr>
            <a:lvl4pPr marL="1371600" indent="0">
              <a:buNone/>
              <a:defRPr>
                <a:latin typeface="Montserrat SemiBold" pitchFamily="2" charset="0"/>
              </a:defRPr>
            </a:lvl4pPr>
            <a:lvl5pPr marL="1828800" indent="0">
              <a:buNone/>
              <a:defRPr>
                <a:latin typeface="Montserrat SemiBold" pitchFamily="2" charset="0"/>
              </a:defRPr>
            </a:lvl5pPr>
          </a:lstStyle>
          <a:p>
            <a:pPr lvl="0"/>
            <a:r>
              <a:rPr lang="en-US" dirty="0"/>
              <a:t>Insert section subtitle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3011C49-ABA7-A9ED-2C0F-452172EE80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214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4052253" y="0"/>
            <a:ext cx="8139747" cy="6981522"/>
            <a:chOff x="-942475" y="0"/>
            <a:chExt cx="8139747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0"/>
              <a:ext cx="6336347" cy="6981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319976 w 6319976"/>
                <a:gd name="connsiteY2" fmla="*/ 972457 h 6981522"/>
                <a:gd name="connsiteX3" fmla="*/ 1069372 w 6319976"/>
                <a:gd name="connsiteY3" fmla="*/ 6981522 h 6981522"/>
                <a:gd name="connsiteX4" fmla="*/ 0 w 6319976"/>
                <a:gd name="connsiteY4" fmla="*/ 6981522 h 6981522"/>
                <a:gd name="connsiteX0" fmla="*/ 0 w 6319976"/>
                <a:gd name="connsiteY0" fmla="*/ 6981522 h 6981522"/>
                <a:gd name="connsiteX1" fmla="*/ 6106947 w 6319976"/>
                <a:gd name="connsiteY1" fmla="*/ 0 h 6981522"/>
                <a:gd name="connsiteX2" fmla="*/ 6202997 w 6319976"/>
                <a:gd name="connsiteY2" fmla="*/ 390525 h 6981522"/>
                <a:gd name="connsiteX3" fmla="*/ 6319976 w 6319976"/>
                <a:gd name="connsiteY3" fmla="*/ 972457 h 6981522"/>
                <a:gd name="connsiteX4" fmla="*/ 1069372 w 6319976"/>
                <a:gd name="connsiteY4" fmla="*/ 6981522 h 6981522"/>
                <a:gd name="connsiteX5" fmla="*/ 0 w 6319976"/>
                <a:gd name="connsiteY5" fmla="*/ 6981522 h 6981522"/>
                <a:gd name="connsiteX0" fmla="*/ 0 w 6336347"/>
                <a:gd name="connsiteY0" fmla="*/ 6981522 h 6981522"/>
                <a:gd name="connsiteX1" fmla="*/ 6106947 w 6336347"/>
                <a:gd name="connsiteY1" fmla="*/ 0 h 6981522"/>
                <a:gd name="connsiteX2" fmla="*/ 6336347 w 6336347"/>
                <a:gd name="connsiteY2" fmla="*/ 0 h 6981522"/>
                <a:gd name="connsiteX3" fmla="*/ 6319976 w 6336347"/>
                <a:gd name="connsiteY3" fmla="*/ 972457 h 6981522"/>
                <a:gd name="connsiteX4" fmla="*/ 1069372 w 6336347"/>
                <a:gd name="connsiteY4" fmla="*/ 6981522 h 6981522"/>
                <a:gd name="connsiteX5" fmla="*/ 0 w 6336347"/>
                <a:gd name="connsiteY5" fmla="*/ 6981522 h 6981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36347" h="6981522">
                  <a:moveTo>
                    <a:pt x="0" y="6981522"/>
                  </a:moveTo>
                  <a:lnTo>
                    <a:pt x="6106947" y="0"/>
                  </a:lnTo>
                  <a:lnTo>
                    <a:pt x="6336347" y="0"/>
                  </a:lnTo>
                  <a:lnTo>
                    <a:pt x="6319976" y="972457"/>
                  </a:lnTo>
                  <a:lnTo>
                    <a:pt x="1069372" y="6981522"/>
                  </a:lnTo>
                  <a:lnTo>
                    <a:pt x="0" y="698152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5596BCE2-AC24-4F9C-DAE5-CCE9344C49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969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8684865-B384-1D5D-0C7C-DEA3B30EA4EB}"/>
              </a:ext>
            </a:extLst>
          </p:cNvPr>
          <p:cNvGrpSpPr/>
          <p:nvPr userDrawn="1"/>
        </p:nvGrpSpPr>
        <p:grpSpPr>
          <a:xfrm>
            <a:off x="5368461" y="-34724"/>
            <a:ext cx="6889129" cy="7016246"/>
            <a:chOff x="-942475" y="-34724"/>
            <a:chExt cx="6889129" cy="7016246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2FBC968-2E0F-260A-3B30-30996564526E}"/>
                </a:ext>
              </a:extLst>
            </p:cNvPr>
            <p:cNvSpPr/>
            <p:nvPr/>
          </p:nvSpPr>
          <p:spPr>
            <a:xfrm>
              <a:off x="-942475" y="-34724"/>
              <a:ext cx="6889129" cy="701624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794354 w 6794354"/>
                <a:gd name="connsiteY2" fmla="*/ 439838 h 6981522"/>
                <a:gd name="connsiteX3" fmla="*/ 1069372 w 6794354"/>
                <a:gd name="connsiteY3" fmla="*/ 6981522 h 6981522"/>
                <a:gd name="connsiteX4" fmla="*/ 0 w 6794354"/>
                <a:gd name="connsiteY4" fmla="*/ 6981522 h 6981522"/>
                <a:gd name="connsiteX0" fmla="*/ 0 w 6794354"/>
                <a:gd name="connsiteY0" fmla="*/ 6981522 h 6981522"/>
                <a:gd name="connsiteX1" fmla="*/ 6106947 w 6794354"/>
                <a:gd name="connsiteY1" fmla="*/ 0 h 6981522"/>
                <a:gd name="connsiteX2" fmla="*/ 6449291 w 6794354"/>
                <a:gd name="connsiteY2" fmla="*/ 231494 h 6981522"/>
                <a:gd name="connsiteX3" fmla="*/ 6794354 w 6794354"/>
                <a:gd name="connsiteY3" fmla="*/ 439838 h 6981522"/>
                <a:gd name="connsiteX4" fmla="*/ 1069372 w 6794354"/>
                <a:gd name="connsiteY4" fmla="*/ 6981522 h 6981522"/>
                <a:gd name="connsiteX5" fmla="*/ 0 w 6794354"/>
                <a:gd name="connsiteY5" fmla="*/ 6981522 h 6981522"/>
                <a:gd name="connsiteX0" fmla="*/ 0 w 6889129"/>
                <a:gd name="connsiteY0" fmla="*/ 7016246 h 7016246"/>
                <a:gd name="connsiteX1" fmla="*/ 6106947 w 6889129"/>
                <a:gd name="connsiteY1" fmla="*/ 34724 h 7016246"/>
                <a:gd name="connsiteX2" fmla="*/ 6889129 w 6889129"/>
                <a:gd name="connsiteY2" fmla="*/ 0 h 7016246"/>
                <a:gd name="connsiteX3" fmla="*/ 6794354 w 6889129"/>
                <a:gd name="connsiteY3" fmla="*/ 474562 h 7016246"/>
                <a:gd name="connsiteX4" fmla="*/ 1069372 w 6889129"/>
                <a:gd name="connsiteY4" fmla="*/ 7016246 h 7016246"/>
                <a:gd name="connsiteX5" fmla="*/ 0 w 6889129"/>
                <a:gd name="connsiteY5" fmla="*/ 7016246 h 7016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89129" h="7016246">
                  <a:moveTo>
                    <a:pt x="0" y="7016246"/>
                  </a:moveTo>
                  <a:lnTo>
                    <a:pt x="6106947" y="34724"/>
                  </a:lnTo>
                  <a:lnTo>
                    <a:pt x="6889129" y="0"/>
                  </a:lnTo>
                  <a:lnTo>
                    <a:pt x="6794354" y="474562"/>
                  </a:lnTo>
                  <a:lnTo>
                    <a:pt x="1069372" y="7016246"/>
                  </a:lnTo>
                  <a:lnTo>
                    <a:pt x="0" y="7016246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12302EFB-A978-C642-A910-BB035B5AF58C}"/>
                </a:ext>
              </a:extLst>
            </p:cNvPr>
            <p:cNvSpPr/>
            <p:nvPr/>
          </p:nvSpPr>
          <p:spPr>
            <a:xfrm>
              <a:off x="860925" y="1296304"/>
              <a:ext cx="5035002" cy="5685217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80896"/>
                <a:gd name="connsiteY0" fmla="*/ 6981522 h 6981522"/>
                <a:gd name="connsiteX1" fmla="*/ 6106947 w 6180896"/>
                <a:gd name="connsiteY1" fmla="*/ 0 h 6981522"/>
                <a:gd name="connsiteX2" fmla="*/ 6180896 w 6180896"/>
                <a:gd name="connsiteY2" fmla="*/ 1099595 h 6981522"/>
                <a:gd name="connsiteX3" fmla="*/ 1069372 w 6180896"/>
                <a:gd name="connsiteY3" fmla="*/ 6981522 h 6981522"/>
                <a:gd name="connsiteX4" fmla="*/ 0 w 6180896"/>
                <a:gd name="connsiteY4" fmla="*/ 6981522 h 6981522"/>
                <a:gd name="connsiteX0" fmla="*/ 0 w 6180896"/>
                <a:gd name="connsiteY0" fmla="*/ 7004671 h 7004671"/>
                <a:gd name="connsiteX1" fmla="*/ 6176395 w 6180896"/>
                <a:gd name="connsiteY1" fmla="*/ 0 h 7004671"/>
                <a:gd name="connsiteX2" fmla="*/ 6180896 w 6180896"/>
                <a:gd name="connsiteY2" fmla="*/ 1122744 h 7004671"/>
                <a:gd name="connsiteX3" fmla="*/ 1069372 w 6180896"/>
                <a:gd name="connsiteY3" fmla="*/ 7004671 h 7004671"/>
                <a:gd name="connsiteX4" fmla="*/ 0 w 6180896"/>
                <a:gd name="connsiteY4" fmla="*/ 7004671 h 7004671"/>
                <a:gd name="connsiteX0" fmla="*/ 0 w 6180896"/>
                <a:gd name="connsiteY0" fmla="*/ 5971361 h 5971361"/>
                <a:gd name="connsiteX1" fmla="*/ 5030501 w 6180896"/>
                <a:gd name="connsiteY1" fmla="*/ 286204 h 5971361"/>
                <a:gd name="connsiteX2" fmla="*/ 6180896 w 6180896"/>
                <a:gd name="connsiteY2" fmla="*/ 89434 h 5971361"/>
                <a:gd name="connsiteX3" fmla="*/ 1069372 w 6180896"/>
                <a:gd name="connsiteY3" fmla="*/ 5971361 h 5971361"/>
                <a:gd name="connsiteX4" fmla="*/ 0 w 6180896"/>
                <a:gd name="connsiteY4" fmla="*/ 5971361 h 5971361"/>
                <a:gd name="connsiteX0" fmla="*/ 0 w 6180896"/>
                <a:gd name="connsiteY0" fmla="*/ 6010154 h 6010154"/>
                <a:gd name="connsiteX1" fmla="*/ 5030501 w 6180896"/>
                <a:gd name="connsiteY1" fmla="*/ 324997 h 6010154"/>
                <a:gd name="connsiteX2" fmla="*/ 6180896 w 6180896"/>
                <a:gd name="connsiteY2" fmla="*/ 128227 h 6010154"/>
                <a:gd name="connsiteX3" fmla="*/ 1069372 w 6180896"/>
                <a:gd name="connsiteY3" fmla="*/ 6010154 h 6010154"/>
                <a:gd name="connsiteX4" fmla="*/ 0 w 6180896"/>
                <a:gd name="connsiteY4" fmla="*/ 6010154 h 6010154"/>
                <a:gd name="connsiteX0" fmla="*/ 0 w 5035002"/>
                <a:gd name="connsiteY0" fmla="*/ 5685217 h 5685217"/>
                <a:gd name="connsiteX1" fmla="*/ 5030501 w 5035002"/>
                <a:gd name="connsiteY1" fmla="*/ 60 h 5685217"/>
                <a:gd name="connsiteX2" fmla="*/ 5035002 w 5035002"/>
                <a:gd name="connsiteY2" fmla="*/ 1111229 h 5685217"/>
                <a:gd name="connsiteX3" fmla="*/ 1069372 w 5035002"/>
                <a:gd name="connsiteY3" fmla="*/ 5685217 h 5685217"/>
                <a:gd name="connsiteX4" fmla="*/ 0 w 5035002"/>
                <a:gd name="connsiteY4" fmla="*/ 5685217 h 568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35002" h="5685217">
                  <a:moveTo>
                    <a:pt x="0" y="5685217"/>
                  </a:moveTo>
                  <a:lnTo>
                    <a:pt x="5030501" y="60"/>
                  </a:lnTo>
                  <a:cubicBezTo>
                    <a:pt x="5020426" y="-7656"/>
                    <a:pt x="5033502" y="736981"/>
                    <a:pt x="5035002" y="1111229"/>
                  </a:cubicBezTo>
                  <a:lnTo>
                    <a:pt x="1069372" y="5685217"/>
                  </a:lnTo>
                  <a:lnTo>
                    <a:pt x="0" y="5685217"/>
                  </a:lnTo>
                  <a:close/>
                </a:path>
              </a:pathLst>
            </a:cu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BCF9D43B-82B6-6327-4CAC-F2882FA912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63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A52E8B5-00DB-8C72-4A78-9A691603D65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27">
            <a:extLst>
              <a:ext uri="{FF2B5EF4-FFF2-40B4-BE49-F238E27FC236}">
                <a16:creationId xmlns:a16="http://schemas.microsoft.com/office/drawing/2014/main" id="{23AD586F-A4A3-BD48-7844-5F06086490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9" name="Text Placeholder 30">
            <a:extLst>
              <a:ext uri="{FF2B5EF4-FFF2-40B4-BE49-F238E27FC236}">
                <a16:creationId xmlns:a16="http://schemas.microsoft.com/office/drawing/2014/main" id="{0BD8764D-6A2D-E773-A44B-F6EAF91DC1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1F8B8C3C-3B0F-5992-BBB4-B61FD54454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456E2BB-F1F8-58E3-88DF-977784C7181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591E90F2-3B2A-9DCA-FBDE-DC37244D7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98024B8-3063-BEEA-41C0-53AB0644554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86281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tex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B8FBD9B-45CC-2D17-6443-DE2EA224188C}"/>
              </a:ext>
            </a:extLst>
          </p:cNvPr>
          <p:cNvGrpSpPr>
            <a:grpSpLocks/>
          </p:cNvGrpSpPr>
          <p:nvPr userDrawn="1"/>
        </p:nvGrpSpPr>
        <p:grpSpPr>
          <a:xfrm>
            <a:off x="2265770" y="0"/>
            <a:ext cx="8864600" cy="6858000"/>
            <a:chOff x="-942475" y="0"/>
            <a:chExt cx="8979719" cy="6981522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2FFEC457-3845-97D4-B071-65A89A06A0FC}"/>
                </a:ext>
              </a:extLst>
            </p:cNvPr>
            <p:cNvSpPr>
              <a:spLocks/>
            </p:cNvSpPr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C5C316D2-2D6B-E3C7-12E4-62C70630AACB}"/>
                </a:ext>
              </a:extLst>
            </p:cNvPr>
            <p:cNvSpPr>
              <a:spLocks/>
            </p:cNvSpPr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4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7F603A3-8C63-5850-93C3-C065C38A45CF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7">
            <a:extLst>
              <a:ext uri="{FF2B5EF4-FFF2-40B4-BE49-F238E27FC236}">
                <a16:creationId xmlns:a16="http://schemas.microsoft.com/office/drawing/2014/main" id="{F751DB74-C326-636A-C3FC-FDCE7C1F49B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5" name="Text Placeholder 27">
            <a:extLst>
              <a:ext uri="{FF2B5EF4-FFF2-40B4-BE49-F238E27FC236}">
                <a16:creationId xmlns:a16="http://schemas.microsoft.com/office/drawing/2014/main" id="{41AA25FB-40ED-910A-D48C-A7DEAFA7AC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6D4F3D6-5380-D6D7-5AF3-ECE7B9FEBD2A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6">
            <a:extLst>
              <a:ext uri="{FF2B5EF4-FFF2-40B4-BE49-F238E27FC236}">
                <a16:creationId xmlns:a16="http://schemas.microsoft.com/office/drawing/2014/main" id="{CC059FAF-0DA0-7DD4-8BFA-C1472962A0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BC760167-291A-E37C-FE4C-5D52ED50A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82A3EEE-A602-1976-B697-20CC7E2B6F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63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CE22F54F-F0BD-28D6-1CED-F62410FA1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697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245725" y="121920"/>
            <a:ext cx="6000267" cy="6859602"/>
            <a:chOff x="6245725" y="121920"/>
            <a:chExt cx="6000267" cy="6859602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245725" y="121920"/>
              <a:ext cx="6000267" cy="685960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2359 w 6106947"/>
                <a:gd name="connsiteY2" fmla="*/ 13716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000267"/>
                <a:gd name="connsiteY0" fmla="*/ 6859602 h 6859602"/>
                <a:gd name="connsiteX1" fmla="*/ 6000267 w 6000267"/>
                <a:gd name="connsiteY1" fmla="*/ 0 h 6859602"/>
                <a:gd name="connsiteX2" fmla="*/ 5972359 w 6000267"/>
                <a:gd name="connsiteY2" fmla="*/ 1249680 h 6859602"/>
                <a:gd name="connsiteX3" fmla="*/ 1069372 w 6000267"/>
                <a:gd name="connsiteY3" fmla="*/ 6859602 h 6859602"/>
                <a:gd name="connsiteX4" fmla="*/ 0 w 6000267"/>
                <a:gd name="connsiteY4" fmla="*/ 6859602 h 6859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0267" h="6859602">
                  <a:moveTo>
                    <a:pt x="0" y="6859602"/>
                  </a:moveTo>
                  <a:lnTo>
                    <a:pt x="6000267" y="0"/>
                  </a:lnTo>
                  <a:lnTo>
                    <a:pt x="5972359" y="1249680"/>
                  </a:lnTo>
                  <a:lnTo>
                    <a:pt x="1069372" y="6859602"/>
                  </a:lnTo>
                  <a:lnTo>
                    <a:pt x="0" y="685960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49630 w 3953898"/>
                <a:gd name="connsiteY2" fmla="*/ 224028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52475" y="746760"/>
                    <a:pt x="3951053" y="1493520"/>
                    <a:pt x="3949630" y="224028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31B3AA6-EA61-E0C4-E2F7-30D8AFDBA058}"/>
              </a:ext>
            </a:extLst>
          </p:cNvPr>
          <p:cNvGrpSpPr/>
          <p:nvPr userDrawn="1"/>
        </p:nvGrpSpPr>
        <p:grpSpPr>
          <a:xfrm>
            <a:off x="609599" y="3573303"/>
            <a:ext cx="1583809" cy="580157"/>
            <a:chOff x="612215" y="3436053"/>
            <a:chExt cx="954475" cy="344047"/>
          </a:xfrm>
        </p:grpSpPr>
        <p:sp>
          <p:nvSpPr>
            <p:cNvPr id="3" name="Parallelogram 2">
              <a:extLst>
                <a:ext uri="{FF2B5EF4-FFF2-40B4-BE49-F238E27FC236}">
                  <a16:creationId xmlns:a16="http://schemas.microsoft.com/office/drawing/2014/main" id="{30C05D7D-0E0D-27B7-4C05-DD5E4DA7EC7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Parallelogram 3">
              <a:extLst>
                <a:ext uri="{FF2B5EF4-FFF2-40B4-BE49-F238E27FC236}">
                  <a16:creationId xmlns:a16="http://schemas.microsoft.com/office/drawing/2014/main" id="{5CC5F2C4-805C-4E89-1893-4758B816F29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Parallelogram 4">
              <a:extLst>
                <a:ext uri="{FF2B5EF4-FFF2-40B4-BE49-F238E27FC236}">
                  <a16:creationId xmlns:a16="http://schemas.microsoft.com/office/drawing/2014/main" id="{A08D6BAE-12AA-7584-EC82-C5D6BADB1973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E879940-428F-C43C-9B8A-2DF27EFA2269}"/>
              </a:ext>
            </a:extLst>
          </p:cNvPr>
          <p:cNvCxnSpPr>
            <a:cxnSpLocks/>
          </p:cNvCxnSpPr>
          <p:nvPr userDrawn="1"/>
        </p:nvCxnSpPr>
        <p:spPr>
          <a:xfrm>
            <a:off x="2420613" y="3428999"/>
            <a:ext cx="4578007" cy="1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>
                    <a:lumMod val="20000"/>
                    <a:lumOff val="80000"/>
                    <a:alpha val="28000"/>
                  </a:schemeClr>
                </a:gs>
                <a:gs pos="33000">
                  <a:schemeClr val="accent4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DD8810DD-5D74-8EE6-C5B7-708E45B0C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20613" y="3429001"/>
            <a:ext cx="4869815" cy="899160"/>
          </a:xfrm>
        </p:spPr>
        <p:txBody>
          <a:bodyPr>
            <a:noAutofit/>
          </a:bodyPr>
          <a:lstStyle>
            <a:lvl1pPr marL="0" indent="0" algn="l">
              <a:buNone/>
              <a:defRPr sz="6000">
                <a:solidFill>
                  <a:schemeClr val="bg2"/>
                </a:solidFill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31132323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5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 Placeholder 27">
            <a:extLst>
              <a:ext uri="{FF2B5EF4-FFF2-40B4-BE49-F238E27FC236}">
                <a16:creationId xmlns:a16="http://schemas.microsoft.com/office/drawing/2014/main" id="{EB4BB159-268C-E313-9BA4-D274905213E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62326" y="6263285"/>
            <a:ext cx="2641600" cy="166199"/>
          </a:xfrm>
        </p:spPr>
        <p:txBody>
          <a:bodyPr lIns="0" tIns="0" rIns="0" bIns="0" anchor="ctr">
            <a:sp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174841" y="6266883"/>
            <a:ext cx="4202541" cy="166199"/>
          </a:xfrm>
        </p:spPr>
        <p:txBody>
          <a:bodyPr lIns="0" tIns="0" rIns="0" bIns="0" anchor="ctr">
            <a:sp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tx1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3D6583F-79A5-3573-DA25-E88EE214B01C}"/>
              </a:ext>
            </a:extLst>
          </p:cNvPr>
          <p:cNvCxnSpPr>
            <a:cxnSpLocks/>
          </p:cNvCxnSpPr>
          <p:nvPr userDrawn="1"/>
        </p:nvCxnSpPr>
        <p:spPr>
          <a:xfrm>
            <a:off x="926692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6FA8B364-37F2-9125-39F6-3EFFA77C98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AE2A962-F6F5-FDAE-99E6-C03D92617FE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530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oolsToo_Slide" descr="ToolsToo_Slide">
            <a:extLst>
              <a:ext uri="{FF2B5EF4-FFF2-40B4-BE49-F238E27FC236}">
                <a16:creationId xmlns:a16="http://schemas.microsoft.com/office/drawing/2014/main" id="{EF34472A-2DF2-EEB4-A900-1D74D106F7B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F9DA6B9A-1FB0-AB14-9EDB-A68107507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641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7" r:id="rId1"/>
    <p:sldLayoutId id="2147483682" r:id="rId2"/>
    <p:sldLayoutId id="2147483683" r:id="rId3"/>
    <p:sldLayoutId id="2147483710" r:id="rId4"/>
    <p:sldLayoutId id="2147483706" r:id="rId5"/>
    <p:sldLayoutId id="2147483711" r:id="rId6"/>
    <p:sldLayoutId id="2147483696" r:id="rId7"/>
    <p:sldLayoutId id="2147483697" r:id="rId8"/>
    <p:sldLayoutId id="2147483695" r:id="rId9"/>
    <p:sldLayoutId id="2147483699" r:id="rId10"/>
    <p:sldLayoutId id="2147483684" r:id="rId11"/>
    <p:sldLayoutId id="2147483685" r:id="rId12"/>
    <p:sldLayoutId id="2147483686" r:id="rId13"/>
    <p:sldLayoutId id="2147483698" r:id="rId14"/>
    <p:sldLayoutId id="2147483703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orient="horz" pos="240" userDrawn="1">
          <p15:clr>
            <a:srgbClr val="F26B43"/>
          </p15:clr>
        </p15:guide>
        <p15:guide id="6" orient="horz" pos="38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2AFF933-54BE-B970-3728-8BFE09195A7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Overcoming Digital Challenges Through Strategic Solutions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B6471DD-BA47-940B-8D96-AB01FFF16A1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8034040-249B-3B56-16C3-9016800214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44B52C-7805-5E93-7904-C3EA0C61FB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8FFE17-9249-F5FF-1B19-F438173CD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09600" y="393700"/>
            <a:ext cx="10972800" cy="757238"/>
          </a:xfrm>
        </p:spPr>
        <p:txBody>
          <a:bodyPr>
            <a:normAutofit/>
          </a:bodyPr>
          <a:lstStyle/>
          <a:p>
            <a:r>
              <a:rPr lang="en-US" dirty="0"/>
              <a:t>Overcoming Digital Challenges Through Strategic Solutions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EB1A18A-D363-801F-5497-86A6A39633D9}"/>
              </a:ext>
            </a:extLst>
          </p:cNvPr>
          <p:cNvGraphicFramePr>
            <a:graphicFrameLocks noGrp="1"/>
          </p:cNvGraphicFramePr>
          <p:nvPr/>
        </p:nvGraphicFramePr>
        <p:xfrm>
          <a:off x="609598" y="2061948"/>
          <a:ext cx="10972800" cy="2665926"/>
        </p:xfrm>
        <a:graphic>
          <a:graphicData uri="http://schemas.openxmlformats.org/drawingml/2006/table">
            <a:tbl>
              <a:tblPr firstRow="1" bandRow="1"/>
              <a:tblGrid>
                <a:gridCol w="5486400">
                  <a:extLst>
                    <a:ext uri="{9D8B030D-6E8A-4147-A177-3AD203B41FA5}">
                      <a16:colId xmlns:a16="http://schemas.microsoft.com/office/drawing/2014/main" val="2908752078"/>
                    </a:ext>
                  </a:extLst>
                </a:gridCol>
                <a:gridCol w="5486400">
                  <a:extLst>
                    <a:ext uri="{9D8B030D-6E8A-4147-A177-3AD203B41FA5}">
                      <a16:colId xmlns:a16="http://schemas.microsoft.com/office/drawing/2014/main" val="683587158"/>
                    </a:ext>
                  </a:extLst>
                </a:gridCol>
              </a:tblGrid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6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Challenge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6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Digital Solution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256675"/>
                  </a:ext>
                </a:extLst>
              </a:tr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Legacy Infrastructure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Cloud Migration &amp; Modernization</a:t>
                      </a:r>
                    </a:p>
                  </a:txBody>
                  <a:tcPr marL="4572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2143991"/>
                  </a:ext>
                </a:extLst>
              </a:tr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Data Silos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Centralized Data Platforms</a:t>
                      </a:r>
                    </a:p>
                  </a:txBody>
                  <a:tcPr marL="45720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253020"/>
                  </a:ext>
                </a:extLst>
              </a:tr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Customer Friction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Omnichannel Digital CX</a:t>
                      </a:r>
                    </a:p>
                  </a:txBody>
                  <a:tcPr marL="45720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76720"/>
                  </a:ext>
                </a:extLst>
              </a:tr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Cybersecurity Threats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AI-Powered Security Systems</a:t>
                      </a:r>
                    </a:p>
                  </a:txBody>
                  <a:tcPr marL="45720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13587"/>
                  </a:ext>
                </a:extLst>
              </a:tr>
              <a:tr h="44432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Slow Decision-Making	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Montserrat"/>
                        </a:defRPr>
                      </a:lvl9pPr>
                    </a:lstStyle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Real-Time Analytics Dashboards</a:t>
                      </a:r>
                    </a:p>
                  </a:txBody>
                  <a:tcPr marL="457200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350813"/>
                  </a:ext>
                </a:extLst>
              </a:tr>
            </a:tbl>
          </a:graphicData>
        </a:graphic>
      </p:graphicFrame>
      <p:pic>
        <p:nvPicPr>
          <p:cNvPr id="21" name="Graphic 20">
            <a:extLst>
              <a:ext uri="{FF2B5EF4-FFF2-40B4-BE49-F238E27FC236}">
                <a16:creationId xmlns:a16="http://schemas.microsoft.com/office/drawing/2014/main" id="{CC41B106-10D9-760E-80BE-A55793B0D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0665" y="2142562"/>
            <a:ext cx="228600" cy="2286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CF24AAF1-725B-9BCE-141B-7DD60481BD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7907482" y="2142562"/>
            <a:ext cx="228600" cy="228600"/>
          </a:xfrm>
          <a:prstGeom prst="rect">
            <a:avLst/>
          </a:prstGeom>
        </p:spPr>
      </p:pic>
      <p:sp>
        <p:nvSpPr>
          <p:cNvPr id="23" name="Isosceles Triangle 47">
            <a:extLst>
              <a:ext uri="{FF2B5EF4-FFF2-40B4-BE49-F238E27FC236}">
                <a16:creationId xmlns:a16="http://schemas.microsoft.com/office/drawing/2014/main" id="{695BBF10-BF62-CEC2-FFFA-68376D8725BB}"/>
              </a:ext>
            </a:extLst>
          </p:cNvPr>
          <p:cNvSpPr/>
          <p:nvPr/>
        </p:nvSpPr>
        <p:spPr>
          <a:xfrm rot="5400000">
            <a:off x="5840920" y="2684351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4" name="Isosceles Triangle 47">
            <a:extLst>
              <a:ext uri="{FF2B5EF4-FFF2-40B4-BE49-F238E27FC236}">
                <a16:creationId xmlns:a16="http://schemas.microsoft.com/office/drawing/2014/main" id="{2E90CEE7-B4EC-9599-4C8C-68C35A4BCD90}"/>
              </a:ext>
            </a:extLst>
          </p:cNvPr>
          <p:cNvSpPr/>
          <p:nvPr/>
        </p:nvSpPr>
        <p:spPr>
          <a:xfrm rot="5400000">
            <a:off x="5840920" y="3126177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5" name="Isosceles Triangle 47">
            <a:extLst>
              <a:ext uri="{FF2B5EF4-FFF2-40B4-BE49-F238E27FC236}">
                <a16:creationId xmlns:a16="http://schemas.microsoft.com/office/drawing/2014/main" id="{CAB2A47D-B8EE-E22F-58E5-9B601EB41856}"/>
              </a:ext>
            </a:extLst>
          </p:cNvPr>
          <p:cNvSpPr/>
          <p:nvPr/>
        </p:nvSpPr>
        <p:spPr>
          <a:xfrm rot="5400000">
            <a:off x="5840920" y="3568003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6" name="Isosceles Triangle 47">
            <a:extLst>
              <a:ext uri="{FF2B5EF4-FFF2-40B4-BE49-F238E27FC236}">
                <a16:creationId xmlns:a16="http://schemas.microsoft.com/office/drawing/2014/main" id="{D4829C2C-0C10-C051-C4BA-2FC0028BA030}"/>
              </a:ext>
            </a:extLst>
          </p:cNvPr>
          <p:cNvSpPr/>
          <p:nvPr/>
        </p:nvSpPr>
        <p:spPr>
          <a:xfrm rot="5400000">
            <a:off x="5840920" y="4009829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7" name="Isosceles Triangle 47">
            <a:extLst>
              <a:ext uri="{FF2B5EF4-FFF2-40B4-BE49-F238E27FC236}">
                <a16:creationId xmlns:a16="http://schemas.microsoft.com/office/drawing/2014/main" id="{327BBB07-702E-B273-0916-D00BCEA1AEB5}"/>
              </a:ext>
            </a:extLst>
          </p:cNvPr>
          <p:cNvSpPr/>
          <p:nvPr/>
        </p:nvSpPr>
        <p:spPr>
          <a:xfrm rot="5400000">
            <a:off x="5840920" y="4451655"/>
            <a:ext cx="193827" cy="87733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 w="25400"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235CA6C-5AC6-6C6A-98E9-88BFA683D192}"/>
              </a:ext>
            </a:extLst>
          </p:cNvPr>
          <p:cNvSpPr txBox="1"/>
          <p:nvPr/>
        </p:nvSpPr>
        <p:spPr>
          <a:xfrm>
            <a:off x="609598" y="5049072"/>
            <a:ext cx="10972802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This performance metrics table compares business outcomes before and after digital transformation initiatives. Notable improvements include a 25% increase in operational efficiency, a 22% boost in customer satisfaction, a dramatic reduction in IT downtime, and a 30% surge in revenue from digital channels.</a:t>
            </a: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84C06EFD-5B99-DE1B-9408-BA564E80A10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210302" y="2613918"/>
            <a:ext cx="228600" cy="228600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78E49E09-4B74-A860-1A11-7281F2C6E7F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6210302" y="3055743"/>
            <a:ext cx="228600" cy="228600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65D19DDD-CA57-FDDB-1DDB-0CB64FB666A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6210302" y="4381221"/>
            <a:ext cx="228600" cy="228600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4D66223C-1805-B5BC-7088-2547E47B89EF}"/>
              </a:ext>
            </a:extLst>
          </p:cNvPr>
          <p:cNvPicPr>
            <a:picLocks noChangeAspect="1"/>
          </p:cNvPicPr>
          <p:nvPr/>
        </p:nvPicPr>
        <p:blipFill rotWithShape="1"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t="-12793" b="-12793"/>
          <a:stretch/>
        </p:blipFill>
        <p:spPr>
          <a:xfrm>
            <a:off x="6213385" y="3914022"/>
            <a:ext cx="222433" cy="279345"/>
          </a:xfrm>
          <a:prstGeom prst="rect">
            <a:avLst/>
          </a:prstGeom>
        </p:spPr>
      </p:pic>
      <p:pic>
        <p:nvPicPr>
          <p:cNvPr id="37" name="Graphic 36">
            <a:extLst>
              <a:ext uri="{FF2B5EF4-FFF2-40B4-BE49-F238E27FC236}">
                <a16:creationId xmlns:a16="http://schemas.microsoft.com/office/drawing/2014/main" id="{AE3508EF-D6C1-082B-6CF5-759989895F52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 t="-12793" b="-12793"/>
          <a:stretch/>
        </p:blipFill>
        <p:spPr>
          <a:xfrm>
            <a:off x="6213385" y="3472196"/>
            <a:ext cx="222433" cy="279345"/>
          </a:xfrm>
          <a:prstGeom prst="rect">
            <a:avLst/>
          </a:prstGeom>
        </p:spPr>
      </p:pic>
      <p:sp>
        <p:nvSpPr>
          <p:cNvPr id="13" name="Text Placeholder 44">
            <a:extLst>
              <a:ext uri="{FF2B5EF4-FFF2-40B4-BE49-F238E27FC236}">
                <a16:creationId xmlns:a16="http://schemas.microsoft.com/office/drawing/2014/main" id="{0A6118FC-DC88-C780-CF5F-7B68202F5342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  <a:defRPr/>
            </a:pPr>
            <a:r>
              <a:rPr lang="en-US" sz="1800" dirty="0">
                <a:solidFill>
                  <a:srgbClr val="E8E8E8"/>
                </a:solidFill>
                <a:latin typeface="Montserrat SemiBold" pitchFamily="2" charset="0"/>
              </a:rPr>
              <a:t>Addressing Common Barriers with Proven Digital Strategies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452628F-4139-299D-0149-9FB819ECE71A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6C956455-1AF0-58CE-BA23-7AE17821A032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F7E2E95A-D118-DB5F-DE22-5E5C9346B0A4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ED2F5B15-33A4-B218-D433-48C7C24B36CF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912577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8738</TotalTime>
  <Words>107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2_Office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58</cp:revision>
  <dcterms:created xsi:type="dcterms:W3CDTF">2025-04-10T11:11:23Z</dcterms:created>
  <dcterms:modified xsi:type="dcterms:W3CDTF">2025-10-16T08:23:09Z</dcterms:modified>
  <cp:category/>
</cp:coreProperties>
</file>