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65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d4a637c6_0_0:notes"/>
          <p:cNvSpPr/>
          <p:nvPr>
            <p:ph idx="2" type="sldImg"/>
          </p:nvPr>
        </p:nvSpPr>
        <p:spPr>
          <a:xfrm>
            <a:off x="1210565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d4a637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4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61075" y="932800"/>
            <a:ext cx="9027900" cy="10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Sniglet"/>
                <a:ea typeface="Sniglet"/>
                <a:cs typeface="Sniglet"/>
                <a:sym typeface="Sniglet"/>
              </a:rPr>
              <a:t>Draw an animal staying safe.</a:t>
            </a:r>
            <a:endParaRPr sz="32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1551551" y="229418"/>
            <a:ext cx="4834128" cy="700811"/>
            <a:chOff x="374158" y="5442399"/>
            <a:chExt cx="6867634" cy="811500"/>
          </a:xfrm>
        </p:grpSpPr>
        <p:grpSp>
          <p:nvGrpSpPr>
            <p:cNvPr id="56" name="Google Shape;56;p13"/>
            <p:cNvGrpSpPr/>
            <p:nvPr/>
          </p:nvGrpSpPr>
          <p:grpSpPr>
            <a:xfrm>
              <a:off x="374158" y="5442408"/>
              <a:ext cx="6724397" cy="811403"/>
              <a:chOff x="513621" y="900280"/>
              <a:chExt cx="6519679" cy="1042800"/>
            </a:xfrm>
          </p:grpSpPr>
          <p:sp>
            <p:nvSpPr>
              <p:cNvPr id="57" name="Google Shape;57;p13"/>
              <p:cNvSpPr/>
              <p:nvPr/>
            </p:nvSpPr>
            <p:spPr>
              <a:xfrm>
                <a:off x="610300" y="940150"/>
                <a:ext cx="6423000" cy="888600"/>
              </a:xfrm>
              <a:prstGeom prst="rect">
                <a:avLst/>
              </a:prstGeom>
              <a:noFill/>
              <a:ln cap="flat" cmpd="sng" w="28575">
                <a:solidFill>
                  <a:srgbClr val="66666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58" name="Google Shape;58;p13"/>
              <p:cNvCxnSpPr>
                <a:stCxn id="57" idx="1"/>
                <a:endCxn id="57" idx="3"/>
              </p:cNvCxnSpPr>
              <p:nvPr/>
            </p:nvCxnSpPr>
            <p:spPr>
              <a:xfrm>
                <a:off x="610300" y="1384450"/>
                <a:ext cx="64230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B7B7B7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59" name="Google Shape;59;p13"/>
              <p:cNvSpPr/>
              <p:nvPr/>
            </p:nvSpPr>
            <p:spPr>
              <a:xfrm>
                <a:off x="513621" y="900280"/>
                <a:ext cx="365100" cy="1042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60" name="Google Shape;60;p13"/>
            <p:cNvSpPr/>
            <p:nvPr/>
          </p:nvSpPr>
          <p:spPr>
            <a:xfrm>
              <a:off x="6865292" y="5442399"/>
              <a:ext cx="376500" cy="81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13"/>
          <p:cNvSpPr txBox="1"/>
          <p:nvPr/>
        </p:nvSpPr>
        <p:spPr>
          <a:xfrm>
            <a:off x="429475" y="229575"/>
            <a:ext cx="1407000" cy="7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8D8D8D"/>
                </a:solidFill>
                <a:latin typeface="Sniglet"/>
                <a:ea typeface="Sniglet"/>
                <a:cs typeface="Sniglet"/>
                <a:sym typeface="Sniglet"/>
              </a:rPr>
              <a:t>Name :</a:t>
            </a:r>
            <a:endParaRPr sz="3000">
              <a:solidFill>
                <a:srgbClr val="8D8D8D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3934351" y="6116643"/>
            <a:ext cx="4834128" cy="700811"/>
            <a:chOff x="374158" y="5442399"/>
            <a:chExt cx="6867634" cy="811500"/>
          </a:xfrm>
        </p:grpSpPr>
        <p:grpSp>
          <p:nvGrpSpPr>
            <p:cNvPr id="63" name="Google Shape;63;p13"/>
            <p:cNvGrpSpPr/>
            <p:nvPr/>
          </p:nvGrpSpPr>
          <p:grpSpPr>
            <a:xfrm>
              <a:off x="374158" y="5442408"/>
              <a:ext cx="6724397" cy="811403"/>
              <a:chOff x="513621" y="900280"/>
              <a:chExt cx="6519679" cy="1042800"/>
            </a:xfrm>
          </p:grpSpPr>
          <p:sp>
            <p:nvSpPr>
              <p:cNvPr id="64" name="Google Shape;64;p13"/>
              <p:cNvSpPr/>
              <p:nvPr/>
            </p:nvSpPr>
            <p:spPr>
              <a:xfrm>
                <a:off x="610300" y="940150"/>
                <a:ext cx="6423000" cy="888600"/>
              </a:xfrm>
              <a:prstGeom prst="rect">
                <a:avLst/>
              </a:prstGeom>
              <a:noFill/>
              <a:ln cap="flat" cmpd="sng" w="28575">
                <a:solidFill>
                  <a:srgbClr val="66666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65" name="Google Shape;65;p13"/>
              <p:cNvCxnSpPr>
                <a:stCxn id="64" idx="1"/>
                <a:endCxn id="64" idx="3"/>
              </p:cNvCxnSpPr>
              <p:nvPr/>
            </p:nvCxnSpPr>
            <p:spPr>
              <a:xfrm>
                <a:off x="610300" y="1384450"/>
                <a:ext cx="64230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B7B7B7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6" name="Google Shape;66;p13"/>
              <p:cNvSpPr/>
              <p:nvPr/>
            </p:nvSpPr>
            <p:spPr>
              <a:xfrm>
                <a:off x="513621" y="900280"/>
                <a:ext cx="365100" cy="1042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67" name="Google Shape;67;p13"/>
            <p:cNvSpPr/>
            <p:nvPr/>
          </p:nvSpPr>
          <p:spPr>
            <a:xfrm>
              <a:off x="6865292" y="5442399"/>
              <a:ext cx="376500" cy="81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" name="Google Shape;68;p13"/>
          <p:cNvSpPr txBox="1"/>
          <p:nvPr/>
        </p:nvSpPr>
        <p:spPr>
          <a:xfrm>
            <a:off x="1289925" y="6162400"/>
            <a:ext cx="3177900" cy="6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Sniglet"/>
                <a:ea typeface="Sniglet"/>
                <a:cs typeface="Sniglet"/>
                <a:sym typeface="Sniglet"/>
              </a:rPr>
              <a:t>My animal is a...</a:t>
            </a:r>
            <a:endParaRPr sz="32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69" name="Google Shape;69;p13"/>
          <p:cNvGrpSpPr/>
          <p:nvPr/>
        </p:nvGrpSpPr>
        <p:grpSpPr>
          <a:xfrm>
            <a:off x="3934339" y="6916043"/>
            <a:ext cx="4834128" cy="700811"/>
            <a:chOff x="374158" y="5442399"/>
            <a:chExt cx="6867634" cy="811500"/>
          </a:xfrm>
        </p:grpSpPr>
        <p:grpSp>
          <p:nvGrpSpPr>
            <p:cNvPr id="70" name="Google Shape;70;p13"/>
            <p:cNvGrpSpPr/>
            <p:nvPr/>
          </p:nvGrpSpPr>
          <p:grpSpPr>
            <a:xfrm>
              <a:off x="374158" y="5442408"/>
              <a:ext cx="6724397" cy="811403"/>
              <a:chOff x="513621" y="900280"/>
              <a:chExt cx="6519679" cy="1042800"/>
            </a:xfrm>
          </p:grpSpPr>
          <p:sp>
            <p:nvSpPr>
              <p:cNvPr id="71" name="Google Shape;71;p13"/>
              <p:cNvSpPr/>
              <p:nvPr/>
            </p:nvSpPr>
            <p:spPr>
              <a:xfrm>
                <a:off x="610300" y="940150"/>
                <a:ext cx="6423000" cy="888600"/>
              </a:xfrm>
              <a:prstGeom prst="rect">
                <a:avLst/>
              </a:prstGeom>
              <a:noFill/>
              <a:ln cap="flat" cmpd="sng" w="28575">
                <a:solidFill>
                  <a:srgbClr val="666666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72" name="Google Shape;72;p13"/>
              <p:cNvCxnSpPr>
                <a:stCxn id="71" idx="1"/>
                <a:endCxn id="71" idx="3"/>
              </p:cNvCxnSpPr>
              <p:nvPr/>
            </p:nvCxnSpPr>
            <p:spPr>
              <a:xfrm>
                <a:off x="610300" y="1384450"/>
                <a:ext cx="64230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B7B7B7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73" name="Google Shape;73;p13"/>
              <p:cNvSpPr/>
              <p:nvPr/>
            </p:nvSpPr>
            <p:spPr>
              <a:xfrm>
                <a:off x="513621" y="900280"/>
                <a:ext cx="365100" cy="1042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4" name="Google Shape;74;p13"/>
            <p:cNvSpPr/>
            <p:nvPr/>
          </p:nvSpPr>
          <p:spPr>
            <a:xfrm>
              <a:off x="6865292" y="5442399"/>
              <a:ext cx="376500" cy="81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" name="Google Shape;75;p13"/>
          <p:cNvSpPr txBox="1"/>
          <p:nvPr/>
        </p:nvSpPr>
        <p:spPr>
          <a:xfrm>
            <a:off x="1101200" y="6961500"/>
            <a:ext cx="4649700" cy="6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Sniglet"/>
                <a:ea typeface="Sniglet"/>
                <a:cs typeface="Sniglet"/>
                <a:sym typeface="Sniglet"/>
              </a:rPr>
              <a:t>It stays safe by...</a:t>
            </a:r>
            <a:endParaRPr sz="32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76" name="Google Shape;76;p13"/>
          <p:cNvGrpSpPr/>
          <p:nvPr/>
        </p:nvGrpSpPr>
        <p:grpSpPr>
          <a:xfrm>
            <a:off x="7534275" y="327100"/>
            <a:ext cx="2238300" cy="394500"/>
            <a:chOff x="7534275" y="327100"/>
            <a:chExt cx="2238300" cy="394500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7534275" y="503500"/>
              <a:ext cx="22383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can you find animals in the woods?</a:t>
              </a:r>
              <a:endParaRPr sz="900"/>
            </a:p>
          </p:txBody>
        </p:sp>
        <p:pic>
          <p:nvPicPr>
            <p:cNvPr id="78" name="Google Shape;78;p13"/>
            <p:cNvPicPr preferRelativeResize="0"/>
            <p:nvPr/>
          </p:nvPicPr>
          <p:blipFill rotWithShape="1">
            <a:blip r:embed="rId3">
              <a:alphaModFix/>
            </a:blip>
            <a:srcRect b="308" l="0" r="0" t="298"/>
            <a:stretch/>
          </p:blipFill>
          <p:spPr>
            <a:xfrm>
              <a:off x="7857763" y="32710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