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F4650-FBFB-4C42-8017-219FCF0FF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D8648F9-4FEA-F77A-77F0-C1283A0225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8648F9-4FEA-F77A-77F0-C1283A0225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7041E7E-F2F4-0074-BCF6-299AB4CF8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ACB0225-6CE9-DAEE-33F2-3EC3D44400F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Google Shape;934;p13">
            <a:extLst>
              <a:ext uri="{FF2B5EF4-FFF2-40B4-BE49-F238E27FC236}">
                <a16:creationId xmlns:a16="http://schemas.microsoft.com/office/drawing/2014/main" id="{C5CE51D8-419B-077B-0CCD-676877503C16}"/>
              </a:ext>
            </a:extLst>
          </p:cNvPr>
          <p:cNvSpPr/>
          <p:nvPr/>
        </p:nvSpPr>
        <p:spPr>
          <a:xfrm>
            <a:off x="1308127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935;p13">
            <a:extLst>
              <a:ext uri="{FF2B5EF4-FFF2-40B4-BE49-F238E27FC236}">
                <a16:creationId xmlns:a16="http://schemas.microsoft.com/office/drawing/2014/main" id="{E038CAE4-8283-96DC-74E3-FCE03E6F9D25}"/>
              </a:ext>
            </a:extLst>
          </p:cNvPr>
          <p:cNvSpPr/>
          <p:nvPr/>
        </p:nvSpPr>
        <p:spPr>
          <a:xfrm>
            <a:off x="781967" y="1877145"/>
            <a:ext cx="1067268" cy="1067268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936;p13">
            <a:extLst>
              <a:ext uri="{FF2B5EF4-FFF2-40B4-BE49-F238E27FC236}">
                <a16:creationId xmlns:a16="http://schemas.microsoft.com/office/drawing/2014/main" id="{09CEC0FA-AA35-F122-8579-45AB41BB3D5F}"/>
              </a:ext>
            </a:extLst>
          </p:cNvPr>
          <p:cNvSpPr txBox="1"/>
          <p:nvPr/>
        </p:nvSpPr>
        <p:spPr>
          <a:xfrm>
            <a:off x="1908467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8" name="Google Shape;937;p13">
            <a:extLst>
              <a:ext uri="{FF2B5EF4-FFF2-40B4-BE49-F238E27FC236}">
                <a16:creationId xmlns:a16="http://schemas.microsoft.com/office/drawing/2014/main" id="{AC145220-AE24-196C-F3B2-5530EA19B7EE}"/>
              </a:ext>
            </a:extLst>
          </p:cNvPr>
          <p:cNvSpPr txBox="1"/>
          <p:nvPr/>
        </p:nvSpPr>
        <p:spPr>
          <a:xfrm>
            <a:off x="1908467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2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" name="Google Shape;938;p13">
            <a:extLst>
              <a:ext uri="{FF2B5EF4-FFF2-40B4-BE49-F238E27FC236}">
                <a16:creationId xmlns:a16="http://schemas.microsoft.com/office/drawing/2014/main" id="{596C7354-869B-A40D-8D13-241E63928522}"/>
              </a:ext>
            </a:extLst>
          </p:cNvPr>
          <p:cNvSpPr/>
          <p:nvPr/>
        </p:nvSpPr>
        <p:spPr>
          <a:xfrm>
            <a:off x="626323" y="2255134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0" name="Google Shape;939;p13">
            <a:extLst>
              <a:ext uri="{FF2B5EF4-FFF2-40B4-BE49-F238E27FC236}">
                <a16:creationId xmlns:a16="http://schemas.microsoft.com/office/drawing/2014/main" id="{A192CA78-20FE-2AA9-62BE-301C7F9CC0F8}"/>
              </a:ext>
            </a:extLst>
          </p:cNvPr>
          <p:cNvCxnSpPr>
            <a:stCxn id="6" idx="3"/>
          </p:cNvCxnSpPr>
          <p:nvPr/>
        </p:nvCxnSpPr>
        <p:spPr>
          <a:xfrm>
            <a:off x="1849231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C96A86-CE8B-B137-C25A-580776CC8F23}"/>
              </a:ext>
            </a:extLst>
          </p:cNvPr>
          <p:cNvGrpSpPr/>
          <p:nvPr/>
        </p:nvGrpSpPr>
        <p:grpSpPr>
          <a:xfrm>
            <a:off x="1127547" y="2204647"/>
            <a:ext cx="376105" cy="412264"/>
            <a:chOff x="994105" y="2461399"/>
            <a:chExt cx="391443" cy="429076"/>
          </a:xfrm>
        </p:grpSpPr>
        <p:sp>
          <p:nvSpPr>
            <p:cNvPr id="86" name="Google Shape;941;p13">
              <a:extLst>
                <a:ext uri="{FF2B5EF4-FFF2-40B4-BE49-F238E27FC236}">
                  <a16:creationId xmlns:a16="http://schemas.microsoft.com/office/drawing/2014/main" id="{6FBD87F1-FF69-74C0-7D15-FF0926D834A4}"/>
                </a:ext>
              </a:extLst>
            </p:cNvPr>
            <p:cNvSpPr/>
            <p:nvPr/>
          </p:nvSpPr>
          <p:spPr>
            <a:xfrm>
              <a:off x="1084437" y="2555495"/>
              <a:ext cx="207014" cy="334980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7" name="Google Shape;942;p13">
              <a:extLst>
                <a:ext uri="{FF2B5EF4-FFF2-40B4-BE49-F238E27FC236}">
                  <a16:creationId xmlns:a16="http://schemas.microsoft.com/office/drawing/2014/main" id="{59D5567B-255A-0BC0-A002-6FE8969B81F1}"/>
                </a:ext>
              </a:extLst>
            </p:cNvPr>
            <p:cNvSpPr/>
            <p:nvPr/>
          </p:nvSpPr>
          <p:spPr>
            <a:xfrm>
              <a:off x="1140897" y="2788851"/>
              <a:ext cx="94097" cy="26348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8" name="Google Shape;943;p13">
              <a:extLst>
                <a:ext uri="{FF2B5EF4-FFF2-40B4-BE49-F238E27FC236}">
                  <a16:creationId xmlns:a16="http://schemas.microsoft.com/office/drawing/2014/main" id="{88DDF61A-5DB6-5459-C2B1-DC3D8327221F}"/>
                </a:ext>
              </a:extLst>
            </p:cNvPr>
            <p:cNvSpPr/>
            <p:nvPr/>
          </p:nvSpPr>
          <p:spPr>
            <a:xfrm>
              <a:off x="1182297" y="2461399"/>
              <a:ext cx="11292" cy="48931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9" name="Google Shape;944;p13">
              <a:extLst>
                <a:ext uri="{FF2B5EF4-FFF2-40B4-BE49-F238E27FC236}">
                  <a16:creationId xmlns:a16="http://schemas.microsoft.com/office/drawing/2014/main" id="{EE87DA23-4949-A067-8A5A-204A19F1E986}"/>
                </a:ext>
              </a:extLst>
            </p:cNvPr>
            <p:cNvSpPr/>
            <p:nvPr/>
          </p:nvSpPr>
          <p:spPr>
            <a:xfrm>
              <a:off x="1058091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0" name="Google Shape;945;p13">
              <a:extLst>
                <a:ext uri="{FF2B5EF4-FFF2-40B4-BE49-F238E27FC236}">
                  <a16:creationId xmlns:a16="http://schemas.microsoft.com/office/drawing/2014/main" id="{8B464673-208E-15CD-4638-2937601E53C1}"/>
                </a:ext>
              </a:extLst>
            </p:cNvPr>
            <p:cNvSpPr/>
            <p:nvPr/>
          </p:nvSpPr>
          <p:spPr>
            <a:xfrm>
              <a:off x="994105" y="2619479"/>
              <a:ext cx="45166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1" name="Google Shape;946;p13">
              <a:extLst>
                <a:ext uri="{FF2B5EF4-FFF2-40B4-BE49-F238E27FC236}">
                  <a16:creationId xmlns:a16="http://schemas.microsoft.com/office/drawing/2014/main" id="{3D4C0E59-9C90-3DBA-5CE3-EFF5110B3DA6}"/>
                </a:ext>
              </a:extLst>
            </p:cNvPr>
            <p:cNvSpPr/>
            <p:nvPr/>
          </p:nvSpPr>
          <p:spPr>
            <a:xfrm>
              <a:off x="101292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2" name="Google Shape;947;p13">
              <a:extLst>
                <a:ext uri="{FF2B5EF4-FFF2-40B4-BE49-F238E27FC236}">
                  <a16:creationId xmlns:a16="http://schemas.microsoft.com/office/drawing/2014/main" id="{92D7B7A5-0BE0-88A9-B229-FC340B05FA69}"/>
                </a:ext>
              </a:extLst>
            </p:cNvPr>
            <p:cNvSpPr/>
            <p:nvPr/>
          </p:nvSpPr>
          <p:spPr>
            <a:xfrm>
              <a:off x="1317796" y="2732393"/>
              <a:ext cx="45166" cy="3011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3" name="Google Shape;948;p13">
              <a:extLst>
                <a:ext uri="{FF2B5EF4-FFF2-40B4-BE49-F238E27FC236}">
                  <a16:creationId xmlns:a16="http://schemas.microsoft.com/office/drawing/2014/main" id="{DC134977-89C2-100F-64FC-17C6843D9D99}"/>
                </a:ext>
              </a:extLst>
            </p:cNvPr>
            <p:cNvSpPr/>
            <p:nvPr/>
          </p:nvSpPr>
          <p:spPr>
            <a:xfrm>
              <a:off x="1336616" y="2619479"/>
              <a:ext cx="48932" cy="22584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94" name="Google Shape;949;p13">
              <a:extLst>
                <a:ext uri="{FF2B5EF4-FFF2-40B4-BE49-F238E27FC236}">
                  <a16:creationId xmlns:a16="http://schemas.microsoft.com/office/drawing/2014/main" id="{CF8828A7-8CBC-A7DC-A0F2-C3ECA8CDAC2D}"/>
                </a:ext>
              </a:extLst>
            </p:cNvPr>
            <p:cNvSpPr/>
            <p:nvPr/>
          </p:nvSpPr>
          <p:spPr>
            <a:xfrm>
              <a:off x="1283922" y="2506564"/>
              <a:ext cx="33877" cy="41403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12" name="Google Shape;950;p13">
            <a:extLst>
              <a:ext uri="{FF2B5EF4-FFF2-40B4-BE49-F238E27FC236}">
                <a16:creationId xmlns:a16="http://schemas.microsoft.com/office/drawing/2014/main" id="{6EF1537A-1BCB-6198-4ED1-520578AE36A2}"/>
              </a:ext>
            </a:extLst>
          </p:cNvPr>
          <p:cNvSpPr/>
          <p:nvPr/>
        </p:nvSpPr>
        <p:spPr>
          <a:xfrm>
            <a:off x="5034023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3" name="Google Shape;951;p13">
            <a:extLst>
              <a:ext uri="{FF2B5EF4-FFF2-40B4-BE49-F238E27FC236}">
                <a16:creationId xmlns:a16="http://schemas.microsoft.com/office/drawing/2014/main" id="{14FCC01A-35C7-0309-B3EF-B69030EC36EC}"/>
              </a:ext>
            </a:extLst>
          </p:cNvPr>
          <p:cNvSpPr/>
          <p:nvPr/>
        </p:nvSpPr>
        <p:spPr>
          <a:xfrm>
            <a:off x="4507862" y="1877145"/>
            <a:ext cx="1067268" cy="1067268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952;p13">
            <a:extLst>
              <a:ext uri="{FF2B5EF4-FFF2-40B4-BE49-F238E27FC236}">
                <a16:creationId xmlns:a16="http://schemas.microsoft.com/office/drawing/2014/main" id="{3294EFDB-34EB-E751-8D1C-6FAC51F1DC90}"/>
              </a:ext>
            </a:extLst>
          </p:cNvPr>
          <p:cNvSpPr txBox="1"/>
          <p:nvPr/>
        </p:nvSpPr>
        <p:spPr>
          <a:xfrm>
            <a:off x="5634362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5" name="Google Shape;953;p13">
            <a:extLst>
              <a:ext uri="{FF2B5EF4-FFF2-40B4-BE49-F238E27FC236}">
                <a16:creationId xmlns:a16="http://schemas.microsoft.com/office/drawing/2014/main" id="{34755538-6576-4FB9-15D0-C766C73BF0EE}"/>
              </a:ext>
            </a:extLst>
          </p:cNvPr>
          <p:cNvSpPr txBox="1"/>
          <p:nvPr/>
        </p:nvSpPr>
        <p:spPr>
          <a:xfrm>
            <a:off x="5634362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1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6" name="Google Shape;954;p13">
            <a:extLst>
              <a:ext uri="{FF2B5EF4-FFF2-40B4-BE49-F238E27FC236}">
                <a16:creationId xmlns:a16="http://schemas.microsoft.com/office/drawing/2014/main" id="{B7E696B6-D643-E53C-DF8B-BC4EB78F0A3B}"/>
              </a:ext>
            </a:extLst>
          </p:cNvPr>
          <p:cNvSpPr/>
          <p:nvPr/>
        </p:nvSpPr>
        <p:spPr>
          <a:xfrm>
            <a:off x="4352217" y="2255134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02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7" name="Google Shape;955;p13">
            <a:extLst>
              <a:ext uri="{FF2B5EF4-FFF2-40B4-BE49-F238E27FC236}">
                <a16:creationId xmlns:a16="http://schemas.microsoft.com/office/drawing/2014/main" id="{A7DEC162-C32A-5F8B-EF58-EFA6241FFDAE}"/>
              </a:ext>
            </a:extLst>
          </p:cNvPr>
          <p:cNvCxnSpPr>
            <a:stCxn id="13" idx="3"/>
          </p:cNvCxnSpPr>
          <p:nvPr/>
        </p:nvCxnSpPr>
        <p:spPr>
          <a:xfrm>
            <a:off x="5575127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956;p13">
            <a:extLst>
              <a:ext uri="{FF2B5EF4-FFF2-40B4-BE49-F238E27FC236}">
                <a16:creationId xmlns:a16="http://schemas.microsoft.com/office/drawing/2014/main" id="{97680053-3D8B-F883-96ED-3DD95B89C783}"/>
              </a:ext>
            </a:extLst>
          </p:cNvPr>
          <p:cNvSpPr/>
          <p:nvPr/>
        </p:nvSpPr>
        <p:spPr>
          <a:xfrm>
            <a:off x="8759918" y="1877145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957;p13">
            <a:extLst>
              <a:ext uri="{FF2B5EF4-FFF2-40B4-BE49-F238E27FC236}">
                <a16:creationId xmlns:a16="http://schemas.microsoft.com/office/drawing/2014/main" id="{C3F54929-BD87-F735-FB24-552DE7E9F5F0}"/>
              </a:ext>
            </a:extLst>
          </p:cNvPr>
          <p:cNvSpPr/>
          <p:nvPr/>
        </p:nvSpPr>
        <p:spPr>
          <a:xfrm>
            <a:off x="8233757" y="1877145"/>
            <a:ext cx="1067268" cy="1067268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0" name="Google Shape;958;p13">
            <a:extLst>
              <a:ext uri="{FF2B5EF4-FFF2-40B4-BE49-F238E27FC236}">
                <a16:creationId xmlns:a16="http://schemas.microsoft.com/office/drawing/2014/main" id="{EBD27FBC-8B50-607E-78A1-402BC864A98E}"/>
              </a:ext>
            </a:extLst>
          </p:cNvPr>
          <p:cNvSpPr txBox="1"/>
          <p:nvPr/>
        </p:nvSpPr>
        <p:spPr>
          <a:xfrm>
            <a:off x="9360258" y="247685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959;p13">
            <a:extLst>
              <a:ext uri="{FF2B5EF4-FFF2-40B4-BE49-F238E27FC236}">
                <a16:creationId xmlns:a16="http://schemas.microsoft.com/office/drawing/2014/main" id="{CFE18598-9D5A-E880-A8A8-D66251762720}"/>
              </a:ext>
            </a:extLst>
          </p:cNvPr>
          <p:cNvSpPr txBox="1"/>
          <p:nvPr/>
        </p:nvSpPr>
        <p:spPr>
          <a:xfrm>
            <a:off x="9360258" y="213980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2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2" name="Google Shape;960;p13">
            <a:extLst>
              <a:ext uri="{FF2B5EF4-FFF2-40B4-BE49-F238E27FC236}">
                <a16:creationId xmlns:a16="http://schemas.microsoft.com/office/drawing/2014/main" id="{8F2AB731-11C4-2889-96E4-3631C38C8171}"/>
              </a:ext>
            </a:extLst>
          </p:cNvPr>
          <p:cNvSpPr/>
          <p:nvPr/>
        </p:nvSpPr>
        <p:spPr>
          <a:xfrm>
            <a:off x="8078113" y="2255134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03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3" name="Google Shape;961;p13">
            <a:extLst>
              <a:ext uri="{FF2B5EF4-FFF2-40B4-BE49-F238E27FC236}">
                <a16:creationId xmlns:a16="http://schemas.microsoft.com/office/drawing/2014/main" id="{5062B8B6-2B29-7605-1054-190A3117878F}"/>
              </a:ext>
            </a:extLst>
          </p:cNvPr>
          <p:cNvCxnSpPr>
            <a:stCxn id="19" idx="3"/>
          </p:cNvCxnSpPr>
          <p:nvPr/>
        </p:nvCxnSpPr>
        <p:spPr>
          <a:xfrm>
            <a:off x="9301021" y="2410778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4B54729-D79F-5949-8D6E-63C22BD8D173}"/>
              </a:ext>
            </a:extLst>
          </p:cNvPr>
          <p:cNvGrpSpPr/>
          <p:nvPr/>
        </p:nvGrpSpPr>
        <p:grpSpPr>
          <a:xfrm>
            <a:off x="8586573" y="2228154"/>
            <a:ext cx="361638" cy="365252"/>
            <a:chOff x="8757315" y="2485864"/>
            <a:chExt cx="376386" cy="380147"/>
          </a:xfrm>
        </p:grpSpPr>
        <p:sp>
          <p:nvSpPr>
            <p:cNvPr id="83" name="Google Shape;963;p13">
              <a:extLst>
                <a:ext uri="{FF2B5EF4-FFF2-40B4-BE49-F238E27FC236}">
                  <a16:creationId xmlns:a16="http://schemas.microsoft.com/office/drawing/2014/main" id="{47AD54BC-A98E-6386-DF89-0A63AFE17830}"/>
                </a:ext>
              </a:extLst>
            </p:cNvPr>
            <p:cNvSpPr/>
            <p:nvPr/>
          </p:nvSpPr>
          <p:spPr>
            <a:xfrm>
              <a:off x="8757315" y="2485864"/>
              <a:ext cx="293581" cy="297343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4" name="Google Shape;964;p13">
              <a:extLst>
                <a:ext uri="{FF2B5EF4-FFF2-40B4-BE49-F238E27FC236}">
                  <a16:creationId xmlns:a16="http://schemas.microsoft.com/office/drawing/2014/main" id="{CAED9290-8BC8-5B3E-4E7C-44C8C1E3599B}"/>
                </a:ext>
              </a:extLst>
            </p:cNvPr>
            <p:cNvSpPr/>
            <p:nvPr/>
          </p:nvSpPr>
          <p:spPr>
            <a:xfrm>
              <a:off x="8983148" y="2711693"/>
              <a:ext cx="150553" cy="154318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5" name="Google Shape;965;p13">
              <a:extLst>
                <a:ext uri="{FF2B5EF4-FFF2-40B4-BE49-F238E27FC236}">
                  <a16:creationId xmlns:a16="http://schemas.microsoft.com/office/drawing/2014/main" id="{88C97622-86B3-C517-32AE-FBF7B7016A9E}"/>
                </a:ext>
              </a:extLst>
            </p:cNvPr>
            <p:cNvSpPr/>
            <p:nvPr/>
          </p:nvSpPr>
          <p:spPr>
            <a:xfrm>
              <a:off x="8806244" y="2534793"/>
              <a:ext cx="105388" cy="105386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D9F264D-9EC2-E4CD-B1F5-C5E1B873C5A5}"/>
              </a:ext>
            </a:extLst>
          </p:cNvPr>
          <p:cNvGrpSpPr/>
          <p:nvPr/>
        </p:nvGrpSpPr>
        <p:grpSpPr>
          <a:xfrm>
            <a:off x="4819029" y="2241774"/>
            <a:ext cx="444931" cy="338010"/>
            <a:chOff x="4836129" y="2500040"/>
            <a:chExt cx="463076" cy="351794"/>
          </a:xfrm>
        </p:grpSpPr>
        <p:sp>
          <p:nvSpPr>
            <p:cNvPr id="75" name="Google Shape;967;p13">
              <a:extLst>
                <a:ext uri="{FF2B5EF4-FFF2-40B4-BE49-F238E27FC236}">
                  <a16:creationId xmlns:a16="http://schemas.microsoft.com/office/drawing/2014/main" id="{533D5DF4-F944-DB90-7EC8-FF222D405602}"/>
                </a:ext>
              </a:extLst>
            </p:cNvPr>
            <p:cNvSpPr/>
            <p:nvPr/>
          </p:nvSpPr>
          <p:spPr>
            <a:xfrm>
              <a:off x="4986897" y="2500040"/>
              <a:ext cx="157949" cy="53848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6" name="Google Shape;968;p13">
              <a:extLst>
                <a:ext uri="{FF2B5EF4-FFF2-40B4-BE49-F238E27FC236}">
                  <a16:creationId xmlns:a16="http://schemas.microsoft.com/office/drawing/2014/main" id="{90C54816-60E8-CF11-473A-504A7EB3AFDB}"/>
                </a:ext>
              </a:extLst>
            </p:cNvPr>
            <p:cNvSpPr/>
            <p:nvPr/>
          </p:nvSpPr>
          <p:spPr>
            <a:xfrm>
              <a:off x="4854078" y="2679527"/>
              <a:ext cx="423588" cy="172307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7" name="Google Shape;969;p13">
              <a:extLst>
                <a:ext uri="{FF2B5EF4-FFF2-40B4-BE49-F238E27FC236}">
                  <a16:creationId xmlns:a16="http://schemas.microsoft.com/office/drawing/2014/main" id="{92166B1D-AD49-807B-D35A-1CC3775592AA}"/>
                </a:ext>
              </a:extLst>
            </p:cNvPr>
            <p:cNvSpPr/>
            <p:nvPr/>
          </p:nvSpPr>
          <p:spPr>
            <a:xfrm>
              <a:off x="4836129" y="2539527"/>
              <a:ext cx="463076" cy="193846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8" name="Google Shape;970;p13">
              <a:extLst>
                <a:ext uri="{FF2B5EF4-FFF2-40B4-BE49-F238E27FC236}">
                  <a16:creationId xmlns:a16="http://schemas.microsoft.com/office/drawing/2014/main" id="{90534255-D294-4AAF-7557-D09FB883D0CB}"/>
                </a:ext>
              </a:extLst>
            </p:cNvPr>
            <p:cNvSpPr/>
            <p:nvPr/>
          </p:nvSpPr>
          <p:spPr>
            <a:xfrm>
              <a:off x="5058693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9" name="Google Shape;971;p13">
              <a:extLst>
                <a:ext uri="{FF2B5EF4-FFF2-40B4-BE49-F238E27FC236}">
                  <a16:creationId xmlns:a16="http://schemas.microsoft.com/office/drawing/2014/main" id="{0BF49290-D2F7-AB07-2322-851A636FB14C}"/>
                </a:ext>
              </a:extLst>
            </p:cNvPr>
            <p:cNvSpPr/>
            <p:nvPr/>
          </p:nvSpPr>
          <p:spPr>
            <a:xfrm>
              <a:off x="4854078" y="2679527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0" name="Google Shape;972;p13">
              <a:extLst>
                <a:ext uri="{FF2B5EF4-FFF2-40B4-BE49-F238E27FC236}">
                  <a16:creationId xmlns:a16="http://schemas.microsoft.com/office/drawing/2014/main" id="{70536CD1-3244-D913-3BC8-BFA334E5BF9F}"/>
                </a:ext>
              </a:extLst>
            </p:cNvPr>
            <p:cNvSpPr/>
            <p:nvPr/>
          </p:nvSpPr>
          <p:spPr>
            <a:xfrm>
              <a:off x="4976129" y="2701066"/>
              <a:ext cx="96925" cy="32309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1" name="Google Shape;973;p13">
              <a:extLst>
                <a:ext uri="{FF2B5EF4-FFF2-40B4-BE49-F238E27FC236}">
                  <a16:creationId xmlns:a16="http://schemas.microsoft.com/office/drawing/2014/main" id="{E10CAF02-BF71-5FF1-6F73-95320AF77918}"/>
                </a:ext>
              </a:extLst>
            </p:cNvPr>
            <p:cNvSpPr/>
            <p:nvPr/>
          </p:nvSpPr>
          <p:spPr>
            <a:xfrm>
              <a:off x="5180743" y="2679527"/>
              <a:ext cx="100513" cy="32309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82" name="Google Shape;974;p13">
              <a:extLst>
                <a:ext uri="{FF2B5EF4-FFF2-40B4-BE49-F238E27FC236}">
                  <a16:creationId xmlns:a16="http://schemas.microsoft.com/office/drawing/2014/main" id="{AC166BCE-618F-C8D0-45CF-ED7C7B327043}"/>
                </a:ext>
              </a:extLst>
            </p:cNvPr>
            <p:cNvSpPr/>
            <p:nvPr/>
          </p:nvSpPr>
          <p:spPr>
            <a:xfrm>
              <a:off x="4936642" y="2665168"/>
              <a:ext cx="57436" cy="89744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" name="Google Shape;975;p13">
            <a:extLst>
              <a:ext uri="{FF2B5EF4-FFF2-40B4-BE49-F238E27FC236}">
                <a16:creationId xmlns:a16="http://schemas.microsoft.com/office/drawing/2014/main" id="{F3EDF680-2CA1-843A-8FF9-31B1C887B588}"/>
              </a:ext>
            </a:extLst>
          </p:cNvPr>
          <p:cNvSpPr/>
          <p:nvPr/>
        </p:nvSpPr>
        <p:spPr>
          <a:xfrm>
            <a:off x="1308127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" name="Google Shape;976;p13">
            <a:extLst>
              <a:ext uri="{FF2B5EF4-FFF2-40B4-BE49-F238E27FC236}">
                <a16:creationId xmlns:a16="http://schemas.microsoft.com/office/drawing/2014/main" id="{701DAFCF-7A7D-12FD-4639-B05C1D67F19C}"/>
              </a:ext>
            </a:extLst>
          </p:cNvPr>
          <p:cNvSpPr/>
          <p:nvPr/>
        </p:nvSpPr>
        <p:spPr>
          <a:xfrm>
            <a:off x="781967" y="3926384"/>
            <a:ext cx="1067268" cy="1067268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8" name="Google Shape;977;p13">
            <a:extLst>
              <a:ext uri="{FF2B5EF4-FFF2-40B4-BE49-F238E27FC236}">
                <a16:creationId xmlns:a16="http://schemas.microsoft.com/office/drawing/2014/main" id="{37D96181-B4C1-F205-1229-2F39B80A8F83}"/>
              </a:ext>
            </a:extLst>
          </p:cNvPr>
          <p:cNvSpPr txBox="1"/>
          <p:nvPr/>
        </p:nvSpPr>
        <p:spPr>
          <a:xfrm>
            <a:off x="1908467" y="452609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9" name="Google Shape;978;p13">
            <a:extLst>
              <a:ext uri="{FF2B5EF4-FFF2-40B4-BE49-F238E27FC236}">
                <a16:creationId xmlns:a16="http://schemas.microsoft.com/office/drawing/2014/main" id="{3513DBF7-4D5B-CD64-69C3-E91F567613CA}"/>
              </a:ext>
            </a:extLst>
          </p:cNvPr>
          <p:cNvSpPr txBox="1"/>
          <p:nvPr/>
        </p:nvSpPr>
        <p:spPr>
          <a:xfrm>
            <a:off x="1908467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3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Google Shape;979;p13">
            <a:extLst>
              <a:ext uri="{FF2B5EF4-FFF2-40B4-BE49-F238E27FC236}">
                <a16:creationId xmlns:a16="http://schemas.microsoft.com/office/drawing/2014/main" id="{DCA49AE1-4CD5-921C-2E52-21244F9CB83E}"/>
              </a:ext>
            </a:extLst>
          </p:cNvPr>
          <p:cNvSpPr/>
          <p:nvPr/>
        </p:nvSpPr>
        <p:spPr>
          <a:xfrm>
            <a:off x="626323" y="4304373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  <a:sym typeface="Trebuchet MS"/>
              </a:rPr>
              <a:t>04</a:t>
            </a:r>
            <a:endParaRPr sz="14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31" name="Google Shape;980;p13">
            <a:extLst>
              <a:ext uri="{FF2B5EF4-FFF2-40B4-BE49-F238E27FC236}">
                <a16:creationId xmlns:a16="http://schemas.microsoft.com/office/drawing/2014/main" id="{6210C202-C915-0961-71B4-D23D135F00A7}"/>
              </a:ext>
            </a:extLst>
          </p:cNvPr>
          <p:cNvCxnSpPr>
            <a:stCxn id="27" idx="3"/>
          </p:cNvCxnSpPr>
          <p:nvPr/>
        </p:nvCxnSpPr>
        <p:spPr>
          <a:xfrm>
            <a:off x="1849231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" name="Google Shape;981;p13">
            <a:extLst>
              <a:ext uri="{FF2B5EF4-FFF2-40B4-BE49-F238E27FC236}">
                <a16:creationId xmlns:a16="http://schemas.microsoft.com/office/drawing/2014/main" id="{69E3D131-E0BA-B703-58DE-88031E090DB4}"/>
              </a:ext>
            </a:extLst>
          </p:cNvPr>
          <p:cNvSpPr/>
          <p:nvPr/>
        </p:nvSpPr>
        <p:spPr>
          <a:xfrm>
            <a:off x="5034023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3" name="Google Shape;982;p13">
            <a:extLst>
              <a:ext uri="{FF2B5EF4-FFF2-40B4-BE49-F238E27FC236}">
                <a16:creationId xmlns:a16="http://schemas.microsoft.com/office/drawing/2014/main" id="{EB18B628-05F7-78FC-A1DD-FA4B55604603}"/>
              </a:ext>
            </a:extLst>
          </p:cNvPr>
          <p:cNvSpPr/>
          <p:nvPr/>
        </p:nvSpPr>
        <p:spPr>
          <a:xfrm>
            <a:off x="4507862" y="3926384"/>
            <a:ext cx="1067268" cy="1067268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4" name="Google Shape;983;p13">
            <a:extLst>
              <a:ext uri="{FF2B5EF4-FFF2-40B4-BE49-F238E27FC236}">
                <a16:creationId xmlns:a16="http://schemas.microsoft.com/office/drawing/2014/main" id="{121B772D-4BF0-FF10-1A08-294361AED33E}"/>
              </a:ext>
            </a:extLst>
          </p:cNvPr>
          <p:cNvSpPr txBox="1"/>
          <p:nvPr/>
        </p:nvSpPr>
        <p:spPr>
          <a:xfrm>
            <a:off x="5634362" y="4526094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5" name="Google Shape;984;p13">
            <a:extLst>
              <a:ext uri="{FF2B5EF4-FFF2-40B4-BE49-F238E27FC236}">
                <a16:creationId xmlns:a16="http://schemas.microsoft.com/office/drawing/2014/main" id="{CCB691CE-7269-3462-17A9-1E93CBCFA65E}"/>
              </a:ext>
            </a:extLst>
          </p:cNvPr>
          <p:cNvSpPr txBox="1"/>
          <p:nvPr/>
        </p:nvSpPr>
        <p:spPr>
          <a:xfrm>
            <a:off x="5634362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4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6" name="Google Shape;985;p13">
            <a:extLst>
              <a:ext uri="{FF2B5EF4-FFF2-40B4-BE49-F238E27FC236}">
                <a16:creationId xmlns:a16="http://schemas.microsoft.com/office/drawing/2014/main" id="{55169CFF-7320-5290-C8D8-02E12ADA4542}"/>
              </a:ext>
            </a:extLst>
          </p:cNvPr>
          <p:cNvSpPr/>
          <p:nvPr/>
        </p:nvSpPr>
        <p:spPr>
          <a:xfrm>
            <a:off x="4352217" y="4304373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05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7" name="Google Shape;986;p13">
            <a:extLst>
              <a:ext uri="{FF2B5EF4-FFF2-40B4-BE49-F238E27FC236}">
                <a16:creationId xmlns:a16="http://schemas.microsoft.com/office/drawing/2014/main" id="{F5AC3B7B-F837-42C2-36EE-E45F9F032411}"/>
              </a:ext>
            </a:extLst>
          </p:cNvPr>
          <p:cNvCxnSpPr>
            <a:stCxn id="33" idx="3"/>
          </p:cNvCxnSpPr>
          <p:nvPr/>
        </p:nvCxnSpPr>
        <p:spPr>
          <a:xfrm>
            <a:off x="5575127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987;p13">
            <a:extLst>
              <a:ext uri="{FF2B5EF4-FFF2-40B4-BE49-F238E27FC236}">
                <a16:creationId xmlns:a16="http://schemas.microsoft.com/office/drawing/2014/main" id="{4093EDD0-9992-4B7B-CD69-3CBAC3518CD7}"/>
              </a:ext>
            </a:extLst>
          </p:cNvPr>
          <p:cNvSpPr/>
          <p:nvPr/>
        </p:nvSpPr>
        <p:spPr>
          <a:xfrm>
            <a:off x="8759918" y="3926384"/>
            <a:ext cx="2690402" cy="1067268"/>
          </a:xfrm>
          <a:custGeom>
            <a:avLst/>
            <a:gdLst/>
            <a:ahLst/>
            <a:cxnLst/>
            <a:rect l="l" t="t" r="r" b="b"/>
            <a:pathLst>
              <a:path w="2963119" h="1111170" extrusionOk="0">
                <a:moveTo>
                  <a:pt x="77225" y="0"/>
                </a:moveTo>
                <a:lnTo>
                  <a:pt x="2407534" y="0"/>
                </a:lnTo>
                <a:cubicBezTo>
                  <a:pt x="2714375" y="0"/>
                  <a:pt x="2963119" y="248744"/>
                  <a:pt x="2963119" y="555585"/>
                </a:cubicBezTo>
                <a:cubicBezTo>
                  <a:pt x="2963119" y="862426"/>
                  <a:pt x="2714375" y="1111170"/>
                  <a:pt x="2407534" y="1111170"/>
                </a:cubicBezTo>
                <a:lnTo>
                  <a:pt x="77225" y="1111170"/>
                </a:lnTo>
                <a:lnTo>
                  <a:pt x="0" y="1103385"/>
                </a:lnTo>
                <a:lnTo>
                  <a:pt x="0" y="77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9" name="Google Shape;988;p13">
            <a:extLst>
              <a:ext uri="{FF2B5EF4-FFF2-40B4-BE49-F238E27FC236}">
                <a16:creationId xmlns:a16="http://schemas.microsoft.com/office/drawing/2014/main" id="{00A602F4-49E8-3AD1-DD4E-81BDF47427DD}"/>
              </a:ext>
            </a:extLst>
          </p:cNvPr>
          <p:cNvSpPr/>
          <p:nvPr/>
        </p:nvSpPr>
        <p:spPr>
          <a:xfrm>
            <a:off x="8233757" y="3926384"/>
            <a:ext cx="1067268" cy="1067268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3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0" name="Google Shape;989;p13">
            <a:extLst>
              <a:ext uri="{FF2B5EF4-FFF2-40B4-BE49-F238E27FC236}">
                <a16:creationId xmlns:a16="http://schemas.microsoft.com/office/drawing/2014/main" id="{E07AEFAF-5859-AC1C-9B71-FFF306D8426A}"/>
              </a:ext>
            </a:extLst>
          </p:cNvPr>
          <p:cNvSpPr txBox="1"/>
          <p:nvPr/>
        </p:nvSpPr>
        <p:spPr>
          <a:xfrm>
            <a:off x="9360258" y="4526093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4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41" name="Google Shape;990;p13">
            <a:extLst>
              <a:ext uri="{FF2B5EF4-FFF2-40B4-BE49-F238E27FC236}">
                <a16:creationId xmlns:a16="http://schemas.microsoft.com/office/drawing/2014/main" id="{A56B39E9-7E76-212E-9EBA-773B0CAD798C}"/>
              </a:ext>
            </a:extLst>
          </p:cNvPr>
          <p:cNvSpPr txBox="1"/>
          <p:nvPr/>
        </p:nvSpPr>
        <p:spPr>
          <a:xfrm>
            <a:off x="9360258" y="4189049"/>
            <a:ext cx="173803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accent5"/>
              </a:buClr>
              <a:buSzPts val="1400"/>
            </a:pPr>
            <a:r>
              <a:rPr lang="en-US" sz="14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2" name="Google Shape;991;p13">
            <a:extLst>
              <a:ext uri="{FF2B5EF4-FFF2-40B4-BE49-F238E27FC236}">
                <a16:creationId xmlns:a16="http://schemas.microsoft.com/office/drawing/2014/main" id="{4BAD6F57-37CF-6B70-0092-06959C99B6B8}"/>
              </a:ext>
            </a:extLst>
          </p:cNvPr>
          <p:cNvSpPr/>
          <p:nvPr/>
        </p:nvSpPr>
        <p:spPr>
          <a:xfrm>
            <a:off x="8078113" y="4304373"/>
            <a:ext cx="333522" cy="333522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06</a:t>
            </a:r>
            <a:endParaRPr sz="14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3" name="Google Shape;992;p13">
            <a:extLst>
              <a:ext uri="{FF2B5EF4-FFF2-40B4-BE49-F238E27FC236}">
                <a16:creationId xmlns:a16="http://schemas.microsoft.com/office/drawing/2014/main" id="{240B9DB0-EF48-7D53-3AE2-987699EB6B3C}"/>
              </a:ext>
            </a:extLst>
          </p:cNvPr>
          <p:cNvCxnSpPr>
            <a:stCxn id="39" idx="3"/>
          </p:cNvCxnSpPr>
          <p:nvPr/>
        </p:nvCxnSpPr>
        <p:spPr>
          <a:xfrm>
            <a:off x="9301021" y="4460016"/>
            <a:ext cx="125603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5E9D91B-0D19-D374-C40B-0C87DC9E7626}"/>
              </a:ext>
            </a:extLst>
          </p:cNvPr>
          <p:cNvGrpSpPr/>
          <p:nvPr/>
        </p:nvGrpSpPr>
        <p:grpSpPr>
          <a:xfrm>
            <a:off x="1198067" y="4259237"/>
            <a:ext cx="235065" cy="430344"/>
            <a:chOff x="1067501" y="4599775"/>
            <a:chExt cx="244651" cy="447895"/>
          </a:xfrm>
        </p:grpSpPr>
        <p:sp>
          <p:nvSpPr>
            <p:cNvPr id="68" name="Google Shape;994;p13">
              <a:extLst>
                <a:ext uri="{FF2B5EF4-FFF2-40B4-BE49-F238E27FC236}">
                  <a16:creationId xmlns:a16="http://schemas.microsoft.com/office/drawing/2014/main" id="{DF6D7C0E-5CD9-AB9F-8D4F-B8425E6E8B63}"/>
                </a:ext>
              </a:extLst>
            </p:cNvPr>
            <p:cNvSpPr/>
            <p:nvPr/>
          </p:nvSpPr>
          <p:spPr>
            <a:xfrm>
              <a:off x="1157833" y="4885825"/>
              <a:ext cx="15055" cy="135498"/>
            </a:xfrm>
            <a:custGeom>
              <a:avLst/>
              <a:gdLst/>
              <a:ahLst/>
              <a:cxnLst/>
              <a:rect l="l" t="t" r="r" b="b"/>
              <a:pathLst>
                <a:path w="12" h="131" extrusionOk="0">
                  <a:moveTo>
                    <a:pt x="6" y="131"/>
                  </a:moveTo>
                  <a:cubicBezTo>
                    <a:pt x="3" y="131"/>
                    <a:pt x="0" y="128"/>
                    <a:pt x="0" y="125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8"/>
                    <a:pt x="9" y="131"/>
                    <a:pt x="6" y="13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9" name="Google Shape;995;p13">
              <a:extLst>
                <a:ext uri="{FF2B5EF4-FFF2-40B4-BE49-F238E27FC236}">
                  <a16:creationId xmlns:a16="http://schemas.microsoft.com/office/drawing/2014/main" id="{1CD7C305-864A-1D2F-BD44-7DCC657905A9}"/>
                </a:ext>
              </a:extLst>
            </p:cNvPr>
            <p:cNvSpPr/>
            <p:nvPr/>
          </p:nvSpPr>
          <p:spPr>
            <a:xfrm>
              <a:off x="1067501" y="4697634"/>
              <a:ext cx="195719" cy="350036"/>
            </a:xfrm>
            <a:custGeom>
              <a:avLst/>
              <a:gdLst/>
              <a:ahLst/>
              <a:cxnLst/>
              <a:rect l="l" t="t" r="r" b="b"/>
              <a:pathLst>
                <a:path w="189" h="336" extrusionOk="0">
                  <a:moveTo>
                    <a:pt x="120" y="336"/>
                  </a:moveTo>
                  <a:cubicBezTo>
                    <a:pt x="109" y="336"/>
                    <a:pt x="101" y="331"/>
                    <a:pt x="95" y="323"/>
                  </a:cubicBezTo>
                  <a:cubicBezTo>
                    <a:pt x="89" y="331"/>
                    <a:pt x="80" y="336"/>
                    <a:pt x="70" y="336"/>
                  </a:cubicBezTo>
                  <a:cubicBezTo>
                    <a:pt x="53" y="336"/>
                    <a:pt x="40" y="322"/>
                    <a:pt x="40" y="305"/>
                  </a:cubicBezTo>
                  <a:cubicBezTo>
                    <a:pt x="40" y="170"/>
                    <a:pt x="40" y="170"/>
                    <a:pt x="40" y="170"/>
                  </a:cubicBezTo>
                  <a:cubicBezTo>
                    <a:pt x="36" y="172"/>
                    <a:pt x="33" y="173"/>
                    <a:pt x="29" y="174"/>
                  </a:cubicBezTo>
                  <a:cubicBezTo>
                    <a:pt x="21" y="174"/>
                    <a:pt x="14" y="172"/>
                    <a:pt x="9" y="167"/>
                  </a:cubicBezTo>
                  <a:cubicBezTo>
                    <a:pt x="4" y="162"/>
                    <a:pt x="0" y="155"/>
                    <a:pt x="0" y="14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0"/>
                    <a:pt x="21" y="0"/>
                    <a:pt x="46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69" y="0"/>
                    <a:pt x="189" y="20"/>
                    <a:pt x="189" y="45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50"/>
                    <a:pt x="189" y="152"/>
                    <a:pt x="189" y="154"/>
                  </a:cubicBezTo>
                  <a:cubicBezTo>
                    <a:pt x="188" y="157"/>
                    <a:pt x="185" y="159"/>
                    <a:pt x="181" y="159"/>
                  </a:cubicBezTo>
                  <a:cubicBezTo>
                    <a:pt x="178" y="158"/>
                    <a:pt x="176" y="154"/>
                    <a:pt x="177" y="151"/>
                  </a:cubicBezTo>
                  <a:cubicBezTo>
                    <a:pt x="177" y="150"/>
                    <a:pt x="177" y="149"/>
                    <a:pt x="177" y="148"/>
                  </a:cubicBezTo>
                  <a:cubicBezTo>
                    <a:pt x="177" y="45"/>
                    <a:pt x="177" y="45"/>
                    <a:pt x="177" y="45"/>
                  </a:cubicBezTo>
                  <a:cubicBezTo>
                    <a:pt x="177" y="27"/>
                    <a:pt x="162" y="12"/>
                    <a:pt x="144" y="12"/>
                  </a:cubicBezTo>
                  <a:cubicBezTo>
                    <a:pt x="46" y="12"/>
                    <a:pt x="46" y="12"/>
                    <a:pt x="46" y="12"/>
                  </a:cubicBezTo>
                  <a:cubicBezTo>
                    <a:pt x="27" y="12"/>
                    <a:pt x="13" y="27"/>
                    <a:pt x="13" y="45"/>
                  </a:cubicBezTo>
                  <a:cubicBezTo>
                    <a:pt x="13" y="148"/>
                    <a:pt x="13" y="148"/>
                    <a:pt x="13" y="148"/>
                  </a:cubicBezTo>
                  <a:cubicBezTo>
                    <a:pt x="13" y="152"/>
                    <a:pt x="14" y="155"/>
                    <a:pt x="17" y="158"/>
                  </a:cubicBezTo>
                  <a:cubicBezTo>
                    <a:pt x="20" y="161"/>
                    <a:pt x="24" y="162"/>
                    <a:pt x="27" y="161"/>
                  </a:cubicBezTo>
                  <a:cubicBezTo>
                    <a:pt x="34" y="161"/>
                    <a:pt x="40" y="155"/>
                    <a:pt x="40" y="147"/>
                  </a:cubicBezTo>
                  <a:cubicBezTo>
                    <a:pt x="40" y="144"/>
                    <a:pt x="42" y="141"/>
                    <a:pt x="46" y="141"/>
                  </a:cubicBezTo>
                  <a:cubicBezTo>
                    <a:pt x="49" y="141"/>
                    <a:pt x="52" y="144"/>
                    <a:pt x="52" y="147"/>
                  </a:cubicBezTo>
                  <a:cubicBezTo>
                    <a:pt x="52" y="305"/>
                    <a:pt x="52" y="305"/>
                    <a:pt x="52" y="305"/>
                  </a:cubicBezTo>
                  <a:cubicBezTo>
                    <a:pt x="52" y="315"/>
                    <a:pt x="60" y="323"/>
                    <a:pt x="70" y="323"/>
                  </a:cubicBezTo>
                  <a:cubicBezTo>
                    <a:pt x="81" y="323"/>
                    <a:pt x="89" y="315"/>
                    <a:pt x="89" y="305"/>
                  </a:cubicBezTo>
                  <a:cubicBezTo>
                    <a:pt x="89" y="302"/>
                    <a:pt x="92" y="299"/>
                    <a:pt x="95" y="299"/>
                  </a:cubicBezTo>
                  <a:cubicBezTo>
                    <a:pt x="98" y="299"/>
                    <a:pt x="101" y="302"/>
                    <a:pt x="101" y="305"/>
                  </a:cubicBezTo>
                  <a:cubicBezTo>
                    <a:pt x="101" y="315"/>
                    <a:pt x="109" y="323"/>
                    <a:pt x="120" y="323"/>
                  </a:cubicBezTo>
                  <a:cubicBezTo>
                    <a:pt x="130" y="323"/>
                    <a:pt x="138" y="315"/>
                    <a:pt x="138" y="305"/>
                  </a:cubicBezTo>
                  <a:cubicBezTo>
                    <a:pt x="138" y="238"/>
                    <a:pt x="138" y="238"/>
                    <a:pt x="138" y="238"/>
                  </a:cubicBezTo>
                  <a:cubicBezTo>
                    <a:pt x="138" y="235"/>
                    <a:pt x="141" y="232"/>
                    <a:pt x="144" y="232"/>
                  </a:cubicBezTo>
                  <a:cubicBezTo>
                    <a:pt x="148" y="232"/>
                    <a:pt x="150" y="235"/>
                    <a:pt x="150" y="238"/>
                  </a:cubicBezTo>
                  <a:cubicBezTo>
                    <a:pt x="150" y="305"/>
                    <a:pt x="150" y="305"/>
                    <a:pt x="150" y="305"/>
                  </a:cubicBezTo>
                  <a:cubicBezTo>
                    <a:pt x="150" y="322"/>
                    <a:pt x="136" y="336"/>
                    <a:pt x="120" y="3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0" name="Google Shape;996;p13">
              <a:extLst>
                <a:ext uri="{FF2B5EF4-FFF2-40B4-BE49-F238E27FC236}">
                  <a16:creationId xmlns:a16="http://schemas.microsoft.com/office/drawing/2014/main" id="{EF0D47BD-2ADE-F2DB-B07F-152ED888E93A}"/>
                </a:ext>
              </a:extLst>
            </p:cNvPr>
            <p:cNvSpPr/>
            <p:nvPr/>
          </p:nvSpPr>
          <p:spPr>
            <a:xfrm>
              <a:off x="1108904" y="4697634"/>
              <a:ext cx="112916" cy="11291"/>
            </a:xfrm>
            <a:custGeom>
              <a:avLst/>
              <a:gdLst/>
              <a:ahLst/>
              <a:cxnLst/>
              <a:rect l="l" t="t" r="r" b="b"/>
              <a:pathLst>
                <a:path w="110" h="12" extrusionOk="0">
                  <a:moveTo>
                    <a:pt x="10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8" y="0"/>
                    <a:pt x="110" y="2"/>
                    <a:pt x="110" y="6"/>
                  </a:cubicBezTo>
                  <a:cubicBezTo>
                    <a:pt x="110" y="9"/>
                    <a:pt x="108" y="12"/>
                    <a:pt x="10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1" name="Google Shape;997;p13">
              <a:extLst>
                <a:ext uri="{FF2B5EF4-FFF2-40B4-BE49-F238E27FC236}">
                  <a16:creationId xmlns:a16="http://schemas.microsoft.com/office/drawing/2014/main" id="{8BBFA602-1596-CC5D-D2F2-693F8102410F}"/>
                </a:ext>
              </a:extLst>
            </p:cNvPr>
            <p:cNvSpPr/>
            <p:nvPr/>
          </p:nvSpPr>
          <p:spPr>
            <a:xfrm>
              <a:off x="1108904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2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9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2" name="Google Shape;998;p13">
              <a:extLst>
                <a:ext uri="{FF2B5EF4-FFF2-40B4-BE49-F238E27FC236}">
                  <a16:creationId xmlns:a16="http://schemas.microsoft.com/office/drawing/2014/main" id="{2202AFC9-46C9-DBC5-C90D-FC12488CFC9B}"/>
                </a:ext>
              </a:extLst>
            </p:cNvPr>
            <p:cNvSpPr/>
            <p:nvPr/>
          </p:nvSpPr>
          <p:spPr>
            <a:xfrm>
              <a:off x="1210528" y="4769144"/>
              <a:ext cx="11292" cy="86570"/>
            </a:xfrm>
            <a:custGeom>
              <a:avLst/>
              <a:gdLst/>
              <a:ahLst/>
              <a:cxnLst/>
              <a:rect l="l" t="t" r="r" b="b"/>
              <a:pathLst>
                <a:path w="12" h="83" extrusionOk="0">
                  <a:moveTo>
                    <a:pt x="6" y="83"/>
                  </a:moveTo>
                  <a:cubicBezTo>
                    <a:pt x="3" y="83"/>
                    <a:pt x="0" y="81"/>
                    <a:pt x="0" y="7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77"/>
                    <a:pt x="12" y="77"/>
                    <a:pt x="12" y="77"/>
                  </a:cubicBezTo>
                  <a:cubicBezTo>
                    <a:pt x="12" y="81"/>
                    <a:pt x="10" y="83"/>
                    <a:pt x="6" y="8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3" name="Google Shape;999;p13">
              <a:extLst>
                <a:ext uri="{FF2B5EF4-FFF2-40B4-BE49-F238E27FC236}">
                  <a16:creationId xmlns:a16="http://schemas.microsoft.com/office/drawing/2014/main" id="{B6D96178-EFC3-028B-36DB-AFB3746D5272}"/>
                </a:ext>
              </a:extLst>
            </p:cNvPr>
            <p:cNvSpPr/>
            <p:nvPr/>
          </p:nvSpPr>
          <p:spPr>
            <a:xfrm>
              <a:off x="1123960" y="4599775"/>
              <a:ext cx="82805" cy="82804"/>
            </a:xfrm>
            <a:custGeom>
              <a:avLst/>
              <a:gdLst/>
              <a:ahLst/>
              <a:cxnLst/>
              <a:rect l="l" t="t" r="r" b="b"/>
              <a:pathLst>
                <a:path w="78" h="78" extrusionOk="0">
                  <a:moveTo>
                    <a:pt x="39" y="78"/>
                  </a:moveTo>
                  <a:cubicBezTo>
                    <a:pt x="17" y="78"/>
                    <a:pt x="0" y="61"/>
                    <a:pt x="0" y="39"/>
                  </a:cubicBezTo>
                  <a:cubicBezTo>
                    <a:pt x="0" y="17"/>
                    <a:pt x="17" y="0"/>
                    <a:pt x="39" y="0"/>
                  </a:cubicBezTo>
                  <a:cubicBezTo>
                    <a:pt x="61" y="0"/>
                    <a:pt x="78" y="17"/>
                    <a:pt x="78" y="39"/>
                  </a:cubicBezTo>
                  <a:cubicBezTo>
                    <a:pt x="78" y="61"/>
                    <a:pt x="61" y="78"/>
                    <a:pt x="39" y="78"/>
                  </a:cubicBezTo>
                  <a:close/>
                  <a:moveTo>
                    <a:pt x="39" y="12"/>
                  </a:moveTo>
                  <a:cubicBezTo>
                    <a:pt x="24" y="12"/>
                    <a:pt x="12" y="24"/>
                    <a:pt x="12" y="39"/>
                  </a:cubicBezTo>
                  <a:cubicBezTo>
                    <a:pt x="12" y="54"/>
                    <a:pt x="24" y="66"/>
                    <a:pt x="39" y="66"/>
                  </a:cubicBezTo>
                  <a:cubicBezTo>
                    <a:pt x="54" y="66"/>
                    <a:pt x="66" y="54"/>
                    <a:pt x="66" y="39"/>
                  </a:cubicBezTo>
                  <a:cubicBezTo>
                    <a:pt x="66" y="24"/>
                    <a:pt x="54" y="12"/>
                    <a:pt x="39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74" name="Google Shape;1000;p13">
              <a:extLst>
                <a:ext uri="{FF2B5EF4-FFF2-40B4-BE49-F238E27FC236}">
                  <a16:creationId xmlns:a16="http://schemas.microsoft.com/office/drawing/2014/main" id="{3A1D5643-DC2E-B980-0D89-D503974563C3}"/>
                </a:ext>
              </a:extLst>
            </p:cNvPr>
            <p:cNvSpPr/>
            <p:nvPr/>
          </p:nvSpPr>
          <p:spPr>
            <a:xfrm>
              <a:off x="1157833" y="4851949"/>
              <a:ext cx="154319" cy="97859"/>
            </a:xfrm>
            <a:custGeom>
              <a:avLst/>
              <a:gdLst/>
              <a:ahLst/>
              <a:cxnLst/>
              <a:rect l="l" t="t" r="r" b="b"/>
              <a:pathLst>
                <a:path w="149" h="94" extrusionOk="0">
                  <a:moveTo>
                    <a:pt x="129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0" y="85"/>
                    <a:pt x="0" y="74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1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0" y="0"/>
                    <a:pt x="149" y="9"/>
                    <a:pt x="149" y="19"/>
                  </a:cubicBezTo>
                  <a:cubicBezTo>
                    <a:pt x="149" y="74"/>
                    <a:pt x="149" y="74"/>
                    <a:pt x="149" y="74"/>
                  </a:cubicBezTo>
                  <a:cubicBezTo>
                    <a:pt x="149" y="85"/>
                    <a:pt x="140" y="94"/>
                    <a:pt x="129" y="94"/>
                  </a:cubicBezTo>
                  <a:close/>
                  <a:moveTo>
                    <a:pt x="19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2" y="78"/>
                    <a:pt x="15" y="82"/>
                    <a:pt x="19" y="82"/>
                  </a:cubicBezTo>
                  <a:cubicBezTo>
                    <a:pt x="129" y="82"/>
                    <a:pt x="129" y="82"/>
                    <a:pt x="129" y="82"/>
                  </a:cubicBezTo>
                  <a:cubicBezTo>
                    <a:pt x="133" y="82"/>
                    <a:pt x="137" y="78"/>
                    <a:pt x="137" y="74"/>
                  </a:cubicBezTo>
                  <a:cubicBezTo>
                    <a:pt x="137" y="19"/>
                    <a:pt x="137" y="19"/>
                    <a:pt x="137" y="19"/>
                  </a:cubicBezTo>
                  <a:cubicBezTo>
                    <a:pt x="137" y="15"/>
                    <a:pt x="133" y="12"/>
                    <a:pt x="129" y="12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2A75813-9F97-2D35-25A1-1F32D2B528F1}"/>
              </a:ext>
            </a:extLst>
          </p:cNvPr>
          <p:cNvGrpSpPr/>
          <p:nvPr/>
        </p:nvGrpSpPr>
        <p:grpSpPr>
          <a:xfrm>
            <a:off x="4925716" y="4295834"/>
            <a:ext cx="231565" cy="299527"/>
            <a:chOff x="4947165" y="4637864"/>
            <a:chExt cx="241008" cy="311741"/>
          </a:xfrm>
        </p:grpSpPr>
        <p:sp>
          <p:nvSpPr>
            <p:cNvPr id="60" name="Google Shape;1002;p13">
              <a:extLst>
                <a:ext uri="{FF2B5EF4-FFF2-40B4-BE49-F238E27FC236}">
                  <a16:creationId xmlns:a16="http://schemas.microsoft.com/office/drawing/2014/main" id="{78663FC7-AE5A-AC13-488E-5897E54E121B}"/>
                </a:ext>
              </a:extLst>
            </p:cNvPr>
            <p:cNvSpPr/>
            <p:nvPr/>
          </p:nvSpPr>
          <p:spPr>
            <a:xfrm>
              <a:off x="4947165" y="4637864"/>
              <a:ext cx="241008" cy="31174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1" name="Google Shape;1003;p13">
              <a:extLst>
                <a:ext uri="{FF2B5EF4-FFF2-40B4-BE49-F238E27FC236}">
                  <a16:creationId xmlns:a16="http://schemas.microsoft.com/office/drawing/2014/main" id="{4674E66C-6C95-61F5-7ABF-6621CFED001E}"/>
                </a:ext>
              </a:extLst>
            </p:cNvPr>
            <p:cNvSpPr/>
            <p:nvPr/>
          </p:nvSpPr>
          <p:spPr>
            <a:xfrm>
              <a:off x="4981220" y="4637864"/>
              <a:ext cx="172898" cy="39296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2" name="Google Shape;1004;p13">
              <a:extLst>
                <a:ext uri="{FF2B5EF4-FFF2-40B4-BE49-F238E27FC236}">
                  <a16:creationId xmlns:a16="http://schemas.microsoft.com/office/drawing/2014/main" id="{44A295C4-885F-BDA5-CB59-6AE63FB946D1}"/>
                </a:ext>
              </a:extLst>
            </p:cNvPr>
            <p:cNvSpPr/>
            <p:nvPr/>
          </p:nvSpPr>
          <p:spPr>
            <a:xfrm>
              <a:off x="4994319" y="4724313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1005;p13">
              <a:extLst>
                <a:ext uri="{FF2B5EF4-FFF2-40B4-BE49-F238E27FC236}">
                  <a16:creationId xmlns:a16="http://schemas.microsoft.com/office/drawing/2014/main" id="{017B2C7D-07AC-C3B2-A7E2-0EFFB96E4596}"/>
                </a:ext>
              </a:extLst>
            </p:cNvPr>
            <p:cNvSpPr/>
            <p:nvPr/>
          </p:nvSpPr>
          <p:spPr>
            <a:xfrm>
              <a:off x="4994319" y="4787185"/>
              <a:ext cx="47154" cy="36676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4" name="Google Shape;1006;p13">
              <a:extLst>
                <a:ext uri="{FF2B5EF4-FFF2-40B4-BE49-F238E27FC236}">
                  <a16:creationId xmlns:a16="http://schemas.microsoft.com/office/drawing/2014/main" id="{D3E3B463-DDB7-6C7F-9790-08DFBCE21825}"/>
                </a:ext>
              </a:extLst>
            </p:cNvPr>
            <p:cNvSpPr/>
            <p:nvPr/>
          </p:nvSpPr>
          <p:spPr>
            <a:xfrm>
              <a:off x="4994319" y="4852676"/>
              <a:ext cx="47154" cy="34057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5" name="Google Shape;1007;p13">
              <a:extLst>
                <a:ext uri="{FF2B5EF4-FFF2-40B4-BE49-F238E27FC236}">
                  <a16:creationId xmlns:a16="http://schemas.microsoft.com/office/drawing/2014/main" id="{9C3DD356-D888-F895-B1A5-B8BF954E008B}"/>
                </a:ext>
              </a:extLst>
            </p:cNvPr>
            <p:cNvSpPr/>
            <p:nvPr/>
          </p:nvSpPr>
          <p:spPr>
            <a:xfrm>
              <a:off x="5059810" y="4750510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6" name="Google Shape;1008;p13">
              <a:extLst>
                <a:ext uri="{FF2B5EF4-FFF2-40B4-BE49-F238E27FC236}">
                  <a16:creationId xmlns:a16="http://schemas.microsoft.com/office/drawing/2014/main" id="{A48D8299-63A5-0177-8280-5F1D586358B5}"/>
                </a:ext>
              </a:extLst>
            </p:cNvPr>
            <p:cNvSpPr/>
            <p:nvPr/>
          </p:nvSpPr>
          <p:spPr>
            <a:xfrm>
              <a:off x="5059810" y="4813382"/>
              <a:ext cx="81210" cy="1047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7" name="Google Shape;1009;p13">
              <a:extLst>
                <a:ext uri="{FF2B5EF4-FFF2-40B4-BE49-F238E27FC236}">
                  <a16:creationId xmlns:a16="http://schemas.microsoft.com/office/drawing/2014/main" id="{0359C2A4-C305-91E8-6F09-9CCFB1C36743}"/>
                </a:ext>
              </a:extLst>
            </p:cNvPr>
            <p:cNvSpPr/>
            <p:nvPr/>
          </p:nvSpPr>
          <p:spPr>
            <a:xfrm>
              <a:off x="5059810" y="4878873"/>
              <a:ext cx="81210" cy="7859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4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BF3BDAD-7F46-56F4-91ED-3E4F829055F4}"/>
              </a:ext>
            </a:extLst>
          </p:cNvPr>
          <p:cNvGrpSpPr/>
          <p:nvPr/>
        </p:nvGrpSpPr>
        <p:grpSpPr>
          <a:xfrm>
            <a:off x="8608416" y="4302367"/>
            <a:ext cx="317951" cy="315305"/>
            <a:chOff x="8780048" y="4644664"/>
            <a:chExt cx="330917" cy="328163"/>
          </a:xfrm>
          <a:solidFill>
            <a:schemeClr val="bg1"/>
          </a:solidFill>
        </p:grpSpPr>
        <p:sp>
          <p:nvSpPr>
            <p:cNvPr id="47" name="Google Shape;1011;p13">
              <a:extLst>
                <a:ext uri="{FF2B5EF4-FFF2-40B4-BE49-F238E27FC236}">
                  <a16:creationId xmlns:a16="http://schemas.microsoft.com/office/drawing/2014/main" id="{18C13310-792A-E857-4776-82A214C1DF0F}"/>
                </a:ext>
              </a:extLst>
            </p:cNvPr>
            <p:cNvSpPr/>
            <p:nvPr/>
          </p:nvSpPr>
          <p:spPr>
            <a:xfrm>
              <a:off x="9007203" y="4869414"/>
              <a:ext cx="81326" cy="79972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8" name="Google Shape;1012;p13">
              <a:extLst>
                <a:ext uri="{FF2B5EF4-FFF2-40B4-BE49-F238E27FC236}">
                  <a16:creationId xmlns:a16="http://schemas.microsoft.com/office/drawing/2014/main" id="{600C4678-1A78-D14C-5EE7-A00D3A5354F4}"/>
                </a:ext>
              </a:extLst>
            </p:cNvPr>
            <p:cNvSpPr/>
            <p:nvPr/>
          </p:nvSpPr>
          <p:spPr>
            <a:xfrm>
              <a:off x="8782852" y="4647423"/>
              <a:ext cx="91143" cy="89624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9" name="Google Shape;1013;p13">
              <a:extLst>
                <a:ext uri="{FF2B5EF4-FFF2-40B4-BE49-F238E27FC236}">
                  <a16:creationId xmlns:a16="http://schemas.microsoft.com/office/drawing/2014/main" id="{C0C5A7AF-6122-C869-5F4B-ED84FC488C23}"/>
                </a:ext>
              </a:extLst>
            </p:cNvPr>
            <p:cNvSpPr/>
            <p:nvPr/>
          </p:nvSpPr>
          <p:spPr>
            <a:xfrm>
              <a:off x="8780048" y="4695681"/>
              <a:ext cx="102361" cy="78593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1014;p13">
              <a:extLst>
                <a:ext uri="{FF2B5EF4-FFF2-40B4-BE49-F238E27FC236}">
                  <a16:creationId xmlns:a16="http://schemas.microsoft.com/office/drawing/2014/main" id="{212F9FBB-6EC2-5F82-6177-9A978AA58D2A}"/>
                </a:ext>
              </a:extLst>
            </p:cNvPr>
            <p:cNvSpPr/>
            <p:nvPr/>
          </p:nvSpPr>
          <p:spPr>
            <a:xfrm>
              <a:off x="8831929" y="4644664"/>
              <a:ext cx="84131" cy="100654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1" name="Google Shape;1015;p13">
              <a:extLst>
                <a:ext uri="{FF2B5EF4-FFF2-40B4-BE49-F238E27FC236}">
                  <a16:creationId xmlns:a16="http://schemas.microsoft.com/office/drawing/2014/main" id="{87B806B4-A577-1C70-9FDE-7C3F38F01320}"/>
                </a:ext>
              </a:extLst>
            </p:cNvPr>
            <p:cNvSpPr/>
            <p:nvPr/>
          </p:nvSpPr>
          <p:spPr>
            <a:xfrm>
              <a:off x="8872593" y="4757728"/>
              <a:ext cx="51881" cy="48260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2" name="Google Shape;1016;p13">
              <a:extLst>
                <a:ext uri="{FF2B5EF4-FFF2-40B4-BE49-F238E27FC236}">
                  <a16:creationId xmlns:a16="http://schemas.microsoft.com/office/drawing/2014/main" id="{8C4D375F-73E6-E20D-D242-57B505B2B75A}"/>
                </a:ext>
              </a:extLst>
            </p:cNvPr>
            <p:cNvSpPr/>
            <p:nvPr/>
          </p:nvSpPr>
          <p:spPr>
            <a:xfrm>
              <a:off x="8949714" y="4833565"/>
              <a:ext cx="53283" cy="51017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3" name="Google Shape;1017;p13">
              <a:extLst>
                <a:ext uri="{FF2B5EF4-FFF2-40B4-BE49-F238E27FC236}">
                  <a16:creationId xmlns:a16="http://schemas.microsoft.com/office/drawing/2014/main" id="{E3B5BB95-3978-18BE-A7C9-E7F33546CE86}"/>
                </a:ext>
              </a:extLst>
            </p:cNvPr>
            <p:cNvSpPr/>
            <p:nvPr/>
          </p:nvSpPr>
          <p:spPr>
            <a:xfrm>
              <a:off x="8893626" y="4737047"/>
              <a:ext cx="130404" cy="128232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1018;p13">
              <a:extLst>
                <a:ext uri="{FF2B5EF4-FFF2-40B4-BE49-F238E27FC236}">
                  <a16:creationId xmlns:a16="http://schemas.microsoft.com/office/drawing/2014/main" id="{51BC0244-39EC-FE25-6504-F0E0B6569A61}"/>
                </a:ext>
              </a:extLst>
            </p:cNvPr>
            <p:cNvSpPr/>
            <p:nvPr/>
          </p:nvSpPr>
          <p:spPr>
            <a:xfrm>
              <a:off x="8979160" y="4841837"/>
              <a:ext cx="131805" cy="130990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6" name="Google Shape;1019;p13">
              <a:extLst>
                <a:ext uri="{FF2B5EF4-FFF2-40B4-BE49-F238E27FC236}">
                  <a16:creationId xmlns:a16="http://schemas.microsoft.com/office/drawing/2014/main" id="{58C5F974-3108-7E5C-A3A3-222382EE1728}"/>
                </a:ext>
              </a:extLst>
            </p:cNvPr>
            <p:cNvSpPr/>
            <p:nvPr/>
          </p:nvSpPr>
          <p:spPr>
            <a:xfrm>
              <a:off x="8935692" y="4658453"/>
              <a:ext cx="164057" cy="16408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7" name="Google Shape;1020;p13">
              <a:extLst>
                <a:ext uri="{FF2B5EF4-FFF2-40B4-BE49-F238E27FC236}">
                  <a16:creationId xmlns:a16="http://schemas.microsoft.com/office/drawing/2014/main" id="{F5FA6D32-F444-D025-1EC7-E46502889F7B}"/>
                </a:ext>
              </a:extLst>
            </p:cNvPr>
            <p:cNvSpPr/>
            <p:nvPr/>
          </p:nvSpPr>
          <p:spPr>
            <a:xfrm>
              <a:off x="8784254" y="4814261"/>
              <a:ext cx="159849" cy="153050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8" name="Google Shape;1021;p13">
              <a:extLst>
                <a:ext uri="{FF2B5EF4-FFF2-40B4-BE49-F238E27FC236}">
                  <a16:creationId xmlns:a16="http://schemas.microsoft.com/office/drawing/2014/main" id="{F9F918D9-BC70-44A2-B178-CE95BBF636A1}"/>
                </a:ext>
              </a:extLst>
            </p:cNvPr>
            <p:cNvSpPr/>
            <p:nvPr/>
          </p:nvSpPr>
          <p:spPr>
            <a:xfrm>
              <a:off x="8897831" y="4796335"/>
              <a:ext cx="64500" cy="60669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1022;p13">
              <a:extLst>
                <a:ext uri="{FF2B5EF4-FFF2-40B4-BE49-F238E27FC236}">
                  <a16:creationId xmlns:a16="http://schemas.microsoft.com/office/drawing/2014/main" id="{88F391FC-B7F3-CBF9-75E1-7A72D7D3D37E}"/>
                </a:ext>
              </a:extLst>
            </p:cNvPr>
            <p:cNvSpPr/>
            <p:nvPr/>
          </p:nvSpPr>
          <p:spPr>
            <a:xfrm>
              <a:off x="9073106" y="4658453"/>
              <a:ext cx="28044" cy="27577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3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4387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519</cp:revision>
  <dcterms:created xsi:type="dcterms:W3CDTF">2021-03-31T02:49:57Z</dcterms:created>
  <dcterms:modified xsi:type="dcterms:W3CDTF">2025-10-15T08:38:34Z</dcterms:modified>
  <cp:category/>
</cp:coreProperties>
</file>